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8" r:id="rId4"/>
    <p:sldId id="259" r:id="rId5"/>
    <p:sldId id="279" r:id="rId6"/>
    <p:sldId id="273" r:id="rId7"/>
    <p:sldId id="286" r:id="rId8"/>
    <p:sldId id="274" r:id="rId9"/>
    <p:sldId id="281" r:id="rId10"/>
    <p:sldId id="265" r:id="rId11"/>
    <p:sldId id="282" r:id="rId12"/>
    <p:sldId id="27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318">
          <p15:clr>
            <a:srgbClr val="A4A3A4"/>
          </p15:clr>
        </p15:guide>
        <p15:guide id="4" pos="4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75C7"/>
    <a:srgbClr val="199CFF"/>
    <a:srgbClr val="0173C4"/>
    <a:srgbClr val="0274C6"/>
    <a:srgbClr val="5DBAFF"/>
    <a:srgbClr val="1697F7"/>
    <a:srgbClr val="0477C9"/>
    <a:srgbClr val="A5A5A5"/>
    <a:srgbClr val="7093D2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2" y="270"/>
      </p:cViewPr>
      <p:guideLst>
        <p:guide orient="horz" pos="2160"/>
        <p:guide pos="3840"/>
        <p:guide pos="3318"/>
        <p:guide pos="4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53E9D-E455-49A7-B301-06BC1940F2AA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A6454-7876-4C4C-8634-B8D4DA86A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1"/>
            <a:ext cx="1218554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A9F1-2A48-4FB7-97BF-0FC58E4CDD2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B51B6-567D-4425-92E5-F29705ABF2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3" Type="http://schemas.openxmlformats.org/officeDocument/2006/relationships/tags" Target="../tags/tag254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2" Type="http://schemas.openxmlformats.org/officeDocument/2006/relationships/tags" Target="../tags/tag253.xml"/><Relationship Id="rId16" Type="http://schemas.openxmlformats.org/officeDocument/2006/relationships/image" Target="../media/image3.png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5" Type="http://schemas.openxmlformats.org/officeDocument/2006/relationships/tags" Target="../tags/tag256.xml"/><Relationship Id="rId15" Type="http://schemas.openxmlformats.org/officeDocument/2006/relationships/image" Target="../media/image4.png"/><Relationship Id="rId10" Type="http://schemas.openxmlformats.org/officeDocument/2006/relationships/tags" Target="../tags/tag261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72.xml"/><Relationship Id="rId3" Type="http://schemas.openxmlformats.org/officeDocument/2006/relationships/tags" Target="../tags/tag267.xml"/><Relationship Id="rId7" Type="http://schemas.openxmlformats.org/officeDocument/2006/relationships/tags" Target="../tags/tag271.xml"/><Relationship Id="rId12" Type="http://schemas.openxmlformats.org/officeDocument/2006/relationships/image" Target="../media/image3.png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6" Type="http://schemas.openxmlformats.org/officeDocument/2006/relationships/tags" Target="../tags/tag270.xml"/><Relationship Id="rId11" Type="http://schemas.openxmlformats.org/officeDocument/2006/relationships/image" Target="../media/image4.png"/><Relationship Id="rId5" Type="http://schemas.openxmlformats.org/officeDocument/2006/relationships/tags" Target="../tags/tag269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68.xml"/><Relationship Id="rId9" Type="http://schemas.openxmlformats.org/officeDocument/2006/relationships/tags" Target="../tags/tag27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2" Type="http://schemas.openxmlformats.org/officeDocument/2006/relationships/tags" Target="../tags/tag11.xml"/><Relationship Id="rId16" Type="http://schemas.openxmlformats.org/officeDocument/2006/relationships/image" Target="../media/image3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image" Target="../media/image4.png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3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4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image" Target="../media/image3.png"/><Relationship Id="rId4" Type="http://schemas.openxmlformats.org/officeDocument/2006/relationships/tags" Target="../tags/tag36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4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tags" Target="../tags/tag167.xml"/><Relationship Id="rId21" Type="http://schemas.openxmlformats.org/officeDocument/2006/relationships/tags" Target="../tags/tag71.xml"/><Relationship Id="rId42" Type="http://schemas.openxmlformats.org/officeDocument/2006/relationships/tags" Target="../tags/tag92.xml"/><Relationship Id="rId63" Type="http://schemas.openxmlformats.org/officeDocument/2006/relationships/tags" Target="../tags/tag113.xml"/><Relationship Id="rId84" Type="http://schemas.openxmlformats.org/officeDocument/2006/relationships/tags" Target="../tags/tag134.xml"/><Relationship Id="rId138" Type="http://schemas.openxmlformats.org/officeDocument/2006/relationships/tags" Target="../tags/tag188.xml"/><Relationship Id="rId159" Type="http://schemas.openxmlformats.org/officeDocument/2006/relationships/tags" Target="../tags/tag209.xml"/><Relationship Id="rId170" Type="http://schemas.openxmlformats.org/officeDocument/2006/relationships/tags" Target="../tags/tag220.xml"/><Relationship Id="rId191" Type="http://schemas.openxmlformats.org/officeDocument/2006/relationships/tags" Target="../tags/tag241.xml"/><Relationship Id="rId107" Type="http://schemas.openxmlformats.org/officeDocument/2006/relationships/tags" Target="../tags/tag157.xml"/><Relationship Id="rId11" Type="http://schemas.openxmlformats.org/officeDocument/2006/relationships/tags" Target="../tags/tag61.xml"/><Relationship Id="rId32" Type="http://schemas.openxmlformats.org/officeDocument/2006/relationships/tags" Target="../tags/tag82.xml"/><Relationship Id="rId53" Type="http://schemas.openxmlformats.org/officeDocument/2006/relationships/tags" Target="../tags/tag103.xml"/><Relationship Id="rId74" Type="http://schemas.openxmlformats.org/officeDocument/2006/relationships/tags" Target="../tags/tag124.xml"/><Relationship Id="rId128" Type="http://schemas.openxmlformats.org/officeDocument/2006/relationships/tags" Target="../tags/tag178.xml"/><Relationship Id="rId149" Type="http://schemas.openxmlformats.org/officeDocument/2006/relationships/tags" Target="../tags/tag199.xml"/><Relationship Id="rId5" Type="http://schemas.openxmlformats.org/officeDocument/2006/relationships/tags" Target="../tags/tag55.xml"/><Relationship Id="rId95" Type="http://schemas.openxmlformats.org/officeDocument/2006/relationships/tags" Target="../tags/tag145.xml"/><Relationship Id="rId160" Type="http://schemas.openxmlformats.org/officeDocument/2006/relationships/tags" Target="../tags/tag210.xml"/><Relationship Id="rId181" Type="http://schemas.openxmlformats.org/officeDocument/2006/relationships/tags" Target="../tags/tag231.xml"/><Relationship Id="rId22" Type="http://schemas.openxmlformats.org/officeDocument/2006/relationships/tags" Target="../tags/tag72.xml"/><Relationship Id="rId43" Type="http://schemas.openxmlformats.org/officeDocument/2006/relationships/tags" Target="../tags/tag93.xml"/><Relationship Id="rId64" Type="http://schemas.openxmlformats.org/officeDocument/2006/relationships/tags" Target="../tags/tag114.xml"/><Relationship Id="rId118" Type="http://schemas.openxmlformats.org/officeDocument/2006/relationships/tags" Target="../tags/tag168.xml"/><Relationship Id="rId139" Type="http://schemas.openxmlformats.org/officeDocument/2006/relationships/tags" Target="../tags/tag189.xml"/><Relationship Id="rId85" Type="http://schemas.openxmlformats.org/officeDocument/2006/relationships/tags" Target="../tags/tag135.xml"/><Relationship Id="rId150" Type="http://schemas.openxmlformats.org/officeDocument/2006/relationships/tags" Target="../tags/tag200.xml"/><Relationship Id="rId171" Type="http://schemas.openxmlformats.org/officeDocument/2006/relationships/tags" Target="../tags/tag221.xml"/><Relationship Id="rId192" Type="http://schemas.openxmlformats.org/officeDocument/2006/relationships/tags" Target="../tags/tag242.xml"/><Relationship Id="rId12" Type="http://schemas.openxmlformats.org/officeDocument/2006/relationships/tags" Target="../tags/tag62.xml"/><Relationship Id="rId33" Type="http://schemas.openxmlformats.org/officeDocument/2006/relationships/tags" Target="../tags/tag83.xml"/><Relationship Id="rId108" Type="http://schemas.openxmlformats.org/officeDocument/2006/relationships/tags" Target="../tags/tag158.xml"/><Relationship Id="rId129" Type="http://schemas.openxmlformats.org/officeDocument/2006/relationships/tags" Target="../tags/tag179.xml"/><Relationship Id="rId54" Type="http://schemas.openxmlformats.org/officeDocument/2006/relationships/tags" Target="../tags/tag104.xml"/><Relationship Id="rId75" Type="http://schemas.openxmlformats.org/officeDocument/2006/relationships/tags" Target="../tags/tag125.xml"/><Relationship Id="rId96" Type="http://schemas.openxmlformats.org/officeDocument/2006/relationships/tags" Target="../tags/tag146.xml"/><Relationship Id="rId140" Type="http://schemas.openxmlformats.org/officeDocument/2006/relationships/tags" Target="../tags/tag190.xml"/><Relationship Id="rId161" Type="http://schemas.openxmlformats.org/officeDocument/2006/relationships/tags" Target="../tags/tag211.xml"/><Relationship Id="rId182" Type="http://schemas.openxmlformats.org/officeDocument/2006/relationships/tags" Target="../tags/tag232.xml"/><Relationship Id="rId6" Type="http://schemas.openxmlformats.org/officeDocument/2006/relationships/tags" Target="../tags/tag56.xml"/><Relationship Id="rId23" Type="http://schemas.openxmlformats.org/officeDocument/2006/relationships/tags" Target="../tags/tag73.xml"/><Relationship Id="rId119" Type="http://schemas.openxmlformats.org/officeDocument/2006/relationships/tags" Target="../tags/tag169.xml"/><Relationship Id="rId44" Type="http://schemas.openxmlformats.org/officeDocument/2006/relationships/tags" Target="../tags/tag94.xml"/><Relationship Id="rId65" Type="http://schemas.openxmlformats.org/officeDocument/2006/relationships/tags" Target="../tags/tag115.xml"/><Relationship Id="rId86" Type="http://schemas.openxmlformats.org/officeDocument/2006/relationships/tags" Target="../tags/tag136.xml"/><Relationship Id="rId130" Type="http://schemas.openxmlformats.org/officeDocument/2006/relationships/tags" Target="../tags/tag180.xml"/><Relationship Id="rId151" Type="http://schemas.openxmlformats.org/officeDocument/2006/relationships/tags" Target="../tags/tag201.xml"/><Relationship Id="rId172" Type="http://schemas.openxmlformats.org/officeDocument/2006/relationships/tags" Target="../tags/tag222.xml"/><Relationship Id="rId193" Type="http://schemas.openxmlformats.org/officeDocument/2006/relationships/tags" Target="../tags/tag243.xml"/><Relationship Id="rId13" Type="http://schemas.openxmlformats.org/officeDocument/2006/relationships/tags" Target="../tags/tag63.xml"/><Relationship Id="rId109" Type="http://schemas.openxmlformats.org/officeDocument/2006/relationships/tags" Target="../tags/tag159.xml"/><Relationship Id="rId34" Type="http://schemas.openxmlformats.org/officeDocument/2006/relationships/tags" Target="../tags/tag84.xml"/><Relationship Id="rId55" Type="http://schemas.openxmlformats.org/officeDocument/2006/relationships/tags" Target="../tags/tag105.xml"/><Relationship Id="rId76" Type="http://schemas.openxmlformats.org/officeDocument/2006/relationships/tags" Target="../tags/tag126.xml"/><Relationship Id="rId97" Type="http://schemas.openxmlformats.org/officeDocument/2006/relationships/tags" Target="../tags/tag147.xml"/><Relationship Id="rId120" Type="http://schemas.openxmlformats.org/officeDocument/2006/relationships/tags" Target="../tags/tag170.xml"/><Relationship Id="rId141" Type="http://schemas.openxmlformats.org/officeDocument/2006/relationships/tags" Target="../tags/tag191.xml"/><Relationship Id="rId7" Type="http://schemas.openxmlformats.org/officeDocument/2006/relationships/tags" Target="../tags/tag57.xml"/><Relationship Id="rId162" Type="http://schemas.openxmlformats.org/officeDocument/2006/relationships/tags" Target="../tags/tag212.xml"/><Relationship Id="rId183" Type="http://schemas.openxmlformats.org/officeDocument/2006/relationships/tags" Target="../tags/tag233.xml"/><Relationship Id="rId2" Type="http://schemas.openxmlformats.org/officeDocument/2006/relationships/tags" Target="../tags/tag52.xml"/><Relationship Id="rId29" Type="http://schemas.openxmlformats.org/officeDocument/2006/relationships/tags" Target="../tags/tag79.xml"/><Relationship Id="rId24" Type="http://schemas.openxmlformats.org/officeDocument/2006/relationships/tags" Target="../tags/tag74.xml"/><Relationship Id="rId40" Type="http://schemas.openxmlformats.org/officeDocument/2006/relationships/tags" Target="../tags/tag90.xml"/><Relationship Id="rId45" Type="http://schemas.openxmlformats.org/officeDocument/2006/relationships/tags" Target="../tags/tag95.xml"/><Relationship Id="rId66" Type="http://schemas.openxmlformats.org/officeDocument/2006/relationships/tags" Target="../tags/tag116.xml"/><Relationship Id="rId87" Type="http://schemas.openxmlformats.org/officeDocument/2006/relationships/tags" Target="../tags/tag137.xml"/><Relationship Id="rId110" Type="http://schemas.openxmlformats.org/officeDocument/2006/relationships/tags" Target="../tags/tag160.xml"/><Relationship Id="rId115" Type="http://schemas.openxmlformats.org/officeDocument/2006/relationships/tags" Target="../tags/tag165.xml"/><Relationship Id="rId131" Type="http://schemas.openxmlformats.org/officeDocument/2006/relationships/tags" Target="../tags/tag181.xml"/><Relationship Id="rId136" Type="http://schemas.openxmlformats.org/officeDocument/2006/relationships/tags" Target="../tags/tag186.xml"/><Relationship Id="rId157" Type="http://schemas.openxmlformats.org/officeDocument/2006/relationships/tags" Target="../tags/tag207.xml"/><Relationship Id="rId178" Type="http://schemas.openxmlformats.org/officeDocument/2006/relationships/tags" Target="../tags/tag228.xml"/><Relationship Id="rId61" Type="http://schemas.openxmlformats.org/officeDocument/2006/relationships/tags" Target="../tags/tag111.xml"/><Relationship Id="rId82" Type="http://schemas.openxmlformats.org/officeDocument/2006/relationships/tags" Target="../tags/tag132.xml"/><Relationship Id="rId152" Type="http://schemas.openxmlformats.org/officeDocument/2006/relationships/tags" Target="../tags/tag202.xml"/><Relationship Id="rId173" Type="http://schemas.openxmlformats.org/officeDocument/2006/relationships/tags" Target="../tags/tag223.xml"/><Relationship Id="rId194" Type="http://schemas.openxmlformats.org/officeDocument/2006/relationships/tags" Target="../tags/tag244.xml"/><Relationship Id="rId199" Type="http://schemas.openxmlformats.org/officeDocument/2006/relationships/tags" Target="../tags/tag249.xml"/><Relationship Id="rId203" Type="http://schemas.openxmlformats.org/officeDocument/2006/relationships/image" Target="../media/image4.png"/><Relationship Id="rId19" Type="http://schemas.openxmlformats.org/officeDocument/2006/relationships/tags" Target="../tags/tag69.xml"/><Relationship Id="rId14" Type="http://schemas.openxmlformats.org/officeDocument/2006/relationships/tags" Target="../tags/tag64.xml"/><Relationship Id="rId30" Type="http://schemas.openxmlformats.org/officeDocument/2006/relationships/tags" Target="../tags/tag80.xml"/><Relationship Id="rId35" Type="http://schemas.openxmlformats.org/officeDocument/2006/relationships/tags" Target="../tags/tag85.xml"/><Relationship Id="rId56" Type="http://schemas.openxmlformats.org/officeDocument/2006/relationships/tags" Target="../tags/tag106.xml"/><Relationship Id="rId77" Type="http://schemas.openxmlformats.org/officeDocument/2006/relationships/tags" Target="../tags/tag127.xml"/><Relationship Id="rId100" Type="http://schemas.openxmlformats.org/officeDocument/2006/relationships/tags" Target="../tags/tag150.xml"/><Relationship Id="rId105" Type="http://schemas.openxmlformats.org/officeDocument/2006/relationships/tags" Target="../tags/tag155.xml"/><Relationship Id="rId126" Type="http://schemas.openxmlformats.org/officeDocument/2006/relationships/tags" Target="../tags/tag176.xml"/><Relationship Id="rId147" Type="http://schemas.openxmlformats.org/officeDocument/2006/relationships/tags" Target="../tags/tag197.xml"/><Relationship Id="rId168" Type="http://schemas.openxmlformats.org/officeDocument/2006/relationships/tags" Target="../tags/tag218.xml"/><Relationship Id="rId8" Type="http://schemas.openxmlformats.org/officeDocument/2006/relationships/tags" Target="../tags/tag58.xml"/><Relationship Id="rId51" Type="http://schemas.openxmlformats.org/officeDocument/2006/relationships/tags" Target="../tags/tag101.xml"/><Relationship Id="rId72" Type="http://schemas.openxmlformats.org/officeDocument/2006/relationships/tags" Target="../tags/tag122.xml"/><Relationship Id="rId93" Type="http://schemas.openxmlformats.org/officeDocument/2006/relationships/tags" Target="../tags/tag143.xml"/><Relationship Id="rId98" Type="http://schemas.openxmlformats.org/officeDocument/2006/relationships/tags" Target="../tags/tag148.xml"/><Relationship Id="rId121" Type="http://schemas.openxmlformats.org/officeDocument/2006/relationships/tags" Target="../tags/tag171.xml"/><Relationship Id="rId142" Type="http://schemas.openxmlformats.org/officeDocument/2006/relationships/tags" Target="../tags/tag192.xml"/><Relationship Id="rId163" Type="http://schemas.openxmlformats.org/officeDocument/2006/relationships/tags" Target="../tags/tag213.xml"/><Relationship Id="rId184" Type="http://schemas.openxmlformats.org/officeDocument/2006/relationships/tags" Target="../tags/tag234.xml"/><Relationship Id="rId189" Type="http://schemas.openxmlformats.org/officeDocument/2006/relationships/tags" Target="../tags/tag239.xml"/><Relationship Id="rId3" Type="http://schemas.openxmlformats.org/officeDocument/2006/relationships/tags" Target="../tags/tag53.xml"/><Relationship Id="rId25" Type="http://schemas.openxmlformats.org/officeDocument/2006/relationships/tags" Target="../tags/tag75.xml"/><Relationship Id="rId46" Type="http://schemas.openxmlformats.org/officeDocument/2006/relationships/tags" Target="../tags/tag96.xml"/><Relationship Id="rId67" Type="http://schemas.openxmlformats.org/officeDocument/2006/relationships/tags" Target="../tags/tag117.xml"/><Relationship Id="rId116" Type="http://schemas.openxmlformats.org/officeDocument/2006/relationships/tags" Target="../tags/tag166.xml"/><Relationship Id="rId137" Type="http://schemas.openxmlformats.org/officeDocument/2006/relationships/tags" Target="../tags/tag187.xml"/><Relationship Id="rId158" Type="http://schemas.openxmlformats.org/officeDocument/2006/relationships/tags" Target="../tags/tag208.xml"/><Relationship Id="rId20" Type="http://schemas.openxmlformats.org/officeDocument/2006/relationships/tags" Target="../tags/tag70.xml"/><Relationship Id="rId41" Type="http://schemas.openxmlformats.org/officeDocument/2006/relationships/tags" Target="../tags/tag91.xml"/><Relationship Id="rId62" Type="http://schemas.openxmlformats.org/officeDocument/2006/relationships/tags" Target="../tags/tag112.xml"/><Relationship Id="rId83" Type="http://schemas.openxmlformats.org/officeDocument/2006/relationships/tags" Target="../tags/tag133.xml"/><Relationship Id="rId88" Type="http://schemas.openxmlformats.org/officeDocument/2006/relationships/tags" Target="../tags/tag138.xml"/><Relationship Id="rId111" Type="http://schemas.openxmlformats.org/officeDocument/2006/relationships/tags" Target="../tags/tag161.xml"/><Relationship Id="rId132" Type="http://schemas.openxmlformats.org/officeDocument/2006/relationships/tags" Target="../tags/tag182.xml"/><Relationship Id="rId153" Type="http://schemas.openxmlformats.org/officeDocument/2006/relationships/tags" Target="../tags/tag203.xml"/><Relationship Id="rId174" Type="http://schemas.openxmlformats.org/officeDocument/2006/relationships/tags" Target="../tags/tag224.xml"/><Relationship Id="rId179" Type="http://schemas.openxmlformats.org/officeDocument/2006/relationships/tags" Target="../tags/tag229.xml"/><Relationship Id="rId195" Type="http://schemas.openxmlformats.org/officeDocument/2006/relationships/tags" Target="../tags/tag245.xml"/><Relationship Id="rId190" Type="http://schemas.openxmlformats.org/officeDocument/2006/relationships/tags" Target="../tags/tag240.xml"/><Relationship Id="rId204" Type="http://schemas.openxmlformats.org/officeDocument/2006/relationships/image" Target="../media/image3.png"/><Relationship Id="rId15" Type="http://schemas.openxmlformats.org/officeDocument/2006/relationships/tags" Target="../tags/tag65.xml"/><Relationship Id="rId36" Type="http://schemas.openxmlformats.org/officeDocument/2006/relationships/tags" Target="../tags/tag86.xml"/><Relationship Id="rId57" Type="http://schemas.openxmlformats.org/officeDocument/2006/relationships/tags" Target="../tags/tag107.xml"/><Relationship Id="rId106" Type="http://schemas.openxmlformats.org/officeDocument/2006/relationships/tags" Target="../tags/tag156.xml"/><Relationship Id="rId127" Type="http://schemas.openxmlformats.org/officeDocument/2006/relationships/tags" Target="../tags/tag177.xml"/><Relationship Id="rId10" Type="http://schemas.openxmlformats.org/officeDocument/2006/relationships/tags" Target="../tags/tag60.xml"/><Relationship Id="rId31" Type="http://schemas.openxmlformats.org/officeDocument/2006/relationships/tags" Target="../tags/tag81.xml"/><Relationship Id="rId52" Type="http://schemas.openxmlformats.org/officeDocument/2006/relationships/tags" Target="../tags/tag102.xml"/><Relationship Id="rId73" Type="http://schemas.openxmlformats.org/officeDocument/2006/relationships/tags" Target="../tags/tag123.xml"/><Relationship Id="rId78" Type="http://schemas.openxmlformats.org/officeDocument/2006/relationships/tags" Target="../tags/tag128.xml"/><Relationship Id="rId94" Type="http://schemas.openxmlformats.org/officeDocument/2006/relationships/tags" Target="../tags/tag144.xml"/><Relationship Id="rId99" Type="http://schemas.openxmlformats.org/officeDocument/2006/relationships/tags" Target="../tags/tag149.xml"/><Relationship Id="rId101" Type="http://schemas.openxmlformats.org/officeDocument/2006/relationships/tags" Target="../tags/tag151.xml"/><Relationship Id="rId122" Type="http://schemas.openxmlformats.org/officeDocument/2006/relationships/tags" Target="../tags/tag172.xml"/><Relationship Id="rId143" Type="http://schemas.openxmlformats.org/officeDocument/2006/relationships/tags" Target="../tags/tag193.xml"/><Relationship Id="rId148" Type="http://schemas.openxmlformats.org/officeDocument/2006/relationships/tags" Target="../tags/tag198.xml"/><Relationship Id="rId164" Type="http://schemas.openxmlformats.org/officeDocument/2006/relationships/tags" Target="../tags/tag214.xml"/><Relationship Id="rId169" Type="http://schemas.openxmlformats.org/officeDocument/2006/relationships/tags" Target="../tags/tag219.xml"/><Relationship Id="rId185" Type="http://schemas.openxmlformats.org/officeDocument/2006/relationships/tags" Target="../tags/tag235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80" Type="http://schemas.openxmlformats.org/officeDocument/2006/relationships/tags" Target="../tags/tag230.xml"/><Relationship Id="rId26" Type="http://schemas.openxmlformats.org/officeDocument/2006/relationships/tags" Target="../tags/tag76.xml"/><Relationship Id="rId47" Type="http://schemas.openxmlformats.org/officeDocument/2006/relationships/tags" Target="../tags/tag97.xml"/><Relationship Id="rId68" Type="http://schemas.openxmlformats.org/officeDocument/2006/relationships/tags" Target="../tags/tag118.xml"/><Relationship Id="rId89" Type="http://schemas.openxmlformats.org/officeDocument/2006/relationships/tags" Target="../tags/tag139.xml"/><Relationship Id="rId112" Type="http://schemas.openxmlformats.org/officeDocument/2006/relationships/tags" Target="../tags/tag162.xml"/><Relationship Id="rId133" Type="http://schemas.openxmlformats.org/officeDocument/2006/relationships/tags" Target="../tags/tag183.xml"/><Relationship Id="rId154" Type="http://schemas.openxmlformats.org/officeDocument/2006/relationships/tags" Target="../tags/tag204.xml"/><Relationship Id="rId175" Type="http://schemas.openxmlformats.org/officeDocument/2006/relationships/tags" Target="../tags/tag225.xml"/><Relationship Id="rId196" Type="http://schemas.openxmlformats.org/officeDocument/2006/relationships/tags" Target="../tags/tag246.xml"/><Relationship Id="rId200" Type="http://schemas.openxmlformats.org/officeDocument/2006/relationships/tags" Target="../tags/tag250.xml"/><Relationship Id="rId16" Type="http://schemas.openxmlformats.org/officeDocument/2006/relationships/tags" Target="../tags/tag66.xml"/><Relationship Id="rId37" Type="http://schemas.openxmlformats.org/officeDocument/2006/relationships/tags" Target="../tags/tag87.xml"/><Relationship Id="rId58" Type="http://schemas.openxmlformats.org/officeDocument/2006/relationships/tags" Target="../tags/tag108.xml"/><Relationship Id="rId79" Type="http://schemas.openxmlformats.org/officeDocument/2006/relationships/tags" Target="../tags/tag129.xml"/><Relationship Id="rId102" Type="http://schemas.openxmlformats.org/officeDocument/2006/relationships/tags" Target="../tags/tag152.xml"/><Relationship Id="rId123" Type="http://schemas.openxmlformats.org/officeDocument/2006/relationships/tags" Target="../tags/tag173.xml"/><Relationship Id="rId144" Type="http://schemas.openxmlformats.org/officeDocument/2006/relationships/tags" Target="../tags/tag194.xml"/><Relationship Id="rId90" Type="http://schemas.openxmlformats.org/officeDocument/2006/relationships/tags" Target="../tags/tag140.xml"/><Relationship Id="rId165" Type="http://schemas.openxmlformats.org/officeDocument/2006/relationships/tags" Target="../tags/tag215.xml"/><Relationship Id="rId186" Type="http://schemas.openxmlformats.org/officeDocument/2006/relationships/tags" Target="../tags/tag236.xml"/><Relationship Id="rId27" Type="http://schemas.openxmlformats.org/officeDocument/2006/relationships/tags" Target="../tags/tag77.xml"/><Relationship Id="rId48" Type="http://schemas.openxmlformats.org/officeDocument/2006/relationships/tags" Target="../tags/tag98.xml"/><Relationship Id="rId69" Type="http://schemas.openxmlformats.org/officeDocument/2006/relationships/tags" Target="../tags/tag119.xml"/><Relationship Id="rId113" Type="http://schemas.openxmlformats.org/officeDocument/2006/relationships/tags" Target="../tags/tag163.xml"/><Relationship Id="rId134" Type="http://schemas.openxmlformats.org/officeDocument/2006/relationships/tags" Target="../tags/tag184.xml"/><Relationship Id="rId80" Type="http://schemas.openxmlformats.org/officeDocument/2006/relationships/tags" Target="../tags/tag130.xml"/><Relationship Id="rId155" Type="http://schemas.openxmlformats.org/officeDocument/2006/relationships/tags" Target="../tags/tag205.xml"/><Relationship Id="rId176" Type="http://schemas.openxmlformats.org/officeDocument/2006/relationships/tags" Target="../tags/tag226.xml"/><Relationship Id="rId197" Type="http://schemas.openxmlformats.org/officeDocument/2006/relationships/tags" Target="../tags/tag247.xml"/><Relationship Id="rId201" Type="http://schemas.openxmlformats.org/officeDocument/2006/relationships/tags" Target="../tags/tag251.xml"/><Relationship Id="rId17" Type="http://schemas.openxmlformats.org/officeDocument/2006/relationships/tags" Target="../tags/tag67.xml"/><Relationship Id="rId38" Type="http://schemas.openxmlformats.org/officeDocument/2006/relationships/tags" Target="../tags/tag88.xml"/><Relationship Id="rId59" Type="http://schemas.openxmlformats.org/officeDocument/2006/relationships/tags" Target="../tags/tag109.xml"/><Relationship Id="rId103" Type="http://schemas.openxmlformats.org/officeDocument/2006/relationships/tags" Target="../tags/tag153.xml"/><Relationship Id="rId124" Type="http://schemas.openxmlformats.org/officeDocument/2006/relationships/tags" Target="../tags/tag174.xml"/><Relationship Id="rId70" Type="http://schemas.openxmlformats.org/officeDocument/2006/relationships/tags" Target="../tags/tag120.xml"/><Relationship Id="rId91" Type="http://schemas.openxmlformats.org/officeDocument/2006/relationships/tags" Target="../tags/tag141.xml"/><Relationship Id="rId145" Type="http://schemas.openxmlformats.org/officeDocument/2006/relationships/tags" Target="../tags/tag195.xml"/><Relationship Id="rId166" Type="http://schemas.openxmlformats.org/officeDocument/2006/relationships/tags" Target="../tags/tag216.xml"/><Relationship Id="rId187" Type="http://schemas.openxmlformats.org/officeDocument/2006/relationships/tags" Target="../tags/tag237.xml"/><Relationship Id="rId1" Type="http://schemas.openxmlformats.org/officeDocument/2006/relationships/tags" Target="../tags/tag51.xml"/><Relationship Id="rId28" Type="http://schemas.openxmlformats.org/officeDocument/2006/relationships/tags" Target="../tags/tag78.xml"/><Relationship Id="rId49" Type="http://schemas.openxmlformats.org/officeDocument/2006/relationships/tags" Target="../tags/tag99.xml"/><Relationship Id="rId114" Type="http://schemas.openxmlformats.org/officeDocument/2006/relationships/tags" Target="../tags/tag164.xml"/><Relationship Id="rId60" Type="http://schemas.openxmlformats.org/officeDocument/2006/relationships/tags" Target="../tags/tag110.xml"/><Relationship Id="rId81" Type="http://schemas.openxmlformats.org/officeDocument/2006/relationships/tags" Target="../tags/tag131.xml"/><Relationship Id="rId135" Type="http://schemas.openxmlformats.org/officeDocument/2006/relationships/tags" Target="../tags/tag185.xml"/><Relationship Id="rId156" Type="http://schemas.openxmlformats.org/officeDocument/2006/relationships/tags" Target="../tags/tag206.xml"/><Relationship Id="rId177" Type="http://schemas.openxmlformats.org/officeDocument/2006/relationships/tags" Target="../tags/tag227.xml"/><Relationship Id="rId198" Type="http://schemas.openxmlformats.org/officeDocument/2006/relationships/tags" Target="../tags/tag248.xml"/><Relationship Id="rId202" Type="http://schemas.openxmlformats.org/officeDocument/2006/relationships/slideLayout" Target="../slideLayouts/slideLayout7.xml"/><Relationship Id="rId18" Type="http://schemas.openxmlformats.org/officeDocument/2006/relationships/tags" Target="../tags/tag68.xml"/><Relationship Id="rId39" Type="http://schemas.openxmlformats.org/officeDocument/2006/relationships/tags" Target="../tags/tag89.xml"/><Relationship Id="rId50" Type="http://schemas.openxmlformats.org/officeDocument/2006/relationships/tags" Target="../tags/tag100.xml"/><Relationship Id="rId104" Type="http://schemas.openxmlformats.org/officeDocument/2006/relationships/tags" Target="../tags/tag154.xml"/><Relationship Id="rId125" Type="http://schemas.openxmlformats.org/officeDocument/2006/relationships/tags" Target="../tags/tag175.xml"/><Relationship Id="rId146" Type="http://schemas.openxmlformats.org/officeDocument/2006/relationships/tags" Target="../tags/tag196.xml"/><Relationship Id="rId167" Type="http://schemas.openxmlformats.org/officeDocument/2006/relationships/tags" Target="../tags/tag217.xml"/><Relationship Id="rId188" Type="http://schemas.openxmlformats.org/officeDocument/2006/relationships/tags" Target="../tags/tag238.xml"/><Relationship Id="rId71" Type="http://schemas.openxmlformats.org/officeDocument/2006/relationships/tags" Target="../tags/tag121.xml"/><Relationship Id="rId92" Type="http://schemas.openxmlformats.org/officeDocument/2006/relationships/tags" Target="../tags/tag1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1"/>
            <a:ext cx="12185542" cy="685800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1730677"/>
            <a:ext cx="12192000" cy="3396647"/>
            <a:chOff x="-247650" y="3899419"/>
            <a:chExt cx="12192000" cy="271659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7650" y="3899419"/>
              <a:ext cx="12192000" cy="2716594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-247650" y="3899419"/>
              <a:ext cx="12192000" cy="2715904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466850" y="2362200"/>
            <a:ext cx="9258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毕业论文答辩</a:t>
            </a:r>
            <a:r>
              <a:rPr lang="en-US" altLang="zh-CN" sz="88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PPT</a:t>
            </a:r>
            <a:endParaRPr lang="zh-CN" altLang="en-US" sz="88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862326" y="5685412"/>
            <a:ext cx="6812063" cy="398780"/>
            <a:chOff x="2482396" y="5792607"/>
            <a:chExt cx="6812063" cy="398780"/>
          </a:xfrm>
        </p:grpSpPr>
        <p:sp>
          <p:nvSpPr>
            <p:cNvPr id="18" name="文本框 17"/>
            <p:cNvSpPr txBox="1"/>
            <p:nvPr/>
          </p:nvSpPr>
          <p:spPr>
            <a:xfrm>
              <a:off x="2482396" y="5792607"/>
              <a:ext cx="3023181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答辩人：</a:t>
              </a:r>
              <a:r>
                <a:rPr lang="en-US" altLang="zh-CN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PPT818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234956" y="5792607"/>
              <a:ext cx="3059503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指导老师：</a:t>
              </a:r>
              <a:r>
                <a:rPr lang="en-US" altLang="zh-CN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PPT818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315857" y="267543"/>
            <a:ext cx="1560286" cy="1273048"/>
            <a:chOff x="5315857" y="267543"/>
            <a:chExt cx="1560286" cy="1273048"/>
          </a:xfrm>
        </p:grpSpPr>
        <p:sp>
          <p:nvSpPr>
            <p:cNvPr id="21" name="椭圆 20"/>
            <p:cNvSpPr/>
            <p:nvPr/>
          </p:nvSpPr>
          <p:spPr>
            <a:xfrm>
              <a:off x="5459476" y="267543"/>
              <a:ext cx="1273048" cy="1273048"/>
            </a:xfrm>
            <a:prstGeom prst="ellipse">
              <a:avLst/>
            </a:prstGeom>
            <a:solidFill>
              <a:srgbClr val="199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315857" y="442402"/>
              <a:ext cx="1560286" cy="82994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20XX</a:t>
              </a:r>
              <a:endParaRPr lang="zh-CN" altLang="en-US" sz="4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115"/>
            <a:ext cx="12192000" cy="4616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6486426"/>
            <a:ext cx="12192000" cy="451354"/>
          </a:xfrm>
          <a:prstGeom prst="rect">
            <a:avLst/>
          </a:prstGeom>
          <a:gradFill>
            <a:gsLst>
              <a:gs pos="94000">
                <a:srgbClr val="199CFF">
                  <a:alpha val="10000"/>
                </a:srgbClr>
              </a:gs>
              <a:gs pos="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9137389" y="6473694"/>
            <a:ext cx="24614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研究背景与现状</a:t>
            </a:r>
          </a:p>
        </p:txBody>
      </p:sp>
      <p:sp>
        <p:nvSpPr>
          <p:cNvPr id="27" name="任意多边形: 形状 26"/>
          <p:cNvSpPr/>
          <p:nvPr/>
        </p:nvSpPr>
        <p:spPr>
          <a:xfrm>
            <a:off x="-43540" y="6460582"/>
            <a:ext cx="587196" cy="477198"/>
          </a:xfrm>
          <a:custGeom>
            <a:avLst/>
            <a:gdLst>
              <a:gd name="connsiteX0" fmla="*/ 183600 w 587196"/>
              <a:gd name="connsiteY0" fmla="*/ 0 h 477198"/>
              <a:gd name="connsiteX1" fmla="*/ 403596 w 587196"/>
              <a:gd name="connsiteY1" fmla="*/ 0 h 477198"/>
              <a:gd name="connsiteX2" fmla="*/ 587196 w 587196"/>
              <a:gd name="connsiteY2" fmla="*/ 183600 h 477198"/>
              <a:gd name="connsiteX3" fmla="*/ 413555 w 587196"/>
              <a:gd name="connsiteY3" fmla="*/ 357241 h 477198"/>
              <a:gd name="connsiteX4" fmla="*/ 413555 w 587196"/>
              <a:gd name="connsiteY4" fmla="*/ 344972 h 477198"/>
              <a:gd name="connsiteX5" fmla="*/ 337881 w 587196"/>
              <a:gd name="connsiteY5" fmla="*/ 344972 h 477198"/>
              <a:gd name="connsiteX6" fmla="*/ 337881 w 587196"/>
              <a:gd name="connsiteY6" fmla="*/ 24033 h 477198"/>
              <a:gd name="connsiteX7" fmla="*/ 310520 w 587196"/>
              <a:gd name="connsiteY7" fmla="*/ 24033 h 477198"/>
              <a:gd name="connsiteX8" fmla="*/ 227697 w 587196"/>
              <a:gd name="connsiteY8" fmla="*/ 80727 h 477198"/>
              <a:gd name="connsiteX9" fmla="*/ 227697 w 587196"/>
              <a:gd name="connsiteY9" fmla="*/ 109074 h 477198"/>
              <a:gd name="connsiteX10" fmla="*/ 307069 w 587196"/>
              <a:gd name="connsiteY10" fmla="*/ 56324 h 477198"/>
              <a:gd name="connsiteX11" fmla="*/ 307069 w 587196"/>
              <a:gd name="connsiteY11" fmla="*/ 344972 h 477198"/>
              <a:gd name="connsiteX12" fmla="*/ 218330 w 587196"/>
              <a:gd name="connsiteY12" fmla="*/ 344972 h 477198"/>
              <a:gd name="connsiteX13" fmla="*/ 218330 w 587196"/>
              <a:gd name="connsiteY13" fmla="*/ 371347 h 477198"/>
              <a:gd name="connsiteX14" fmla="*/ 399449 w 587196"/>
              <a:gd name="connsiteY14" fmla="*/ 371347 h 477198"/>
              <a:gd name="connsiteX15" fmla="*/ 293598 w 587196"/>
              <a:gd name="connsiteY15" fmla="*/ 477198 h 477198"/>
              <a:gd name="connsiteX16" fmla="*/ 0 w 587196"/>
              <a:gd name="connsiteY16" fmla="*/ 183600 h 4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77198">
                <a:moveTo>
                  <a:pt x="183600" y="0"/>
                </a:moveTo>
                <a:lnTo>
                  <a:pt x="403596" y="0"/>
                </a:lnTo>
                <a:lnTo>
                  <a:pt x="587196" y="183600"/>
                </a:lnTo>
                <a:lnTo>
                  <a:pt x="413555" y="357241"/>
                </a:lnTo>
                <a:lnTo>
                  <a:pt x="413555" y="344972"/>
                </a:lnTo>
                <a:lnTo>
                  <a:pt x="337881" y="344972"/>
                </a:lnTo>
                <a:lnTo>
                  <a:pt x="337881" y="24033"/>
                </a:lnTo>
                <a:lnTo>
                  <a:pt x="310520" y="24033"/>
                </a:lnTo>
                <a:lnTo>
                  <a:pt x="227697" y="80727"/>
                </a:lnTo>
                <a:lnTo>
                  <a:pt x="227697" y="109074"/>
                </a:lnTo>
                <a:lnTo>
                  <a:pt x="307069" y="56324"/>
                </a:lnTo>
                <a:lnTo>
                  <a:pt x="307069" y="344972"/>
                </a:lnTo>
                <a:lnTo>
                  <a:pt x="218330" y="344972"/>
                </a:lnTo>
                <a:lnTo>
                  <a:pt x="218330" y="371347"/>
                </a:lnTo>
                <a:lnTo>
                  <a:pt x="399449" y="371347"/>
                </a:lnTo>
                <a:lnTo>
                  <a:pt x="293598" y="477198"/>
                </a:lnTo>
                <a:lnTo>
                  <a:pt x="0" y="183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/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研究方法与思路</a:t>
            </a:r>
          </a:p>
        </p:txBody>
      </p:sp>
      <p:sp>
        <p:nvSpPr>
          <p:cNvPr id="29" name="任意多边形: 形状 28"/>
          <p:cNvSpPr/>
          <p:nvPr/>
        </p:nvSpPr>
        <p:spPr>
          <a:xfrm>
            <a:off x="3018742" y="6461026"/>
            <a:ext cx="587196" cy="476754"/>
          </a:xfrm>
          <a:custGeom>
            <a:avLst/>
            <a:gdLst>
              <a:gd name="connsiteX0" fmla="*/ 183156 w 587196"/>
              <a:gd name="connsiteY0" fmla="*/ 0 h 476754"/>
              <a:gd name="connsiteX1" fmla="*/ 404040 w 587196"/>
              <a:gd name="connsiteY1" fmla="*/ 0 h 476754"/>
              <a:gd name="connsiteX2" fmla="*/ 587196 w 587196"/>
              <a:gd name="connsiteY2" fmla="*/ 183156 h 476754"/>
              <a:gd name="connsiteX3" fmla="*/ 417992 w 587196"/>
              <a:gd name="connsiteY3" fmla="*/ 352360 h 476754"/>
              <a:gd name="connsiteX4" fmla="*/ 417992 w 587196"/>
              <a:gd name="connsiteY4" fmla="*/ 343049 h 476754"/>
              <a:gd name="connsiteX5" fmla="*/ 243473 w 587196"/>
              <a:gd name="connsiteY5" fmla="*/ 343049 h 476754"/>
              <a:gd name="connsiteX6" fmla="*/ 327528 w 587196"/>
              <a:gd name="connsiteY6" fmla="*/ 243464 h 476754"/>
              <a:gd name="connsiteX7" fmla="*/ 381264 w 587196"/>
              <a:gd name="connsiteY7" fmla="*/ 190344 h 476754"/>
              <a:gd name="connsiteX8" fmla="*/ 404928 w 587196"/>
              <a:gd name="connsiteY8" fmla="*/ 151521 h 476754"/>
              <a:gd name="connsiteX9" fmla="*/ 412816 w 587196"/>
              <a:gd name="connsiteY9" fmla="*/ 109863 h 476754"/>
              <a:gd name="connsiteX10" fmla="*/ 386441 w 587196"/>
              <a:gd name="connsiteY10" fmla="*/ 42569 h 476754"/>
              <a:gd name="connsiteX11" fmla="*/ 312985 w 587196"/>
              <a:gd name="connsiteY11" fmla="*/ 18413 h 476754"/>
              <a:gd name="connsiteX12" fmla="*/ 242857 w 587196"/>
              <a:gd name="connsiteY12" fmla="*/ 42323 h 476754"/>
              <a:gd name="connsiteX13" fmla="*/ 211675 w 587196"/>
              <a:gd name="connsiteY13" fmla="*/ 105180 h 476754"/>
              <a:gd name="connsiteX14" fmla="*/ 243226 w 587196"/>
              <a:gd name="connsiteY14" fmla="*/ 109123 h 476754"/>
              <a:gd name="connsiteX15" fmla="*/ 265041 w 587196"/>
              <a:gd name="connsiteY15" fmla="*/ 62166 h 476754"/>
              <a:gd name="connsiteX16" fmla="*/ 312738 w 587196"/>
              <a:gd name="connsiteY16" fmla="*/ 45034 h 476754"/>
              <a:gd name="connsiteX17" fmla="*/ 362777 w 587196"/>
              <a:gd name="connsiteY17" fmla="*/ 62412 h 476754"/>
              <a:gd name="connsiteX18" fmla="*/ 380771 w 587196"/>
              <a:gd name="connsiteY18" fmla="*/ 111835 h 476754"/>
              <a:gd name="connsiteX19" fmla="*/ 363640 w 587196"/>
              <a:gd name="connsiteY19" fmla="*/ 165078 h 476754"/>
              <a:gd name="connsiteX20" fmla="*/ 303618 w 587196"/>
              <a:gd name="connsiteY20" fmla="*/ 227442 h 476754"/>
              <a:gd name="connsiteX21" fmla="*/ 240392 w 587196"/>
              <a:gd name="connsiteY21" fmla="*/ 291901 h 476754"/>
              <a:gd name="connsiteX22" fmla="*/ 207484 w 587196"/>
              <a:gd name="connsiteY22" fmla="*/ 348718 h 476754"/>
              <a:gd name="connsiteX23" fmla="*/ 207484 w 587196"/>
              <a:gd name="connsiteY23" fmla="*/ 370903 h 476754"/>
              <a:gd name="connsiteX24" fmla="*/ 399449 w 587196"/>
              <a:gd name="connsiteY24" fmla="*/ 370903 h 476754"/>
              <a:gd name="connsiteX25" fmla="*/ 293598 w 587196"/>
              <a:gd name="connsiteY25" fmla="*/ 476754 h 476754"/>
              <a:gd name="connsiteX26" fmla="*/ 0 w 587196"/>
              <a:gd name="connsiteY26" fmla="*/ 183156 h 47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76754">
                <a:moveTo>
                  <a:pt x="183156" y="0"/>
                </a:moveTo>
                <a:lnTo>
                  <a:pt x="404040" y="0"/>
                </a:lnTo>
                <a:lnTo>
                  <a:pt x="587196" y="183156"/>
                </a:lnTo>
                <a:lnTo>
                  <a:pt x="417992" y="352360"/>
                </a:lnTo>
                <a:lnTo>
                  <a:pt x="417992" y="343049"/>
                </a:lnTo>
                <a:lnTo>
                  <a:pt x="243473" y="343049"/>
                </a:lnTo>
                <a:cubicBezTo>
                  <a:pt x="255140" y="316098"/>
                  <a:pt x="283159" y="282904"/>
                  <a:pt x="327528" y="243464"/>
                </a:cubicBezTo>
                <a:cubicBezTo>
                  <a:pt x="352835" y="220951"/>
                  <a:pt x="370747" y="203244"/>
                  <a:pt x="381264" y="190344"/>
                </a:cubicBezTo>
                <a:cubicBezTo>
                  <a:pt x="391782" y="177444"/>
                  <a:pt x="399670" y="164503"/>
                  <a:pt x="404928" y="151521"/>
                </a:cubicBezTo>
                <a:cubicBezTo>
                  <a:pt x="410187" y="138539"/>
                  <a:pt x="412816" y="124653"/>
                  <a:pt x="412816" y="109863"/>
                </a:cubicBezTo>
                <a:cubicBezTo>
                  <a:pt x="412816" y="81105"/>
                  <a:pt x="404024" y="58674"/>
                  <a:pt x="386441" y="42569"/>
                </a:cubicBezTo>
                <a:cubicBezTo>
                  <a:pt x="368857" y="26465"/>
                  <a:pt x="344372" y="18413"/>
                  <a:pt x="312985" y="18413"/>
                </a:cubicBezTo>
                <a:cubicBezTo>
                  <a:pt x="284556" y="18413"/>
                  <a:pt x="261180" y="26383"/>
                  <a:pt x="242857" y="42323"/>
                </a:cubicBezTo>
                <a:cubicBezTo>
                  <a:pt x="224534" y="58263"/>
                  <a:pt x="214140" y="79215"/>
                  <a:pt x="211675" y="105180"/>
                </a:cubicBezTo>
                <a:lnTo>
                  <a:pt x="243226" y="109123"/>
                </a:lnTo>
                <a:cubicBezTo>
                  <a:pt x="245363" y="89239"/>
                  <a:pt x="252634" y="73587"/>
                  <a:pt x="265041" y="62166"/>
                </a:cubicBezTo>
                <a:cubicBezTo>
                  <a:pt x="277448" y="50745"/>
                  <a:pt x="293347" y="45034"/>
                  <a:pt x="312738" y="45034"/>
                </a:cubicBezTo>
                <a:cubicBezTo>
                  <a:pt x="334101" y="45034"/>
                  <a:pt x="350781" y="50827"/>
                  <a:pt x="362777" y="62412"/>
                </a:cubicBezTo>
                <a:cubicBezTo>
                  <a:pt x="374773" y="73998"/>
                  <a:pt x="380771" y="90472"/>
                  <a:pt x="380771" y="111835"/>
                </a:cubicBezTo>
                <a:cubicBezTo>
                  <a:pt x="380771" y="130404"/>
                  <a:pt x="375061" y="148152"/>
                  <a:pt x="363640" y="165078"/>
                </a:cubicBezTo>
                <a:cubicBezTo>
                  <a:pt x="352219" y="182004"/>
                  <a:pt x="332212" y="202792"/>
                  <a:pt x="303618" y="227442"/>
                </a:cubicBezTo>
                <a:cubicBezTo>
                  <a:pt x="275846" y="251599"/>
                  <a:pt x="254771" y="273085"/>
                  <a:pt x="240392" y="291901"/>
                </a:cubicBezTo>
                <a:cubicBezTo>
                  <a:pt x="226013" y="310717"/>
                  <a:pt x="215044" y="329656"/>
                  <a:pt x="207484" y="348718"/>
                </a:cubicBezTo>
                <a:lnTo>
                  <a:pt x="207484" y="370903"/>
                </a:lnTo>
                <a:lnTo>
                  <a:pt x="399449" y="370903"/>
                </a:lnTo>
                <a:lnTo>
                  <a:pt x="293598" y="476754"/>
                </a:lnTo>
                <a:lnTo>
                  <a:pt x="0" y="1831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关键知识与分析</a:t>
            </a:r>
          </a:p>
        </p:txBody>
      </p:sp>
      <p:sp>
        <p:nvSpPr>
          <p:cNvPr id="31" name="任意多边形: 形状 30"/>
          <p:cNvSpPr/>
          <p:nvPr/>
        </p:nvSpPr>
        <p:spPr>
          <a:xfrm>
            <a:off x="6077493" y="6460582"/>
            <a:ext cx="587196" cy="477198"/>
          </a:xfrm>
          <a:custGeom>
            <a:avLst/>
            <a:gdLst>
              <a:gd name="connsiteX0" fmla="*/ 310027 w 587196"/>
              <a:gd name="connsiteY0" fmla="*/ 18857 h 477198"/>
              <a:gd name="connsiteX1" fmla="*/ 239652 w 587196"/>
              <a:gd name="connsiteY1" fmla="*/ 41411 h 477198"/>
              <a:gd name="connsiteX2" fmla="*/ 207977 w 587196"/>
              <a:gd name="connsiteY2" fmla="*/ 105131 h 477198"/>
              <a:gd name="connsiteX3" fmla="*/ 239036 w 587196"/>
              <a:gd name="connsiteY3" fmla="*/ 107842 h 477198"/>
              <a:gd name="connsiteX4" fmla="*/ 261097 w 587196"/>
              <a:gd name="connsiteY4" fmla="*/ 60638 h 477198"/>
              <a:gd name="connsiteX5" fmla="*/ 309780 w 587196"/>
              <a:gd name="connsiteY5" fmla="*/ 45232 h 477198"/>
              <a:gd name="connsiteX6" fmla="*/ 360189 w 587196"/>
              <a:gd name="connsiteY6" fmla="*/ 62980 h 477198"/>
              <a:gd name="connsiteX7" fmla="*/ 377321 w 587196"/>
              <a:gd name="connsiteY7" fmla="*/ 113265 h 477198"/>
              <a:gd name="connsiteX8" fmla="*/ 366968 w 587196"/>
              <a:gd name="connsiteY8" fmla="*/ 150116 h 477198"/>
              <a:gd name="connsiteX9" fmla="*/ 338744 w 587196"/>
              <a:gd name="connsiteY9" fmla="*/ 172671 h 477198"/>
              <a:gd name="connsiteX10" fmla="*/ 297702 w 587196"/>
              <a:gd name="connsiteY10" fmla="*/ 180312 h 477198"/>
              <a:gd name="connsiteX11" fmla="*/ 274778 w 587196"/>
              <a:gd name="connsiteY11" fmla="*/ 180312 h 477198"/>
              <a:gd name="connsiteX12" fmla="*/ 274778 w 587196"/>
              <a:gd name="connsiteY12" fmla="*/ 209152 h 477198"/>
              <a:gd name="connsiteX13" fmla="*/ 298442 w 587196"/>
              <a:gd name="connsiteY13" fmla="*/ 209152 h 477198"/>
              <a:gd name="connsiteX14" fmla="*/ 363147 w 587196"/>
              <a:gd name="connsiteY14" fmla="*/ 226160 h 477198"/>
              <a:gd name="connsiteX15" fmla="*/ 386194 w 587196"/>
              <a:gd name="connsiteY15" fmla="*/ 275706 h 477198"/>
              <a:gd name="connsiteX16" fmla="*/ 366844 w 587196"/>
              <a:gd name="connsiteY16" fmla="*/ 330922 h 477198"/>
              <a:gd name="connsiteX17" fmla="*/ 310766 w 587196"/>
              <a:gd name="connsiteY17" fmla="*/ 349655 h 477198"/>
              <a:gd name="connsiteX18" fmla="*/ 232874 w 587196"/>
              <a:gd name="connsiteY18" fmla="*/ 282855 h 477198"/>
              <a:gd name="connsiteX19" fmla="*/ 201075 w 587196"/>
              <a:gd name="connsiteY19" fmla="*/ 286306 h 477198"/>
              <a:gd name="connsiteX20" fmla="*/ 310766 w 587196"/>
              <a:gd name="connsiteY20" fmla="*/ 376277 h 477198"/>
              <a:gd name="connsiteX21" fmla="*/ 390138 w 587196"/>
              <a:gd name="connsiteY21" fmla="*/ 349902 h 477198"/>
              <a:gd name="connsiteX22" fmla="*/ 418239 w 587196"/>
              <a:gd name="connsiteY22" fmla="*/ 275706 h 477198"/>
              <a:gd name="connsiteX23" fmla="*/ 397410 w 587196"/>
              <a:gd name="connsiteY23" fmla="*/ 220861 h 477198"/>
              <a:gd name="connsiteX24" fmla="*/ 339607 w 587196"/>
              <a:gd name="connsiteY24" fmla="*/ 194116 h 477198"/>
              <a:gd name="connsiteX25" fmla="*/ 339607 w 587196"/>
              <a:gd name="connsiteY25" fmla="*/ 193130 h 477198"/>
              <a:gd name="connsiteX26" fmla="*/ 390878 w 587196"/>
              <a:gd name="connsiteY26" fmla="*/ 164167 h 477198"/>
              <a:gd name="connsiteX27" fmla="*/ 409119 w 587196"/>
              <a:gd name="connsiteY27" fmla="*/ 110554 h 477198"/>
              <a:gd name="connsiteX28" fmla="*/ 383113 w 587196"/>
              <a:gd name="connsiteY28" fmla="*/ 42890 h 477198"/>
              <a:gd name="connsiteX29" fmla="*/ 310027 w 587196"/>
              <a:gd name="connsiteY29" fmla="*/ 18857 h 477198"/>
              <a:gd name="connsiteX30" fmla="*/ 183600 w 587196"/>
              <a:gd name="connsiteY30" fmla="*/ 0 h 477198"/>
              <a:gd name="connsiteX31" fmla="*/ 403596 w 587196"/>
              <a:gd name="connsiteY31" fmla="*/ 0 h 477198"/>
              <a:gd name="connsiteX32" fmla="*/ 587196 w 587196"/>
              <a:gd name="connsiteY32" fmla="*/ 183600 h 477198"/>
              <a:gd name="connsiteX33" fmla="*/ 293598 w 587196"/>
              <a:gd name="connsiteY33" fmla="*/ 477198 h 477198"/>
              <a:gd name="connsiteX34" fmla="*/ 0 w 587196"/>
              <a:gd name="connsiteY34" fmla="*/ 183600 h 4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7196" h="477198">
                <a:moveTo>
                  <a:pt x="310027" y="18857"/>
                </a:moveTo>
                <a:cubicBezTo>
                  <a:pt x="281105" y="18857"/>
                  <a:pt x="257646" y="26375"/>
                  <a:pt x="239652" y="41411"/>
                </a:cubicBezTo>
                <a:cubicBezTo>
                  <a:pt x="221658" y="56447"/>
                  <a:pt x="211100" y="77687"/>
                  <a:pt x="207977" y="105131"/>
                </a:cubicBezTo>
                <a:lnTo>
                  <a:pt x="239036" y="107842"/>
                </a:lnTo>
                <a:cubicBezTo>
                  <a:pt x="241172" y="86643"/>
                  <a:pt x="248526" y="70909"/>
                  <a:pt x="261097" y="60638"/>
                </a:cubicBezTo>
                <a:cubicBezTo>
                  <a:pt x="273669" y="50367"/>
                  <a:pt x="289896" y="45232"/>
                  <a:pt x="309780" y="45232"/>
                </a:cubicBezTo>
                <a:cubicBezTo>
                  <a:pt x="331965" y="45232"/>
                  <a:pt x="348768" y="51148"/>
                  <a:pt x="360189" y="62980"/>
                </a:cubicBezTo>
                <a:cubicBezTo>
                  <a:pt x="371610" y="74811"/>
                  <a:pt x="377321" y="91573"/>
                  <a:pt x="377321" y="113265"/>
                </a:cubicBezTo>
                <a:cubicBezTo>
                  <a:pt x="377321" y="127890"/>
                  <a:pt x="373870" y="140174"/>
                  <a:pt x="366968" y="150116"/>
                </a:cubicBezTo>
                <a:cubicBezTo>
                  <a:pt x="360066" y="160058"/>
                  <a:pt x="350658" y="167576"/>
                  <a:pt x="338744" y="172671"/>
                </a:cubicBezTo>
                <a:cubicBezTo>
                  <a:pt x="326830" y="177765"/>
                  <a:pt x="313149" y="180312"/>
                  <a:pt x="297702" y="180312"/>
                </a:cubicBezTo>
                <a:lnTo>
                  <a:pt x="274778" y="180312"/>
                </a:lnTo>
                <a:lnTo>
                  <a:pt x="274778" y="209152"/>
                </a:lnTo>
                <a:lnTo>
                  <a:pt x="298442" y="209152"/>
                </a:lnTo>
                <a:cubicBezTo>
                  <a:pt x="326214" y="209152"/>
                  <a:pt x="347782" y="214822"/>
                  <a:pt x="363147" y="226160"/>
                </a:cubicBezTo>
                <a:cubicBezTo>
                  <a:pt x="378512" y="237499"/>
                  <a:pt x="386194" y="254015"/>
                  <a:pt x="386194" y="275706"/>
                </a:cubicBezTo>
                <a:cubicBezTo>
                  <a:pt x="386194" y="300027"/>
                  <a:pt x="379744" y="318432"/>
                  <a:pt x="366844" y="330922"/>
                </a:cubicBezTo>
                <a:cubicBezTo>
                  <a:pt x="353944" y="343411"/>
                  <a:pt x="335252" y="349655"/>
                  <a:pt x="310766" y="349655"/>
                </a:cubicBezTo>
                <a:cubicBezTo>
                  <a:pt x="264589" y="349655"/>
                  <a:pt x="238625" y="327388"/>
                  <a:pt x="232874" y="282855"/>
                </a:cubicBezTo>
                <a:lnTo>
                  <a:pt x="201075" y="286306"/>
                </a:lnTo>
                <a:cubicBezTo>
                  <a:pt x="208635" y="346286"/>
                  <a:pt x="245198" y="376277"/>
                  <a:pt x="310766" y="376277"/>
                </a:cubicBezTo>
                <a:cubicBezTo>
                  <a:pt x="344947" y="376277"/>
                  <a:pt x="371405" y="367485"/>
                  <a:pt x="390138" y="349902"/>
                </a:cubicBezTo>
                <a:cubicBezTo>
                  <a:pt x="408872" y="332318"/>
                  <a:pt x="418239" y="307586"/>
                  <a:pt x="418239" y="275706"/>
                </a:cubicBezTo>
                <a:cubicBezTo>
                  <a:pt x="418239" y="253850"/>
                  <a:pt x="411296" y="235568"/>
                  <a:pt x="397410" y="220861"/>
                </a:cubicBezTo>
                <a:cubicBezTo>
                  <a:pt x="383524" y="206153"/>
                  <a:pt x="364256" y="197238"/>
                  <a:pt x="339607" y="194116"/>
                </a:cubicBezTo>
                <a:lnTo>
                  <a:pt x="339607" y="193130"/>
                </a:lnTo>
                <a:cubicBezTo>
                  <a:pt x="361627" y="188364"/>
                  <a:pt x="378717" y="178710"/>
                  <a:pt x="390878" y="164167"/>
                </a:cubicBezTo>
                <a:cubicBezTo>
                  <a:pt x="403038" y="149623"/>
                  <a:pt x="409119" y="131752"/>
                  <a:pt x="409119" y="110554"/>
                </a:cubicBezTo>
                <a:cubicBezTo>
                  <a:pt x="409119" y="81467"/>
                  <a:pt x="400450" y="58912"/>
                  <a:pt x="383113" y="42890"/>
                </a:cubicBezTo>
                <a:cubicBezTo>
                  <a:pt x="365776" y="26868"/>
                  <a:pt x="341414" y="18857"/>
                  <a:pt x="310027" y="18857"/>
                </a:cubicBezTo>
                <a:close/>
                <a:moveTo>
                  <a:pt x="183600" y="0"/>
                </a:moveTo>
                <a:lnTo>
                  <a:pt x="403596" y="0"/>
                </a:lnTo>
                <a:lnTo>
                  <a:pt x="587196" y="183600"/>
                </a:lnTo>
                <a:lnTo>
                  <a:pt x="293598" y="477198"/>
                </a:lnTo>
                <a:lnTo>
                  <a:pt x="0" y="183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结论总结与推广</a:t>
            </a:r>
          </a:p>
        </p:txBody>
      </p:sp>
      <p:sp>
        <p:nvSpPr>
          <p:cNvPr id="33" name="任意多边形: 形状 32"/>
          <p:cNvSpPr/>
          <p:nvPr/>
        </p:nvSpPr>
        <p:spPr>
          <a:xfrm>
            <a:off x="9143306" y="6461026"/>
            <a:ext cx="587196" cy="476754"/>
          </a:xfrm>
          <a:custGeom>
            <a:avLst/>
            <a:gdLst>
              <a:gd name="connsiteX0" fmla="*/ 347741 w 587196"/>
              <a:gd name="connsiteY0" fmla="*/ 65001 h 476754"/>
              <a:gd name="connsiteX1" fmla="*/ 347741 w 587196"/>
              <a:gd name="connsiteY1" fmla="*/ 261951 h 476754"/>
              <a:gd name="connsiteX2" fmla="*/ 222521 w 587196"/>
              <a:gd name="connsiteY2" fmla="*/ 261951 h 476754"/>
              <a:gd name="connsiteX3" fmla="*/ 344783 w 587196"/>
              <a:gd name="connsiteY3" fmla="*/ 23589 h 476754"/>
              <a:gd name="connsiteX4" fmla="*/ 191216 w 587196"/>
              <a:gd name="connsiteY4" fmla="*/ 263184 h 476754"/>
              <a:gd name="connsiteX5" fmla="*/ 191216 w 587196"/>
              <a:gd name="connsiteY5" fmla="*/ 287834 h 476754"/>
              <a:gd name="connsiteX6" fmla="*/ 347741 w 587196"/>
              <a:gd name="connsiteY6" fmla="*/ 287834 h 476754"/>
              <a:gd name="connsiteX7" fmla="*/ 347741 w 587196"/>
              <a:gd name="connsiteY7" fmla="*/ 370903 h 476754"/>
              <a:gd name="connsiteX8" fmla="*/ 378553 w 587196"/>
              <a:gd name="connsiteY8" fmla="*/ 370903 h 476754"/>
              <a:gd name="connsiteX9" fmla="*/ 378553 w 587196"/>
              <a:gd name="connsiteY9" fmla="*/ 287834 h 476754"/>
              <a:gd name="connsiteX10" fmla="*/ 425634 w 587196"/>
              <a:gd name="connsiteY10" fmla="*/ 287834 h 476754"/>
              <a:gd name="connsiteX11" fmla="*/ 425634 w 587196"/>
              <a:gd name="connsiteY11" fmla="*/ 261951 h 476754"/>
              <a:gd name="connsiteX12" fmla="*/ 378553 w 587196"/>
              <a:gd name="connsiteY12" fmla="*/ 261951 h 476754"/>
              <a:gd name="connsiteX13" fmla="*/ 378553 w 587196"/>
              <a:gd name="connsiteY13" fmla="*/ 23589 h 476754"/>
              <a:gd name="connsiteX14" fmla="*/ 183156 w 587196"/>
              <a:gd name="connsiteY14" fmla="*/ 0 h 476754"/>
              <a:gd name="connsiteX15" fmla="*/ 404040 w 587196"/>
              <a:gd name="connsiteY15" fmla="*/ 0 h 476754"/>
              <a:gd name="connsiteX16" fmla="*/ 587196 w 587196"/>
              <a:gd name="connsiteY16" fmla="*/ 183156 h 476754"/>
              <a:gd name="connsiteX17" fmla="*/ 293598 w 587196"/>
              <a:gd name="connsiteY17" fmla="*/ 476754 h 476754"/>
              <a:gd name="connsiteX18" fmla="*/ 0 w 587196"/>
              <a:gd name="connsiteY18" fmla="*/ 183156 h 47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76754">
                <a:moveTo>
                  <a:pt x="347741" y="65001"/>
                </a:moveTo>
                <a:lnTo>
                  <a:pt x="347741" y="261951"/>
                </a:lnTo>
                <a:lnTo>
                  <a:pt x="222521" y="261951"/>
                </a:lnTo>
                <a:close/>
                <a:moveTo>
                  <a:pt x="344783" y="23589"/>
                </a:moveTo>
                <a:lnTo>
                  <a:pt x="191216" y="263184"/>
                </a:lnTo>
                <a:lnTo>
                  <a:pt x="191216" y="287834"/>
                </a:lnTo>
                <a:lnTo>
                  <a:pt x="347741" y="287834"/>
                </a:lnTo>
                <a:lnTo>
                  <a:pt x="347741" y="370903"/>
                </a:lnTo>
                <a:lnTo>
                  <a:pt x="378553" y="370903"/>
                </a:lnTo>
                <a:lnTo>
                  <a:pt x="378553" y="287834"/>
                </a:lnTo>
                <a:lnTo>
                  <a:pt x="425634" y="287834"/>
                </a:lnTo>
                <a:lnTo>
                  <a:pt x="425634" y="261951"/>
                </a:lnTo>
                <a:lnTo>
                  <a:pt x="378553" y="261951"/>
                </a:lnTo>
                <a:lnTo>
                  <a:pt x="378553" y="23589"/>
                </a:lnTo>
                <a:close/>
                <a:moveTo>
                  <a:pt x="183156" y="0"/>
                </a:moveTo>
                <a:lnTo>
                  <a:pt x="404040" y="0"/>
                </a:lnTo>
                <a:lnTo>
                  <a:pt x="587196" y="183156"/>
                </a:lnTo>
                <a:lnTo>
                  <a:pt x="293598" y="476754"/>
                </a:lnTo>
                <a:lnTo>
                  <a:pt x="0" y="183156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308225" y="2336800"/>
            <a:ext cx="7575550" cy="2184400"/>
            <a:chOff x="2305051" y="2736850"/>
            <a:chExt cx="7575550" cy="2184400"/>
          </a:xfrm>
        </p:grpSpPr>
        <p:sp>
          <p:nvSpPr>
            <p:cNvPr id="18" name="MH_Other_1"/>
            <p:cNvSpPr/>
            <p:nvPr>
              <p:custDataLst>
                <p:tags r:id="rId1"/>
              </p:custDataLst>
            </p:nvPr>
          </p:nvSpPr>
          <p:spPr>
            <a:xfrm>
              <a:off x="6694488" y="2736850"/>
              <a:ext cx="1027112" cy="1181100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7093D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72320" tIns="313011" rIns="272320" bIns="313011" spcCol="1270" anchor="ctr">
              <a:norm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20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MH_Other_2"/>
            <p:cNvSpPr/>
            <p:nvPr>
              <p:custDataLst>
                <p:tags r:id="rId2"/>
              </p:custDataLst>
            </p:nvPr>
          </p:nvSpPr>
          <p:spPr>
            <a:xfrm>
              <a:off x="5030788" y="3740150"/>
              <a:ext cx="1027112" cy="1181100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72320" tIns="313011" rIns="272320" bIns="313011" spcCol="1270" anchor="ctr">
              <a:norm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20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MH_Other_3"/>
            <p:cNvSpPr>
              <a:spLocks noEditPoints="1"/>
            </p:cNvSpPr>
            <p:nvPr>
              <p:custDataLst>
                <p:tags r:id="rId3"/>
              </p:custDataLst>
            </p:nvPr>
          </p:nvSpPr>
          <p:spPr bwMode="auto">
            <a:xfrm>
              <a:off x="5359400" y="4146550"/>
              <a:ext cx="369888" cy="368300"/>
            </a:xfrm>
            <a:custGeom>
              <a:avLst/>
              <a:gdLst>
                <a:gd name="T0" fmla="*/ 2147483646 w 128"/>
                <a:gd name="T1" fmla="*/ 2147483646 h 128"/>
                <a:gd name="T2" fmla="*/ 2147483646 w 128"/>
                <a:gd name="T3" fmla="*/ 2147483646 h 128"/>
                <a:gd name="T4" fmla="*/ 2147483646 w 128"/>
                <a:gd name="T5" fmla="*/ 2147483646 h 128"/>
                <a:gd name="T6" fmla="*/ 2147483646 w 128"/>
                <a:gd name="T7" fmla="*/ 2147483646 h 128"/>
                <a:gd name="T8" fmla="*/ 2147483646 w 128"/>
                <a:gd name="T9" fmla="*/ 2147483646 h 128"/>
                <a:gd name="T10" fmla="*/ 2147483646 w 128"/>
                <a:gd name="T11" fmla="*/ 2147483646 h 128"/>
                <a:gd name="T12" fmla="*/ 2147483646 w 128"/>
                <a:gd name="T13" fmla="*/ 2147483646 h 128"/>
                <a:gd name="T14" fmla="*/ 2147483646 w 128"/>
                <a:gd name="T15" fmla="*/ 2147483646 h 128"/>
                <a:gd name="T16" fmla="*/ 2147483646 w 128"/>
                <a:gd name="T17" fmla="*/ 2147483646 h 128"/>
                <a:gd name="T18" fmla="*/ 2147483646 w 128"/>
                <a:gd name="T19" fmla="*/ 2147483646 h 128"/>
                <a:gd name="T20" fmla="*/ 2147483646 w 128"/>
                <a:gd name="T21" fmla="*/ 2147483646 h 128"/>
                <a:gd name="T22" fmla="*/ 2147483646 w 128"/>
                <a:gd name="T23" fmla="*/ 2147483646 h 128"/>
                <a:gd name="T24" fmla="*/ 2147483646 w 128"/>
                <a:gd name="T25" fmla="*/ 2147483646 h 128"/>
                <a:gd name="T26" fmla="*/ 2147483646 w 128"/>
                <a:gd name="T27" fmla="*/ 0 h 128"/>
                <a:gd name="T28" fmla="*/ 0 w 128"/>
                <a:gd name="T29" fmla="*/ 2147483646 h 128"/>
                <a:gd name="T30" fmla="*/ 2147483646 w 128"/>
                <a:gd name="T31" fmla="*/ 2147483646 h 128"/>
                <a:gd name="T32" fmla="*/ 2147483646 w 128"/>
                <a:gd name="T33" fmla="*/ 2147483646 h 128"/>
                <a:gd name="T34" fmla="*/ 2147483646 w 128"/>
                <a:gd name="T35" fmla="*/ 2147483646 h 128"/>
                <a:gd name="T36" fmla="*/ 2147483646 w 128"/>
                <a:gd name="T37" fmla="*/ 2147483646 h 128"/>
                <a:gd name="T38" fmla="*/ 2147483646 w 128"/>
                <a:gd name="T39" fmla="*/ 2147483646 h 128"/>
                <a:gd name="T40" fmla="*/ 2147483646 w 128"/>
                <a:gd name="T41" fmla="*/ 2147483646 h 128"/>
                <a:gd name="T42" fmla="*/ 2147483646 w 128"/>
                <a:gd name="T43" fmla="*/ 2147483646 h 128"/>
                <a:gd name="T44" fmla="*/ 2147483646 w 128"/>
                <a:gd name="T45" fmla="*/ 2147483646 h 128"/>
                <a:gd name="T46" fmla="*/ 2147483646 w 128"/>
                <a:gd name="T47" fmla="*/ 2147483646 h 128"/>
                <a:gd name="T48" fmla="*/ 2147483646 w 128"/>
                <a:gd name="T49" fmla="*/ 2147483646 h 128"/>
                <a:gd name="T50" fmla="*/ 2147483646 w 128"/>
                <a:gd name="T51" fmla="*/ 2147483646 h 128"/>
                <a:gd name="T52" fmla="*/ 2147483646 w 128"/>
                <a:gd name="T53" fmla="*/ 2147483646 h 128"/>
                <a:gd name="T54" fmla="*/ 2147483646 w 128"/>
                <a:gd name="T55" fmla="*/ 2147483646 h 128"/>
                <a:gd name="T56" fmla="*/ 2147483646 w 128"/>
                <a:gd name="T57" fmla="*/ 2147483646 h 128"/>
                <a:gd name="T58" fmla="*/ 2147483646 w 128"/>
                <a:gd name="T59" fmla="*/ 2147483646 h 128"/>
                <a:gd name="T60" fmla="*/ 2147483646 w 128"/>
                <a:gd name="T61" fmla="*/ 2147483646 h 128"/>
                <a:gd name="T62" fmla="*/ 2147483646 w 128"/>
                <a:gd name="T63" fmla="*/ 2147483646 h 128"/>
                <a:gd name="T64" fmla="*/ 2147483646 w 128"/>
                <a:gd name="T65" fmla="*/ 2147483646 h 128"/>
                <a:gd name="T66" fmla="*/ 2147483646 w 128"/>
                <a:gd name="T67" fmla="*/ 2147483646 h 128"/>
                <a:gd name="T68" fmla="*/ 2147483646 w 128"/>
                <a:gd name="T69" fmla="*/ 2147483646 h 128"/>
                <a:gd name="T70" fmla="*/ 2147483646 w 128"/>
                <a:gd name="T71" fmla="*/ 2147483646 h 128"/>
                <a:gd name="T72" fmla="*/ 2147483646 w 128"/>
                <a:gd name="T73" fmla="*/ 2147483646 h 128"/>
                <a:gd name="T74" fmla="*/ 2147483646 w 128"/>
                <a:gd name="T75" fmla="*/ 2147483646 h 128"/>
                <a:gd name="T76" fmla="*/ 2147483646 w 128"/>
                <a:gd name="T77" fmla="*/ 2147483646 h 128"/>
                <a:gd name="T78" fmla="*/ 2147483646 w 128"/>
                <a:gd name="T79" fmla="*/ 2147483646 h 128"/>
                <a:gd name="T80" fmla="*/ 2147483646 w 128"/>
                <a:gd name="T81" fmla="*/ 2147483646 h 128"/>
                <a:gd name="T82" fmla="*/ 2147483646 w 128"/>
                <a:gd name="T83" fmla="*/ 2147483646 h 128"/>
                <a:gd name="T84" fmla="*/ 2147483646 w 128"/>
                <a:gd name="T85" fmla="*/ 2147483646 h 128"/>
                <a:gd name="T86" fmla="*/ 2147483646 w 128"/>
                <a:gd name="T87" fmla="*/ 2147483646 h 128"/>
                <a:gd name="T88" fmla="*/ 2147483646 w 128"/>
                <a:gd name="T89" fmla="*/ 2147483646 h 128"/>
                <a:gd name="T90" fmla="*/ 2147483646 w 128"/>
                <a:gd name="T91" fmla="*/ 2147483646 h 128"/>
                <a:gd name="T92" fmla="*/ 2147483646 w 128"/>
                <a:gd name="T93" fmla="*/ 2147483646 h 128"/>
                <a:gd name="T94" fmla="*/ 2147483646 w 128"/>
                <a:gd name="T95" fmla="*/ 2147483646 h 128"/>
                <a:gd name="T96" fmla="*/ 2147483646 w 128"/>
                <a:gd name="T97" fmla="*/ 2147483646 h 128"/>
                <a:gd name="T98" fmla="*/ 2147483646 w 128"/>
                <a:gd name="T99" fmla="*/ 2147483646 h 128"/>
                <a:gd name="T100" fmla="*/ 2147483646 w 128"/>
                <a:gd name="T101" fmla="*/ 2147483646 h 128"/>
                <a:gd name="T102" fmla="*/ 2147483646 w 128"/>
                <a:gd name="T103" fmla="*/ 2147483646 h 128"/>
                <a:gd name="T104" fmla="*/ 2147483646 w 128"/>
                <a:gd name="T105" fmla="*/ 2147483646 h 128"/>
                <a:gd name="T106" fmla="*/ 2147483646 w 128"/>
                <a:gd name="T107" fmla="*/ 2147483646 h 12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28" h="128">
                  <a:moveTo>
                    <a:pt x="54" y="52"/>
                  </a:moveTo>
                  <a:cubicBezTo>
                    <a:pt x="57" y="52"/>
                    <a:pt x="60" y="49"/>
                    <a:pt x="60" y="46"/>
                  </a:cubicBezTo>
                  <a:cubicBezTo>
                    <a:pt x="60" y="43"/>
                    <a:pt x="57" y="40"/>
                    <a:pt x="54" y="40"/>
                  </a:cubicBezTo>
                  <a:cubicBezTo>
                    <a:pt x="51" y="40"/>
                    <a:pt x="48" y="43"/>
                    <a:pt x="48" y="46"/>
                  </a:cubicBezTo>
                  <a:cubicBezTo>
                    <a:pt x="48" y="49"/>
                    <a:pt x="51" y="52"/>
                    <a:pt x="54" y="52"/>
                  </a:cubicBezTo>
                  <a:close/>
                  <a:moveTo>
                    <a:pt x="78" y="52"/>
                  </a:moveTo>
                  <a:cubicBezTo>
                    <a:pt x="81" y="52"/>
                    <a:pt x="84" y="49"/>
                    <a:pt x="84" y="46"/>
                  </a:cubicBezTo>
                  <a:cubicBezTo>
                    <a:pt x="84" y="43"/>
                    <a:pt x="81" y="40"/>
                    <a:pt x="78" y="40"/>
                  </a:cubicBezTo>
                  <a:cubicBezTo>
                    <a:pt x="75" y="40"/>
                    <a:pt x="72" y="43"/>
                    <a:pt x="72" y="46"/>
                  </a:cubicBezTo>
                  <a:cubicBezTo>
                    <a:pt x="72" y="49"/>
                    <a:pt x="75" y="52"/>
                    <a:pt x="78" y="52"/>
                  </a:cubicBezTo>
                  <a:close/>
                  <a:moveTo>
                    <a:pt x="42" y="90"/>
                  </a:moveTo>
                  <a:cubicBezTo>
                    <a:pt x="46" y="91"/>
                    <a:pt x="49" y="91"/>
                    <a:pt x="52" y="91"/>
                  </a:cubicBezTo>
                  <a:cubicBezTo>
                    <a:pt x="81" y="91"/>
                    <a:pt x="104" y="71"/>
                    <a:pt x="104" y="45"/>
                  </a:cubicBezTo>
                  <a:cubicBezTo>
                    <a:pt x="104" y="20"/>
                    <a:pt x="81" y="0"/>
                    <a:pt x="52" y="0"/>
                  </a:cubicBezTo>
                  <a:cubicBezTo>
                    <a:pt x="23" y="0"/>
                    <a:pt x="0" y="20"/>
                    <a:pt x="0" y="45"/>
                  </a:cubicBezTo>
                  <a:cubicBezTo>
                    <a:pt x="0" y="60"/>
                    <a:pt x="8" y="73"/>
                    <a:pt x="20" y="81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42" y="90"/>
                  </a:lnTo>
                  <a:close/>
                  <a:moveTo>
                    <a:pt x="8" y="46"/>
                  </a:moveTo>
                  <a:cubicBezTo>
                    <a:pt x="8" y="25"/>
                    <a:pt x="28" y="8"/>
                    <a:pt x="52" y="8"/>
                  </a:cubicBezTo>
                  <a:cubicBezTo>
                    <a:pt x="76" y="8"/>
                    <a:pt x="96" y="25"/>
                    <a:pt x="96" y="46"/>
                  </a:cubicBezTo>
                  <a:cubicBezTo>
                    <a:pt x="96" y="67"/>
                    <a:pt x="76" y="84"/>
                    <a:pt x="52" y="84"/>
                  </a:cubicBezTo>
                  <a:cubicBezTo>
                    <a:pt x="48" y="84"/>
                    <a:pt x="45" y="84"/>
                    <a:pt x="42" y="83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16" y="71"/>
                    <a:pt x="8" y="59"/>
                    <a:pt x="8" y="46"/>
                  </a:cubicBezTo>
                  <a:close/>
                  <a:moveTo>
                    <a:pt x="36" y="46"/>
                  </a:moveTo>
                  <a:cubicBezTo>
                    <a:pt x="36" y="43"/>
                    <a:pt x="33" y="40"/>
                    <a:pt x="30" y="40"/>
                  </a:cubicBezTo>
                  <a:cubicBezTo>
                    <a:pt x="27" y="40"/>
                    <a:pt x="24" y="43"/>
                    <a:pt x="24" y="46"/>
                  </a:cubicBezTo>
                  <a:cubicBezTo>
                    <a:pt x="24" y="49"/>
                    <a:pt x="27" y="52"/>
                    <a:pt x="30" y="52"/>
                  </a:cubicBezTo>
                  <a:cubicBezTo>
                    <a:pt x="33" y="52"/>
                    <a:pt x="36" y="49"/>
                    <a:pt x="36" y="46"/>
                  </a:cubicBezTo>
                  <a:close/>
                  <a:moveTo>
                    <a:pt x="112" y="37"/>
                  </a:moveTo>
                  <a:cubicBezTo>
                    <a:pt x="112" y="38"/>
                    <a:pt x="112" y="39"/>
                    <a:pt x="112" y="40"/>
                  </a:cubicBezTo>
                  <a:cubicBezTo>
                    <a:pt x="112" y="43"/>
                    <a:pt x="112" y="45"/>
                    <a:pt x="111" y="47"/>
                  </a:cubicBezTo>
                  <a:cubicBezTo>
                    <a:pt x="117" y="54"/>
                    <a:pt x="120" y="62"/>
                    <a:pt x="120" y="70"/>
                  </a:cubicBezTo>
                  <a:cubicBezTo>
                    <a:pt x="120" y="83"/>
                    <a:pt x="112" y="95"/>
                    <a:pt x="100" y="102"/>
                  </a:cubicBezTo>
                  <a:cubicBezTo>
                    <a:pt x="100" y="110"/>
                    <a:pt x="100" y="110"/>
                    <a:pt x="100" y="110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3" y="108"/>
                    <a:pt x="80" y="108"/>
                    <a:pt x="76" y="108"/>
                  </a:cubicBezTo>
                  <a:cubicBezTo>
                    <a:pt x="66" y="108"/>
                    <a:pt x="56" y="105"/>
                    <a:pt x="49" y="100"/>
                  </a:cubicBezTo>
                  <a:cubicBezTo>
                    <a:pt x="46" y="100"/>
                    <a:pt x="44" y="100"/>
                    <a:pt x="42" y="100"/>
                  </a:cubicBezTo>
                  <a:cubicBezTo>
                    <a:pt x="40" y="100"/>
                    <a:pt x="39" y="100"/>
                    <a:pt x="37" y="100"/>
                  </a:cubicBezTo>
                  <a:cubicBezTo>
                    <a:pt x="47" y="109"/>
                    <a:pt x="61" y="115"/>
                    <a:pt x="76" y="115"/>
                  </a:cubicBezTo>
                  <a:cubicBezTo>
                    <a:pt x="79" y="115"/>
                    <a:pt x="82" y="115"/>
                    <a:pt x="86" y="114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20" y="97"/>
                    <a:pt x="128" y="84"/>
                    <a:pt x="128" y="69"/>
                  </a:cubicBezTo>
                  <a:cubicBezTo>
                    <a:pt x="128" y="57"/>
                    <a:pt x="122" y="45"/>
                    <a:pt x="112" y="37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1" name="MH_Other_4"/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7023100" y="3160713"/>
              <a:ext cx="368300" cy="368300"/>
            </a:xfrm>
            <a:custGeom>
              <a:avLst/>
              <a:gdLst>
                <a:gd name="T0" fmla="*/ 2147483646 w 128"/>
                <a:gd name="T1" fmla="*/ 0 h 128"/>
                <a:gd name="T2" fmla="*/ 2147483646 w 128"/>
                <a:gd name="T3" fmla="*/ 2147483646 h 128"/>
                <a:gd name="T4" fmla="*/ 2147483646 w 128"/>
                <a:gd name="T5" fmla="*/ 2147483646 h 128"/>
                <a:gd name="T6" fmla="*/ 2147483646 w 128"/>
                <a:gd name="T7" fmla="*/ 0 h 128"/>
                <a:gd name="T8" fmla="*/ 0 w 128"/>
                <a:gd name="T9" fmla="*/ 2147483646 h 128"/>
                <a:gd name="T10" fmla="*/ 0 w 128"/>
                <a:gd name="T11" fmla="*/ 2147483646 h 128"/>
                <a:gd name="T12" fmla="*/ 2147483646 w 128"/>
                <a:gd name="T13" fmla="*/ 2147483646 h 128"/>
                <a:gd name="T14" fmla="*/ 2147483646 w 128"/>
                <a:gd name="T15" fmla="*/ 2147483646 h 128"/>
                <a:gd name="T16" fmla="*/ 2147483646 w 128"/>
                <a:gd name="T17" fmla="*/ 2147483646 h 128"/>
                <a:gd name="T18" fmla="*/ 2147483646 w 128"/>
                <a:gd name="T19" fmla="*/ 2147483646 h 128"/>
                <a:gd name="T20" fmla="*/ 2147483646 w 128"/>
                <a:gd name="T21" fmla="*/ 2147483646 h 128"/>
                <a:gd name="T22" fmla="*/ 2147483646 w 128"/>
                <a:gd name="T23" fmla="*/ 2147483646 h 128"/>
                <a:gd name="T24" fmla="*/ 2147483646 w 128"/>
                <a:gd name="T25" fmla="*/ 0 h 128"/>
                <a:gd name="T26" fmla="*/ 2147483646 w 128"/>
                <a:gd name="T27" fmla="*/ 2147483646 h 128"/>
                <a:gd name="T28" fmla="*/ 2147483646 w 128"/>
                <a:gd name="T29" fmla="*/ 2147483646 h 128"/>
                <a:gd name="T30" fmla="*/ 2147483646 w 128"/>
                <a:gd name="T31" fmla="*/ 2147483646 h 128"/>
                <a:gd name="T32" fmla="*/ 2147483646 w 128"/>
                <a:gd name="T33" fmla="*/ 2147483646 h 128"/>
                <a:gd name="T34" fmla="*/ 2147483646 w 128"/>
                <a:gd name="T35" fmla="*/ 2147483646 h 128"/>
                <a:gd name="T36" fmla="*/ 2147483646 w 128"/>
                <a:gd name="T37" fmla="*/ 2147483646 h 128"/>
                <a:gd name="T38" fmla="*/ 2147483646 w 128"/>
                <a:gd name="T39" fmla="*/ 2147483646 h 128"/>
                <a:gd name="T40" fmla="*/ 2147483646 w 128"/>
                <a:gd name="T41" fmla="*/ 2147483646 h 128"/>
                <a:gd name="T42" fmla="*/ 2147483646 w 128"/>
                <a:gd name="T43" fmla="*/ 2147483646 h 128"/>
                <a:gd name="T44" fmla="*/ 2147483646 w 128"/>
                <a:gd name="T45" fmla="*/ 2147483646 h 128"/>
                <a:gd name="T46" fmla="*/ 2147483646 w 128"/>
                <a:gd name="T47" fmla="*/ 2147483646 h 128"/>
                <a:gd name="T48" fmla="*/ 2147483646 w 128"/>
                <a:gd name="T49" fmla="*/ 2147483646 h 128"/>
                <a:gd name="T50" fmla="*/ 2147483646 w 128"/>
                <a:gd name="T51" fmla="*/ 2147483646 h 128"/>
                <a:gd name="T52" fmla="*/ 2147483646 w 128"/>
                <a:gd name="T53" fmla="*/ 2147483646 h 12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28" h="128">
                  <a:moveTo>
                    <a:pt x="112" y="0"/>
                  </a:moveTo>
                  <a:cubicBezTo>
                    <a:pt x="112" y="0"/>
                    <a:pt x="89" y="6"/>
                    <a:pt x="68" y="12"/>
                  </a:cubicBezTo>
                  <a:cubicBezTo>
                    <a:pt x="65" y="12"/>
                    <a:pt x="63" y="12"/>
                    <a:pt x="60" y="12"/>
                  </a:cubicBezTo>
                  <a:cubicBezTo>
                    <a:pt x="40" y="7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9"/>
                    <a:pt x="8" y="113"/>
                    <a:pt x="16" y="116"/>
                  </a:cubicBezTo>
                  <a:cubicBezTo>
                    <a:pt x="16" y="116"/>
                    <a:pt x="38" y="122"/>
                    <a:pt x="60" y="128"/>
                  </a:cubicBezTo>
                  <a:cubicBezTo>
                    <a:pt x="63" y="128"/>
                    <a:pt x="65" y="128"/>
                    <a:pt x="68" y="128"/>
                  </a:cubicBezTo>
                  <a:cubicBezTo>
                    <a:pt x="90" y="122"/>
                    <a:pt x="112" y="116"/>
                    <a:pt x="112" y="116"/>
                  </a:cubicBezTo>
                  <a:cubicBezTo>
                    <a:pt x="120" y="114"/>
                    <a:pt x="128" y="109"/>
                    <a:pt x="128" y="100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7"/>
                    <a:pt x="121" y="0"/>
                    <a:pt x="112" y="0"/>
                  </a:cubicBezTo>
                  <a:close/>
                  <a:moveTo>
                    <a:pt x="60" y="120"/>
                  </a:moveTo>
                  <a:cubicBezTo>
                    <a:pt x="38" y="114"/>
                    <a:pt x="16" y="108"/>
                    <a:pt x="16" y="108"/>
                  </a:cubicBezTo>
                  <a:cubicBezTo>
                    <a:pt x="11" y="107"/>
                    <a:pt x="8" y="104"/>
                    <a:pt x="8" y="10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60" y="20"/>
                    <a:pt x="60" y="20"/>
                    <a:pt x="60" y="20"/>
                  </a:cubicBezTo>
                  <a:lnTo>
                    <a:pt x="60" y="120"/>
                  </a:lnTo>
                  <a:close/>
                  <a:moveTo>
                    <a:pt x="120" y="100"/>
                  </a:moveTo>
                  <a:cubicBezTo>
                    <a:pt x="120" y="104"/>
                    <a:pt x="116" y="107"/>
                    <a:pt x="112" y="108"/>
                  </a:cubicBezTo>
                  <a:cubicBezTo>
                    <a:pt x="112" y="108"/>
                    <a:pt x="90" y="114"/>
                    <a:pt x="68" y="1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6" y="8"/>
                    <a:pt x="120" y="12"/>
                    <a:pt x="120" y="16"/>
                  </a:cubicBezTo>
                  <a:lnTo>
                    <a:pt x="120" y="100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" name="MH_Other_5"/>
            <p:cNvSpPr/>
            <p:nvPr>
              <p:custDataLst>
                <p:tags r:id="rId5"/>
              </p:custDataLst>
            </p:nvPr>
          </p:nvSpPr>
          <p:spPr>
            <a:xfrm>
              <a:off x="6135688" y="3733800"/>
              <a:ext cx="1028700" cy="1181100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72320" tIns="313011" rIns="272320" bIns="313011" spcCol="1270" anchor="ctr">
              <a:norm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20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3" name="MH_Other_6"/>
            <p:cNvSpPr/>
            <p:nvPr>
              <p:custDataLst>
                <p:tags r:id="rId6"/>
              </p:custDataLst>
            </p:nvPr>
          </p:nvSpPr>
          <p:spPr>
            <a:xfrm>
              <a:off x="4473576" y="2736850"/>
              <a:ext cx="1027113" cy="1181100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72320" tIns="313011" rIns="272320" bIns="313011" spcCol="1270" anchor="ctr">
              <a:norm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20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5" name="MH_SubTitle_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305051" y="2844801"/>
              <a:ext cx="1990725" cy="99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0000"/>
                </a:lnSpc>
                <a:defRPr/>
              </a:pPr>
              <a:r>
                <a:rPr lang="da-DK" altLang="zh-CN" sz="1600">
                  <a:latin typeface="+mn-lt"/>
                  <a:ea typeface="+mn-ea"/>
                </a:rPr>
                <a:t>LOREM IPSUM LOREM IPSUM </a:t>
              </a:r>
            </a:p>
          </p:txBody>
        </p:sp>
        <p:sp>
          <p:nvSpPr>
            <p:cNvPr id="26" name="MH_SubTitle_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52738" y="3932238"/>
              <a:ext cx="1992312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0000"/>
                </a:lnSpc>
                <a:defRPr/>
              </a:pPr>
              <a:r>
                <a:rPr lang="da-DK" altLang="zh-CN" sz="1600">
                  <a:latin typeface="+mn-lt"/>
                  <a:ea typeface="+mn-ea"/>
                </a:rPr>
                <a:t>LOREM IPSUM LOREM IPSUM </a:t>
              </a:r>
            </a:p>
          </p:txBody>
        </p:sp>
        <p:sp>
          <p:nvSpPr>
            <p:cNvPr id="28" name="MH_SubTitle_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889876" y="2844801"/>
              <a:ext cx="1990725" cy="99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defRPr/>
              </a:pPr>
              <a:r>
                <a:rPr lang="da-DK" altLang="zh-CN" sz="1600">
                  <a:latin typeface="+mn-lt"/>
                  <a:ea typeface="+mn-ea"/>
                </a:rPr>
                <a:t>LOREM IPSUM LOREM IPSUM </a:t>
              </a:r>
            </a:p>
          </p:txBody>
        </p:sp>
        <p:sp>
          <p:nvSpPr>
            <p:cNvPr id="30" name="MH_SubTitle_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23139" y="3932238"/>
              <a:ext cx="199072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defRPr/>
              </a:pPr>
              <a:r>
                <a:rPr lang="da-DK" altLang="zh-CN" sz="1600">
                  <a:latin typeface="+mn-lt"/>
                  <a:ea typeface="+mn-ea"/>
                </a:rPr>
                <a:t>LOREM IPSUM LOREM IPSUM </a:t>
              </a:r>
            </a:p>
          </p:txBody>
        </p:sp>
        <p:sp>
          <p:nvSpPr>
            <p:cNvPr id="32" name="MH_Title_1"/>
            <p:cNvSpPr/>
            <p:nvPr>
              <p:custDataLst>
                <p:tags r:id="rId11"/>
              </p:custDataLst>
            </p:nvPr>
          </p:nvSpPr>
          <p:spPr>
            <a:xfrm>
              <a:off x="5588001" y="2736850"/>
              <a:ext cx="1027113" cy="1181100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0" rIns="0" bIns="0" spcCol="1270" anchor="ctr">
              <a:norm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zh-CN" sz="1600" b="1">
                  <a:solidFill>
                    <a:srgbClr val="FFFFFF"/>
                  </a:solidFill>
                </a:rPr>
                <a:t>LOREM</a:t>
              </a:r>
            </a:p>
          </p:txBody>
        </p:sp>
        <p:sp>
          <p:nvSpPr>
            <p:cNvPr id="34" name="MH_Other_7"/>
            <p:cNvSpPr/>
            <p:nvPr>
              <p:custDataLst>
                <p:tags r:id="rId12"/>
              </p:custDataLst>
            </p:nvPr>
          </p:nvSpPr>
          <p:spPr>
            <a:xfrm>
              <a:off x="4838701" y="3155950"/>
              <a:ext cx="296863" cy="355600"/>
            </a:xfrm>
            <a:custGeom>
              <a:avLst/>
              <a:gdLst/>
              <a:ahLst/>
              <a:cxnLst/>
              <a:rect l="l" t="t" r="r" b="b"/>
              <a:pathLst>
                <a:path w="1674290" h="2018114">
                  <a:moveTo>
                    <a:pt x="307141" y="691642"/>
                  </a:moveTo>
                  <a:lnTo>
                    <a:pt x="1378912" y="691642"/>
                  </a:lnTo>
                  <a:lnTo>
                    <a:pt x="1369387" y="1458335"/>
                  </a:lnTo>
                  <a:cubicBezTo>
                    <a:pt x="1369387" y="1541769"/>
                    <a:pt x="1301750" y="1609406"/>
                    <a:pt x="1218316" y="1609406"/>
                  </a:cubicBezTo>
                  <a:lnTo>
                    <a:pt x="1158892" y="1609406"/>
                  </a:lnTo>
                  <a:lnTo>
                    <a:pt x="1158892" y="1898352"/>
                  </a:lnTo>
                  <a:cubicBezTo>
                    <a:pt x="1158892" y="1964495"/>
                    <a:pt x="1105273" y="2018114"/>
                    <a:pt x="1039130" y="2018114"/>
                  </a:cubicBezTo>
                  <a:cubicBezTo>
                    <a:pt x="972987" y="2018114"/>
                    <a:pt x="919368" y="1964495"/>
                    <a:pt x="919368" y="1898352"/>
                  </a:cubicBezTo>
                  <a:lnTo>
                    <a:pt x="919368" y="1609406"/>
                  </a:lnTo>
                  <a:lnTo>
                    <a:pt x="765901" y="1609406"/>
                  </a:lnTo>
                  <a:lnTo>
                    <a:pt x="765901" y="1898351"/>
                  </a:lnTo>
                  <a:cubicBezTo>
                    <a:pt x="765901" y="1964494"/>
                    <a:pt x="712282" y="2018113"/>
                    <a:pt x="646139" y="2018113"/>
                  </a:cubicBezTo>
                  <a:cubicBezTo>
                    <a:pt x="579996" y="2018113"/>
                    <a:pt x="526377" y="1964494"/>
                    <a:pt x="526377" y="1898351"/>
                  </a:cubicBezTo>
                  <a:lnTo>
                    <a:pt x="526377" y="1609406"/>
                  </a:lnTo>
                  <a:lnTo>
                    <a:pt x="458213" y="1609406"/>
                  </a:lnTo>
                  <a:cubicBezTo>
                    <a:pt x="374779" y="1609406"/>
                    <a:pt x="307141" y="1541769"/>
                    <a:pt x="307141" y="1458335"/>
                  </a:cubicBezTo>
                  <a:lnTo>
                    <a:pt x="307141" y="1156202"/>
                  </a:lnTo>
                  <a:lnTo>
                    <a:pt x="307141" y="854070"/>
                  </a:lnTo>
                  <a:close/>
                  <a:moveTo>
                    <a:pt x="1554528" y="683951"/>
                  </a:moveTo>
                  <a:cubicBezTo>
                    <a:pt x="1620671" y="683951"/>
                    <a:pt x="1674290" y="737570"/>
                    <a:pt x="1674290" y="803713"/>
                  </a:cubicBezTo>
                  <a:lnTo>
                    <a:pt x="1674290" y="1299148"/>
                  </a:lnTo>
                  <a:cubicBezTo>
                    <a:pt x="1674290" y="1365291"/>
                    <a:pt x="1620671" y="1418910"/>
                    <a:pt x="1554528" y="1418910"/>
                  </a:cubicBezTo>
                  <a:cubicBezTo>
                    <a:pt x="1488385" y="1418910"/>
                    <a:pt x="1434766" y="1365291"/>
                    <a:pt x="1434766" y="1299148"/>
                  </a:cubicBezTo>
                  <a:lnTo>
                    <a:pt x="1434766" y="803713"/>
                  </a:lnTo>
                  <a:cubicBezTo>
                    <a:pt x="1434766" y="737570"/>
                    <a:pt x="1488385" y="683951"/>
                    <a:pt x="1554528" y="683951"/>
                  </a:cubicBezTo>
                  <a:close/>
                  <a:moveTo>
                    <a:pt x="119762" y="683950"/>
                  </a:moveTo>
                  <a:cubicBezTo>
                    <a:pt x="185905" y="683950"/>
                    <a:pt x="239524" y="737569"/>
                    <a:pt x="239524" y="803712"/>
                  </a:cubicBezTo>
                  <a:lnTo>
                    <a:pt x="239524" y="1299147"/>
                  </a:lnTo>
                  <a:cubicBezTo>
                    <a:pt x="239524" y="1365290"/>
                    <a:pt x="185905" y="1418909"/>
                    <a:pt x="119762" y="1418909"/>
                  </a:cubicBezTo>
                  <a:cubicBezTo>
                    <a:pt x="53619" y="1418909"/>
                    <a:pt x="0" y="1365290"/>
                    <a:pt x="0" y="1299147"/>
                  </a:cubicBezTo>
                  <a:lnTo>
                    <a:pt x="0" y="803712"/>
                  </a:lnTo>
                  <a:cubicBezTo>
                    <a:pt x="0" y="737569"/>
                    <a:pt x="53619" y="683950"/>
                    <a:pt x="119762" y="683950"/>
                  </a:cubicBezTo>
                  <a:close/>
                  <a:moveTo>
                    <a:pt x="1058285" y="381191"/>
                  </a:moveTo>
                  <a:cubicBezTo>
                    <a:pt x="1028091" y="381191"/>
                    <a:pt x="1003614" y="405668"/>
                    <a:pt x="1003614" y="435862"/>
                  </a:cubicBezTo>
                  <a:cubicBezTo>
                    <a:pt x="1003614" y="466056"/>
                    <a:pt x="1028091" y="490533"/>
                    <a:pt x="1058285" y="490533"/>
                  </a:cubicBezTo>
                  <a:cubicBezTo>
                    <a:pt x="1088479" y="490533"/>
                    <a:pt x="1112956" y="466056"/>
                    <a:pt x="1112956" y="435862"/>
                  </a:cubicBezTo>
                  <a:cubicBezTo>
                    <a:pt x="1112956" y="405668"/>
                    <a:pt x="1088479" y="381191"/>
                    <a:pt x="1058285" y="381191"/>
                  </a:cubicBezTo>
                  <a:close/>
                  <a:moveTo>
                    <a:pt x="620445" y="381191"/>
                  </a:moveTo>
                  <a:cubicBezTo>
                    <a:pt x="590251" y="381191"/>
                    <a:pt x="565774" y="405668"/>
                    <a:pt x="565774" y="435862"/>
                  </a:cubicBezTo>
                  <a:cubicBezTo>
                    <a:pt x="565774" y="466056"/>
                    <a:pt x="590251" y="490533"/>
                    <a:pt x="620445" y="490533"/>
                  </a:cubicBezTo>
                  <a:cubicBezTo>
                    <a:pt x="650639" y="490533"/>
                    <a:pt x="675116" y="466056"/>
                    <a:pt x="675116" y="435862"/>
                  </a:cubicBezTo>
                  <a:cubicBezTo>
                    <a:pt x="675116" y="405668"/>
                    <a:pt x="650639" y="381191"/>
                    <a:pt x="620445" y="381191"/>
                  </a:cubicBezTo>
                  <a:close/>
                  <a:moveTo>
                    <a:pt x="508384" y="1373"/>
                  </a:moveTo>
                  <a:cubicBezTo>
                    <a:pt x="515956" y="3701"/>
                    <a:pt x="522639" y="8917"/>
                    <a:pt x="526639" y="16470"/>
                  </a:cubicBezTo>
                  <a:lnTo>
                    <a:pt x="615978" y="185144"/>
                  </a:lnTo>
                  <a:cubicBezTo>
                    <a:pt x="687009" y="148129"/>
                    <a:pt x="767930" y="128483"/>
                    <a:pt x="853439" y="128483"/>
                  </a:cubicBezTo>
                  <a:cubicBezTo>
                    <a:pt x="932860" y="128483"/>
                    <a:pt x="1008322" y="145431"/>
                    <a:pt x="1075718" y="177325"/>
                  </a:cubicBezTo>
                  <a:lnTo>
                    <a:pt x="1150798" y="40824"/>
                  </a:lnTo>
                  <a:cubicBezTo>
                    <a:pt x="1154917" y="33335"/>
                    <a:pt x="1161682" y="28224"/>
                    <a:pt x="1169289" y="26016"/>
                  </a:cubicBezTo>
                  <a:cubicBezTo>
                    <a:pt x="1176896" y="23808"/>
                    <a:pt x="1185346" y="24501"/>
                    <a:pt x="1192835" y="28621"/>
                  </a:cubicBezTo>
                  <a:cubicBezTo>
                    <a:pt x="1207813" y="36859"/>
                    <a:pt x="1213277" y="55680"/>
                    <a:pt x="1205038" y="70658"/>
                  </a:cubicBezTo>
                  <a:lnTo>
                    <a:pt x="1130773" y="205677"/>
                  </a:lnTo>
                  <a:cubicBezTo>
                    <a:pt x="1280708" y="293097"/>
                    <a:pt x="1383706" y="450928"/>
                    <a:pt x="1395615" y="633899"/>
                  </a:cubicBezTo>
                  <a:lnTo>
                    <a:pt x="311263" y="633899"/>
                  </a:lnTo>
                  <a:cubicBezTo>
                    <a:pt x="322782" y="456918"/>
                    <a:pt x="419524" y="303459"/>
                    <a:pt x="560939" y="213488"/>
                  </a:cubicBezTo>
                  <a:lnTo>
                    <a:pt x="471935" y="45445"/>
                  </a:lnTo>
                  <a:cubicBezTo>
                    <a:pt x="463934" y="30339"/>
                    <a:pt x="469694" y="11606"/>
                    <a:pt x="484800" y="3605"/>
                  </a:cubicBezTo>
                  <a:cubicBezTo>
                    <a:pt x="492353" y="-395"/>
                    <a:pt x="500812" y="-955"/>
                    <a:pt x="508384" y="137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MH_Other_8"/>
            <p:cNvSpPr/>
            <p:nvPr>
              <p:custDataLst>
                <p:tags r:id="rId13"/>
              </p:custDataLst>
            </p:nvPr>
          </p:nvSpPr>
          <p:spPr bwMode="auto">
            <a:xfrm>
              <a:off x="6472238" y="4140200"/>
              <a:ext cx="355600" cy="368300"/>
            </a:xfrm>
            <a:custGeom>
              <a:avLst/>
              <a:gdLst>
                <a:gd name="T0" fmla="*/ 2147483646 w 90"/>
                <a:gd name="T1" fmla="*/ 2147483646 h 93"/>
                <a:gd name="T2" fmla="*/ 2147483646 w 90"/>
                <a:gd name="T3" fmla="*/ 2147483646 h 93"/>
                <a:gd name="T4" fmla="*/ 2147483646 w 90"/>
                <a:gd name="T5" fmla="*/ 2147483646 h 93"/>
                <a:gd name="T6" fmla="*/ 2147483646 w 90"/>
                <a:gd name="T7" fmla="*/ 2147483646 h 93"/>
                <a:gd name="T8" fmla="*/ 2147483646 w 90"/>
                <a:gd name="T9" fmla="*/ 2147483646 h 93"/>
                <a:gd name="T10" fmla="*/ 0 w 90"/>
                <a:gd name="T11" fmla="*/ 2147483646 h 93"/>
                <a:gd name="T12" fmla="*/ 0 w 90"/>
                <a:gd name="T13" fmla="*/ 2147483646 h 93"/>
                <a:gd name="T14" fmla="*/ 2147483646 w 90"/>
                <a:gd name="T15" fmla="*/ 2147483646 h 93"/>
                <a:gd name="T16" fmla="*/ 2147483646 w 90"/>
                <a:gd name="T17" fmla="*/ 2147483646 h 93"/>
                <a:gd name="T18" fmla="*/ 2147483646 w 90"/>
                <a:gd name="T19" fmla="*/ 2147483646 h 93"/>
                <a:gd name="T20" fmla="*/ 2147483646 w 90"/>
                <a:gd name="T21" fmla="*/ 2147483646 h 93"/>
                <a:gd name="T22" fmla="*/ 2147483646 w 90"/>
                <a:gd name="T23" fmla="*/ 2147483646 h 93"/>
                <a:gd name="T24" fmla="*/ 2147483646 w 90"/>
                <a:gd name="T25" fmla="*/ 2147483646 h 93"/>
                <a:gd name="T26" fmla="*/ 2147483646 w 90"/>
                <a:gd name="T27" fmla="*/ 2147483646 h 93"/>
                <a:gd name="T28" fmla="*/ 2147483646 w 90"/>
                <a:gd name="T29" fmla="*/ 2147483646 h 93"/>
                <a:gd name="T30" fmla="*/ 2147483646 w 90"/>
                <a:gd name="T31" fmla="*/ 2147483646 h 93"/>
                <a:gd name="T32" fmla="*/ 2147483646 w 90"/>
                <a:gd name="T33" fmla="*/ 2147483646 h 93"/>
                <a:gd name="T34" fmla="*/ 2147483646 w 90"/>
                <a:gd name="T35" fmla="*/ 2147483646 h 93"/>
                <a:gd name="T36" fmla="*/ 2147483646 w 90"/>
                <a:gd name="T37" fmla="*/ 2147483646 h 93"/>
                <a:gd name="T38" fmla="*/ 2147483646 w 90"/>
                <a:gd name="T39" fmla="*/ 2147483646 h 93"/>
                <a:gd name="T40" fmla="*/ 2147483646 w 90"/>
                <a:gd name="T41" fmla="*/ 2147483646 h 93"/>
                <a:gd name="T42" fmla="*/ 2147483646 w 90"/>
                <a:gd name="T43" fmla="*/ 2147483646 h 93"/>
                <a:gd name="T44" fmla="*/ 2147483646 w 90"/>
                <a:gd name="T45" fmla="*/ 2147483646 h 93"/>
                <a:gd name="T46" fmla="*/ 2147483646 w 90"/>
                <a:gd name="T47" fmla="*/ 2147483646 h 93"/>
                <a:gd name="T48" fmla="*/ 2147483646 w 90"/>
                <a:gd name="T49" fmla="*/ 2147483646 h 93"/>
                <a:gd name="T50" fmla="*/ 2147483646 w 90"/>
                <a:gd name="T51" fmla="*/ 2147483646 h 93"/>
                <a:gd name="T52" fmla="*/ 2147483646 w 90"/>
                <a:gd name="T53" fmla="*/ 2147483646 h 93"/>
                <a:gd name="T54" fmla="*/ 2147483646 w 90"/>
                <a:gd name="T55" fmla="*/ 2147483646 h 93"/>
                <a:gd name="T56" fmla="*/ 2147483646 w 90"/>
                <a:gd name="T57" fmla="*/ 2147483646 h 93"/>
                <a:gd name="T58" fmla="*/ 2147483646 w 90"/>
                <a:gd name="T59" fmla="*/ 2147483646 h 93"/>
                <a:gd name="T60" fmla="*/ 2147483646 w 90"/>
                <a:gd name="T61" fmla="*/ 2147483646 h 93"/>
                <a:gd name="T62" fmla="*/ 2147483646 w 90"/>
                <a:gd name="T63" fmla="*/ 2147483646 h 93"/>
                <a:gd name="T64" fmla="*/ 2147483646 w 90"/>
                <a:gd name="T65" fmla="*/ 2147483646 h 93"/>
                <a:gd name="T66" fmla="*/ 2147483646 w 90"/>
                <a:gd name="T67" fmla="*/ 2147483646 h 93"/>
                <a:gd name="T68" fmla="*/ 2147483646 w 90"/>
                <a:gd name="T69" fmla="*/ 2147483646 h 93"/>
                <a:gd name="T70" fmla="*/ 2147483646 w 90"/>
                <a:gd name="T71" fmla="*/ 2147483646 h 93"/>
                <a:gd name="T72" fmla="*/ 2147483646 w 90"/>
                <a:gd name="T73" fmla="*/ 2147483646 h 93"/>
                <a:gd name="T74" fmla="*/ 2147483646 w 90"/>
                <a:gd name="T75" fmla="*/ 2147483646 h 93"/>
                <a:gd name="T76" fmla="*/ 2147483646 w 90"/>
                <a:gd name="T77" fmla="*/ 2147483646 h 93"/>
                <a:gd name="T78" fmla="*/ 2147483646 w 90"/>
                <a:gd name="T79" fmla="*/ 2147483646 h 93"/>
                <a:gd name="T80" fmla="*/ 2147483646 w 90"/>
                <a:gd name="T81" fmla="*/ 2147483646 h 93"/>
                <a:gd name="T82" fmla="*/ 2147483646 w 90"/>
                <a:gd name="T83" fmla="*/ 2147483646 h 93"/>
                <a:gd name="T84" fmla="*/ 2147483646 w 90"/>
                <a:gd name="T85" fmla="*/ 2147483646 h 93"/>
                <a:gd name="T86" fmla="*/ 2147483646 w 90"/>
                <a:gd name="T87" fmla="*/ 2147483646 h 93"/>
                <a:gd name="T88" fmla="*/ 2147483646 w 90"/>
                <a:gd name="T89" fmla="*/ 2147483646 h 93"/>
                <a:gd name="T90" fmla="*/ 2147483646 w 90"/>
                <a:gd name="T91" fmla="*/ 2147483646 h 93"/>
                <a:gd name="T92" fmla="*/ 2147483646 w 90"/>
                <a:gd name="T93" fmla="*/ 2147483646 h 93"/>
                <a:gd name="T94" fmla="*/ 2147483646 w 90"/>
                <a:gd name="T95" fmla="*/ 2147483646 h 93"/>
                <a:gd name="T96" fmla="*/ 2147483646 w 90"/>
                <a:gd name="T97" fmla="*/ 2147483646 h 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0" h="93">
                  <a:moveTo>
                    <a:pt x="86" y="38"/>
                  </a:moveTo>
                  <a:cubicBezTo>
                    <a:pt x="88" y="40"/>
                    <a:pt x="90" y="43"/>
                    <a:pt x="90" y="46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8"/>
                    <a:pt x="86" y="93"/>
                    <a:pt x="81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4" y="93"/>
                    <a:pt x="0" y="88"/>
                    <a:pt x="0" y="8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1" y="41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39"/>
                    <a:pt x="2" y="39"/>
                    <a:pt x="3" y="39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3" y="0"/>
                    <a:pt x="46" y="0"/>
                    <a:pt x="50" y="3"/>
                  </a:cubicBezTo>
                  <a:cubicBezTo>
                    <a:pt x="86" y="38"/>
                    <a:pt x="86" y="38"/>
                    <a:pt x="86" y="38"/>
                  </a:cubicBezTo>
                  <a:close/>
                  <a:moveTo>
                    <a:pt x="15" y="30"/>
                  </a:moveTo>
                  <a:cubicBezTo>
                    <a:pt x="15" y="52"/>
                    <a:pt x="15" y="52"/>
                    <a:pt x="15" y="52"/>
                  </a:cubicBezTo>
                  <a:cubicBezTo>
                    <a:pt x="45" y="75"/>
                    <a:pt x="45" y="75"/>
                    <a:pt x="45" y="7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15" y="30"/>
                    <a:pt x="15" y="30"/>
                    <a:pt x="15" y="30"/>
                  </a:cubicBezTo>
                  <a:close/>
                  <a:moveTo>
                    <a:pt x="25" y="35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25" y="35"/>
                    <a:pt x="25" y="35"/>
                    <a:pt x="25" y="35"/>
                  </a:cubicBezTo>
                  <a:close/>
                  <a:moveTo>
                    <a:pt x="25" y="51"/>
                  </a:moveTo>
                  <a:cubicBezTo>
                    <a:pt x="25" y="55"/>
                    <a:pt x="25" y="55"/>
                    <a:pt x="25" y="55"/>
                  </a:cubicBezTo>
                  <a:cubicBezTo>
                    <a:pt x="63" y="55"/>
                    <a:pt x="63" y="55"/>
                    <a:pt x="63" y="55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25" y="51"/>
                    <a:pt x="25" y="51"/>
                    <a:pt x="25" y="51"/>
                  </a:cubicBezTo>
                  <a:close/>
                  <a:moveTo>
                    <a:pt x="25" y="43"/>
                  </a:moveTo>
                  <a:cubicBezTo>
                    <a:pt x="25" y="47"/>
                    <a:pt x="25" y="47"/>
                    <a:pt x="25" y="47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25" y="43"/>
                    <a:pt x="25" y="43"/>
                    <a:pt x="25" y="43"/>
                  </a:cubicBezTo>
                  <a:close/>
                  <a:moveTo>
                    <a:pt x="10" y="87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8"/>
                    <a:pt x="28" y="67"/>
                  </a:cubicBezTo>
                  <a:cubicBezTo>
                    <a:pt x="27" y="66"/>
                    <a:pt x="26" y="66"/>
                    <a:pt x="25" y="67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6" y="85"/>
                    <a:pt x="6" y="86"/>
                    <a:pt x="7" y="87"/>
                  </a:cubicBezTo>
                  <a:cubicBezTo>
                    <a:pt x="8" y="87"/>
                    <a:pt x="9" y="87"/>
                    <a:pt x="10" y="87"/>
                  </a:cubicBezTo>
                  <a:close/>
                  <a:moveTo>
                    <a:pt x="84" y="84"/>
                  </a:moveTo>
                  <a:cubicBezTo>
                    <a:pt x="66" y="67"/>
                    <a:pt x="66" y="67"/>
                    <a:pt x="66" y="67"/>
                  </a:cubicBezTo>
                  <a:cubicBezTo>
                    <a:pt x="65" y="66"/>
                    <a:pt x="64" y="66"/>
                    <a:pt x="63" y="67"/>
                  </a:cubicBezTo>
                  <a:cubicBezTo>
                    <a:pt x="62" y="68"/>
                    <a:pt x="62" y="69"/>
                    <a:pt x="63" y="69"/>
                  </a:cubicBezTo>
                  <a:cubicBezTo>
                    <a:pt x="81" y="87"/>
                    <a:pt x="81" y="87"/>
                    <a:pt x="81" y="87"/>
                  </a:cubicBezTo>
                  <a:cubicBezTo>
                    <a:pt x="82" y="87"/>
                    <a:pt x="83" y="87"/>
                    <a:pt x="84" y="87"/>
                  </a:cubicBezTo>
                  <a:cubicBezTo>
                    <a:pt x="85" y="86"/>
                    <a:pt x="85" y="85"/>
                    <a:pt x="84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115"/>
            <a:ext cx="12192000" cy="4616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6486426"/>
            <a:ext cx="12192000" cy="451354"/>
          </a:xfrm>
          <a:prstGeom prst="rect">
            <a:avLst/>
          </a:prstGeom>
          <a:gradFill>
            <a:gsLst>
              <a:gs pos="94000">
                <a:srgbClr val="199CFF">
                  <a:alpha val="10000"/>
                </a:srgbClr>
              </a:gs>
              <a:gs pos="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9137389" y="6473694"/>
            <a:ext cx="24614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研究背景与现状</a:t>
            </a:r>
          </a:p>
        </p:txBody>
      </p:sp>
      <p:sp>
        <p:nvSpPr>
          <p:cNvPr id="27" name="任意多边形: 形状 26"/>
          <p:cNvSpPr/>
          <p:nvPr/>
        </p:nvSpPr>
        <p:spPr>
          <a:xfrm>
            <a:off x="-43540" y="6460582"/>
            <a:ext cx="587196" cy="477198"/>
          </a:xfrm>
          <a:custGeom>
            <a:avLst/>
            <a:gdLst>
              <a:gd name="connsiteX0" fmla="*/ 183600 w 587196"/>
              <a:gd name="connsiteY0" fmla="*/ 0 h 477198"/>
              <a:gd name="connsiteX1" fmla="*/ 403596 w 587196"/>
              <a:gd name="connsiteY1" fmla="*/ 0 h 477198"/>
              <a:gd name="connsiteX2" fmla="*/ 587196 w 587196"/>
              <a:gd name="connsiteY2" fmla="*/ 183600 h 477198"/>
              <a:gd name="connsiteX3" fmla="*/ 413555 w 587196"/>
              <a:gd name="connsiteY3" fmla="*/ 357241 h 477198"/>
              <a:gd name="connsiteX4" fmla="*/ 413555 w 587196"/>
              <a:gd name="connsiteY4" fmla="*/ 344972 h 477198"/>
              <a:gd name="connsiteX5" fmla="*/ 337881 w 587196"/>
              <a:gd name="connsiteY5" fmla="*/ 344972 h 477198"/>
              <a:gd name="connsiteX6" fmla="*/ 337881 w 587196"/>
              <a:gd name="connsiteY6" fmla="*/ 24033 h 477198"/>
              <a:gd name="connsiteX7" fmla="*/ 310520 w 587196"/>
              <a:gd name="connsiteY7" fmla="*/ 24033 h 477198"/>
              <a:gd name="connsiteX8" fmla="*/ 227697 w 587196"/>
              <a:gd name="connsiteY8" fmla="*/ 80727 h 477198"/>
              <a:gd name="connsiteX9" fmla="*/ 227697 w 587196"/>
              <a:gd name="connsiteY9" fmla="*/ 109074 h 477198"/>
              <a:gd name="connsiteX10" fmla="*/ 307069 w 587196"/>
              <a:gd name="connsiteY10" fmla="*/ 56324 h 477198"/>
              <a:gd name="connsiteX11" fmla="*/ 307069 w 587196"/>
              <a:gd name="connsiteY11" fmla="*/ 344972 h 477198"/>
              <a:gd name="connsiteX12" fmla="*/ 218330 w 587196"/>
              <a:gd name="connsiteY12" fmla="*/ 344972 h 477198"/>
              <a:gd name="connsiteX13" fmla="*/ 218330 w 587196"/>
              <a:gd name="connsiteY13" fmla="*/ 371347 h 477198"/>
              <a:gd name="connsiteX14" fmla="*/ 399449 w 587196"/>
              <a:gd name="connsiteY14" fmla="*/ 371347 h 477198"/>
              <a:gd name="connsiteX15" fmla="*/ 293598 w 587196"/>
              <a:gd name="connsiteY15" fmla="*/ 477198 h 477198"/>
              <a:gd name="connsiteX16" fmla="*/ 0 w 587196"/>
              <a:gd name="connsiteY16" fmla="*/ 183600 h 4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77198">
                <a:moveTo>
                  <a:pt x="183600" y="0"/>
                </a:moveTo>
                <a:lnTo>
                  <a:pt x="403596" y="0"/>
                </a:lnTo>
                <a:lnTo>
                  <a:pt x="587196" y="183600"/>
                </a:lnTo>
                <a:lnTo>
                  <a:pt x="413555" y="357241"/>
                </a:lnTo>
                <a:lnTo>
                  <a:pt x="413555" y="344972"/>
                </a:lnTo>
                <a:lnTo>
                  <a:pt x="337881" y="344972"/>
                </a:lnTo>
                <a:lnTo>
                  <a:pt x="337881" y="24033"/>
                </a:lnTo>
                <a:lnTo>
                  <a:pt x="310520" y="24033"/>
                </a:lnTo>
                <a:lnTo>
                  <a:pt x="227697" y="80727"/>
                </a:lnTo>
                <a:lnTo>
                  <a:pt x="227697" y="109074"/>
                </a:lnTo>
                <a:lnTo>
                  <a:pt x="307069" y="56324"/>
                </a:lnTo>
                <a:lnTo>
                  <a:pt x="307069" y="344972"/>
                </a:lnTo>
                <a:lnTo>
                  <a:pt x="218330" y="344972"/>
                </a:lnTo>
                <a:lnTo>
                  <a:pt x="218330" y="371347"/>
                </a:lnTo>
                <a:lnTo>
                  <a:pt x="399449" y="371347"/>
                </a:lnTo>
                <a:lnTo>
                  <a:pt x="293598" y="477198"/>
                </a:lnTo>
                <a:lnTo>
                  <a:pt x="0" y="183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/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研究方法与思路</a:t>
            </a:r>
          </a:p>
        </p:txBody>
      </p:sp>
      <p:sp>
        <p:nvSpPr>
          <p:cNvPr id="29" name="任意多边形: 形状 28"/>
          <p:cNvSpPr/>
          <p:nvPr/>
        </p:nvSpPr>
        <p:spPr>
          <a:xfrm>
            <a:off x="3018742" y="6461026"/>
            <a:ext cx="587196" cy="476754"/>
          </a:xfrm>
          <a:custGeom>
            <a:avLst/>
            <a:gdLst>
              <a:gd name="connsiteX0" fmla="*/ 183156 w 587196"/>
              <a:gd name="connsiteY0" fmla="*/ 0 h 476754"/>
              <a:gd name="connsiteX1" fmla="*/ 404040 w 587196"/>
              <a:gd name="connsiteY1" fmla="*/ 0 h 476754"/>
              <a:gd name="connsiteX2" fmla="*/ 587196 w 587196"/>
              <a:gd name="connsiteY2" fmla="*/ 183156 h 476754"/>
              <a:gd name="connsiteX3" fmla="*/ 417992 w 587196"/>
              <a:gd name="connsiteY3" fmla="*/ 352360 h 476754"/>
              <a:gd name="connsiteX4" fmla="*/ 417992 w 587196"/>
              <a:gd name="connsiteY4" fmla="*/ 343049 h 476754"/>
              <a:gd name="connsiteX5" fmla="*/ 243473 w 587196"/>
              <a:gd name="connsiteY5" fmla="*/ 343049 h 476754"/>
              <a:gd name="connsiteX6" fmla="*/ 327528 w 587196"/>
              <a:gd name="connsiteY6" fmla="*/ 243464 h 476754"/>
              <a:gd name="connsiteX7" fmla="*/ 381264 w 587196"/>
              <a:gd name="connsiteY7" fmla="*/ 190344 h 476754"/>
              <a:gd name="connsiteX8" fmla="*/ 404928 w 587196"/>
              <a:gd name="connsiteY8" fmla="*/ 151521 h 476754"/>
              <a:gd name="connsiteX9" fmla="*/ 412816 w 587196"/>
              <a:gd name="connsiteY9" fmla="*/ 109863 h 476754"/>
              <a:gd name="connsiteX10" fmla="*/ 386441 w 587196"/>
              <a:gd name="connsiteY10" fmla="*/ 42569 h 476754"/>
              <a:gd name="connsiteX11" fmla="*/ 312985 w 587196"/>
              <a:gd name="connsiteY11" fmla="*/ 18413 h 476754"/>
              <a:gd name="connsiteX12" fmla="*/ 242857 w 587196"/>
              <a:gd name="connsiteY12" fmla="*/ 42323 h 476754"/>
              <a:gd name="connsiteX13" fmla="*/ 211675 w 587196"/>
              <a:gd name="connsiteY13" fmla="*/ 105180 h 476754"/>
              <a:gd name="connsiteX14" fmla="*/ 243226 w 587196"/>
              <a:gd name="connsiteY14" fmla="*/ 109123 h 476754"/>
              <a:gd name="connsiteX15" fmla="*/ 265041 w 587196"/>
              <a:gd name="connsiteY15" fmla="*/ 62166 h 476754"/>
              <a:gd name="connsiteX16" fmla="*/ 312738 w 587196"/>
              <a:gd name="connsiteY16" fmla="*/ 45034 h 476754"/>
              <a:gd name="connsiteX17" fmla="*/ 362777 w 587196"/>
              <a:gd name="connsiteY17" fmla="*/ 62412 h 476754"/>
              <a:gd name="connsiteX18" fmla="*/ 380771 w 587196"/>
              <a:gd name="connsiteY18" fmla="*/ 111835 h 476754"/>
              <a:gd name="connsiteX19" fmla="*/ 363640 w 587196"/>
              <a:gd name="connsiteY19" fmla="*/ 165078 h 476754"/>
              <a:gd name="connsiteX20" fmla="*/ 303618 w 587196"/>
              <a:gd name="connsiteY20" fmla="*/ 227442 h 476754"/>
              <a:gd name="connsiteX21" fmla="*/ 240392 w 587196"/>
              <a:gd name="connsiteY21" fmla="*/ 291901 h 476754"/>
              <a:gd name="connsiteX22" fmla="*/ 207484 w 587196"/>
              <a:gd name="connsiteY22" fmla="*/ 348718 h 476754"/>
              <a:gd name="connsiteX23" fmla="*/ 207484 w 587196"/>
              <a:gd name="connsiteY23" fmla="*/ 370903 h 476754"/>
              <a:gd name="connsiteX24" fmla="*/ 399449 w 587196"/>
              <a:gd name="connsiteY24" fmla="*/ 370903 h 476754"/>
              <a:gd name="connsiteX25" fmla="*/ 293598 w 587196"/>
              <a:gd name="connsiteY25" fmla="*/ 476754 h 476754"/>
              <a:gd name="connsiteX26" fmla="*/ 0 w 587196"/>
              <a:gd name="connsiteY26" fmla="*/ 183156 h 47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76754">
                <a:moveTo>
                  <a:pt x="183156" y="0"/>
                </a:moveTo>
                <a:lnTo>
                  <a:pt x="404040" y="0"/>
                </a:lnTo>
                <a:lnTo>
                  <a:pt x="587196" y="183156"/>
                </a:lnTo>
                <a:lnTo>
                  <a:pt x="417992" y="352360"/>
                </a:lnTo>
                <a:lnTo>
                  <a:pt x="417992" y="343049"/>
                </a:lnTo>
                <a:lnTo>
                  <a:pt x="243473" y="343049"/>
                </a:lnTo>
                <a:cubicBezTo>
                  <a:pt x="255140" y="316098"/>
                  <a:pt x="283159" y="282904"/>
                  <a:pt x="327528" y="243464"/>
                </a:cubicBezTo>
                <a:cubicBezTo>
                  <a:pt x="352835" y="220951"/>
                  <a:pt x="370747" y="203244"/>
                  <a:pt x="381264" y="190344"/>
                </a:cubicBezTo>
                <a:cubicBezTo>
                  <a:pt x="391782" y="177444"/>
                  <a:pt x="399670" y="164503"/>
                  <a:pt x="404928" y="151521"/>
                </a:cubicBezTo>
                <a:cubicBezTo>
                  <a:pt x="410187" y="138539"/>
                  <a:pt x="412816" y="124653"/>
                  <a:pt x="412816" y="109863"/>
                </a:cubicBezTo>
                <a:cubicBezTo>
                  <a:pt x="412816" y="81105"/>
                  <a:pt x="404024" y="58674"/>
                  <a:pt x="386441" y="42569"/>
                </a:cubicBezTo>
                <a:cubicBezTo>
                  <a:pt x="368857" y="26465"/>
                  <a:pt x="344372" y="18413"/>
                  <a:pt x="312985" y="18413"/>
                </a:cubicBezTo>
                <a:cubicBezTo>
                  <a:pt x="284556" y="18413"/>
                  <a:pt x="261180" y="26383"/>
                  <a:pt x="242857" y="42323"/>
                </a:cubicBezTo>
                <a:cubicBezTo>
                  <a:pt x="224534" y="58263"/>
                  <a:pt x="214140" y="79215"/>
                  <a:pt x="211675" y="105180"/>
                </a:cubicBezTo>
                <a:lnTo>
                  <a:pt x="243226" y="109123"/>
                </a:lnTo>
                <a:cubicBezTo>
                  <a:pt x="245363" y="89239"/>
                  <a:pt x="252634" y="73587"/>
                  <a:pt x="265041" y="62166"/>
                </a:cubicBezTo>
                <a:cubicBezTo>
                  <a:pt x="277448" y="50745"/>
                  <a:pt x="293347" y="45034"/>
                  <a:pt x="312738" y="45034"/>
                </a:cubicBezTo>
                <a:cubicBezTo>
                  <a:pt x="334101" y="45034"/>
                  <a:pt x="350781" y="50827"/>
                  <a:pt x="362777" y="62412"/>
                </a:cubicBezTo>
                <a:cubicBezTo>
                  <a:pt x="374773" y="73998"/>
                  <a:pt x="380771" y="90472"/>
                  <a:pt x="380771" y="111835"/>
                </a:cubicBezTo>
                <a:cubicBezTo>
                  <a:pt x="380771" y="130404"/>
                  <a:pt x="375061" y="148152"/>
                  <a:pt x="363640" y="165078"/>
                </a:cubicBezTo>
                <a:cubicBezTo>
                  <a:pt x="352219" y="182004"/>
                  <a:pt x="332212" y="202792"/>
                  <a:pt x="303618" y="227442"/>
                </a:cubicBezTo>
                <a:cubicBezTo>
                  <a:pt x="275846" y="251599"/>
                  <a:pt x="254771" y="273085"/>
                  <a:pt x="240392" y="291901"/>
                </a:cubicBezTo>
                <a:cubicBezTo>
                  <a:pt x="226013" y="310717"/>
                  <a:pt x="215044" y="329656"/>
                  <a:pt x="207484" y="348718"/>
                </a:cubicBezTo>
                <a:lnTo>
                  <a:pt x="207484" y="370903"/>
                </a:lnTo>
                <a:lnTo>
                  <a:pt x="399449" y="370903"/>
                </a:lnTo>
                <a:lnTo>
                  <a:pt x="293598" y="476754"/>
                </a:lnTo>
                <a:lnTo>
                  <a:pt x="0" y="1831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关键知识与分析</a:t>
            </a:r>
          </a:p>
        </p:txBody>
      </p:sp>
      <p:sp>
        <p:nvSpPr>
          <p:cNvPr id="31" name="任意多边形: 形状 30"/>
          <p:cNvSpPr/>
          <p:nvPr/>
        </p:nvSpPr>
        <p:spPr>
          <a:xfrm>
            <a:off x="6077493" y="6460582"/>
            <a:ext cx="587196" cy="477198"/>
          </a:xfrm>
          <a:custGeom>
            <a:avLst/>
            <a:gdLst>
              <a:gd name="connsiteX0" fmla="*/ 310027 w 587196"/>
              <a:gd name="connsiteY0" fmla="*/ 18857 h 477198"/>
              <a:gd name="connsiteX1" fmla="*/ 239652 w 587196"/>
              <a:gd name="connsiteY1" fmla="*/ 41411 h 477198"/>
              <a:gd name="connsiteX2" fmla="*/ 207977 w 587196"/>
              <a:gd name="connsiteY2" fmla="*/ 105131 h 477198"/>
              <a:gd name="connsiteX3" fmla="*/ 239036 w 587196"/>
              <a:gd name="connsiteY3" fmla="*/ 107842 h 477198"/>
              <a:gd name="connsiteX4" fmla="*/ 261097 w 587196"/>
              <a:gd name="connsiteY4" fmla="*/ 60638 h 477198"/>
              <a:gd name="connsiteX5" fmla="*/ 309780 w 587196"/>
              <a:gd name="connsiteY5" fmla="*/ 45232 h 477198"/>
              <a:gd name="connsiteX6" fmla="*/ 360189 w 587196"/>
              <a:gd name="connsiteY6" fmla="*/ 62980 h 477198"/>
              <a:gd name="connsiteX7" fmla="*/ 377321 w 587196"/>
              <a:gd name="connsiteY7" fmla="*/ 113265 h 477198"/>
              <a:gd name="connsiteX8" fmla="*/ 366968 w 587196"/>
              <a:gd name="connsiteY8" fmla="*/ 150116 h 477198"/>
              <a:gd name="connsiteX9" fmla="*/ 338744 w 587196"/>
              <a:gd name="connsiteY9" fmla="*/ 172671 h 477198"/>
              <a:gd name="connsiteX10" fmla="*/ 297702 w 587196"/>
              <a:gd name="connsiteY10" fmla="*/ 180312 h 477198"/>
              <a:gd name="connsiteX11" fmla="*/ 274778 w 587196"/>
              <a:gd name="connsiteY11" fmla="*/ 180312 h 477198"/>
              <a:gd name="connsiteX12" fmla="*/ 274778 w 587196"/>
              <a:gd name="connsiteY12" fmla="*/ 209152 h 477198"/>
              <a:gd name="connsiteX13" fmla="*/ 298442 w 587196"/>
              <a:gd name="connsiteY13" fmla="*/ 209152 h 477198"/>
              <a:gd name="connsiteX14" fmla="*/ 363147 w 587196"/>
              <a:gd name="connsiteY14" fmla="*/ 226160 h 477198"/>
              <a:gd name="connsiteX15" fmla="*/ 386194 w 587196"/>
              <a:gd name="connsiteY15" fmla="*/ 275706 h 477198"/>
              <a:gd name="connsiteX16" fmla="*/ 366844 w 587196"/>
              <a:gd name="connsiteY16" fmla="*/ 330922 h 477198"/>
              <a:gd name="connsiteX17" fmla="*/ 310766 w 587196"/>
              <a:gd name="connsiteY17" fmla="*/ 349655 h 477198"/>
              <a:gd name="connsiteX18" fmla="*/ 232874 w 587196"/>
              <a:gd name="connsiteY18" fmla="*/ 282855 h 477198"/>
              <a:gd name="connsiteX19" fmla="*/ 201075 w 587196"/>
              <a:gd name="connsiteY19" fmla="*/ 286306 h 477198"/>
              <a:gd name="connsiteX20" fmla="*/ 310766 w 587196"/>
              <a:gd name="connsiteY20" fmla="*/ 376277 h 477198"/>
              <a:gd name="connsiteX21" fmla="*/ 390138 w 587196"/>
              <a:gd name="connsiteY21" fmla="*/ 349902 h 477198"/>
              <a:gd name="connsiteX22" fmla="*/ 418239 w 587196"/>
              <a:gd name="connsiteY22" fmla="*/ 275706 h 477198"/>
              <a:gd name="connsiteX23" fmla="*/ 397410 w 587196"/>
              <a:gd name="connsiteY23" fmla="*/ 220861 h 477198"/>
              <a:gd name="connsiteX24" fmla="*/ 339607 w 587196"/>
              <a:gd name="connsiteY24" fmla="*/ 194116 h 477198"/>
              <a:gd name="connsiteX25" fmla="*/ 339607 w 587196"/>
              <a:gd name="connsiteY25" fmla="*/ 193130 h 477198"/>
              <a:gd name="connsiteX26" fmla="*/ 390878 w 587196"/>
              <a:gd name="connsiteY26" fmla="*/ 164167 h 477198"/>
              <a:gd name="connsiteX27" fmla="*/ 409119 w 587196"/>
              <a:gd name="connsiteY27" fmla="*/ 110554 h 477198"/>
              <a:gd name="connsiteX28" fmla="*/ 383113 w 587196"/>
              <a:gd name="connsiteY28" fmla="*/ 42890 h 477198"/>
              <a:gd name="connsiteX29" fmla="*/ 310027 w 587196"/>
              <a:gd name="connsiteY29" fmla="*/ 18857 h 477198"/>
              <a:gd name="connsiteX30" fmla="*/ 183600 w 587196"/>
              <a:gd name="connsiteY30" fmla="*/ 0 h 477198"/>
              <a:gd name="connsiteX31" fmla="*/ 403596 w 587196"/>
              <a:gd name="connsiteY31" fmla="*/ 0 h 477198"/>
              <a:gd name="connsiteX32" fmla="*/ 587196 w 587196"/>
              <a:gd name="connsiteY32" fmla="*/ 183600 h 477198"/>
              <a:gd name="connsiteX33" fmla="*/ 293598 w 587196"/>
              <a:gd name="connsiteY33" fmla="*/ 477198 h 477198"/>
              <a:gd name="connsiteX34" fmla="*/ 0 w 587196"/>
              <a:gd name="connsiteY34" fmla="*/ 183600 h 4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7196" h="477198">
                <a:moveTo>
                  <a:pt x="310027" y="18857"/>
                </a:moveTo>
                <a:cubicBezTo>
                  <a:pt x="281105" y="18857"/>
                  <a:pt x="257646" y="26375"/>
                  <a:pt x="239652" y="41411"/>
                </a:cubicBezTo>
                <a:cubicBezTo>
                  <a:pt x="221658" y="56447"/>
                  <a:pt x="211100" y="77687"/>
                  <a:pt x="207977" y="105131"/>
                </a:cubicBezTo>
                <a:lnTo>
                  <a:pt x="239036" y="107842"/>
                </a:lnTo>
                <a:cubicBezTo>
                  <a:pt x="241172" y="86643"/>
                  <a:pt x="248526" y="70909"/>
                  <a:pt x="261097" y="60638"/>
                </a:cubicBezTo>
                <a:cubicBezTo>
                  <a:pt x="273669" y="50367"/>
                  <a:pt x="289896" y="45232"/>
                  <a:pt x="309780" y="45232"/>
                </a:cubicBezTo>
                <a:cubicBezTo>
                  <a:pt x="331965" y="45232"/>
                  <a:pt x="348768" y="51148"/>
                  <a:pt x="360189" y="62980"/>
                </a:cubicBezTo>
                <a:cubicBezTo>
                  <a:pt x="371610" y="74811"/>
                  <a:pt x="377321" y="91573"/>
                  <a:pt x="377321" y="113265"/>
                </a:cubicBezTo>
                <a:cubicBezTo>
                  <a:pt x="377321" y="127890"/>
                  <a:pt x="373870" y="140174"/>
                  <a:pt x="366968" y="150116"/>
                </a:cubicBezTo>
                <a:cubicBezTo>
                  <a:pt x="360066" y="160058"/>
                  <a:pt x="350658" y="167576"/>
                  <a:pt x="338744" y="172671"/>
                </a:cubicBezTo>
                <a:cubicBezTo>
                  <a:pt x="326830" y="177765"/>
                  <a:pt x="313149" y="180312"/>
                  <a:pt x="297702" y="180312"/>
                </a:cubicBezTo>
                <a:lnTo>
                  <a:pt x="274778" y="180312"/>
                </a:lnTo>
                <a:lnTo>
                  <a:pt x="274778" y="209152"/>
                </a:lnTo>
                <a:lnTo>
                  <a:pt x="298442" y="209152"/>
                </a:lnTo>
                <a:cubicBezTo>
                  <a:pt x="326214" y="209152"/>
                  <a:pt x="347782" y="214822"/>
                  <a:pt x="363147" y="226160"/>
                </a:cubicBezTo>
                <a:cubicBezTo>
                  <a:pt x="378512" y="237499"/>
                  <a:pt x="386194" y="254015"/>
                  <a:pt x="386194" y="275706"/>
                </a:cubicBezTo>
                <a:cubicBezTo>
                  <a:pt x="386194" y="300027"/>
                  <a:pt x="379744" y="318432"/>
                  <a:pt x="366844" y="330922"/>
                </a:cubicBezTo>
                <a:cubicBezTo>
                  <a:pt x="353944" y="343411"/>
                  <a:pt x="335252" y="349655"/>
                  <a:pt x="310766" y="349655"/>
                </a:cubicBezTo>
                <a:cubicBezTo>
                  <a:pt x="264589" y="349655"/>
                  <a:pt x="238625" y="327388"/>
                  <a:pt x="232874" y="282855"/>
                </a:cubicBezTo>
                <a:lnTo>
                  <a:pt x="201075" y="286306"/>
                </a:lnTo>
                <a:cubicBezTo>
                  <a:pt x="208635" y="346286"/>
                  <a:pt x="245198" y="376277"/>
                  <a:pt x="310766" y="376277"/>
                </a:cubicBezTo>
                <a:cubicBezTo>
                  <a:pt x="344947" y="376277"/>
                  <a:pt x="371405" y="367485"/>
                  <a:pt x="390138" y="349902"/>
                </a:cubicBezTo>
                <a:cubicBezTo>
                  <a:pt x="408872" y="332318"/>
                  <a:pt x="418239" y="307586"/>
                  <a:pt x="418239" y="275706"/>
                </a:cubicBezTo>
                <a:cubicBezTo>
                  <a:pt x="418239" y="253850"/>
                  <a:pt x="411296" y="235568"/>
                  <a:pt x="397410" y="220861"/>
                </a:cubicBezTo>
                <a:cubicBezTo>
                  <a:pt x="383524" y="206153"/>
                  <a:pt x="364256" y="197238"/>
                  <a:pt x="339607" y="194116"/>
                </a:cubicBezTo>
                <a:lnTo>
                  <a:pt x="339607" y="193130"/>
                </a:lnTo>
                <a:cubicBezTo>
                  <a:pt x="361627" y="188364"/>
                  <a:pt x="378717" y="178710"/>
                  <a:pt x="390878" y="164167"/>
                </a:cubicBezTo>
                <a:cubicBezTo>
                  <a:pt x="403038" y="149623"/>
                  <a:pt x="409119" y="131752"/>
                  <a:pt x="409119" y="110554"/>
                </a:cubicBezTo>
                <a:cubicBezTo>
                  <a:pt x="409119" y="81467"/>
                  <a:pt x="400450" y="58912"/>
                  <a:pt x="383113" y="42890"/>
                </a:cubicBezTo>
                <a:cubicBezTo>
                  <a:pt x="365776" y="26868"/>
                  <a:pt x="341414" y="18857"/>
                  <a:pt x="310027" y="18857"/>
                </a:cubicBezTo>
                <a:close/>
                <a:moveTo>
                  <a:pt x="183600" y="0"/>
                </a:moveTo>
                <a:lnTo>
                  <a:pt x="403596" y="0"/>
                </a:lnTo>
                <a:lnTo>
                  <a:pt x="587196" y="183600"/>
                </a:lnTo>
                <a:lnTo>
                  <a:pt x="293598" y="477198"/>
                </a:lnTo>
                <a:lnTo>
                  <a:pt x="0" y="183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结论总结与推广</a:t>
            </a:r>
          </a:p>
        </p:txBody>
      </p:sp>
      <p:sp>
        <p:nvSpPr>
          <p:cNvPr id="33" name="任意多边形: 形状 32"/>
          <p:cNvSpPr/>
          <p:nvPr/>
        </p:nvSpPr>
        <p:spPr>
          <a:xfrm>
            <a:off x="9143306" y="6461026"/>
            <a:ext cx="587196" cy="476754"/>
          </a:xfrm>
          <a:custGeom>
            <a:avLst/>
            <a:gdLst>
              <a:gd name="connsiteX0" fmla="*/ 347741 w 587196"/>
              <a:gd name="connsiteY0" fmla="*/ 65001 h 476754"/>
              <a:gd name="connsiteX1" fmla="*/ 347741 w 587196"/>
              <a:gd name="connsiteY1" fmla="*/ 261951 h 476754"/>
              <a:gd name="connsiteX2" fmla="*/ 222521 w 587196"/>
              <a:gd name="connsiteY2" fmla="*/ 261951 h 476754"/>
              <a:gd name="connsiteX3" fmla="*/ 344783 w 587196"/>
              <a:gd name="connsiteY3" fmla="*/ 23589 h 476754"/>
              <a:gd name="connsiteX4" fmla="*/ 191216 w 587196"/>
              <a:gd name="connsiteY4" fmla="*/ 263184 h 476754"/>
              <a:gd name="connsiteX5" fmla="*/ 191216 w 587196"/>
              <a:gd name="connsiteY5" fmla="*/ 287834 h 476754"/>
              <a:gd name="connsiteX6" fmla="*/ 347741 w 587196"/>
              <a:gd name="connsiteY6" fmla="*/ 287834 h 476754"/>
              <a:gd name="connsiteX7" fmla="*/ 347741 w 587196"/>
              <a:gd name="connsiteY7" fmla="*/ 370903 h 476754"/>
              <a:gd name="connsiteX8" fmla="*/ 378553 w 587196"/>
              <a:gd name="connsiteY8" fmla="*/ 370903 h 476754"/>
              <a:gd name="connsiteX9" fmla="*/ 378553 w 587196"/>
              <a:gd name="connsiteY9" fmla="*/ 287834 h 476754"/>
              <a:gd name="connsiteX10" fmla="*/ 425634 w 587196"/>
              <a:gd name="connsiteY10" fmla="*/ 287834 h 476754"/>
              <a:gd name="connsiteX11" fmla="*/ 425634 w 587196"/>
              <a:gd name="connsiteY11" fmla="*/ 261951 h 476754"/>
              <a:gd name="connsiteX12" fmla="*/ 378553 w 587196"/>
              <a:gd name="connsiteY12" fmla="*/ 261951 h 476754"/>
              <a:gd name="connsiteX13" fmla="*/ 378553 w 587196"/>
              <a:gd name="connsiteY13" fmla="*/ 23589 h 476754"/>
              <a:gd name="connsiteX14" fmla="*/ 183156 w 587196"/>
              <a:gd name="connsiteY14" fmla="*/ 0 h 476754"/>
              <a:gd name="connsiteX15" fmla="*/ 404040 w 587196"/>
              <a:gd name="connsiteY15" fmla="*/ 0 h 476754"/>
              <a:gd name="connsiteX16" fmla="*/ 587196 w 587196"/>
              <a:gd name="connsiteY16" fmla="*/ 183156 h 476754"/>
              <a:gd name="connsiteX17" fmla="*/ 293598 w 587196"/>
              <a:gd name="connsiteY17" fmla="*/ 476754 h 476754"/>
              <a:gd name="connsiteX18" fmla="*/ 0 w 587196"/>
              <a:gd name="connsiteY18" fmla="*/ 183156 h 47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76754">
                <a:moveTo>
                  <a:pt x="347741" y="65001"/>
                </a:moveTo>
                <a:lnTo>
                  <a:pt x="347741" y="261951"/>
                </a:lnTo>
                <a:lnTo>
                  <a:pt x="222521" y="261951"/>
                </a:lnTo>
                <a:close/>
                <a:moveTo>
                  <a:pt x="344783" y="23589"/>
                </a:moveTo>
                <a:lnTo>
                  <a:pt x="191216" y="263184"/>
                </a:lnTo>
                <a:lnTo>
                  <a:pt x="191216" y="287834"/>
                </a:lnTo>
                <a:lnTo>
                  <a:pt x="347741" y="287834"/>
                </a:lnTo>
                <a:lnTo>
                  <a:pt x="347741" y="370903"/>
                </a:lnTo>
                <a:lnTo>
                  <a:pt x="378553" y="370903"/>
                </a:lnTo>
                <a:lnTo>
                  <a:pt x="378553" y="287834"/>
                </a:lnTo>
                <a:lnTo>
                  <a:pt x="425634" y="287834"/>
                </a:lnTo>
                <a:lnTo>
                  <a:pt x="425634" y="261951"/>
                </a:lnTo>
                <a:lnTo>
                  <a:pt x="378553" y="261951"/>
                </a:lnTo>
                <a:lnTo>
                  <a:pt x="378553" y="23589"/>
                </a:lnTo>
                <a:close/>
                <a:moveTo>
                  <a:pt x="183156" y="0"/>
                </a:moveTo>
                <a:lnTo>
                  <a:pt x="404040" y="0"/>
                </a:lnTo>
                <a:lnTo>
                  <a:pt x="587196" y="183156"/>
                </a:lnTo>
                <a:lnTo>
                  <a:pt x="293598" y="476754"/>
                </a:lnTo>
                <a:lnTo>
                  <a:pt x="0" y="183156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335338" y="1408113"/>
            <a:ext cx="5521325" cy="4041775"/>
            <a:chOff x="3409951" y="1446213"/>
            <a:chExt cx="5521325" cy="4041775"/>
          </a:xfrm>
        </p:grpSpPr>
        <p:sp>
          <p:nvSpPr>
            <p:cNvPr id="2" name="MH_SubTitle_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843589" y="3059113"/>
              <a:ext cx="1258887" cy="122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</p:txBody>
        </p:sp>
        <p:sp>
          <p:nvSpPr>
            <p:cNvPr id="6" name="MH_Other_1"/>
            <p:cNvSpPr/>
            <p:nvPr>
              <p:custDataLst>
                <p:tags r:id="rId2"/>
              </p:custDataLst>
            </p:nvPr>
          </p:nvSpPr>
          <p:spPr>
            <a:xfrm>
              <a:off x="3484564" y="2707289"/>
              <a:ext cx="1101725" cy="1993900"/>
            </a:xfrm>
            <a:prstGeom prst="upArrow">
              <a:avLst/>
            </a:prstGeom>
            <a:solidFill>
              <a:srgbClr val="A5A5A5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350" kern="0" dirty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" name="MH_Other_2"/>
            <p:cNvSpPr/>
            <p:nvPr>
              <p:custDataLst>
                <p:tags r:id="rId3"/>
              </p:custDataLst>
            </p:nvPr>
          </p:nvSpPr>
          <p:spPr>
            <a:xfrm rot="1798924">
              <a:off x="4062413" y="2897188"/>
              <a:ext cx="1065212" cy="1993900"/>
            </a:xfrm>
            <a:prstGeom prst="upArrow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350" kern="0" dirty="0">
                <a:solidFill>
                  <a:sysClr val="window" lastClr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" name="MH_Other_3"/>
            <p:cNvSpPr/>
            <p:nvPr>
              <p:custDataLst>
                <p:tags r:id="rId4"/>
              </p:custDataLst>
            </p:nvPr>
          </p:nvSpPr>
          <p:spPr>
            <a:xfrm rot="5400000">
              <a:off x="5347494" y="3293269"/>
              <a:ext cx="992188" cy="3397250"/>
            </a:xfrm>
            <a:prstGeom prst="upArrow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350" kern="0" dirty="0">
                <a:solidFill>
                  <a:sysClr val="window" lastClr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" name="MH_SubTitle_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09951" y="1446213"/>
              <a:ext cx="1260475" cy="122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</p:txBody>
        </p:sp>
        <p:sp>
          <p:nvSpPr>
            <p:cNvPr id="10" name="MH_SubTitle_4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70801" y="4108450"/>
              <a:ext cx="1260475" cy="1174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</p:txBody>
        </p:sp>
        <p:sp>
          <p:nvSpPr>
            <p:cNvPr id="11" name="MH_SubTitle_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146676" y="2079625"/>
              <a:ext cx="1260475" cy="1174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norm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1400" dirty="0" err="1">
                  <a:latin typeface="+mn-lt"/>
                  <a:ea typeface="+mn-ea"/>
                </a:rPr>
                <a:t>Lorem</a:t>
              </a:r>
              <a:r>
                <a:rPr lang="en-US" altLang="zh-CN" sz="1400" dirty="0">
                  <a:latin typeface="+mn-lt"/>
                  <a:ea typeface="+mn-ea"/>
                </a:rPr>
                <a:t> </a:t>
              </a:r>
              <a:r>
                <a:rPr lang="en-US" altLang="zh-CN" sz="1400" dirty="0" err="1">
                  <a:latin typeface="+mn-lt"/>
                  <a:ea typeface="+mn-ea"/>
                </a:rPr>
                <a:t>ipsum</a:t>
              </a:r>
              <a:endParaRPr lang="en-US" altLang="zh-CN" sz="1400" dirty="0">
                <a:latin typeface="+mn-lt"/>
                <a:ea typeface="+mn-ea"/>
              </a:endParaRPr>
            </a:p>
          </p:txBody>
        </p:sp>
        <p:sp>
          <p:nvSpPr>
            <p:cNvPr id="14" name="MH_Other_4"/>
            <p:cNvSpPr/>
            <p:nvPr>
              <p:custDataLst>
                <p:tags r:id="rId8"/>
              </p:custDataLst>
            </p:nvPr>
          </p:nvSpPr>
          <p:spPr>
            <a:xfrm rot="3637147">
              <a:off x="4436269" y="3447257"/>
              <a:ext cx="938213" cy="2203450"/>
            </a:xfrm>
            <a:prstGeom prst="upArrow">
              <a:avLst/>
            </a:prstGeom>
            <a:solidFill>
              <a:srgbClr val="A5A5A5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350" kern="0" dirty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15" name="MH_Title_1"/>
            <p:cNvSpPr/>
            <p:nvPr>
              <p:custDataLst>
                <p:tags r:id="rId9"/>
              </p:custDataLst>
            </p:nvPr>
          </p:nvSpPr>
          <p:spPr bwMode="auto">
            <a:xfrm>
              <a:off x="3510692" y="4284715"/>
              <a:ext cx="1174740" cy="117474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47000">
                  <a:schemeClr val="accent1"/>
                </a:gs>
                <a:gs pos="82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635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/>
          </p:spPr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kern="0">
                  <a:solidFill>
                    <a:srgbClr val="FFFFFF"/>
                  </a:solidFill>
                </a:rPr>
                <a:t>LOREM</a:t>
              </a:r>
              <a:endParaRPr lang="zh-CN" altLang="en-US" kern="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58" y="0"/>
            <a:ext cx="12185542" cy="685800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1730677"/>
            <a:ext cx="12192000" cy="3396647"/>
            <a:chOff x="-247650" y="3899419"/>
            <a:chExt cx="12192000" cy="271659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7650" y="3899419"/>
              <a:ext cx="12192000" cy="2716594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-247650" y="3899419"/>
              <a:ext cx="12192000" cy="2715904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943100" y="2362200"/>
            <a:ext cx="9258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谢谢观看！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862326" y="5685412"/>
            <a:ext cx="6812063" cy="398780"/>
            <a:chOff x="2482396" y="5792607"/>
            <a:chExt cx="6812063" cy="398780"/>
          </a:xfrm>
        </p:grpSpPr>
        <p:sp>
          <p:nvSpPr>
            <p:cNvPr id="18" name="文本框 17"/>
            <p:cNvSpPr txBox="1"/>
            <p:nvPr/>
          </p:nvSpPr>
          <p:spPr>
            <a:xfrm>
              <a:off x="2482396" y="5792607"/>
              <a:ext cx="3621601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答辩人：</a:t>
              </a:r>
              <a:r>
                <a:rPr lang="en-US" altLang="zh-CN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PPT818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234956" y="5792607"/>
              <a:ext cx="3059503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指导老师：</a:t>
              </a:r>
              <a:r>
                <a:rPr lang="en-US" altLang="zh-CN" sz="20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PPT818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315857" y="267543"/>
            <a:ext cx="1560286" cy="1273048"/>
            <a:chOff x="5315857" y="267543"/>
            <a:chExt cx="1560286" cy="1273048"/>
          </a:xfrm>
        </p:grpSpPr>
        <p:sp>
          <p:nvSpPr>
            <p:cNvPr id="31" name="椭圆 30"/>
            <p:cNvSpPr/>
            <p:nvPr/>
          </p:nvSpPr>
          <p:spPr>
            <a:xfrm>
              <a:off x="5459476" y="267543"/>
              <a:ext cx="1273048" cy="1273048"/>
            </a:xfrm>
            <a:prstGeom prst="ellipse">
              <a:avLst/>
            </a:prstGeom>
            <a:solidFill>
              <a:srgbClr val="199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315857" y="442402"/>
              <a:ext cx="1560286" cy="82994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20XX</a:t>
              </a:r>
              <a:endParaRPr lang="zh-CN" altLang="en-US" sz="4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33843" y="0"/>
            <a:ext cx="7939885" cy="685800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29405" y="1243693"/>
            <a:ext cx="5213388" cy="4370614"/>
            <a:chOff x="1457158" y="1243692"/>
            <a:chExt cx="5213388" cy="4370614"/>
          </a:xfrm>
        </p:grpSpPr>
        <p:sp>
          <p:nvSpPr>
            <p:cNvPr id="13" name="文本框 12"/>
            <p:cNvSpPr txBox="1"/>
            <p:nvPr/>
          </p:nvSpPr>
          <p:spPr>
            <a:xfrm>
              <a:off x="2051337" y="1243692"/>
              <a:ext cx="43267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chemeClr val="bg1"/>
                  </a:solidFill>
                </a:rPr>
                <a:t>研究背景与现状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809520" y="2435927"/>
              <a:ext cx="43267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     </a:t>
              </a:r>
              <a:r>
                <a:rPr lang="zh-CN" altLang="en-US" sz="2800" dirty="0">
                  <a:solidFill>
                    <a:schemeClr val="bg1"/>
                  </a:solidFill>
                </a:rPr>
                <a:t>研究方法与思路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798725" y="3678166"/>
              <a:ext cx="43267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     </a:t>
              </a:r>
              <a:r>
                <a:rPr lang="zh-CN" altLang="en-US" sz="2800" dirty="0">
                  <a:solidFill>
                    <a:schemeClr val="bg1"/>
                  </a:solidFill>
                </a:rPr>
                <a:t>关键知识与分析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805075" y="4879613"/>
              <a:ext cx="43267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     </a:t>
              </a:r>
              <a:r>
                <a:rPr lang="zh-CN" altLang="en-US" sz="2800" dirty="0">
                  <a:solidFill>
                    <a:schemeClr val="bg1"/>
                  </a:solidFill>
                </a:rPr>
                <a:t>结论总结与推广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885799" y="1716908"/>
              <a:ext cx="287530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chemeClr val="bg1"/>
                  </a:solidFill>
                </a:rPr>
                <a:t>Research background and current situation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81695" y="2955629"/>
              <a:ext cx="304682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</a:rPr>
                <a:t>Research methods and ideas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877885" y="4176731"/>
              <a:ext cx="323908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</a:rPr>
                <a:t>Key knowledge and analysis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881060" y="5337307"/>
              <a:ext cx="378948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</a:rPr>
                <a:t>Conclusion summary and promotion</a:t>
              </a:r>
            </a:p>
          </p:txBody>
        </p:sp>
        <p:sp>
          <p:nvSpPr>
            <p:cNvPr id="2" name="任意多边形: 形状 1"/>
            <p:cNvSpPr/>
            <p:nvPr/>
          </p:nvSpPr>
          <p:spPr>
            <a:xfrm>
              <a:off x="1457158" y="1274290"/>
              <a:ext cx="587196" cy="587196"/>
            </a:xfrm>
            <a:custGeom>
              <a:avLst/>
              <a:gdLst/>
              <a:ahLst/>
              <a:cxnLst/>
              <a:rect l="l" t="t" r="r" b="b"/>
              <a:pathLst>
                <a:path w="587196" h="587196">
                  <a:moveTo>
                    <a:pt x="293598" y="0"/>
                  </a:moveTo>
                  <a:lnTo>
                    <a:pt x="587196" y="293598"/>
                  </a:lnTo>
                  <a:lnTo>
                    <a:pt x="413555" y="467239"/>
                  </a:lnTo>
                  <a:lnTo>
                    <a:pt x="413555" y="454970"/>
                  </a:lnTo>
                  <a:lnTo>
                    <a:pt x="337881" y="454970"/>
                  </a:lnTo>
                  <a:lnTo>
                    <a:pt x="337881" y="134031"/>
                  </a:lnTo>
                  <a:lnTo>
                    <a:pt x="310520" y="134031"/>
                  </a:lnTo>
                  <a:lnTo>
                    <a:pt x="227697" y="190725"/>
                  </a:lnTo>
                  <a:lnTo>
                    <a:pt x="227697" y="219072"/>
                  </a:lnTo>
                  <a:lnTo>
                    <a:pt x="307069" y="166322"/>
                  </a:lnTo>
                  <a:lnTo>
                    <a:pt x="307069" y="454970"/>
                  </a:lnTo>
                  <a:lnTo>
                    <a:pt x="218330" y="454970"/>
                  </a:lnTo>
                  <a:lnTo>
                    <a:pt x="218330" y="481345"/>
                  </a:lnTo>
                  <a:lnTo>
                    <a:pt x="399449" y="481345"/>
                  </a:lnTo>
                  <a:lnTo>
                    <a:pt x="293598" y="587196"/>
                  </a:lnTo>
                  <a:lnTo>
                    <a:pt x="0" y="293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: 形状 2"/>
            <p:cNvSpPr/>
            <p:nvPr/>
          </p:nvSpPr>
          <p:spPr>
            <a:xfrm>
              <a:off x="1457158" y="2496505"/>
              <a:ext cx="587196" cy="587196"/>
            </a:xfrm>
            <a:custGeom>
              <a:avLst/>
              <a:gdLst/>
              <a:ahLst/>
              <a:cxnLst/>
              <a:rect l="l" t="t" r="r" b="b"/>
              <a:pathLst>
                <a:path w="587196" h="587196">
                  <a:moveTo>
                    <a:pt x="293598" y="0"/>
                  </a:moveTo>
                  <a:lnTo>
                    <a:pt x="587196" y="293598"/>
                  </a:lnTo>
                  <a:lnTo>
                    <a:pt x="417992" y="462802"/>
                  </a:lnTo>
                  <a:lnTo>
                    <a:pt x="417992" y="453491"/>
                  </a:lnTo>
                  <a:lnTo>
                    <a:pt x="243473" y="453491"/>
                  </a:lnTo>
                  <a:cubicBezTo>
                    <a:pt x="255140" y="426540"/>
                    <a:pt x="283159" y="393346"/>
                    <a:pt x="327528" y="353906"/>
                  </a:cubicBezTo>
                  <a:cubicBezTo>
                    <a:pt x="352835" y="331393"/>
                    <a:pt x="370747" y="313686"/>
                    <a:pt x="381264" y="300786"/>
                  </a:cubicBezTo>
                  <a:cubicBezTo>
                    <a:pt x="391782" y="287886"/>
                    <a:pt x="399670" y="274945"/>
                    <a:pt x="404928" y="261963"/>
                  </a:cubicBezTo>
                  <a:cubicBezTo>
                    <a:pt x="410187" y="248981"/>
                    <a:pt x="412816" y="235095"/>
                    <a:pt x="412816" y="220305"/>
                  </a:cubicBezTo>
                  <a:cubicBezTo>
                    <a:pt x="412816" y="191547"/>
                    <a:pt x="404024" y="169116"/>
                    <a:pt x="386441" y="153011"/>
                  </a:cubicBezTo>
                  <a:cubicBezTo>
                    <a:pt x="368857" y="136907"/>
                    <a:pt x="344372" y="128855"/>
                    <a:pt x="312985" y="128855"/>
                  </a:cubicBezTo>
                  <a:cubicBezTo>
                    <a:pt x="284556" y="128855"/>
                    <a:pt x="261180" y="136825"/>
                    <a:pt x="242857" y="152765"/>
                  </a:cubicBezTo>
                  <a:cubicBezTo>
                    <a:pt x="224534" y="168705"/>
                    <a:pt x="214140" y="189657"/>
                    <a:pt x="211675" y="215622"/>
                  </a:cubicBezTo>
                  <a:lnTo>
                    <a:pt x="243226" y="219565"/>
                  </a:lnTo>
                  <a:cubicBezTo>
                    <a:pt x="245363" y="199681"/>
                    <a:pt x="252634" y="184029"/>
                    <a:pt x="265041" y="172608"/>
                  </a:cubicBezTo>
                  <a:cubicBezTo>
                    <a:pt x="277448" y="161187"/>
                    <a:pt x="293347" y="155476"/>
                    <a:pt x="312738" y="155476"/>
                  </a:cubicBezTo>
                  <a:cubicBezTo>
                    <a:pt x="334101" y="155476"/>
                    <a:pt x="350781" y="161269"/>
                    <a:pt x="362777" y="172854"/>
                  </a:cubicBezTo>
                  <a:cubicBezTo>
                    <a:pt x="374773" y="184440"/>
                    <a:pt x="380771" y="200914"/>
                    <a:pt x="380771" y="222277"/>
                  </a:cubicBezTo>
                  <a:cubicBezTo>
                    <a:pt x="380771" y="240846"/>
                    <a:pt x="375061" y="258594"/>
                    <a:pt x="363640" y="275520"/>
                  </a:cubicBezTo>
                  <a:cubicBezTo>
                    <a:pt x="352219" y="292446"/>
                    <a:pt x="332212" y="313234"/>
                    <a:pt x="303618" y="337884"/>
                  </a:cubicBezTo>
                  <a:cubicBezTo>
                    <a:pt x="275846" y="362041"/>
                    <a:pt x="254771" y="383527"/>
                    <a:pt x="240392" y="402343"/>
                  </a:cubicBezTo>
                  <a:cubicBezTo>
                    <a:pt x="226013" y="421159"/>
                    <a:pt x="215044" y="440098"/>
                    <a:pt x="207484" y="459160"/>
                  </a:cubicBezTo>
                  <a:lnTo>
                    <a:pt x="207484" y="481345"/>
                  </a:lnTo>
                  <a:lnTo>
                    <a:pt x="399449" y="481345"/>
                  </a:lnTo>
                  <a:lnTo>
                    <a:pt x="293598" y="587196"/>
                  </a:lnTo>
                  <a:lnTo>
                    <a:pt x="0" y="293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1457158" y="3718720"/>
              <a:ext cx="587196" cy="587196"/>
            </a:xfrm>
            <a:custGeom>
              <a:avLst/>
              <a:gdLst/>
              <a:ahLst/>
              <a:cxnLst/>
              <a:rect l="l" t="t" r="r" b="b"/>
              <a:pathLst>
                <a:path w="587196" h="587196">
                  <a:moveTo>
                    <a:pt x="310027" y="128855"/>
                  </a:moveTo>
                  <a:cubicBezTo>
                    <a:pt x="281105" y="128855"/>
                    <a:pt x="257646" y="136373"/>
                    <a:pt x="239652" y="151409"/>
                  </a:cubicBezTo>
                  <a:cubicBezTo>
                    <a:pt x="221658" y="166445"/>
                    <a:pt x="211100" y="187685"/>
                    <a:pt x="207977" y="215129"/>
                  </a:cubicBezTo>
                  <a:lnTo>
                    <a:pt x="239036" y="217840"/>
                  </a:lnTo>
                  <a:cubicBezTo>
                    <a:pt x="241172" y="196641"/>
                    <a:pt x="248526" y="180907"/>
                    <a:pt x="261097" y="170636"/>
                  </a:cubicBezTo>
                  <a:cubicBezTo>
                    <a:pt x="273669" y="160365"/>
                    <a:pt x="289896" y="155230"/>
                    <a:pt x="309780" y="155230"/>
                  </a:cubicBezTo>
                  <a:cubicBezTo>
                    <a:pt x="331965" y="155230"/>
                    <a:pt x="348768" y="161146"/>
                    <a:pt x="360189" y="172978"/>
                  </a:cubicBezTo>
                  <a:cubicBezTo>
                    <a:pt x="371610" y="184809"/>
                    <a:pt x="377321" y="201571"/>
                    <a:pt x="377321" y="223263"/>
                  </a:cubicBezTo>
                  <a:cubicBezTo>
                    <a:pt x="377321" y="237888"/>
                    <a:pt x="373870" y="250172"/>
                    <a:pt x="366968" y="260114"/>
                  </a:cubicBezTo>
                  <a:cubicBezTo>
                    <a:pt x="360066" y="270056"/>
                    <a:pt x="350658" y="277574"/>
                    <a:pt x="338744" y="282669"/>
                  </a:cubicBezTo>
                  <a:cubicBezTo>
                    <a:pt x="326830" y="287763"/>
                    <a:pt x="313149" y="290310"/>
                    <a:pt x="297702" y="290310"/>
                  </a:cubicBezTo>
                  <a:lnTo>
                    <a:pt x="274778" y="290310"/>
                  </a:lnTo>
                  <a:lnTo>
                    <a:pt x="274778" y="319150"/>
                  </a:lnTo>
                  <a:lnTo>
                    <a:pt x="298442" y="319150"/>
                  </a:lnTo>
                  <a:cubicBezTo>
                    <a:pt x="326214" y="319150"/>
                    <a:pt x="347782" y="324820"/>
                    <a:pt x="363147" y="336158"/>
                  </a:cubicBezTo>
                  <a:cubicBezTo>
                    <a:pt x="378512" y="347497"/>
                    <a:pt x="386194" y="364013"/>
                    <a:pt x="386194" y="385704"/>
                  </a:cubicBezTo>
                  <a:cubicBezTo>
                    <a:pt x="386194" y="410025"/>
                    <a:pt x="379744" y="428430"/>
                    <a:pt x="366844" y="440920"/>
                  </a:cubicBezTo>
                  <a:cubicBezTo>
                    <a:pt x="353944" y="453409"/>
                    <a:pt x="335252" y="459653"/>
                    <a:pt x="310766" y="459653"/>
                  </a:cubicBezTo>
                  <a:cubicBezTo>
                    <a:pt x="264589" y="459653"/>
                    <a:pt x="238625" y="437386"/>
                    <a:pt x="232874" y="392853"/>
                  </a:cubicBezTo>
                  <a:lnTo>
                    <a:pt x="201075" y="396304"/>
                  </a:lnTo>
                  <a:cubicBezTo>
                    <a:pt x="208635" y="456284"/>
                    <a:pt x="245198" y="486275"/>
                    <a:pt x="310766" y="486275"/>
                  </a:cubicBezTo>
                  <a:cubicBezTo>
                    <a:pt x="344947" y="486275"/>
                    <a:pt x="371405" y="477483"/>
                    <a:pt x="390138" y="459900"/>
                  </a:cubicBezTo>
                  <a:cubicBezTo>
                    <a:pt x="408872" y="442316"/>
                    <a:pt x="418239" y="417584"/>
                    <a:pt x="418239" y="385704"/>
                  </a:cubicBezTo>
                  <a:cubicBezTo>
                    <a:pt x="418239" y="363848"/>
                    <a:pt x="411296" y="345566"/>
                    <a:pt x="397410" y="330859"/>
                  </a:cubicBezTo>
                  <a:cubicBezTo>
                    <a:pt x="383524" y="316151"/>
                    <a:pt x="364256" y="307236"/>
                    <a:pt x="339607" y="304114"/>
                  </a:cubicBezTo>
                  <a:lnTo>
                    <a:pt x="339607" y="303128"/>
                  </a:lnTo>
                  <a:cubicBezTo>
                    <a:pt x="361627" y="298362"/>
                    <a:pt x="378717" y="288708"/>
                    <a:pt x="390878" y="274165"/>
                  </a:cubicBezTo>
                  <a:cubicBezTo>
                    <a:pt x="403038" y="259621"/>
                    <a:pt x="409119" y="241750"/>
                    <a:pt x="409119" y="220552"/>
                  </a:cubicBezTo>
                  <a:cubicBezTo>
                    <a:pt x="409119" y="191465"/>
                    <a:pt x="400450" y="168910"/>
                    <a:pt x="383113" y="152888"/>
                  </a:cubicBezTo>
                  <a:cubicBezTo>
                    <a:pt x="365776" y="136866"/>
                    <a:pt x="341414" y="128855"/>
                    <a:pt x="310027" y="128855"/>
                  </a:cubicBezTo>
                  <a:close/>
                  <a:moveTo>
                    <a:pt x="293598" y="0"/>
                  </a:moveTo>
                  <a:lnTo>
                    <a:pt x="587196" y="293598"/>
                  </a:lnTo>
                  <a:lnTo>
                    <a:pt x="293598" y="587196"/>
                  </a:lnTo>
                  <a:lnTo>
                    <a:pt x="0" y="293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1457158" y="4940936"/>
              <a:ext cx="587196" cy="587196"/>
            </a:xfrm>
            <a:custGeom>
              <a:avLst/>
              <a:gdLst/>
              <a:ahLst/>
              <a:cxnLst/>
              <a:rect l="l" t="t" r="r" b="b"/>
              <a:pathLst>
                <a:path w="587196" h="587196">
                  <a:moveTo>
                    <a:pt x="347741" y="175443"/>
                  </a:moveTo>
                  <a:lnTo>
                    <a:pt x="347741" y="372393"/>
                  </a:lnTo>
                  <a:lnTo>
                    <a:pt x="222521" y="372393"/>
                  </a:lnTo>
                  <a:close/>
                  <a:moveTo>
                    <a:pt x="344783" y="134031"/>
                  </a:moveTo>
                  <a:lnTo>
                    <a:pt x="191216" y="373626"/>
                  </a:lnTo>
                  <a:lnTo>
                    <a:pt x="191216" y="398276"/>
                  </a:lnTo>
                  <a:lnTo>
                    <a:pt x="347741" y="398276"/>
                  </a:lnTo>
                  <a:lnTo>
                    <a:pt x="347741" y="481345"/>
                  </a:lnTo>
                  <a:lnTo>
                    <a:pt x="378553" y="481345"/>
                  </a:lnTo>
                  <a:lnTo>
                    <a:pt x="378553" y="398276"/>
                  </a:lnTo>
                  <a:lnTo>
                    <a:pt x="425634" y="398276"/>
                  </a:lnTo>
                  <a:lnTo>
                    <a:pt x="425634" y="372393"/>
                  </a:lnTo>
                  <a:lnTo>
                    <a:pt x="378553" y="372393"/>
                  </a:lnTo>
                  <a:lnTo>
                    <a:pt x="378553" y="134031"/>
                  </a:lnTo>
                  <a:close/>
                  <a:moveTo>
                    <a:pt x="293598" y="0"/>
                  </a:moveTo>
                  <a:lnTo>
                    <a:pt x="587196" y="293598"/>
                  </a:lnTo>
                  <a:lnTo>
                    <a:pt x="293598" y="587196"/>
                  </a:lnTo>
                  <a:lnTo>
                    <a:pt x="0" y="293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9863469" y="2496506"/>
            <a:ext cx="5862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目录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0156590" y="961046"/>
            <a:ext cx="1" cy="5009913"/>
            <a:chOff x="2073813" y="767835"/>
            <a:chExt cx="1" cy="5009913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2073813" y="767835"/>
              <a:ext cx="1" cy="103476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2073813" y="4742979"/>
              <a:ext cx="1" cy="103476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5188" y="143464"/>
            <a:ext cx="11741624" cy="6571072"/>
            <a:chOff x="0" y="0"/>
            <a:chExt cx="7910286" cy="68580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310803" y="2241792"/>
            <a:ext cx="7570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bg1"/>
                </a:solidFill>
              </a:rPr>
              <a:t>第一章</a:t>
            </a:r>
            <a:endParaRPr lang="en-US" altLang="zh-CN" sz="6000" dirty="0">
              <a:solidFill>
                <a:schemeClr val="bg1"/>
              </a:solidFill>
            </a:endParaRPr>
          </a:p>
          <a:p>
            <a:pPr algn="ctr"/>
            <a:r>
              <a:rPr lang="zh-CN" altLang="en-US" sz="6000" dirty="0">
                <a:solidFill>
                  <a:schemeClr val="bg1"/>
                </a:solidFill>
              </a:rPr>
              <a:t>研究背景与现状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6426"/>
            <a:ext cx="12192000" cy="451354"/>
          </a:xfrm>
          <a:prstGeom prst="rect">
            <a:avLst/>
          </a:prstGeom>
        </p:spPr>
      </p:pic>
      <p:grpSp>
        <p:nvGrpSpPr>
          <p:cNvPr id="156" name="组合 155"/>
          <p:cNvGrpSpPr/>
          <p:nvPr/>
        </p:nvGrpSpPr>
        <p:grpSpPr>
          <a:xfrm>
            <a:off x="-19050" y="6486426"/>
            <a:ext cx="12211050" cy="451354"/>
            <a:chOff x="-19050" y="6350584"/>
            <a:chExt cx="12211050" cy="587196"/>
          </a:xfrm>
        </p:grpSpPr>
        <p:sp>
          <p:nvSpPr>
            <p:cNvPr id="13" name="矩形 12"/>
            <p:cNvSpPr/>
            <p:nvPr/>
          </p:nvSpPr>
          <p:spPr>
            <a:xfrm>
              <a:off x="0" y="6353154"/>
              <a:ext cx="12192000" cy="584626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-19050" y="6350584"/>
              <a:ext cx="2461498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研究背景与现状</a:t>
            </a:r>
          </a:p>
        </p:txBody>
      </p:sp>
      <p:sp>
        <p:nvSpPr>
          <p:cNvPr id="158" name="任意多边形: 形状 157"/>
          <p:cNvSpPr/>
          <p:nvPr/>
        </p:nvSpPr>
        <p:spPr>
          <a:xfrm>
            <a:off x="-43540" y="6454232"/>
            <a:ext cx="587196" cy="483548"/>
          </a:xfrm>
          <a:custGeom>
            <a:avLst/>
            <a:gdLst>
              <a:gd name="connsiteX0" fmla="*/ 189950 w 587196"/>
              <a:gd name="connsiteY0" fmla="*/ 0 h 483548"/>
              <a:gd name="connsiteX1" fmla="*/ 397246 w 587196"/>
              <a:gd name="connsiteY1" fmla="*/ 0 h 483548"/>
              <a:gd name="connsiteX2" fmla="*/ 587196 w 587196"/>
              <a:gd name="connsiteY2" fmla="*/ 189950 h 483548"/>
              <a:gd name="connsiteX3" fmla="*/ 413555 w 587196"/>
              <a:gd name="connsiteY3" fmla="*/ 363591 h 483548"/>
              <a:gd name="connsiteX4" fmla="*/ 413555 w 587196"/>
              <a:gd name="connsiteY4" fmla="*/ 351322 h 483548"/>
              <a:gd name="connsiteX5" fmla="*/ 337881 w 587196"/>
              <a:gd name="connsiteY5" fmla="*/ 351322 h 483548"/>
              <a:gd name="connsiteX6" fmla="*/ 337881 w 587196"/>
              <a:gd name="connsiteY6" fmla="*/ 30383 h 483548"/>
              <a:gd name="connsiteX7" fmla="*/ 310520 w 587196"/>
              <a:gd name="connsiteY7" fmla="*/ 30383 h 483548"/>
              <a:gd name="connsiteX8" fmla="*/ 227697 w 587196"/>
              <a:gd name="connsiteY8" fmla="*/ 87077 h 483548"/>
              <a:gd name="connsiteX9" fmla="*/ 227697 w 587196"/>
              <a:gd name="connsiteY9" fmla="*/ 115424 h 483548"/>
              <a:gd name="connsiteX10" fmla="*/ 307069 w 587196"/>
              <a:gd name="connsiteY10" fmla="*/ 62674 h 483548"/>
              <a:gd name="connsiteX11" fmla="*/ 307069 w 587196"/>
              <a:gd name="connsiteY11" fmla="*/ 351322 h 483548"/>
              <a:gd name="connsiteX12" fmla="*/ 218330 w 587196"/>
              <a:gd name="connsiteY12" fmla="*/ 351322 h 483548"/>
              <a:gd name="connsiteX13" fmla="*/ 218330 w 587196"/>
              <a:gd name="connsiteY13" fmla="*/ 377697 h 483548"/>
              <a:gd name="connsiteX14" fmla="*/ 399449 w 587196"/>
              <a:gd name="connsiteY14" fmla="*/ 377697 h 483548"/>
              <a:gd name="connsiteX15" fmla="*/ 293598 w 587196"/>
              <a:gd name="connsiteY15" fmla="*/ 483548 h 483548"/>
              <a:gd name="connsiteX16" fmla="*/ 0 w 587196"/>
              <a:gd name="connsiteY16" fmla="*/ 189950 h 4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83548">
                <a:moveTo>
                  <a:pt x="189950" y="0"/>
                </a:moveTo>
                <a:lnTo>
                  <a:pt x="397246" y="0"/>
                </a:lnTo>
                <a:lnTo>
                  <a:pt x="587196" y="189950"/>
                </a:lnTo>
                <a:lnTo>
                  <a:pt x="413555" y="363591"/>
                </a:lnTo>
                <a:lnTo>
                  <a:pt x="413555" y="351322"/>
                </a:lnTo>
                <a:lnTo>
                  <a:pt x="337881" y="351322"/>
                </a:lnTo>
                <a:lnTo>
                  <a:pt x="337881" y="30383"/>
                </a:lnTo>
                <a:lnTo>
                  <a:pt x="310520" y="30383"/>
                </a:lnTo>
                <a:lnTo>
                  <a:pt x="227697" y="87077"/>
                </a:lnTo>
                <a:lnTo>
                  <a:pt x="227697" y="115424"/>
                </a:lnTo>
                <a:lnTo>
                  <a:pt x="307069" y="62674"/>
                </a:lnTo>
                <a:lnTo>
                  <a:pt x="307069" y="351322"/>
                </a:lnTo>
                <a:lnTo>
                  <a:pt x="218330" y="351322"/>
                </a:lnTo>
                <a:lnTo>
                  <a:pt x="218330" y="377697"/>
                </a:lnTo>
                <a:lnTo>
                  <a:pt x="399449" y="377697"/>
                </a:lnTo>
                <a:lnTo>
                  <a:pt x="293598" y="483548"/>
                </a:lnTo>
                <a:lnTo>
                  <a:pt x="0" y="189950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>
              <a:solidFill>
                <a:srgbClr val="0C85DF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</a:rPr>
              <a:t>研究方法与思路</a:t>
            </a:r>
          </a:p>
        </p:txBody>
      </p:sp>
      <p:sp>
        <p:nvSpPr>
          <p:cNvPr id="160" name="任意多边形: 形状 159"/>
          <p:cNvSpPr/>
          <p:nvPr/>
        </p:nvSpPr>
        <p:spPr>
          <a:xfrm>
            <a:off x="3018742" y="6454232"/>
            <a:ext cx="587196" cy="483548"/>
          </a:xfrm>
          <a:custGeom>
            <a:avLst/>
            <a:gdLst>
              <a:gd name="connsiteX0" fmla="*/ 189950 w 587196"/>
              <a:gd name="connsiteY0" fmla="*/ 0 h 483548"/>
              <a:gd name="connsiteX1" fmla="*/ 397246 w 587196"/>
              <a:gd name="connsiteY1" fmla="*/ 0 h 483548"/>
              <a:gd name="connsiteX2" fmla="*/ 587196 w 587196"/>
              <a:gd name="connsiteY2" fmla="*/ 189950 h 483548"/>
              <a:gd name="connsiteX3" fmla="*/ 417992 w 587196"/>
              <a:gd name="connsiteY3" fmla="*/ 359154 h 483548"/>
              <a:gd name="connsiteX4" fmla="*/ 417992 w 587196"/>
              <a:gd name="connsiteY4" fmla="*/ 349843 h 483548"/>
              <a:gd name="connsiteX5" fmla="*/ 243473 w 587196"/>
              <a:gd name="connsiteY5" fmla="*/ 349843 h 483548"/>
              <a:gd name="connsiteX6" fmla="*/ 327528 w 587196"/>
              <a:gd name="connsiteY6" fmla="*/ 250258 h 483548"/>
              <a:gd name="connsiteX7" fmla="*/ 381264 w 587196"/>
              <a:gd name="connsiteY7" fmla="*/ 197138 h 483548"/>
              <a:gd name="connsiteX8" fmla="*/ 404928 w 587196"/>
              <a:gd name="connsiteY8" fmla="*/ 158315 h 483548"/>
              <a:gd name="connsiteX9" fmla="*/ 412816 w 587196"/>
              <a:gd name="connsiteY9" fmla="*/ 116657 h 483548"/>
              <a:gd name="connsiteX10" fmla="*/ 386441 w 587196"/>
              <a:gd name="connsiteY10" fmla="*/ 49363 h 483548"/>
              <a:gd name="connsiteX11" fmla="*/ 312985 w 587196"/>
              <a:gd name="connsiteY11" fmla="*/ 25207 h 483548"/>
              <a:gd name="connsiteX12" fmla="*/ 242857 w 587196"/>
              <a:gd name="connsiteY12" fmla="*/ 49117 h 483548"/>
              <a:gd name="connsiteX13" fmla="*/ 211675 w 587196"/>
              <a:gd name="connsiteY13" fmla="*/ 111974 h 483548"/>
              <a:gd name="connsiteX14" fmla="*/ 243226 w 587196"/>
              <a:gd name="connsiteY14" fmla="*/ 115917 h 483548"/>
              <a:gd name="connsiteX15" fmla="*/ 265041 w 587196"/>
              <a:gd name="connsiteY15" fmla="*/ 68960 h 483548"/>
              <a:gd name="connsiteX16" fmla="*/ 312738 w 587196"/>
              <a:gd name="connsiteY16" fmla="*/ 51828 h 483548"/>
              <a:gd name="connsiteX17" fmla="*/ 362777 w 587196"/>
              <a:gd name="connsiteY17" fmla="*/ 69206 h 483548"/>
              <a:gd name="connsiteX18" fmla="*/ 380771 w 587196"/>
              <a:gd name="connsiteY18" fmla="*/ 118629 h 483548"/>
              <a:gd name="connsiteX19" fmla="*/ 363640 w 587196"/>
              <a:gd name="connsiteY19" fmla="*/ 171872 h 483548"/>
              <a:gd name="connsiteX20" fmla="*/ 303618 w 587196"/>
              <a:gd name="connsiteY20" fmla="*/ 234236 h 483548"/>
              <a:gd name="connsiteX21" fmla="*/ 240392 w 587196"/>
              <a:gd name="connsiteY21" fmla="*/ 298695 h 483548"/>
              <a:gd name="connsiteX22" fmla="*/ 207484 w 587196"/>
              <a:gd name="connsiteY22" fmla="*/ 355512 h 483548"/>
              <a:gd name="connsiteX23" fmla="*/ 207484 w 587196"/>
              <a:gd name="connsiteY23" fmla="*/ 377697 h 483548"/>
              <a:gd name="connsiteX24" fmla="*/ 399449 w 587196"/>
              <a:gd name="connsiteY24" fmla="*/ 377697 h 483548"/>
              <a:gd name="connsiteX25" fmla="*/ 293598 w 587196"/>
              <a:gd name="connsiteY25" fmla="*/ 483548 h 483548"/>
              <a:gd name="connsiteX26" fmla="*/ 0 w 587196"/>
              <a:gd name="connsiteY26" fmla="*/ 189950 h 4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83548">
                <a:moveTo>
                  <a:pt x="189950" y="0"/>
                </a:moveTo>
                <a:lnTo>
                  <a:pt x="397246" y="0"/>
                </a:lnTo>
                <a:lnTo>
                  <a:pt x="587196" y="189950"/>
                </a:lnTo>
                <a:lnTo>
                  <a:pt x="417992" y="359154"/>
                </a:lnTo>
                <a:lnTo>
                  <a:pt x="417992" y="349843"/>
                </a:lnTo>
                <a:lnTo>
                  <a:pt x="243473" y="349843"/>
                </a:lnTo>
                <a:cubicBezTo>
                  <a:pt x="255140" y="322892"/>
                  <a:pt x="283159" y="289698"/>
                  <a:pt x="327528" y="250258"/>
                </a:cubicBezTo>
                <a:cubicBezTo>
                  <a:pt x="352835" y="227745"/>
                  <a:pt x="370747" y="210038"/>
                  <a:pt x="381264" y="197138"/>
                </a:cubicBezTo>
                <a:cubicBezTo>
                  <a:pt x="391782" y="184238"/>
                  <a:pt x="399670" y="171297"/>
                  <a:pt x="404928" y="158315"/>
                </a:cubicBezTo>
                <a:cubicBezTo>
                  <a:pt x="410187" y="145333"/>
                  <a:pt x="412816" y="131447"/>
                  <a:pt x="412816" y="116657"/>
                </a:cubicBezTo>
                <a:cubicBezTo>
                  <a:pt x="412816" y="87899"/>
                  <a:pt x="404024" y="65468"/>
                  <a:pt x="386441" y="49363"/>
                </a:cubicBezTo>
                <a:cubicBezTo>
                  <a:pt x="368857" y="33259"/>
                  <a:pt x="344372" y="25207"/>
                  <a:pt x="312985" y="25207"/>
                </a:cubicBezTo>
                <a:cubicBezTo>
                  <a:pt x="284556" y="25207"/>
                  <a:pt x="261180" y="33177"/>
                  <a:pt x="242857" y="49117"/>
                </a:cubicBezTo>
                <a:cubicBezTo>
                  <a:pt x="224534" y="65057"/>
                  <a:pt x="214140" y="86009"/>
                  <a:pt x="211675" y="111974"/>
                </a:cubicBezTo>
                <a:lnTo>
                  <a:pt x="243226" y="115917"/>
                </a:lnTo>
                <a:cubicBezTo>
                  <a:pt x="245363" y="96033"/>
                  <a:pt x="252634" y="80381"/>
                  <a:pt x="265041" y="68960"/>
                </a:cubicBezTo>
                <a:cubicBezTo>
                  <a:pt x="277448" y="57539"/>
                  <a:pt x="293347" y="51828"/>
                  <a:pt x="312738" y="51828"/>
                </a:cubicBezTo>
                <a:cubicBezTo>
                  <a:pt x="334101" y="51828"/>
                  <a:pt x="350781" y="57621"/>
                  <a:pt x="362777" y="69206"/>
                </a:cubicBezTo>
                <a:cubicBezTo>
                  <a:pt x="374773" y="80792"/>
                  <a:pt x="380771" y="97266"/>
                  <a:pt x="380771" y="118629"/>
                </a:cubicBezTo>
                <a:cubicBezTo>
                  <a:pt x="380771" y="137198"/>
                  <a:pt x="375061" y="154946"/>
                  <a:pt x="363640" y="171872"/>
                </a:cubicBezTo>
                <a:cubicBezTo>
                  <a:pt x="352219" y="188798"/>
                  <a:pt x="332212" y="209586"/>
                  <a:pt x="303618" y="234236"/>
                </a:cubicBezTo>
                <a:cubicBezTo>
                  <a:pt x="275846" y="258393"/>
                  <a:pt x="254771" y="279879"/>
                  <a:pt x="240392" y="298695"/>
                </a:cubicBezTo>
                <a:cubicBezTo>
                  <a:pt x="226013" y="317511"/>
                  <a:pt x="215044" y="336450"/>
                  <a:pt x="207484" y="355512"/>
                </a:cubicBezTo>
                <a:lnTo>
                  <a:pt x="207484" y="377697"/>
                </a:lnTo>
                <a:lnTo>
                  <a:pt x="399449" y="377697"/>
                </a:lnTo>
                <a:lnTo>
                  <a:pt x="293598" y="483548"/>
                </a:lnTo>
                <a:lnTo>
                  <a:pt x="0" y="1899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</a:rPr>
              <a:t>关键知识与分析</a:t>
            </a:r>
          </a:p>
        </p:txBody>
      </p:sp>
      <p:sp>
        <p:nvSpPr>
          <p:cNvPr id="162" name="任意多边形: 形状 161"/>
          <p:cNvSpPr/>
          <p:nvPr/>
        </p:nvSpPr>
        <p:spPr>
          <a:xfrm>
            <a:off x="6077493" y="6465248"/>
            <a:ext cx="587196" cy="472532"/>
          </a:xfrm>
          <a:custGeom>
            <a:avLst/>
            <a:gdLst>
              <a:gd name="connsiteX0" fmla="*/ 310027 w 587196"/>
              <a:gd name="connsiteY0" fmla="*/ 14191 h 472532"/>
              <a:gd name="connsiteX1" fmla="*/ 239652 w 587196"/>
              <a:gd name="connsiteY1" fmla="*/ 36745 h 472532"/>
              <a:gd name="connsiteX2" fmla="*/ 207977 w 587196"/>
              <a:gd name="connsiteY2" fmla="*/ 100465 h 472532"/>
              <a:gd name="connsiteX3" fmla="*/ 239036 w 587196"/>
              <a:gd name="connsiteY3" fmla="*/ 103176 h 472532"/>
              <a:gd name="connsiteX4" fmla="*/ 261097 w 587196"/>
              <a:gd name="connsiteY4" fmla="*/ 55972 h 472532"/>
              <a:gd name="connsiteX5" fmla="*/ 309780 w 587196"/>
              <a:gd name="connsiteY5" fmla="*/ 40566 h 472532"/>
              <a:gd name="connsiteX6" fmla="*/ 360189 w 587196"/>
              <a:gd name="connsiteY6" fmla="*/ 58314 h 472532"/>
              <a:gd name="connsiteX7" fmla="*/ 377321 w 587196"/>
              <a:gd name="connsiteY7" fmla="*/ 108599 h 472532"/>
              <a:gd name="connsiteX8" fmla="*/ 366968 w 587196"/>
              <a:gd name="connsiteY8" fmla="*/ 145450 h 472532"/>
              <a:gd name="connsiteX9" fmla="*/ 338744 w 587196"/>
              <a:gd name="connsiteY9" fmla="*/ 168005 h 472532"/>
              <a:gd name="connsiteX10" fmla="*/ 297702 w 587196"/>
              <a:gd name="connsiteY10" fmla="*/ 175646 h 472532"/>
              <a:gd name="connsiteX11" fmla="*/ 274778 w 587196"/>
              <a:gd name="connsiteY11" fmla="*/ 175646 h 472532"/>
              <a:gd name="connsiteX12" fmla="*/ 274778 w 587196"/>
              <a:gd name="connsiteY12" fmla="*/ 204486 h 472532"/>
              <a:gd name="connsiteX13" fmla="*/ 298442 w 587196"/>
              <a:gd name="connsiteY13" fmla="*/ 204486 h 472532"/>
              <a:gd name="connsiteX14" fmla="*/ 363147 w 587196"/>
              <a:gd name="connsiteY14" fmla="*/ 221494 h 472532"/>
              <a:gd name="connsiteX15" fmla="*/ 386194 w 587196"/>
              <a:gd name="connsiteY15" fmla="*/ 271040 h 472532"/>
              <a:gd name="connsiteX16" fmla="*/ 366844 w 587196"/>
              <a:gd name="connsiteY16" fmla="*/ 326256 h 472532"/>
              <a:gd name="connsiteX17" fmla="*/ 310766 w 587196"/>
              <a:gd name="connsiteY17" fmla="*/ 344989 h 472532"/>
              <a:gd name="connsiteX18" fmla="*/ 232874 w 587196"/>
              <a:gd name="connsiteY18" fmla="*/ 278189 h 472532"/>
              <a:gd name="connsiteX19" fmla="*/ 201075 w 587196"/>
              <a:gd name="connsiteY19" fmla="*/ 281640 h 472532"/>
              <a:gd name="connsiteX20" fmla="*/ 310766 w 587196"/>
              <a:gd name="connsiteY20" fmla="*/ 371611 h 472532"/>
              <a:gd name="connsiteX21" fmla="*/ 390138 w 587196"/>
              <a:gd name="connsiteY21" fmla="*/ 345236 h 472532"/>
              <a:gd name="connsiteX22" fmla="*/ 418239 w 587196"/>
              <a:gd name="connsiteY22" fmla="*/ 271040 h 472532"/>
              <a:gd name="connsiteX23" fmla="*/ 397410 w 587196"/>
              <a:gd name="connsiteY23" fmla="*/ 216195 h 472532"/>
              <a:gd name="connsiteX24" fmla="*/ 339607 w 587196"/>
              <a:gd name="connsiteY24" fmla="*/ 189450 h 472532"/>
              <a:gd name="connsiteX25" fmla="*/ 339607 w 587196"/>
              <a:gd name="connsiteY25" fmla="*/ 188464 h 472532"/>
              <a:gd name="connsiteX26" fmla="*/ 390878 w 587196"/>
              <a:gd name="connsiteY26" fmla="*/ 159501 h 472532"/>
              <a:gd name="connsiteX27" fmla="*/ 409119 w 587196"/>
              <a:gd name="connsiteY27" fmla="*/ 105888 h 472532"/>
              <a:gd name="connsiteX28" fmla="*/ 383113 w 587196"/>
              <a:gd name="connsiteY28" fmla="*/ 38224 h 472532"/>
              <a:gd name="connsiteX29" fmla="*/ 310027 w 587196"/>
              <a:gd name="connsiteY29" fmla="*/ 14191 h 472532"/>
              <a:gd name="connsiteX30" fmla="*/ 178934 w 587196"/>
              <a:gd name="connsiteY30" fmla="*/ 0 h 472532"/>
              <a:gd name="connsiteX31" fmla="*/ 408262 w 587196"/>
              <a:gd name="connsiteY31" fmla="*/ 0 h 472532"/>
              <a:gd name="connsiteX32" fmla="*/ 587196 w 587196"/>
              <a:gd name="connsiteY32" fmla="*/ 178934 h 472532"/>
              <a:gd name="connsiteX33" fmla="*/ 293598 w 587196"/>
              <a:gd name="connsiteY33" fmla="*/ 472532 h 472532"/>
              <a:gd name="connsiteX34" fmla="*/ 0 w 587196"/>
              <a:gd name="connsiteY34" fmla="*/ 178934 h 47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7196" h="472532">
                <a:moveTo>
                  <a:pt x="310027" y="14191"/>
                </a:moveTo>
                <a:cubicBezTo>
                  <a:pt x="281105" y="14191"/>
                  <a:pt x="257646" y="21709"/>
                  <a:pt x="239652" y="36745"/>
                </a:cubicBezTo>
                <a:cubicBezTo>
                  <a:pt x="221658" y="51781"/>
                  <a:pt x="211100" y="73021"/>
                  <a:pt x="207977" y="100465"/>
                </a:cubicBezTo>
                <a:lnTo>
                  <a:pt x="239036" y="103176"/>
                </a:lnTo>
                <a:cubicBezTo>
                  <a:pt x="241172" y="81977"/>
                  <a:pt x="248526" y="66243"/>
                  <a:pt x="261097" y="55972"/>
                </a:cubicBezTo>
                <a:cubicBezTo>
                  <a:pt x="273669" y="45701"/>
                  <a:pt x="289896" y="40566"/>
                  <a:pt x="309780" y="40566"/>
                </a:cubicBezTo>
                <a:cubicBezTo>
                  <a:pt x="331965" y="40566"/>
                  <a:pt x="348768" y="46482"/>
                  <a:pt x="360189" y="58314"/>
                </a:cubicBezTo>
                <a:cubicBezTo>
                  <a:pt x="371610" y="70145"/>
                  <a:pt x="377321" y="86907"/>
                  <a:pt x="377321" y="108599"/>
                </a:cubicBezTo>
                <a:cubicBezTo>
                  <a:pt x="377321" y="123224"/>
                  <a:pt x="373870" y="135508"/>
                  <a:pt x="366968" y="145450"/>
                </a:cubicBezTo>
                <a:cubicBezTo>
                  <a:pt x="360066" y="155392"/>
                  <a:pt x="350658" y="162910"/>
                  <a:pt x="338744" y="168005"/>
                </a:cubicBezTo>
                <a:cubicBezTo>
                  <a:pt x="326830" y="173099"/>
                  <a:pt x="313149" y="175646"/>
                  <a:pt x="297702" y="175646"/>
                </a:cubicBezTo>
                <a:lnTo>
                  <a:pt x="274778" y="175646"/>
                </a:lnTo>
                <a:lnTo>
                  <a:pt x="274778" y="204486"/>
                </a:lnTo>
                <a:lnTo>
                  <a:pt x="298442" y="204486"/>
                </a:lnTo>
                <a:cubicBezTo>
                  <a:pt x="326214" y="204486"/>
                  <a:pt x="347782" y="210156"/>
                  <a:pt x="363147" y="221494"/>
                </a:cubicBezTo>
                <a:cubicBezTo>
                  <a:pt x="378512" y="232833"/>
                  <a:pt x="386194" y="249349"/>
                  <a:pt x="386194" y="271040"/>
                </a:cubicBezTo>
                <a:cubicBezTo>
                  <a:pt x="386194" y="295361"/>
                  <a:pt x="379744" y="313766"/>
                  <a:pt x="366844" y="326256"/>
                </a:cubicBezTo>
                <a:cubicBezTo>
                  <a:pt x="353944" y="338745"/>
                  <a:pt x="335252" y="344989"/>
                  <a:pt x="310766" y="344989"/>
                </a:cubicBezTo>
                <a:cubicBezTo>
                  <a:pt x="264589" y="344989"/>
                  <a:pt x="238625" y="322722"/>
                  <a:pt x="232874" y="278189"/>
                </a:cubicBezTo>
                <a:lnTo>
                  <a:pt x="201075" y="281640"/>
                </a:lnTo>
                <a:cubicBezTo>
                  <a:pt x="208635" y="341620"/>
                  <a:pt x="245198" y="371611"/>
                  <a:pt x="310766" y="371611"/>
                </a:cubicBezTo>
                <a:cubicBezTo>
                  <a:pt x="344947" y="371611"/>
                  <a:pt x="371405" y="362819"/>
                  <a:pt x="390138" y="345236"/>
                </a:cubicBezTo>
                <a:cubicBezTo>
                  <a:pt x="408872" y="327652"/>
                  <a:pt x="418239" y="302920"/>
                  <a:pt x="418239" y="271040"/>
                </a:cubicBezTo>
                <a:cubicBezTo>
                  <a:pt x="418239" y="249184"/>
                  <a:pt x="411296" y="230902"/>
                  <a:pt x="397410" y="216195"/>
                </a:cubicBezTo>
                <a:cubicBezTo>
                  <a:pt x="383524" y="201487"/>
                  <a:pt x="364256" y="192572"/>
                  <a:pt x="339607" y="189450"/>
                </a:cubicBezTo>
                <a:lnTo>
                  <a:pt x="339607" y="188464"/>
                </a:lnTo>
                <a:cubicBezTo>
                  <a:pt x="361627" y="183698"/>
                  <a:pt x="378717" y="174044"/>
                  <a:pt x="390878" y="159501"/>
                </a:cubicBezTo>
                <a:cubicBezTo>
                  <a:pt x="403038" y="144957"/>
                  <a:pt x="409119" y="127086"/>
                  <a:pt x="409119" y="105888"/>
                </a:cubicBezTo>
                <a:cubicBezTo>
                  <a:pt x="409119" y="76801"/>
                  <a:pt x="400450" y="54246"/>
                  <a:pt x="383113" y="38224"/>
                </a:cubicBezTo>
                <a:cubicBezTo>
                  <a:pt x="365776" y="22202"/>
                  <a:pt x="341414" y="14191"/>
                  <a:pt x="310027" y="14191"/>
                </a:cubicBezTo>
                <a:close/>
                <a:moveTo>
                  <a:pt x="178934" y="0"/>
                </a:moveTo>
                <a:lnTo>
                  <a:pt x="408262" y="0"/>
                </a:lnTo>
                <a:lnTo>
                  <a:pt x="587196" y="178934"/>
                </a:lnTo>
                <a:lnTo>
                  <a:pt x="293598" y="472532"/>
                </a:lnTo>
                <a:lnTo>
                  <a:pt x="0" y="1789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</a:rPr>
              <a:t>结论总结与推广</a:t>
            </a:r>
          </a:p>
        </p:txBody>
      </p:sp>
      <p:sp>
        <p:nvSpPr>
          <p:cNvPr id="164" name="任意多边形: 形状 163"/>
          <p:cNvSpPr/>
          <p:nvPr/>
        </p:nvSpPr>
        <p:spPr>
          <a:xfrm>
            <a:off x="9143306" y="6486426"/>
            <a:ext cx="587196" cy="451354"/>
          </a:xfrm>
          <a:custGeom>
            <a:avLst/>
            <a:gdLst>
              <a:gd name="connsiteX0" fmla="*/ 347741 w 587196"/>
              <a:gd name="connsiteY0" fmla="*/ 39601 h 451354"/>
              <a:gd name="connsiteX1" fmla="*/ 347741 w 587196"/>
              <a:gd name="connsiteY1" fmla="*/ 236551 h 451354"/>
              <a:gd name="connsiteX2" fmla="*/ 222521 w 587196"/>
              <a:gd name="connsiteY2" fmla="*/ 236551 h 451354"/>
              <a:gd name="connsiteX3" fmla="*/ 157756 w 587196"/>
              <a:gd name="connsiteY3" fmla="*/ 0 h 451354"/>
              <a:gd name="connsiteX4" fmla="*/ 343622 w 587196"/>
              <a:gd name="connsiteY4" fmla="*/ 0 h 451354"/>
              <a:gd name="connsiteX5" fmla="*/ 191216 w 587196"/>
              <a:gd name="connsiteY5" fmla="*/ 237784 h 451354"/>
              <a:gd name="connsiteX6" fmla="*/ 191216 w 587196"/>
              <a:gd name="connsiteY6" fmla="*/ 262434 h 451354"/>
              <a:gd name="connsiteX7" fmla="*/ 347741 w 587196"/>
              <a:gd name="connsiteY7" fmla="*/ 262434 h 451354"/>
              <a:gd name="connsiteX8" fmla="*/ 347741 w 587196"/>
              <a:gd name="connsiteY8" fmla="*/ 345503 h 451354"/>
              <a:gd name="connsiteX9" fmla="*/ 378553 w 587196"/>
              <a:gd name="connsiteY9" fmla="*/ 345503 h 451354"/>
              <a:gd name="connsiteX10" fmla="*/ 378553 w 587196"/>
              <a:gd name="connsiteY10" fmla="*/ 262434 h 451354"/>
              <a:gd name="connsiteX11" fmla="*/ 425634 w 587196"/>
              <a:gd name="connsiteY11" fmla="*/ 262434 h 451354"/>
              <a:gd name="connsiteX12" fmla="*/ 425634 w 587196"/>
              <a:gd name="connsiteY12" fmla="*/ 236551 h 451354"/>
              <a:gd name="connsiteX13" fmla="*/ 378553 w 587196"/>
              <a:gd name="connsiteY13" fmla="*/ 236551 h 451354"/>
              <a:gd name="connsiteX14" fmla="*/ 378553 w 587196"/>
              <a:gd name="connsiteY14" fmla="*/ 0 h 451354"/>
              <a:gd name="connsiteX15" fmla="*/ 429440 w 587196"/>
              <a:gd name="connsiteY15" fmla="*/ 0 h 451354"/>
              <a:gd name="connsiteX16" fmla="*/ 587196 w 587196"/>
              <a:gd name="connsiteY16" fmla="*/ 157756 h 451354"/>
              <a:gd name="connsiteX17" fmla="*/ 293598 w 587196"/>
              <a:gd name="connsiteY17" fmla="*/ 451354 h 451354"/>
              <a:gd name="connsiteX18" fmla="*/ 0 w 587196"/>
              <a:gd name="connsiteY18" fmla="*/ 157756 h 4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51354">
                <a:moveTo>
                  <a:pt x="347741" y="39601"/>
                </a:moveTo>
                <a:lnTo>
                  <a:pt x="347741" y="236551"/>
                </a:lnTo>
                <a:lnTo>
                  <a:pt x="222521" y="236551"/>
                </a:lnTo>
                <a:close/>
                <a:moveTo>
                  <a:pt x="157756" y="0"/>
                </a:moveTo>
                <a:lnTo>
                  <a:pt x="343622" y="0"/>
                </a:lnTo>
                <a:lnTo>
                  <a:pt x="191216" y="237784"/>
                </a:lnTo>
                <a:lnTo>
                  <a:pt x="191216" y="262434"/>
                </a:lnTo>
                <a:lnTo>
                  <a:pt x="347741" y="262434"/>
                </a:lnTo>
                <a:lnTo>
                  <a:pt x="347741" y="345503"/>
                </a:lnTo>
                <a:lnTo>
                  <a:pt x="378553" y="345503"/>
                </a:lnTo>
                <a:lnTo>
                  <a:pt x="378553" y="262434"/>
                </a:lnTo>
                <a:lnTo>
                  <a:pt x="425634" y="262434"/>
                </a:lnTo>
                <a:lnTo>
                  <a:pt x="425634" y="236551"/>
                </a:lnTo>
                <a:lnTo>
                  <a:pt x="378553" y="236551"/>
                </a:lnTo>
                <a:lnTo>
                  <a:pt x="378553" y="0"/>
                </a:lnTo>
                <a:lnTo>
                  <a:pt x="429440" y="0"/>
                </a:lnTo>
                <a:lnTo>
                  <a:pt x="587196" y="157756"/>
                </a:lnTo>
                <a:lnTo>
                  <a:pt x="293598" y="451354"/>
                </a:lnTo>
                <a:lnTo>
                  <a:pt x="0" y="1577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55" name="组合 154"/>
          <p:cNvGrpSpPr/>
          <p:nvPr/>
        </p:nvGrpSpPr>
        <p:grpSpPr>
          <a:xfrm>
            <a:off x="2123281" y="1655763"/>
            <a:ext cx="8037513" cy="3546475"/>
            <a:chOff x="2130425" y="2136776"/>
            <a:chExt cx="8037513" cy="3546475"/>
          </a:xfrm>
        </p:grpSpPr>
        <p:sp>
          <p:nvSpPr>
            <p:cNvPr id="108" name="MH_Other_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30425" y="2327275"/>
              <a:ext cx="1004888" cy="65563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rgbClr val="FFFFFF"/>
                  </a:solidFill>
                </a:rPr>
                <a:t>A</a:t>
              </a:r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18" name="MH_SubTitle_1"/>
            <p:cNvSpPr/>
            <p:nvPr>
              <p:custDataLst>
                <p:tags r:id="rId2"/>
              </p:custDataLst>
            </p:nvPr>
          </p:nvSpPr>
          <p:spPr>
            <a:xfrm>
              <a:off x="3298825" y="2136776"/>
              <a:ext cx="2476500" cy="1171575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kern="0" dirty="0">
                  <a:cs typeface="宋体" panose="02010600030101010101" pitchFamily="2" charset="-122"/>
                </a:rPr>
                <a:t>SED DO EIUSMOD TEMPOR INCIDIDUNT UT LABORE ET SED DO</a:t>
              </a:r>
              <a:endParaRPr lang="zh-CN" altLang="en-US" dirty="0"/>
            </a:p>
          </p:txBody>
        </p:sp>
        <p:sp>
          <p:nvSpPr>
            <p:cNvPr id="120" name="MH_Other_6"/>
            <p:cNvSpPr/>
            <p:nvPr>
              <p:custDataLst>
                <p:tags r:id="rId3"/>
              </p:custDataLst>
            </p:nvPr>
          </p:nvSpPr>
          <p:spPr>
            <a:xfrm>
              <a:off x="2130425" y="4702175"/>
              <a:ext cx="1004888" cy="655638"/>
            </a:xfrm>
            <a:prstGeom prst="triangle">
              <a:avLst/>
            </a:prstGeom>
            <a:solidFill>
              <a:srgbClr val="5DBAFF"/>
            </a:solidFill>
          </p:spPr>
          <p:txBody>
            <a:bodyPr bIns="14400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</a:rPr>
                <a:t>C</a:t>
              </a:r>
              <a:endParaRPr lang="zh-CN" altLang="en-US" sz="2400" dirty="0" err="1">
                <a:solidFill>
                  <a:srgbClr val="FFFFFF"/>
                </a:solidFill>
              </a:endParaRPr>
            </a:p>
          </p:txBody>
        </p:sp>
        <p:sp>
          <p:nvSpPr>
            <p:cNvPr id="130" name="MH_SubTitle_3"/>
            <p:cNvSpPr/>
            <p:nvPr>
              <p:custDataLst>
                <p:tags r:id="rId4"/>
              </p:custDataLst>
            </p:nvPr>
          </p:nvSpPr>
          <p:spPr>
            <a:xfrm>
              <a:off x="3298825" y="4511676"/>
              <a:ext cx="2476500" cy="1171575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kern="0" dirty="0">
                  <a:cs typeface="宋体" panose="02010600030101010101" pitchFamily="2" charset="-122"/>
                </a:rPr>
                <a:t>SED DO EIUSMOD TEMPOR INCIDIDUNT UT LABORE</a:t>
              </a:r>
              <a:r>
                <a:rPr lang="en-US" altLang="zh-CN" kern="0">
                  <a:cs typeface="宋体" panose="02010600030101010101" pitchFamily="2" charset="-122"/>
                </a:rPr>
                <a:t> ET SED DO</a:t>
              </a:r>
              <a:endParaRPr lang="zh-CN" altLang="en-US" dirty="0"/>
            </a:p>
          </p:txBody>
        </p:sp>
        <p:sp>
          <p:nvSpPr>
            <p:cNvPr id="132" name="MH_Other_1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21451" y="2327275"/>
              <a:ext cx="1006475" cy="655638"/>
            </a:xfrm>
            <a:prstGeom prst="triangle">
              <a:avLst>
                <a:gd name="adj" fmla="val 50000"/>
              </a:avLst>
            </a:prstGeom>
            <a:solidFill>
              <a:srgbClr val="19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rgbClr val="FFFFFF"/>
                  </a:solidFill>
                </a:rPr>
                <a:t>B</a:t>
              </a:r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38" name="MH_Other_14"/>
            <p:cNvSpPr/>
            <p:nvPr>
              <p:custDataLst>
                <p:tags r:id="rId6"/>
              </p:custDataLst>
            </p:nvPr>
          </p:nvSpPr>
          <p:spPr>
            <a:xfrm>
              <a:off x="7380288" y="2452688"/>
              <a:ext cx="273050" cy="201612"/>
            </a:xfrm>
            <a:prstGeom prst="triangle">
              <a:avLst/>
            </a:prstGeom>
            <a:solidFill>
              <a:srgbClr val="FFFFFF"/>
            </a:solidFill>
          </p:spPr>
          <p:txBody>
            <a:bodyPr anchor="ctr"/>
            <a:lstStyle/>
            <a:p>
              <a:pPr algn="just">
                <a:lnSpc>
                  <a:spcPct val="130000"/>
                </a:lnSpc>
                <a:defRPr/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142" name="MH_SubTitle_2"/>
            <p:cNvSpPr/>
            <p:nvPr>
              <p:custDataLst>
                <p:tags r:id="rId7"/>
              </p:custDataLst>
            </p:nvPr>
          </p:nvSpPr>
          <p:spPr>
            <a:xfrm>
              <a:off x="7691438" y="2136776"/>
              <a:ext cx="2476500" cy="1171575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kern="0" dirty="0">
                  <a:cs typeface="宋体" panose="02010600030101010101" pitchFamily="2" charset="-122"/>
                </a:rPr>
                <a:t>SED DO EIUSMOD TEMPOR INCIDIDUNT UT LABORE</a:t>
              </a:r>
              <a:r>
                <a:rPr lang="en-US" altLang="zh-CN" kern="0">
                  <a:cs typeface="宋体" panose="02010600030101010101" pitchFamily="2" charset="-122"/>
                </a:rPr>
                <a:t> ET SED DO</a:t>
              </a:r>
              <a:endParaRPr lang="zh-CN" altLang="en-US" dirty="0"/>
            </a:p>
          </p:txBody>
        </p:sp>
        <p:sp>
          <p:nvSpPr>
            <p:cNvPr id="144" name="MH_Other_16"/>
            <p:cNvSpPr/>
            <p:nvPr>
              <p:custDataLst>
                <p:tags r:id="rId8"/>
              </p:custDataLst>
            </p:nvPr>
          </p:nvSpPr>
          <p:spPr>
            <a:xfrm>
              <a:off x="6521451" y="4702175"/>
              <a:ext cx="1006475" cy="655638"/>
            </a:xfrm>
            <a:prstGeom prst="triangle">
              <a:avLst/>
            </a:prstGeom>
            <a:solidFill>
              <a:srgbClr val="7093D2"/>
            </a:solidFill>
          </p:spPr>
          <p:txBody>
            <a:bodyPr bIns="14400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</a:rPr>
                <a:t>D</a:t>
              </a:r>
              <a:endParaRPr lang="zh-CN" altLang="en-US" sz="2400" dirty="0" err="1">
                <a:solidFill>
                  <a:srgbClr val="FFFFFF"/>
                </a:solidFill>
              </a:endParaRPr>
            </a:p>
          </p:txBody>
        </p:sp>
        <p:sp>
          <p:nvSpPr>
            <p:cNvPr id="154" name="MH_SubTitle_4"/>
            <p:cNvSpPr/>
            <p:nvPr>
              <p:custDataLst>
                <p:tags r:id="rId9"/>
              </p:custDataLst>
            </p:nvPr>
          </p:nvSpPr>
          <p:spPr>
            <a:xfrm>
              <a:off x="7691438" y="4511676"/>
              <a:ext cx="2476500" cy="1171575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kern="0" dirty="0">
                  <a:cs typeface="宋体" panose="02010600030101010101" pitchFamily="2" charset="-122"/>
                </a:rPr>
                <a:t>SED DO EIUSMOD TEMPOR INCIDIDUNT UT LABORE</a:t>
              </a:r>
              <a:r>
                <a:rPr lang="en-US" altLang="zh-CN" kern="0">
                  <a:cs typeface="宋体" panose="02010600030101010101" pitchFamily="2" charset="-122"/>
                </a:rPr>
                <a:t> ET SED DO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6426"/>
            <a:ext cx="12192000" cy="451354"/>
          </a:xfrm>
          <a:prstGeom prst="rect">
            <a:avLst/>
          </a:prstGeom>
        </p:spPr>
      </p:pic>
      <p:grpSp>
        <p:nvGrpSpPr>
          <p:cNvPr id="156" name="组合 155"/>
          <p:cNvGrpSpPr/>
          <p:nvPr/>
        </p:nvGrpSpPr>
        <p:grpSpPr>
          <a:xfrm>
            <a:off x="-19050" y="6486426"/>
            <a:ext cx="12211050" cy="451354"/>
            <a:chOff x="-19050" y="6350584"/>
            <a:chExt cx="12211050" cy="587196"/>
          </a:xfrm>
        </p:grpSpPr>
        <p:sp>
          <p:nvSpPr>
            <p:cNvPr id="13" name="矩形 12"/>
            <p:cNvSpPr/>
            <p:nvPr/>
          </p:nvSpPr>
          <p:spPr>
            <a:xfrm>
              <a:off x="0" y="6353154"/>
              <a:ext cx="12192000" cy="584626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-19050" y="6350584"/>
              <a:ext cx="2461498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研究背景与现状</a:t>
            </a:r>
          </a:p>
        </p:txBody>
      </p:sp>
      <p:sp>
        <p:nvSpPr>
          <p:cNvPr id="158" name="任意多边形: 形状 157"/>
          <p:cNvSpPr/>
          <p:nvPr/>
        </p:nvSpPr>
        <p:spPr>
          <a:xfrm>
            <a:off x="-43540" y="6454232"/>
            <a:ext cx="587196" cy="483548"/>
          </a:xfrm>
          <a:custGeom>
            <a:avLst/>
            <a:gdLst>
              <a:gd name="connsiteX0" fmla="*/ 189950 w 587196"/>
              <a:gd name="connsiteY0" fmla="*/ 0 h 483548"/>
              <a:gd name="connsiteX1" fmla="*/ 397246 w 587196"/>
              <a:gd name="connsiteY1" fmla="*/ 0 h 483548"/>
              <a:gd name="connsiteX2" fmla="*/ 587196 w 587196"/>
              <a:gd name="connsiteY2" fmla="*/ 189950 h 483548"/>
              <a:gd name="connsiteX3" fmla="*/ 413555 w 587196"/>
              <a:gd name="connsiteY3" fmla="*/ 363591 h 483548"/>
              <a:gd name="connsiteX4" fmla="*/ 413555 w 587196"/>
              <a:gd name="connsiteY4" fmla="*/ 351322 h 483548"/>
              <a:gd name="connsiteX5" fmla="*/ 337881 w 587196"/>
              <a:gd name="connsiteY5" fmla="*/ 351322 h 483548"/>
              <a:gd name="connsiteX6" fmla="*/ 337881 w 587196"/>
              <a:gd name="connsiteY6" fmla="*/ 30383 h 483548"/>
              <a:gd name="connsiteX7" fmla="*/ 310520 w 587196"/>
              <a:gd name="connsiteY7" fmla="*/ 30383 h 483548"/>
              <a:gd name="connsiteX8" fmla="*/ 227697 w 587196"/>
              <a:gd name="connsiteY8" fmla="*/ 87077 h 483548"/>
              <a:gd name="connsiteX9" fmla="*/ 227697 w 587196"/>
              <a:gd name="connsiteY9" fmla="*/ 115424 h 483548"/>
              <a:gd name="connsiteX10" fmla="*/ 307069 w 587196"/>
              <a:gd name="connsiteY10" fmla="*/ 62674 h 483548"/>
              <a:gd name="connsiteX11" fmla="*/ 307069 w 587196"/>
              <a:gd name="connsiteY11" fmla="*/ 351322 h 483548"/>
              <a:gd name="connsiteX12" fmla="*/ 218330 w 587196"/>
              <a:gd name="connsiteY12" fmla="*/ 351322 h 483548"/>
              <a:gd name="connsiteX13" fmla="*/ 218330 w 587196"/>
              <a:gd name="connsiteY13" fmla="*/ 377697 h 483548"/>
              <a:gd name="connsiteX14" fmla="*/ 399449 w 587196"/>
              <a:gd name="connsiteY14" fmla="*/ 377697 h 483548"/>
              <a:gd name="connsiteX15" fmla="*/ 293598 w 587196"/>
              <a:gd name="connsiteY15" fmla="*/ 483548 h 483548"/>
              <a:gd name="connsiteX16" fmla="*/ 0 w 587196"/>
              <a:gd name="connsiteY16" fmla="*/ 189950 h 4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83548">
                <a:moveTo>
                  <a:pt x="189950" y="0"/>
                </a:moveTo>
                <a:lnTo>
                  <a:pt x="397246" y="0"/>
                </a:lnTo>
                <a:lnTo>
                  <a:pt x="587196" y="189950"/>
                </a:lnTo>
                <a:lnTo>
                  <a:pt x="413555" y="363591"/>
                </a:lnTo>
                <a:lnTo>
                  <a:pt x="413555" y="351322"/>
                </a:lnTo>
                <a:lnTo>
                  <a:pt x="337881" y="351322"/>
                </a:lnTo>
                <a:lnTo>
                  <a:pt x="337881" y="30383"/>
                </a:lnTo>
                <a:lnTo>
                  <a:pt x="310520" y="30383"/>
                </a:lnTo>
                <a:lnTo>
                  <a:pt x="227697" y="87077"/>
                </a:lnTo>
                <a:lnTo>
                  <a:pt x="227697" y="115424"/>
                </a:lnTo>
                <a:lnTo>
                  <a:pt x="307069" y="62674"/>
                </a:lnTo>
                <a:lnTo>
                  <a:pt x="307069" y="351322"/>
                </a:lnTo>
                <a:lnTo>
                  <a:pt x="218330" y="351322"/>
                </a:lnTo>
                <a:lnTo>
                  <a:pt x="218330" y="377697"/>
                </a:lnTo>
                <a:lnTo>
                  <a:pt x="399449" y="377697"/>
                </a:lnTo>
                <a:lnTo>
                  <a:pt x="293598" y="483548"/>
                </a:lnTo>
                <a:lnTo>
                  <a:pt x="0" y="189950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>
              <a:solidFill>
                <a:srgbClr val="0C85DF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</a:rPr>
              <a:t>研究方法与思路</a:t>
            </a:r>
          </a:p>
        </p:txBody>
      </p:sp>
      <p:sp>
        <p:nvSpPr>
          <p:cNvPr id="160" name="任意多边形: 形状 159"/>
          <p:cNvSpPr/>
          <p:nvPr/>
        </p:nvSpPr>
        <p:spPr>
          <a:xfrm>
            <a:off x="3018742" y="6454232"/>
            <a:ext cx="587196" cy="483548"/>
          </a:xfrm>
          <a:custGeom>
            <a:avLst/>
            <a:gdLst>
              <a:gd name="connsiteX0" fmla="*/ 189950 w 587196"/>
              <a:gd name="connsiteY0" fmla="*/ 0 h 483548"/>
              <a:gd name="connsiteX1" fmla="*/ 397246 w 587196"/>
              <a:gd name="connsiteY1" fmla="*/ 0 h 483548"/>
              <a:gd name="connsiteX2" fmla="*/ 587196 w 587196"/>
              <a:gd name="connsiteY2" fmla="*/ 189950 h 483548"/>
              <a:gd name="connsiteX3" fmla="*/ 417992 w 587196"/>
              <a:gd name="connsiteY3" fmla="*/ 359154 h 483548"/>
              <a:gd name="connsiteX4" fmla="*/ 417992 w 587196"/>
              <a:gd name="connsiteY4" fmla="*/ 349843 h 483548"/>
              <a:gd name="connsiteX5" fmla="*/ 243473 w 587196"/>
              <a:gd name="connsiteY5" fmla="*/ 349843 h 483548"/>
              <a:gd name="connsiteX6" fmla="*/ 327528 w 587196"/>
              <a:gd name="connsiteY6" fmla="*/ 250258 h 483548"/>
              <a:gd name="connsiteX7" fmla="*/ 381264 w 587196"/>
              <a:gd name="connsiteY7" fmla="*/ 197138 h 483548"/>
              <a:gd name="connsiteX8" fmla="*/ 404928 w 587196"/>
              <a:gd name="connsiteY8" fmla="*/ 158315 h 483548"/>
              <a:gd name="connsiteX9" fmla="*/ 412816 w 587196"/>
              <a:gd name="connsiteY9" fmla="*/ 116657 h 483548"/>
              <a:gd name="connsiteX10" fmla="*/ 386441 w 587196"/>
              <a:gd name="connsiteY10" fmla="*/ 49363 h 483548"/>
              <a:gd name="connsiteX11" fmla="*/ 312985 w 587196"/>
              <a:gd name="connsiteY11" fmla="*/ 25207 h 483548"/>
              <a:gd name="connsiteX12" fmla="*/ 242857 w 587196"/>
              <a:gd name="connsiteY12" fmla="*/ 49117 h 483548"/>
              <a:gd name="connsiteX13" fmla="*/ 211675 w 587196"/>
              <a:gd name="connsiteY13" fmla="*/ 111974 h 483548"/>
              <a:gd name="connsiteX14" fmla="*/ 243226 w 587196"/>
              <a:gd name="connsiteY14" fmla="*/ 115917 h 483548"/>
              <a:gd name="connsiteX15" fmla="*/ 265041 w 587196"/>
              <a:gd name="connsiteY15" fmla="*/ 68960 h 483548"/>
              <a:gd name="connsiteX16" fmla="*/ 312738 w 587196"/>
              <a:gd name="connsiteY16" fmla="*/ 51828 h 483548"/>
              <a:gd name="connsiteX17" fmla="*/ 362777 w 587196"/>
              <a:gd name="connsiteY17" fmla="*/ 69206 h 483548"/>
              <a:gd name="connsiteX18" fmla="*/ 380771 w 587196"/>
              <a:gd name="connsiteY18" fmla="*/ 118629 h 483548"/>
              <a:gd name="connsiteX19" fmla="*/ 363640 w 587196"/>
              <a:gd name="connsiteY19" fmla="*/ 171872 h 483548"/>
              <a:gd name="connsiteX20" fmla="*/ 303618 w 587196"/>
              <a:gd name="connsiteY20" fmla="*/ 234236 h 483548"/>
              <a:gd name="connsiteX21" fmla="*/ 240392 w 587196"/>
              <a:gd name="connsiteY21" fmla="*/ 298695 h 483548"/>
              <a:gd name="connsiteX22" fmla="*/ 207484 w 587196"/>
              <a:gd name="connsiteY22" fmla="*/ 355512 h 483548"/>
              <a:gd name="connsiteX23" fmla="*/ 207484 w 587196"/>
              <a:gd name="connsiteY23" fmla="*/ 377697 h 483548"/>
              <a:gd name="connsiteX24" fmla="*/ 399449 w 587196"/>
              <a:gd name="connsiteY24" fmla="*/ 377697 h 483548"/>
              <a:gd name="connsiteX25" fmla="*/ 293598 w 587196"/>
              <a:gd name="connsiteY25" fmla="*/ 483548 h 483548"/>
              <a:gd name="connsiteX26" fmla="*/ 0 w 587196"/>
              <a:gd name="connsiteY26" fmla="*/ 189950 h 4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83548">
                <a:moveTo>
                  <a:pt x="189950" y="0"/>
                </a:moveTo>
                <a:lnTo>
                  <a:pt x="397246" y="0"/>
                </a:lnTo>
                <a:lnTo>
                  <a:pt x="587196" y="189950"/>
                </a:lnTo>
                <a:lnTo>
                  <a:pt x="417992" y="359154"/>
                </a:lnTo>
                <a:lnTo>
                  <a:pt x="417992" y="349843"/>
                </a:lnTo>
                <a:lnTo>
                  <a:pt x="243473" y="349843"/>
                </a:lnTo>
                <a:cubicBezTo>
                  <a:pt x="255140" y="322892"/>
                  <a:pt x="283159" y="289698"/>
                  <a:pt x="327528" y="250258"/>
                </a:cubicBezTo>
                <a:cubicBezTo>
                  <a:pt x="352835" y="227745"/>
                  <a:pt x="370747" y="210038"/>
                  <a:pt x="381264" y="197138"/>
                </a:cubicBezTo>
                <a:cubicBezTo>
                  <a:pt x="391782" y="184238"/>
                  <a:pt x="399670" y="171297"/>
                  <a:pt x="404928" y="158315"/>
                </a:cubicBezTo>
                <a:cubicBezTo>
                  <a:pt x="410187" y="145333"/>
                  <a:pt x="412816" y="131447"/>
                  <a:pt x="412816" y="116657"/>
                </a:cubicBezTo>
                <a:cubicBezTo>
                  <a:pt x="412816" y="87899"/>
                  <a:pt x="404024" y="65468"/>
                  <a:pt x="386441" y="49363"/>
                </a:cubicBezTo>
                <a:cubicBezTo>
                  <a:pt x="368857" y="33259"/>
                  <a:pt x="344372" y="25207"/>
                  <a:pt x="312985" y="25207"/>
                </a:cubicBezTo>
                <a:cubicBezTo>
                  <a:pt x="284556" y="25207"/>
                  <a:pt x="261180" y="33177"/>
                  <a:pt x="242857" y="49117"/>
                </a:cubicBezTo>
                <a:cubicBezTo>
                  <a:pt x="224534" y="65057"/>
                  <a:pt x="214140" y="86009"/>
                  <a:pt x="211675" y="111974"/>
                </a:cubicBezTo>
                <a:lnTo>
                  <a:pt x="243226" y="115917"/>
                </a:lnTo>
                <a:cubicBezTo>
                  <a:pt x="245363" y="96033"/>
                  <a:pt x="252634" y="80381"/>
                  <a:pt x="265041" y="68960"/>
                </a:cubicBezTo>
                <a:cubicBezTo>
                  <a:pt x="277448" y="57539"/>
                  <a:pt x="293347" y="51828"/>
                  <a:pt x="312738" y="51828"/>
                </a:cubicBezTo>
                <a:cubicBezTo>
                  <a:pt x="334101" y="51828"/>
                  <a:pt x="350781" y="57621"/>
                  <a:pt x="362777" y="69206"/>
                </a:cubicBezTo>
                <a:cubicBezTo>
                  <a:pt x="374773" y="80792"/>
                  <a:pt x="380771" y="97266"/>
                  <a:pt x="380771" y="118629"/>
                </a:cubicBezTo>
                <a:cubicBezTo>
                  <a:pt x="380771" y="137198"/>
                  <a:pt x="375061" y="154946"/>
                  <a:pt x="363640" y="171872"/>
                </a:cubicBezTo>
                <a:cubicBezTo>
                  <a:pt x="352219" y="188798"/>
                  <a:pt x="332212" y="209586"/>
                  <a:pt x="303618" y="234236"/>
                </a:cubicBezTo>
                <a:cubicBezTo>
                  <a:pt x="275846" y="258393"/>
                  <a:pt x="254771" y="279879"/>
                  <a:pt x="240392" y="298695"/>
                </a:cubicBezTo>
                <a:cubicBezTo>
                  <a:pt x="226013" y="317511"/>
                  <a:pt x="215044" y="336450"/>
                  <a:pt x="207484" y="355512"/>
                </a:cubicBezTo>
                <a:lnTo>
                  <a:pt x="207484" y="377697"/>
                </a:lnTo>
                <a:lnTo>
                  <a:pt x="399449" y="377697"/>
                </a:lnTo>
                <a:lnTo>
                  <a:pt x="293598" y="483548"/>
                </a:lnTo>
                <a:lnTo>
                  <a:pt x="0" y="1899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</a:rPr>
              <a:t>关键知识与分析</a:t>
            </a:r>
          </a:p>
        </p:txBody>
      </p:sp>
      <p:sp>
        <p:nvSpPr>
          <p:cNvPr id="162" name="任意多边形: 形状 161"/>
          <p:cNvSpPr/>
          <p:nvPr/>
        </p:nvSpPr>
        <p:spPr>
          <a:xfrm>
            <a:off x="6077493" y="6465248"/>
            <a:ext cx="587196" cy="472532"/>
          </a:xfrm>
          <a:custGeom>
            <a:avLst/>
            <a:gdLst>
              <a:gd name="connsiteX0" fmla="*/ 310027 w 587196"/>
              <a:gd name="connsiteY0" fmla="*/ 14191 h 472532"/>
              <a:gd name="connsiteX1" fmla="*/ 239652 w 587196"/>
              <a:gd name="connsiteY1" fmla="*/ 36745 h 472532"/>
              <a:gd name="connsiteX2" fmla="*/ 207977 w 587196"/>
              <a:gd name="connsiteY2" fmla="*/ 100465 h 472532"/>
              <a:gd name="connsiteX3" fmla="*/ 239036 w 587196"/>
              <a:gd name="connsiteY3" fmla="*/ 103176 h 472532"/>
              <a:gd name="connsiteX4" fmla="*/ 261097 w 587196"/>
              <a:gd name="connsiteY4" fmla="*/ 55972 h 472532"/>
              <a:gd name="connsiteX5" fmla="*/ 309780 w 587196"/>
              <a:gd name="connsiteY5" fmla="*/ 40566 h 472532"/>
              <a:gd name="connsiteX6" fmla="*/ 360189 w 587196"/>
              <a:gd name="connsiteY6" fmla="*/ 58314 h 472532"/>
              <a:gd name="connsiteX7" fmla="*/ 377321 w 587196"/>
              <a:gd name="connsiteY7" fmla="*/ 108599 h 472532"/>
              <a:gd name="connsiteX8" fmla="*/ 366968 w 587196"/>
              <a:gd name="connsiteY8" fmla="*/ 145450 h 472532"/>
              <a:gd name="connsiteX9" fmla="*/ 338744 w 587196"/>
              <a:gd name="connsiteY9" fmla="*/ 168005 h 472532"/>
              <a:gd name="connsiteX10" fmla="*/ 297702 w 587196"/>
              <a:gd name="connsiteY10" fmla="*/ 175646 h 472532"/>
              <a:gd name="connsiteX11" fmla="*/ 274778 w 587196"/>
              <a:gd name="connsiteY11" fmla="*/ 175646 h 472532"/>
              <a:gd name="connsiteX12" fmla="*/ 274778 w 587196"/>
              <a:gd name="connsiteY12" fmla="*/ 204486 h 472532"/>
              <a:gd name="connsiteX13" fmla="*/ 298442 w 587196"/>
              <a:gd name="connsiteY13" fmla="*/ 204486 h 472532"/>
              <a:gd name="connsiteX14" fmla="*/ 363147 w 587196"/>
              <a:gd name="connsiteY14" fmla="*/ 221494 h 472532"/>
              <a:gd name="connsiteX15" fmla="*/ 386194 w 587196"/>
              <a:gd name="connsiteY15" fmla="*/ 271040 h 472532"/>
              <a:gd name="connsiteX16" fmla="*/ 366844 w 587196"/>
              <a:gd name="connsiteY16" fmla="*/ 326256 h 472532"/>
              <a:gd name="connsiteX17" fmla="*/ 310766 w 587196"/>
              <a:gd name="connsiteY17" fmla="*/ 344989 h 472532"/>
              <a:gd name="connsiteX18" fmla="*/ 232874 w 587196"/>
              <a:gd name="connsiteY18" fmla="*/ 278189 h 472532"/>
              <a:gd name="connsiteX19" fmla="*/ 201075 w 587196"/>
              <a:gd name="connsiteY19" fmla="*/ 281640 h 472532"/>
              <a:gd name="connsiteX20" fmla="*/ 310766 w 587196"/>
              <a:gd name="connsiteY20" fmla="*/ 371611 h 472532"/>
              <a:gd name="connsiteX21" fmla="*/ 390138 w 587196"/>
              <a:gd name="connsiteY21" fmla="*/ 345236 h 472532"/>
              <a:gd name="connsiteX22" fmla="*/ 418239 w 587196"/>
              <a:gd name="connsiteY22" fmla="*/ 271040 h 472532"/>
              <a:gd name="connsiteX23" fmla="*/ 397410 w 587196"/>
              <a:gd name="connsiteY23" fmla="*/ 216195 h 472532"/>
              <a:gd name="connsiteX24" fmla="*/ 339607 w 587196"/>
              <a:gd name="connsiteY24" fmla="*/ 189450 h 472532"/>
              <a:gd name="connsiteX25" fmla="*/ 339607 w 587196"/>
              <a:gd name="connsiteY25" fmla="*/ 188464 h 472532"/>
              <a:gd name="connsiteX26" fmla="*/ 390878 w 587196"/>
              <a:gd name="connsiteY26" fmla="*/ 159501 h 472532"/>
              <a:gd name="connsiteX27" fmla="*/ 409119 w 587196"/>
              <a:gd name="connsiteY27" fmla="*/ 105888 h 472532"/>
              <a:gd name="connsiteX28" fmla="*/ 383113 w 587196"/>
              <a:gd name="connsiteY28" fmla="*/ 38224 h 472532"/>
              <a:gd name="connsiteX29" fmla="*/ 310027 w 587196"/>
              <a:gd name="connsiteY29" fmla="*/ 14191 h 472532"/>
              <a:gd name="connsiteX30" fmla="*/ 178934 w 587196"/>
              <a:gd name="connsiteY30" fmla="*/ 0 h 472532"/>
              <a:gd name="connsiteX31" fmla="*/ 408262 w 587196"/>
              <a:gd name="connsiteY31" fmla="*/ 0 h 472532"/>
              <a:gd name="connsiteX32" fmla="*/ 587196 w 587196"/>
              <a:gd name="connsiteY32" fmla="*/ 178934 h 472532"/>
              <a:gd name="connsiteX33" fmla="*/ 293598 w 587196"/>
              <a:gd name="connsiteY33" fmla="*/ 472532 h 472532"/>
              <a:gd name="connsiteX34" fmla="*/ 0 w 587196"/>
              <a:gd name="connsiteY34" fmla="*/ 178934 h 47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7196" h="472532">
                <a:moveTo>
                  <a:pt x="310027" y="14191"/>
                </a:moveTo>
                <a:cubicBezTo>
                  <a:pt x="281105" y="14191"/>
                  <a:pt x="257646" y="21709"/>
                  <a:pt x="239652" y="36745"/>
                </a:cubicBezTo>
                <a:cubicBezTo>
                  <a:pt x="221658" y="51781"/>
                  <a:pt x="211100" y="73021"/>
                  <a:pt x="207977" y="100465"/>
                </a:cubicBezTo>
                <a:lnTo>
                  <a:pt x="239036" y="103176"/>
                </a:lnTo>
                <a:cubicBezTo>
                  <a:pt x="241172" y="81977"/>
                  <a:pt x="248526" y="66243"/>
                  <a:pt x="261097" y="55972"/>
                </a:cubicBezTo>
                <a:cubicBezTo>
                  <a:pt x="273669" y="45701"/>
                  <a:pt x="289896" y="40566"/>
                  <a:pt x="309780" y="40566"/>
                </a:cubicBezTo>
                <a:cubicBezTo>
                  <a:pt x="331965" y="40566"/>
                  <a:pt x="348768" y="46482"/>
                  <a:pt x="360189" y="58314"/>
                </a:cubicBezTo>
                <a:cubicBezTo>
                  <a:pt x="371610" y="70145"/>
                  <a:pt x="377321" y="86907"/>
                  <a:pt x="377321" y="108599"/>
                </a:cubicBezTo>
                <a:cubicBezTo>
                  <a:pt x="377321" y="123224"/>
                  <a:pt x="373870" y="135508"/>
                  <a:pt x="366968" y="145450"/>
                </a:cubicBezTo>
                <a:cubicBezTo>
                  <a:pt x="360066" y="155392"/>
                  <a:pt x="350658" y="162910"/>
                  <a:pt x="338744" y="168005"/>
                </a:cubicBezTo>
                <a:cubicBezTo>
                  <a:pt x="326830" y="173099"/>
                  <a:pt x="313149" y="175646"/>
                  <a:pt x="297702" y="175646"/>
                </a:cubicBezTo>
                <a:lnTo>
                  <a:pt x="274778" y="175646"/>
                </a:lnTo>
                <a:lnTo>
                  <a:pt x="274778" y="204486"/>
                </a:lnTo>
                <a:lnTo>
                  <a:pt x="298442" y="204486"/>
                </a:lnTo>
                <a:cubicBezTo>
                  <a:pt x="326214" y="204486"/>
                  <a:pt x="347782" y="210156"/>
                  <a:pt x="363147" y="221494"/>
                </a:cubicBezTo>
                <a:cubicBezTo>
                  <a:pt x="378512" y="232833"/>
                  <a:pt x="386194" y="249349"/>
                  <a:pt x="386194" y="271040"/>
                </a:cubicBezTo>
                <a:cubicBezTo>
                  <a:pt x="386194" y="295361"/>
                  <a:pt x="379744" y="313766"/>
                  <a:pt x="366844" y="326256"/>
                </a:cubicBezTo>
                <a:cubicBezTo>
                  <a:pt x="353944" y="338745"/>
                  <a:pt x="335252" y="344989"/>
                  <a:pt x="310766" y="344989"/>
                </a:cubicBezTo>
                <a:cubicBezTo>
                  <a:pt x="264589" y="344989"/>
                  <a:pt x="238625" y="322722"/>
                  <a:pt x="232874" y="278189"/>
                </a:cubicBezTo>
                <a:lnTo>
                  <a:pt x="201075" y="281640"/>
                </a:lnTo>
                <a:cubicBezTo>
                  <a:pt x="208635" y="341620"/>
                  <a:pt x="245198" y="371611"/>
                  <a:pt x="310766" y="371611"/>
                </a:cubicBezTo>
                <a:cubicBezTo>
                  <a:pt x="344947" y="371611"/>
                  <a:pt x="371405" y="362819"/>
                  <a:pt x="390138" y="345236"/>
                </a:cubicBezTo>
                <a:cubicBezTo>
                  <a:pt x="408872" y="327652"/>
                  <a:pt x="418239" y="302920"/>
                  <a:pt x="418239" y="271040"/>
                </a:cubicBezTo>
                <a:cubicBezTo>
                  <a:pt x="418239" y="249184"/>
                  <a:pt x="411296" y="230902"/>
                  <a:pt x="397410" y="216195"/>
                </a:cubicBezTo>
                <a:cubicBezTo>
                  <a:pt x="383524" y="201487"/>
                  <a:pt x="364256" y="192572"/>
                  <a:pt x="339607" y="189450"/>
                </a:cubicBezTo>
                <a:lnTo>
                  <a:pt x="339607" y="188464"/>
                </a:lnTo>
                <a:cubicBezTo>
                  <a:pt x="361627" y="183698"/>
                  <a:pt x="378717" y="174044"/>
                  <a:pt x="390878" y="159501"/>
                </a:cubicBezTo>
                <a:cubicBezTo>
                  <a:pt x="403038" y="144957"/>
                  <a:pt x="409119" y="127086"/>
                  <a:pt x="409119" y="105888"/>
                </a:cubicBezTo>
                <a:cubicBezTo>
                  <a:pt x="409119" y="76801"/>
                  <a:pt x="400450" y="54246"/>
                  <a:pt x="383113" y="38224"/>
                </a:cubicBezTo>
                <a:cubicBezTo>
                  <a:pt x="365776" y="22202"/>
                  <a:pt x="341414" y="14191"/>
                  <a:pt x="310027" y="14191"/>
                </a:cubicBezTo>
                <a:close/>
                <a:moveTo>
                  <a:pt x="178934" y="0"/>
                </a:moveTo>
                <a:lnTo>
                  <a:pt x="408262" y="0"/>
                </a:lnTo>
                <a:lnTo>
                  <a:pt x="587196" y="178934"/>
                </a:lnTo>
                <a:lnTo>
                  <a:pt x="293598" y="472532"/>
                </a:lnTo>
                <a:lnTo>
                  <a:pt x="0" y="1789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</a:rPr>
              <a:t>结论总结与推广</a:t>
            </a:r>
          </a:p>
        </p:txBody>
      </p:sp>
      <p:sp>
        <p:nvSpPr>
          <p:cNvPr id="164" name="任意多边形: 形状 163"/>
          <p:cNvSpPr/>
          <p:nvPr/>
        </p:nvSpPr>
        <p:spPr>
          <a:xfrm>
            <a:off x="9143306" y="6486426"/>
            <a:ext cx="587196" cy="451354"/>
          </a:xfrm>
          <a:custGeom>
            <a:avLst/>
            <a:gdLst>
              <a:gd name="connsiteX0" fmla="*/ 347741 w 587196"/>
              <a:gd name="connsiteY0" fmla="*/ 39601 h 451354"/>
              <a:gd name="connsiteX1" fmla="*/ 347741 w 587196"/>
              <a:gd name="connsiteY1" fmla="*/ 236551 h 451354"/>
              <a:gd name="connsiteX2" fmla="*/ 222521 w 587196"/>
              <a:gd name="connsiteY2" fmla="*/ 236551 h 451354"/>
              <a:gd name="connsiteX3" fmla="*/ 157756 w 587196"/>
              <a:gd name="connsiteY3" fmla="*/ 0 h 451354"/>
              <a:gd name="connsiteX4" fmla="*/ 343622 w 587196"/>
              <a:gd name="connsiteY4" fmla="*/ 0 h 451354"/>
              <a:gd name="connsiteX5" fmla="*/ 191216 w 587196"/>
              <a:gd name="connsiteY5" fmla="*/ 237784 h 451354"/>
              <a:gd name="connsiteX6" fmla="*/ 191216 w 587196"/>
              <a:gd name="connsiteY6" fmla="*/ 262434 h 451354"/>
              <a:gd name="connsiteX7" fmla="*/ 347741 w 587196"/>
              <a:gd name="connsiteY7" fmla="*/ 262434 h 451354"/>
              <a:gd name="connsiteX8" fmla="*/ 347741 w 587196"/>
              <a:gd name="connsiteY8" fmla="*/ 345503 h 451354"/>
              <a:gd name="connsiteX9" fmla="*/ 378553 w 587196"/>
              <a:gd name="connsiteY9" fmla="*/ 345503 h 451354"/>
              <a:gd name="connsiteX10" fmla="*/ 378553 w 587196"/>
              <a:gd name="connsiteY10" fmla="*/ 262434 h 451354"/>
              <a:gd name="connsiteX11" fmla="*/ 425634 w 587196"/>
              <a:gd name="connsiteY11" fmla="*/ 262434 h 451354"/>
              <a:gd name="connsiteX12" fmla="*/ 425634 w 587196"/>
              <a:gd name="connsiteY12" fmla="*/ 236551 h 451354"/>
              <a:gd name="connsiteX13" fmla="*/ 378553 w 587196"/>
              <a:gd name="connsiteY13" fmla="*/ 236551 h 451354"/>
              <a:gd name="connsiteX14" fmla="*/ 378553 w 587196"/>
              <a:gd name="connsiteY14" fmla="*/ 0 h 451354"/>
              <a:gd name="connsiteX15" fmla="*/ 429440 w 587196"/>
              <a:gd name="connsiteY15" fmla="*/ 0 h 451354"/>
              <a:gd name="connsiteX16" fmla="*/ 587196 w 587196"/>
              <a:gd name="connsiteY16" fmla="*/ 157756 h 451354"/>
              <a:gd name="connsiteX17" fmla="*/ 293598 w 587196"/>
              <a:gd name="connsiteY17" fmla="*/ 451354 h 451354"/>
              <a:gd name="connsiteX18" fmla="*/ 0 w 587196"/>
              <a:gd name="connsiteY18" fmla="*/ 157756 h 4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51354">
                <a:moveTo>
                  <a:pt x="347741" y="39601"/>
                </a:moveTo>
                <a:lnTo>
                  <a:pt x="347741" y="236551"/>
                </a:lnTo>
                <a:lnTo>
                  <a:pt x="222521" y="236551"/>
                </a:lnTo>
                <a:close/>
                <a:moveTo>
                  <a:pt x="157756" y="0"/>
                </a:moveTo>
                <a:lnTo>
                  <a:pt x="343622" y="0"/>
                </a:lnTo>
                <a:lnTo>
                  <a:pt x="191216" y="237784"/>
                </a:lnTo>
                <a:lnTo>
                  <a:pt x="191216" y="262434"/>
                </a:lnTo>
                <a:lnTo>
                  <a:pt x="347741" y="262434"/>
                </a:lnTo>
                <a:lnTo>
                  <a:pt x="347741" y="345503"/>
                </a:lnTo>
                <a:lnTo>
                  <a:pt x="378553" y="345503"/>
                </a:lnTo>
                <a:lnTo>
                  <a:pt x="378553" y="262434"/>
                </a:lnTo>
                <a:lnTo>
                  <a:pt x="425634" y="262434"/>
                </a:lnTo>
                <a:lnTo>
                  <a:pt x="425634" y="236551"/>
                </a:lnTo>
                <a:lnTo>
                  <a:pt x="378553" y="236551"/>
                </a:lnTo>
                <a:lnTo>
                  <a:pt x="378553" y="0"/>
                </a:lnTo>
                <a:lnTo>
                  <a:pt x="429440" y="0"/>
                </a:lnTo>
                <a:lnTo>
                  <a:pt x="587196" y="157756"/>
                </a:lnTo>
                <a:lnTo>
                  <a:pt x="293598" y="451354"/>
                </a:lnTo>
                <a:lnTo>
                  <a:pt x="0" y="1577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354" y="1496118"/>
            <a:ext cx="8397754" cy="4147203"/>
            <a:chOff x="1704109" y="1355398"/>
            <a:chExt cx="8397754" cy="4147203"/>
          </a:xfrm>
        </p:grpSpPr>
        <p:sp>
          <p:nvSpPr>
            <p:cNvPr id="29" name="MH_SubTitle_1"/>
            <p:cNvSpPr txBox="1"/>
            <p:nvPr>
              <p:custDataLst>
                <p:tags r:id="rId2"/>
              </p:custDataLst>
            </p:nvPr>
          </p:nvSpPr>
          <p:spPr>
            <a:xfrm>
              <a:off x="5347084" y="1355398"/>
              <a:ext cx="3275061" cy="3678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rmAutofit lnSpcReduction="1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 dirty="0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 ipsum dolor</a:t>
              </a:r>
              <a:endParaRPr lang="zh-CN" altLang="en-US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0" name="MH_Other_1"/>
            <p:cNvSpPr/>
            <p:nvPr>
              <p:custDataLst>
                <p:tags r:id="rId3"/>
              </p:custDataLst>
            </p:nvPr>
          </p:nvSpPr>
          <p:spPr>
            <a:xfrm>
              <a:off x="4889583" y="1722267"/>
              <a:ext cx="520118" cy="52011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0375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1" name="MH_Other_2"/>
            <p:cNvSpPr/>
            <p:nvPr>
              <p:custDataLst>
                <p:tags r:id="rId4"/>
              </p:custDataLst>
            </p:nvPr>
          </p:nvSpPr>
          <p:spPr>
            <a:xfrm>
              <a:off x="5898605" y="2231279"/>
              <a:ext cx="520118" cy="52011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0481DE"/>
            </a:solidFill>
            <a:ln>
              <a:solidFill>
                <a:srgbClr val="0375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B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2" name="MH_SubTitle_2"/>
            <p:cNvSpPr txBox="1"/>
            <p:nvPr>
              <p:custDataLst>
                <p:tags r:id="rId5"/>
              </p:custDataLst>
            </p:nvPr>
          </p:nvSpPr>
          <p:spPr>
            <a:xfrm>
              <a:off x="6493766" y="2307421"/>
              <a:ext cx="3275061" cy="3678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rmAutofit lnSpcReduction="1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 dirty="0" err="1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</a:t>
              </a:r>
              <a:r>
                <a:rPr lang="en-US" altLang="zh-CN" dirty="0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 </a:t>
              </a:r>
              <a:r>
                <a:rPr lang="en-US" altLang="zh-CN" dirty="0" err="1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ipsum</a:t>
              </a:r>
              <a:r>
                <a:rPr lang="en-US" altLang="zh-CN" dirty="0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 dolor</a:t>
              </a:r>
              <a:endParaRPr lang="zh-CN" altLang="en-US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3" name="MH_Other_3"/>
            <p:cNvSpPr/>
            <p:nvPr>
              <p:custDataLst>
                <p:tags r:id="rId6"/>
              </p:custDataLst>
            </p:nvPr>
          </p:nvSpPr>
          <p:spPr>
            <a:xfrm>
              <a:off x="6306684" y="3214111"/>
              <a:ext cx="520118" cy="52011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048CF2"/>
            </a:solidFill>
            <a:ln>
              <a:solidFill>
                <a:srgbClr val="0375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4" name="MH_SubTitle_3"/>
            <p:cNvSpPr txBox="1"/>
            <p:nvPr>
              <p:custDataLst>
                <p:tags r:id="rId7"/>
              </p:custDataLst>
            </p:nvPr>
          </p:nvSpPr>
          <p:spPr>
            <a:xfrm>
              <a:off x="6826802" y="3290253"/>
              <a:ext cx="3275061" cy="3678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rmAutofit lnSpcReduction="1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 ipsum dolor</a:t>
              </a:r>
              <a:endParaRPr lang="zh-CN" altLang="en-US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5" name="MH_Other_4"/>
            <p:cNvSpPr/>
            <p:nvPr>
              <p:custDataLst>
                <p:tags r:id="rId8"/>
              </p:custDataLst>
            </p:nvPr>
          </p:nvSpPr>
          <p:spPr>
            <a:xfrm>
              <a:off x="4889583" y="4702324"/>
              <a:ext cx="520118" cy="52011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52B3FC"/>
            </a:solidFill>
            <a:ln>
              <a:solidFill>
                <a:srgbClr val="0375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E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7" name="MH_SubTitle_5"/>
            <p:cNvSpPr txBox="1"/>
            <p:nvPr>
              <p:custDataLst>
                <p:tags r:id="rId9"/>
              </p:custDataLst>
            </p:nvPr>
          </p:nvSpPr>
          <p:spPr>
            <a:xfrm>
              <a:off x="5347084" y="5134767"/>
              <a:ext cx="3275061" cy="3678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rmAutofit lnSpcReduction="1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 ipsum dolor</a:t>
              </a:r>
              <a:endParaRPr lang="zh-CN" altLang="en-US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39" name="MH_Title_1"/>
            <p:cNvSpPr/>
            <p:nvPr>
              <p:custDataLst>
                <p:tags r:id="rId10"/>
              </p:custDataLst>
            </p:nvPr>
          </p:nvSpPr>
          <p:spPr>
            <a:xfrm>
              <a:off x="1704109" y="2608288"/>
              <a:ext cx="4194496" cy="1728132"/>
            </a:xfrm>
            <a:custGeom>
              <a:avLst/>
              <a:gdLst>
                <a:gd name="connsiteX0" fmla="*/ 3330430 w 4194496"/>
                <a:gd name="connsiteY0" fmla="*/ 0 h 1728132"/>
                <a:gd name="connsiteX1" fmla="*/ 4194496 w 4194496"/>
                <a:gd name="connsiteY1" fmla="*/ 864066 h 1728132"/>
                <a:gd name="connsiteX2" fmla="*/ 3330430 w 4194496"/>
                <a:gd name="connsiteY2" fmla="*/ 1728132 h 1728132"/>
                <a:gd name="connsiteX3" fmla="*/ 2847323 w 4194496"/>
                <a:gd name="connsiteY3" fmla="*/ 1580563 h 1728132"/>
                <a:gd name="connsiteX4" fmla="*/ 2822827 w 4194496"/>
                <a:gd name="connsiteY4" fmla="*/ 1560352 h 1728132"/>
                <a:gd name="connsiteX5" fmla="*/ 0 w 4194496"/>
                <a:gd name="connsiteY5" fmla="*/ 1560352 h 1728132"/>
                <a:gd name="connsiteX6" fmla="*/ 0 w 4194496"/>
                <a:gd name="connsiteY6" fmla="*/ 167780 h 1728132"/>
                <a:gd name="connsiteX7" fmla="*/ 2822827 w 4194496"/>
                <a:gd name="connsiteY7" fmla="*/ 167780 h 1728132"/>
                <a:gd name="connsiteX8" fmla="*/ 2847323 w 4194496"/>
                <a:gd name="connsiteY8" fmla="*/ 147569 h 1728132"/>
                <a:gd name="connsiteX9" fmla="*/ 3330430 w 4194496"/>
                <a:gd name="connsiteY9" fmla="*/ 0 h 172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94496" h="1728132">
                  <a:moveTo>
                    <a:pt x="3330430" y="0"/>
                  </a:moveTo>
                  <a:cubicBezTo>
                    <a:pt x="3807640" y="0"/>
                    <a:pt x="4194496" y="386856"/>
                    <a:pt x="4194496" y="864066"/>
                  </a:cubicBezTo>
                  <a:cubicBezTo>
                    <a:pt x="4194496" y="1341276"/>
                    <a:pt x="3807640" y="1728132"/>
                    <a:pt x="3330430" y="1728132"/>
                  </a:cubicBezTo>
                  <a:cubicBezTo>
                    <a:pt x="3151476" y="1728132"/>
                    <a:pt x="2985229" y="1673731"/>
                    <a:pt x="2847323" y="1580563"/>
                  </a:cubicBezTo>
                  <a:lnTo>
                    <a:pt x="2822827" y="1560352"/>
                  </a:lnTo>
                  <a:lnTo>
                    <a:pt x="0" y="1560352"/>
                  </a:lnTo>
                  <a:lnTo>
                    <a:pt x="0" y="167780"/>
                  </a:lnTo>
                  <a:lnTo>
                    <a:pt x="2822827" y="167780"/>
                  </a:lnTo>
                  <a:lnTo>
                    <a:pt x="2847323" y="147569"/>
                  </a:lnTo>
                  <a:cubicBezTo>
                    <a:pt x="2985229" y="54402"/>
                    <a:pt x="3151476" y="0"/>
                    <a:pt x="3330430" y="0"/>
                  </a:cubicBezTo>
                  <a:close/>
                </a:path>
              </a:pathLst>
            </a:custGeom>
            <a:solidFill>
              <a:srgbClr val="037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Ins="1620000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 IPSUM 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 IPSUM </a:t>
              </a:r>
              <a:endParaRPr lang="zh-CN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MH_Other_5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auto">
            <a:xfrm>
              <a:off x="4701899" y="3015333"/>
              <a:ext cx="797215" cy="918098"/>
            </a:xfrm>
            <a:custGeom>
              <a:avLst/>
              <a:gdLst>
                <a:gd name="T0" fmla="*/ 150989 w 2062163"/>
                <a:gd name="T1" fmla="*/ 1478933 h 2376487"/>
                <a:gd name="T2" fmla="*/ 1168577 w 2062163"/>
                <a:gd name="T3" fmla="*/ 1287826 h 2376487"/>
                <a:gd name="T4" fmla="*/ 1228852 w 2062163"/>
                <a:gd name="T5" fmla="*/ 1363153 h 2376487"/>
                <a:gd name="T6" fmla="*/ 1135680 w 2062163"/>
                <a:gd name="T7" fmla="*/ 1417474 h 2376487"/>
                <a:gd name="T8" fmla="*/ 817537 w 2062163"/>
                <a:gd name="T9" fmla="*/ 1430417 h 2376487"/>
                <a:gd name="T10" fmla="*/ 827512 w 2062163"/>
                <a:gd name="T11" fmla="*/ 1463306 h 2376487"/>
                <a:gd name="T12" fmla="*/ 1039112 w 2062163"/>
                <a:gd name="T13" fmla="*/ 1509987 h 2376487"/>
                <a:gd name="T14" fmla="*/ 1278091 w 2062163"/>
                <a:gd name="T15" fmla="*/ 1471582 h 2376487"/>
                <a:gd name="T16" fmla="*/ 1469741 w 2062163"/>
                <a:gd name="T17" fmla="*/ 1323474 h 2376487"/>
                <a:gd name="T18" fmla="*/ 1572039 w 2062163"/>
                <a:gd name="T19" fmla="*/ 1272548 h 2376487"/>
                <a:gd name="T20" fmla="*/ 1629556 w 2062163"/>
                <a:gd name="T21" fmla="*/ 1330476 h 2376487"/>
                <a:gd name="T22" fmla="*/ 1355346 w 2062163"/>
                <a:gd name="T23" fmla="*/ 1573220 h 2376487"/>
                <a:gd name="T24" fmla="*/ 1023619 w 2062163"/>
                <a:gd name="T25" fmla="*/ 1680376 h 2376487"/>
                <a:gd name="T26" fmla="*/ 621218 w 2062163"/>
                <a:gd name="T27" fmla="*/ 1689499 h 2376487"/>
                <a:gd name="T28" fmla="*/ 505124 w 2062163"/>
                <a:gd name="T29" fmla="*/ 1289098 h 2376487"/>
                <a:gd name="T30" fmla="*/ 1051184 w 2062163"/>
                <a:gd name="T31" fmla="*/ 851969 h 2376487"/>
                <a:gd name="T32" fmla="*/ 1111697 w 2062163"/>
                <a:gd name="T33" fmla="*/ 916233 h 2376487"/>
                <a:gd name="T34" fmla="*/ 1045390 w 2062163"/>
                <a:gd name="T35" fmla="*/ 983678 h 2376487"/>
                <a:gd name="T36" fmla="*/ 865078 w 2062163"/>
                <a:gd name="T37" fmla="*/ 688023 h 2376487"/>
                <a:gd name="T38" fmla="*/ 875054 w 2062163"/>
                <a:gd name="T39" fmla="*/ 608913 h 2376487"/>
                <a:gd name="T40" fmla="*/ 939210 w 2062163"/>
                <a:gd name="T41" fmla="*/ 483409 h 2376487"/>
                <a:gd name="T42" fmla="*/ 820879 w 2062163"/>
                <a:gd name="T43" fmla="*/ 576988 h 2376487"/>
                <a:gd name="T44" fmla="*/ 779453 w 2062163"/>
                <a:gd name="T45" fmla="*/ 670143 h 2376487"/>
                <a:gd name="T46" fmla="*/ 827252 w 2062163"/>
                <a:gd name="T47" fmla="*/ 755871 h 2376487"/>
                <a:gd name="T48" fmla="*/ 849134 w 2062163"/>
                <a:gd name="T49" fmla="*/ 938573 h 2376487"/>
                <a:gd name="T50" fmla="*/ 793261 w 2062163"/>
                <a:gd name="T51" fmla="*/ 928176 h 2376487"/>
                <a:gd name="T52" fmla="*/ 792624 w 2062163"/>
                <a:gd name="T53" fmla="*/ 987167 h 2376487"/>
                <a:gd name="T54" fmla="*/ 938148 w 2062163"/>
                <a:gd name="T55" fmla="*/ 1082868 h 2376487"/>
                <a:gd name="T56" fmla="*/ 1025250 w 2062163"/>
                <a:gd name="T57" fmla="*/ 1045097 h 2376487"/>
                <a:gd name="T58" fmla="*/ 1166951 w 2062163"/>
                <a:gd name="T59" fmla="*/ 986742 h 2376487"/>
                <a:gd name="T60" fmla="*/ 1195418 w 2062163"/>
                <a:gd name="T61" fmla="*/ 892527 h 2376487"/>
                <a:gd name="T62" fmla="*/ 1118513 w 2062163"/>
                <a:gd name="T63" fmla="*/ 804464 h 2376487"/>
                <a:gd name="T64" fmla="*/ 1101517 w 2062163"/>
                <a:gd name="T65" fmla="*/ 633221 h 2376487"/>
                <a:gd name="T66" fmla="*/ 1154204 w 2062163"/>
                <a:gd name="T67" fmla="*/ 640435 h 2376487"/>
                <a:gd name="T68" fmla="*/ 1149318 w 2062163"/>
                <a:gd name="T69" fmla="*/ 577413 h 2376487"/>
                <a:gd name="T70" fmla="*/ 1013353 w 2062163"/>
                <a:gd name="T71" fmla="*/ 481287 h 2376487"/>
                <a:gd name="T72" fmla="*/ 1226009 w 2062163"/>
                <a:gd name="T73" fmla="*/ 439271 h 2376487"/>
                <a:gd name="T74" fmla="*/ 1459061 w 2062163"/>
                <a:gd name="T75" fmla="*/ 677995 h 2376487"/>
                <a:gd name="T76" fmla="*/ 1529167 w 2062163"/>
                <a:gd name="T77" fmla="*/ 930722 h 2376487"/>
                <a:gd name="T78" fmla="*/ 1455025 w 2062163"/>
                <a:gd name="T79" fmla="*/ 1113637 h 2376487"/>
                <a:gd name="T80" fmla="*/ 1266162 w 2062163"/>
                <a:gd name="T81" fmla="*/ 1197031 h 2376487"/>
                <a:gd name="T82" fmla="*/ 840849 w 2062163"/>
                <a:gd name="T83" fmla="*/ 1212734 h 2376487"/>
                <a:gd name="T84" fmla="*/ 582942 w 2062163"/>
                <a:gd name="T85" fmla="*/ 1159684 h 2376487"/>
                <a:gd name="T86" fmla="*/ 456962 w 2062163"/>
                <a:gd name="T87" fmla="*/ 1023878 h 2376487"/>
                <a:gd name="T88" fmla="*/ 463548 w 2062163"/>
                <a:gd name="T89" fmla="*/ 775393 h 2376487"/>
                <a:gd name="T90" fmla="*/ 597175 w 2062163"/>
                <a:gd name="T91" fmla="*/ 572108 h 2376487"/>
                <a:gd name="T92" fmla="*/ 1145019 w 2062163"/>
                <a:gd name="T93" fmla="*/ 281232 h 2376487"/>
                <a:gd name="T94" fmla="*/ 1176218 w 2062163"/>
                <a:gd name="T95" fmla="*/ 327468 h 2376487"/>
                <a:gd name="T96" fmla="*/ 795039 w 2062163"/>
                <a:gd name="T97" fmla="*/ 332346 h 2376487"/>
                <a:gd name="T98" fmla="*/ 815627 w 2062163"/>
                <a:gd name="T99" fmla="*/ 281869 h 2376487"/>
                <a:gd name="T100" fmla="*/ 1092244 w 2062163"/>
                <a:gd name="T101" fmla="*/ 17194 h 2376487"/>
                <a:gd name="T102" fmla="*/ 1055155 w 2062163"/>
                <a:gd name="T103" fmla="*/ 142649 h 2376487"/>
                <a:gd name="T104" fmla="*/ 1124882 w 2062163"/>
                <a:gd name="T105" fmla="*/ 83424 h 2376487"/>
                <a:gd name="T106" fmla="*/ 1209022 w 2062163"/>
                <a:gd name="T107" fmla="*/ 42667 h 2376487"/>
                <a:gd name="T108" fmla="*/ 1293162 w 2062163"/>
                <a:gd name="T109" fmla="*/ 88943 h 2376487"/>
                <a:gd name="T110" fmla="*/ 1192067 w 2062163"/>
                <a:gd name="T111" fmla="*/ 192533 h 2376487"/>
                <a:gd name="T112" fmla="*/ 777092 w 2062163"/>
                <a:gd name="T113" fmla="*/ 183618 h 2376487"/>
                <a:gd name="T114" fmla="*/ 691680 w 2062163"/>
                <a:gd name="T115" fmla="*/ 99133 h 2376487"/>
                <a:gd name="T116" fmla="*/ 755474 w 2062163"/>
                <a:gd name="T117" fmla="*/ 40544 h 2376487"/>
                <a:gd name="T118" fmla="*/ 840461 w 2062163"/>
                <a:gd name="T119" fmla="*/ 66018 h 2376487"/>
                <a:gd name="T120" fmla="*/ 920150 w 2062163"/>
                <a:gd name="T121" fmla="*/ 146045 h 2376487"/>
                <a:gd name="T122" fmla="*/ 880730 w 2062163"/>
                <a:gd name="T123" fmla="*/ 18892 h 237648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062163" h="2376487">
                  <a:moveTo>
                    <a:pt x="217045" y="1824037"/>
                  </a:moveTo>
                  <a:lnTo>
                    <a:pt x="644525" y="2192867"/>
                  </a:lnTo>
                  <a:lnTo>
                    <a:pt x="622847" y="2208765"/>
                  </a:lnTo>
                  <a:lnTo>
                    <a:pt x="600905" y="2224663"/>
                  </a:lnTo>
                  <a:lnTo>
                    <a:pt x="557813" y="2256723"/>
                  </a:lnTo>
                  <a:lnTo>
                    <a:pt x="517365" y="2287724"/>
                  </a:lnTo>
                  <a:lnTo>
                    <a:pt x="480354" y="2315810"/>
                  </a:lnTo>
                  <a:lnTo>
                    <a:pt x="449423" y="2340452"/>
                  </a:lnTo>
                  <a:lnTo>
                    <a:pt x="424837" y="2359530"/>
                  </a:lnTo>
                  <a:lnTo>
                    <a:pt x="403687" y="2376487"/>
                  </a:lnTo>
                  <a:lnTo>
                    <a:pt x="0" y="1995734"/>
                  </a:lnTo>
                  <a:lnTo>
                    <a:pt x="2908" y="1993084"/>
                  </a:lnTo>
                  <a:lnTo>
                    <a:pt x="11632" y="1985400"/>
                  </a:lnTo>
                  <a:lnTo>
                    <a:pt x="26701" y="1972152"/>
                  </a:lnTo>
                  <a:lnTo>
                    <a:pt x="49172" y="1953605"/>
                  </a:lnTo>
                  <a:lnTo>
                    <a:pt x="78517" y="1929493"/>
                  </a:lnTo>
                  <a:lnTo>
                    <a:pt x="96229" y="1915450"/>
                  </a:lnTo>
                  <a:lnTo>
                    <a:pt x="116321" y="1899817"/>
                  </a:lnTo>
                  <a:lnTo>
                    <a:pt x="138263" y="1883124"/>
                  </a:lnTo>
                  <a:lnTo>
                    <a:pt x="162321" y="1864842"/>
                  </a:lnTo>
                  <a:lnTo>
                    <a:pt x="188229" y="1844969"/>
                  </a:lnTo>
                  <a:lnTo>
                    <a:pt x="217045" y="1824037"/>
                  </a:lnTo>
                  <a:close/>
                  <a:moveTo>
                    <a:pt x="811213" y="1579562"/>
                  </a:moveTo>
                  <a:lnTo>
                    <a:pt x="839259" y="1579827"/>
                  </a:lnTo>
                  <a:lnTo>
                    <a:pt x="867834" y="1580356"/>
                  </a:lnTo>
                  <a:lnTo>
                    <a:pt x="897202" y="1581680"/>
                  </a:lnTo>
                  <a:lnTo>
                    <a:pt x="926307" y="1583003"/>
                  </a:lnTo>
                  <a:lnTo>
                    <a:pt x="955146" y="1584327"/>
                  </a:lnTo>
                  <a:lnTo>
                    <a:pt x="1011767" y="1587503"/>
                  </a:lnTo>
                  <a:lnTo>
                    <a:pt x="1063625" y="1590150"/>
                  </a:lnTo>
                  <a:lnTo>
                    <a:pt x="1086909" y="1591474"/>
                  </a:lnTo>
                  <a:lnTo>
                    <a:pt x="1108605" y="1592003"/>
                  </a:lnTo>
                  <a:lnTo>
                    <a:pt x="1161786" y="1593327"/>
                  </a:lnTo>
                  <a:lnTo>
                    <a:pt x="1209940" y="1594650"/>
                  </a:lnTo>
                  <a:lnTo>
                    <a:pt x="1253861" y="1596239"/>
                  </a:lnTo>
                  <a:lnTo>
                    <a:pt x="1293019" y="1597562"/>
                  </a:lnTo>
                  <a:lnTo>
                    <a:pt x="1328473" y="1598886"/>
                  </a:lnTo>
                  <a:lnTo>
                    <a:pt x="1360223" y="1600474"/>
                  </a:lnTo>
                  <a:lnTo>
                    <a:pt x="1388534" y="1602062"/>
                  </a:lnTo>
                  <a:lnTo>
                    <a:pt x="1414198" y="1603386"/>
                  </a:lnTo>
                  <a:lnTo>
                    <a:pt x="1436688" y="1605239"/>
                  </a:lnTo>
                  <a:lnTo>
                    <a:pt x="1456796" y="1606562"/>
                  </a:lnTo>
                  <a:lnTo>
                    <a:pt x="1475053" y="1608150"/>
                  </a:lnTo>
                  <a:lnTo>
                    <a:pt x="1491457" y="1609739"/>
                  </a:lnTo>
                  <a:lnTo>
                    <a:pt x="1519503" y="1612650"/>
                  </a:lnTo>
                  <a:lnTo>
                    <a:pt x="1544373" y="1615827"/>
                  </a:lnTo>
                  <a:lnTo>
                    <a:pt x="1544903" y="1617415"/>
                  </a:lnTo>
                  <a:lnTo>
                    <a:pt x="1546226" y="1622180"/>
                  </a:lnTo>
                  <a:lnTo>
                    <a:pt x="1547019" y="1625621"/>
                  </a:lnTo>
                  <a:lnTo>
                    <a:pt x="1547548" y="1629592"/>
                  </a:lnTo>
                  <a:lnTo>
                    <a:pt x="1548078" y="1634356"/>
                  </a:lnTo>
                  <a:lnTo>
                    <a:pt x="1548607" y="1639386"/>
                  </a:lnTo>
                  <a:lnTo>
                    <a:pt x="1548607" y="1644945"/>
                  </a:lnTo>
                  <a:lnTo>
                    <a:pt x="1548342" y="1651298"/>
                  </a:lnTo>
                  <a:lnTo>
                    <a:pt x="1547813" y="1657386"/>
                  </a:lnTo>
                  <a:lnTo>
                    <a:pt x="1546755" y="1664268"/>
                  </a:lnTo>
                  <a:lnTo>
                    <a:pt x="1545167" y="1671150"/>
                  </a:lnTo>
                  <a:lnTo>
                    <a:pt x="1543051" y="1678298"/>
                  </a:lnTo>
                  <a:lnTo>
                    <a:pt x="1539876" y="1685445"/>
                  </a:lnTo>
                  <a:lnTo>
                    <a:pt x="1538288" y="1689150"/>
                  </a:lnTo>
                  <a:lnTo>
                    <a:pt x="1536436" y="1693121"/>
                  </a:lnTo>
                  <a:lnTo>
                    <a:pt x="1534319" y="1696827"/>
                  </a:lnTo>
                  <a:lnTo>
                    <a:pt x="1531938" y="1700533"/>
                  </a:lnTo>
                  <a:lnTo>
                    <a:pt x="1529292" y="1703974"/>
                  </a:lnTo>
                  <a:lnTo>
                    <a:pt x="1526382" y="1707945"/>
                  </a:lnTo>
                  <a:lnTo>
                    <a:pt x="1523471" y="1711650"/>
                  </a:lnTo>
                  <a:lnTo>
                    <a:pt x="1520032" y="1715356"/>
                  </a:lnTo>
                  <a:lnTo>
                    <a:pt x="1516328" y="1719062"/>
                  </a:lnTo>
                  <a:lnTo>
                    <a:pt x="1512623" y="1722503"/>
                  </a:lnTo>
                  <a:lnTo>
                    <a:pt x="1508390" y="1725945"/>
                  </a:lnTo>
                  <a:lnTo>
                    <a:pt x="1503892" y="1729650"/>
                  </a:lnTo>
                  <a:lnTo>
                    <a:pt x="1499130" y="1733092"/>
                  </a:lnTo>
                  <a:lnTo>
                    <a:pt x="1494103" y="1736533"/>
                  </a:lnTo>
                  <a:lnTo>
                    <a:pt x="1488811" y="1739974"/>
                  </a:lnTo>
                  <a:lnTo>
                    <a:pt x="1483255" y="1743150"/>
                  </a:lnTo>
                  <a:lnTo>
                    <a:pt x="1477169" y="1746592"/>
                  </a:lnTo>
                  <a:lnTo>
                    <a:pt x="1470819" y="1749503"/>
                  </a:lnTo>
                  <a:lnTo>
                    <a:pt x="1464205" y="1752415"/>
                  </a:lnTo>
                  <a:lnTo>
                    <a:pt x="1457061" y="1755592"/>
                  </a:lnTo>
                  <a:lnTo>
                    <a:pt x="1449653" y="1758239"/>
                  </a:lnTo>
                  <a:lnTo>
                    <a:pt x="1441715" y="1760886"/>
                  </a:lnTo>
                  <a:lnTo>
                    <a:pt x="1433513" y="1763533"/>
                  </a:lnTo>
                  <a:lnTo>
                    <a:pt x="1424782" y="1765915"/>
                  </a:lnTo>
                  <a:lnTo>
                    <a:pt x="1415786" y="1768298"/>
                  </a:lnTo>
                  <a:lnTo>
                    <a:pt x="1406261" y="1770415"/>
                  </a:lnTo>
                  <a:lnTo>
                    <a:pt x="1396471" y="1772533"/>
                  </a:lnTo>
                  <a:lnTo>
                    <a:pt x="1386153" y="1774386"/>
                  </a:lnTo>
                  <a:lnTo>
                    <a:pt x="1375305" y="1775974"/>
                  </a:lnTo>
                  <a:lnTo>
                    <a:pt x="1364192" y="1777562"/>
                  </a:lnTo>
                  <a:lnTo>
                    <a:pt x="1352286" y="1779150"/>
                  </a:lnTo>
                  <a:lnTo>
                    <a:pt x="1340380" y="1780209"/>
                  </a:lnTo>
                  <a:lnTo>
                    <a:pt x="1327680" y="1781268"/>
                  </a:lnTo>
                  <a:lnTo>
                    <a:pt x="1314715" y="1782062"/>
                  </a:lnTo>
                  <a:lnTo>
                    <a:pt x="1288257" y="1783650"/>
                  </a:lnTo>
                  <a:lnTo>
                    <a:pt x="1263386" y="1784445"/>
                  </a:lnTo>
                  <a:lnTo>
                    <a:pt x="1239044" y="1785239"/>
                  </a:lnTo>
                  <a:lnTo>
                    <a:pt x="1216555" y="1785768"/>
                  </a:lnTo>
                  <a:lnTo>
                    <a:pt x="1194594" y="1786033"/>
                  </a:lnTo>
                  <a:lnTo>
                    <a:pt x="1173957" y="1786298"/>
                  </a:lnTo>
                  <a:lnTo>
                    <a:pt x="1135857" y="1786033"/>
                  </a:lnTo>
                  <a:lnTo>
                    <a:pt x="1102255" y="1785768"/>
                  </a:lnTo>
                  <a:lnTo>
                    <a:pt x="1072886" y="1784974"/>
                  </a:lnTo>
                  <a:lnTo>
                    <a:pt x="1048280" y="1784445"/>
                  </a:lnTo>
                  <a:lnTo>
                    <a:pt x="1027642" y="1784445"/>
                  </a:lnTo>
                  <a:lnTo>
                    <a:pt x="1019175" y="1784445"/>
                  </a:lnTo>
                  <a:lnTo>
                    <a:pt x="1012032" y="1784709"/>
                  </a:lnTo>
                  <a:lnTo>
                    <a:pt x="1005417" y="1784974"/>
                  </a:lnTo>
                  <a:lnTo>
                    <a:pt x="1000390" y="1785768"/>
                  </a:lnTo>
                  <a:lnTo>
                    <a:pt x="996421" y="1786562"/>
                  </a:lnTo>
                  <a:lnTo>
                    <a:pt x="994834" y="1787356"/>
                  </a:lnTo>
                  <a:lnTo>
                    <a:pt x="993511" y="1787886"/>
                  </a:lnTo>
                  <a:lnTo>
                    <a:pt x="992717" y="1788680"/>
                  </a:lnTo>
                  <a:lnTo>
                    <a:pt x="991659" y="1789474"/>
                  </a:lnTo>
                  <a:lnTo>
                    <a:pt x="991130" y="1790268"/>
                  </a:lnTo>
                  <a:lnTo>
                    <a:pt x="991130" y="1791327"/>
                  </a:lnTo>
                  <a:lnTo>
                    <a:pt x="991130" y="1792386"/>
                  </a:lnTo>
                  <a:lnTo>
                    <a:pt x="991394" y="1793709"/>
                  </a:lnTo>
                  <a:lnTo>
                    <a:pt x="991923" y="1794768"/>
                  </a:lnTo>
                  <a:lnTo>
                    <a:pt x="993246" y="1796092"/>
                  </a:lnTo>
                  <a:lnTo>
                    <a:pt x="995627" y="1799268"/>
                  </a:lnTo>
                  <a:lnTo>
                    <a:pt x="999596" y="1802709"/>
                  </a:lnTo>
                  <a:lnTo>
                    <a:pt x="1004623" y="1806945"/>
                  </a:lnTo>
                  <a:lnTo>
                    <a:pt x="1010444" y="1811445"/>
                  </a:lnTo>
                  <a:lnTo>
                    <a:pt x="1017853" y="1816474"/>
                  </a:lnTo>
                  <a:lnTo>
                    <a:pt x="1026319" y="1822033"/>
                  </a:lnTo>
                  <a:lnTo>
                    <a:pt x="1031611" y="1825474"/>
                  </a:lnTo>
                  <a:lnTo>
                    <a:pt x="1037961" y="1829180"/>
                  </a:lnTo>
                  <a:lnTo>
                    <a:pt x="1045105" y="1832356"/>
                  </a:lnTo>
                  <a:lnTo>
                    <a:pt x="1053042" y="1836062"/>
                  </a:lnTo>
                  <a:lnTo>
                    <a:pt x="1061773" y="1839768"/>
                  </a:lnTo>
                  <a:lnTo>
                    <a:pt x="1071034" y="1843209"/>
                  </a:lnTo>
                  <a:lnTo>
                    <a:pt x="1081088" y="1846915"/>
                  </a:lnTo>
                  <a:lnTo>
                    <a:pt x="1091671" y="1850092"/>
                  </a:lnTo>
                  <a:lnTo>
                    <a:pt x="1103048" y="1853533"/>
                  </a:lnTo>
                  <a:lnTo>
                    <a:pt x="1114955" y="1856974"/>
                  </a:lnTo>
                  <a:lnTo>
                    <a:pt x="1127390" y="1859886"/>
                  </a:lnTo>
                  <a:lnTo>
                    <a:pt x="1140619" y="1863062"/>
                  </a:lnTo>
                  <a:lnTo>
                    <a:pt x="1154113" y="1866239"/>
                  </a:lnTo>
                  <a:lnTo>
                    <a:pt x="1168136" y="1868886"/>
                  </a:lnTo>
                  <a:lnTo>
                    <a:pt x="1182688" y="1871533"/>
                  </a:lnTo>
                  <a:lnTo>
                    <a:pt x="1197505" y="1873650"/>
                  </a:lnTo>
                  <a:lnTo>
                    <a:pt x="1213115" y="1876033"/>
                  </a:lnTo>
                  <a:lnTo>
                    <a:pt x="1228725" y="1877886"/>
                  </a:lnTo>
                  <a:lnTo>
                    <a:pt x="1245130" y="1880003"/>
                  </a:lnTo>
                  <a:lnTo>
                    <a:pt x="1261269" y="1881327"/>
                  </a:lnTo>
                  <a:lnTo>
                    <a:pt x="1278203" y="1882386"/>
                  </a:lnTo>
                  <a:lnTo>
                    <a:pt x="1295400" y="1883709"/>
                  </a:lnTo>
                  <a:lnTo>
                    <a:pt x="1312863" y="1884239"/>
                  </a:lnTo>
                  <a:lnTo>
                    <a:pt x="1330061" y="1884503"/>
                  </a:lnTo>
                  <a:lnTo>
                    <a:pt x="1348053" y="1884503"/>
                  </a:lnTo>
                  <a:lnTo>
                    <a:pt x="1366044" y="1883974"/>
                  </a:lnTo>
                  <a:lnTo>
                    <a:pt x="1384036" y="1883445"/>
                  </a:lnTo>
                  <a:lnTo>
                    <a:pt x="1402557" y="1881856"/>
                  </a:lnTo>
                  <a:lnTo>
                    <a:pt x="1420813" y="1880533"/>
                  </a:lnTo>
                  <a:lnTo>
                    <a:pt x="1439334" y="1878150"/>
                  </a:lnTo>
                  <a:lnTo>
                    <a:pt x="1457855" y="1876033"/>
                  </a:lnTo>
                  <a:lnTo>
                    <a:pt x="1476376" y="1872856"/>
                  </a:lnTo>
                  <a:lnTo>
                    <a:pt x="1488017" y="1871003"/>
                  </a:lnTo>
                  <a:lnTo>
                    <a:pt x="1499130" y="1868356"/>
                  </a:lnTo>
                  <a:lnTo>
                    <a:pt x="1510507" y="1865974"/>
                  </a:lnTo>
                  <a:lnTo>
                    <a:pt x="1521090" y="1862798"/>
                  </a:lnTo>
                  <a:lnTo>
                    <a:pt x="1532203" y="1859621"/>
                  </a:lnTo>
                  <a:lnTo>
                    <a:pt x="1542786" y="1856445"/>
                  </a:lnTo>
                  <a:lnTo>
                    <a:pt x="1553105" y="1852739"/>
                  </a:lnTo>
                  <a:lnTo>
                    <a:pt x="1563159" y="1848768"/>
                  </a:lnTo>
                  <a:lnTo>
                    <a:pt x="1573478" y="1844798"/>
                  </a:lnTo>
                  <a:lnTo>
                    <a:pt x="1583532" y="1840298"/>
                  </a:lnTo>
                  <a:lnTo>
                    <a:pt x="1593321" y="1835798"/>
                  </a:lnTo>
                  <a:lnTo>
                    <a:pt x="1603111" y="1831033"/>
                  </a:lnTo>
                  <a:lnTo>
                    <a:pt x="1612901" y="1826003"/>
                  </a:lnTo>
                  <a:lnTo>
                    <a:pt x="1622426" y="1820709"/>
                  </a:lnTo>
                  <a:lnTo>
                    <a:pt x="1631951" y="1815415"/>
                  </a:lnTo>
                  <a:lnTo>
                    <a:pt x="1641211" y="1809592"/>
                  </a:lnTo>
                  <a:lnTo>
                    <a:pt x="1651001" y="1803768"/>
                  </a:lnTo>
                  <a:lnTo>
                    <a:pt x="1660261" y="1797945"/>
                  </a:lnTo>
                  <a:lnTo>
                    <a:pt x="1669521" y="1791856"/>
                  </a:lnTo>
                  <a:lnTo>
                    <a:pt x="1678782" y="1785239"/>
                  </a:lnTo>
                  <a:lnTo>
                    <a:pt x="1697038" y="1771739"/>
                  </a:lnTo>
                  <a:lnTo>
                    <a:pt x="1715294" y="1757709"/>
                  </a:lnTo>
                  <a:lnTo>
                    <a:pt x="1733815" y="1742886"/>
                  </a:lnTo>
                  <a:lnTo>
                    <a:pt x="1752336" y="1727533"/>
                  </a:lnTo>
                  <a:lnTo>
                    <a:pt x="1771121" y="1711650"/>
                  </a:lnTo>
                  <a:lnTo>
                    <a:pt x="1789907" y="1694974"/>
                  </a:lnTo>
                  <a:lnTo>
                    <a:pt x="1797315" y="1686768"/>
                  </a:lnTo>
                  <a:lnTo>
                    <a:pt x="1804194" y="1678827"/>
                  </a:lnTo>
                  <a:lnTo>
                    <a:pt x="1811603" y="1671150"/>
                  </a:lnTo>
                  <a:lnTo>
                    <a:pt x="1818482" y="1664268"/>
                  </a:lnTo>
                  <a:lnTo>
                    <a:pt x="1825626" y="1657386"/>
                  </a:lnTo>
                  <a:lnTo>
                    <a:pt x="1832240" y="1651033"/>
                  </a:lnTo>
                  <a:lnTo>
                    <a:pt x="1839384" y="1644945"/>
                  </a:lnTo>
                  <a:lnTo>
                    <a:pt x="1845999" y="1639121"/>
                  </a:lnTo>
                  <a:lnTo>
                    <a:pt x="1852878" y="1634092"/>
                  </a:lnTo>
                  <a:lnTo>
                    <a:pt x="1859228" y="1629062"/>
                  </a:lnTo>
                  <a:lnTo>
                    <a:pt x="1866107" y="1624298"/>
                  </a:lnTo>
                  <a:lnTo>
                    <a:pt x="1872457" y="1620062"/>
                  </a:lnTo>
                  <a:lnTo>
                    <a:pt x="1878807" y="1616092"/>
                  </a:lnTo>
                  <a:lnTo>
                    <a:pt x="1885157" y="1612121"/>
                  </a:lnTo>
                  <a:lnTo>
                    <a:pt x="1891507" y="1608680"/>
                  </a:lnTo>
                  <a:lnTo>
                    <a:pt x="1897857" y="1605768"/>
                  </a:lnTo>
                  <a:lnTo>
                    <a:pt x="1903678" y="1602856"/>
                  </a:lnTo>
                  <a:lnTo>
                    <a:pt x="1909763" y="1600474"/>
                  </a:lnTo>
                  <a:lnTo>
                    <a:pt x="1915849" y="1598092"/>
                  </a:lnTo>
                  <a:lnTo>
                    <a:pt x="1921669" y="1595974"/>
                  </a:lnTo>
                  <a:lnTo>
                    <a:pt x="1927226" y="1594121"/>
                  </a:lnTo>
                  <a:lnTo>
                    <a:pt x="1932782" y="1592533"/>
                  </a:lnTo>
                  <a:lnTo>
                    <a:pt x="1938338" y="1591209"/>
                  </a:lnTo>
                  <a:lnTo>
                    <a:pt x="1943894" y="1589886"/>
                  </a:lnTo>
                  <a:lnTo>
                    <a:pt x="1949451" y="1588827"/>
                  </a:lnTo>
                  <a:lnTo>
                    <a:pt x="1954478" y="1588298"/>
                  </a:lnTo>
                  <a:lnTo>
                    <a:pt x="1959769" y="1587503"/>
                  </a:lnTo>
                  <a:lnTo>
                    <a:pt x="1964796" y="1587239"/>
                  </a:lnTo>
                  <a:lnTo>
                    <a:pt x="1974586" y="1586974"/>
                  </a:lnTo>
                  <a:lnTo>
                    <a:pt x="1983846" y="1587239"/>
                  </a:lnTo>
                  <a:lnTo>
                    <a:pt x="1992842" y="1588033"/>
                  </a:lnTo>
                  <a:lnTo>
                    <a:pt x="2001309" y="1589092"/>
                  </a:lnTo>
                  <a:lnTo>
                    <a:pt x="2009247" y="1590945"/>
                  </a:lnTo>
                  <a:lnTo>
                    <a:pt x="2016919" y="1593062"/>
                  </a:lnTo>
                  <a:lnTo>
                    <a:pt x="2023534" y="1595445"/>
                  </a:lnTo>
                  <a:lnTo>
                    <a:pt x="2030149" y="1597562"/>
                  </a:lnTo>
                  <a:lnTo>
                    <a:pt x="2035969" y="1600209"/>
                  </a:lnTo>
                  <a:lnTo>
                    <a:pt x="2041261" y="1602592"/>
                  </a:lnTo>
                  <a:lnTo>
                    <a:pt x="2046024" y="1605239"/>
                  </a:lnTo>
                  <a:lnTo>
                    <a:pt x="2050257" y="1607621"/>
                  </a:lnTo>
                  <a:lnTo>
                    <a:pt x="2056607" y="1611856"/>
                  </a:lnTo>
                  <a:lnTo>
                    <a:pt x="2060576" y="1615033"/>
                  </a:lnTo>
                  <a:lnTo>
                    <a:pt x="2062163" y="1616092"/>
                  </a:lnTo>
                  <a:lnTo>
                    <a:pt x="2060311" y="1619003"/>
                  </a:lnTo>
                  <a:lnTo>
                    <a:pt x="2054755" y="1627739"/>
                  </a:lnTo>
                  <a:lnTo>
                    <a:pt x="2044965" y="1641239"/>
                  </a:lnTo>
                  <a:lnTo>
                    <a:pt x="2038615" y="1649709"/>
                  </a:lnTo>
                  <a:lnTo>
                    <a:pt x="2031472" y="1659768"/>
                  </a:lnTo>
                  <a:lnTo>
                    <a:pt x="2022740" y="1670356"/>
                  </a:lnTo>
                  <a:lnTo>
                    <a:pt x="2013215" y="1682268"/>
                  </a:lnTo>
                  <a:lnTo>
                    <a:pt x="2002632" y="1694709"/>
                  </a:lnTo>
                  <a:lnTo>
                    <a:pt x="1990726" y="1708474"/>
                  </a:lnTo>
                  <a:lnTo>
                    <a:pt x="1977496" y="1723298"/>
                  </a:lnTo>
                  <a:lnTo>
                    <a:pt x="1963209" y="1738386"/>
                  </a:lnTo>
                  <a:lnTo>
                    <a:pt x="1947863" y="1754268"/>
                  </a:lnTo>
                  <a:lnTo>
                    <a:pt x="1931194" y="1770945"/>
                  </a:lnTo>
                  <a:lnTo>
                    <a:pt x="1912938" y="1788415"/>
                  </a:lnTo>
                  <a:lnTo>
                    <a:pt x="1893888" y="1806150"/>
                  </a:lnTo>
                  <a:lnTo>
                    <a:pt x="1872986" y="1824680"/>
                  </a:lnTo>
                  <a:lnTo>
                    <a:pt x="1851026" y="1843474"/>
                  </a:lnTo>
                  <a:lnTo>
                    <a:pt x="1827742" y="1862533"/>
                  </a:lnTo>
                  <a:lnTo>
                    <a:pt x="1803136" y="1881856"/>
                  </a:lnTo>
                  <a:lnTo>
                    <a:pt x="1776678" y="1901974"/>
                  </a:lnTo>
                  <a:lnTo>
                    <a:pt x="1763184" y="1912033"/>
                  </a:lnTo>
                  <a:lnTo>
                    <a:pt x="1749161" y="1921827"/>
                  </a:lnTo>
                  <a:lnTo>
                    <a:pt x="1734874" y="1931886"/>
                  </a:lnTo>
                  <a:lnTo>
                    <a:pt x="1720321" y="1941945"/>
                  </a:lnTo>
                  <a:lnTo>
                    <a:pt x="1704976" y="1952268"/>
                  </a:lnTo>
                  <a:lnTo>
                    <a:pt x="1689630" y="1962592"/>
                  </a:lnTo>
                  <a:lnTo>
                    <a:pt x="1673755" y="1972650"/>
                  </a:lnTo>
                  <a:lnTo>
                    <a:pt x="1657615" y="1982709"/>
                  </a:lnTo>
                  <a:lnTo>
                    <a:pt x="1640946" y="1993033"/>
                  </a:lnTo>
                  <a:lnTo>
                    <a:pt x="1624013" y="2003356"/>
                  </a:lnTo>
                  <a:lnTo>
                    <a:pt x="1606551" y="2013415"/>
                  </a:lnTo>
                  <a:lnTo>
                    <a:pt x="1588823" y="2023474"/>
                  </a:lnTo>
                  <a:lnTo>
                    <a:pt x="1570567" y="2033533"/>
                  </a:lnTo>
                  <a:lnTo>
                    <a:pt x="1552046" y="2043856"/>
                  </a:lnTo>
                  <a:lnTo>
                    <a:pt x="1533261" y="2053915"/>
                  </a:lnTo>
                  <a:lnTo>
                    <a:pt x="1513946" y="2063709"/>
                  </a:lnTo>
                  <a:lnTo>
                    <a:pt x="1493838" y="2073768"/>
                  </a:lnTo>
                  <a:lnTo>
                    <a:pt x="1473730" y="2083562"/>
                  </a:lnTo>
                  <a:lnTo>
                    <a:pt x="1453092" y="2086209"/>
                  </a:lnTo>
                  <a:lnTo>
                    <a:pt x="1432190" y="2088327"/>
                  </a:lnTo>
                  <a:lnTo>
                    <a:pt x="1410759" y="2090445"/>
                  </a:lnTo>
                  <a:lnTo>
                    <a:pt x="1388798" y="2092033"/>
                  </a:lnTo>
                  <a:lnTo>
                    <a:pt x="1366573" y="2093621"/>
                  </a:lnTo>
                  <a:lnTo>
                    <a:pt x="1344084" y="2094680"/>
                  </a:lnTo>
                  <a:lnTo>
                    <a:pt x="1321330" y="2095474"/>
                  </a:lnTo>
                  <a:lnTo>
                    <a:pt x="1298840" y="2096003"/>
                  </a:lnTo>
                  <a:lnTo>
                    <a:pt x="1276086" y="2096268"/>
                  </a:lnTo>
                  <a:lnTo>
                    <a:pt x="1253067" y="2096533"/>
                  </a:lnTo>
                  <a:lnTo>
                    <a:pt x="1229784" y="2096533"/>
                  </a:lnTo>
                  <a:lnTo>
                    <a:pt x="1206765" y="2096533"/>
                  </a:lnTo>
                  <a:lnTo>
                    <a:pt x="1160992" y="2095739"/>
                  </a:lnTo>
                  <a:lnTo>
                    <a:pt x="1116278" y="2094680"/>
                  </a:lnTo>
                  <a:lnTo>
                    <a:pt x="1072357" y="2093092"/>
                  </a:lnTo>
                  <a:lnTo>
                    <a:pt x="1030288" y="2091239"/>
                  </a:lnTo>
                  <a:lnTo>
                    <a:pt x="951971" y="2087798"/>
                  </a:lnTo>
                  <a:lnTo>
                    <a:pt x="916782" y="2086209"/>
                  </a:lnTo>
                  <a:lnTo>
                    <a:pt x="885032" y="2084886"/>
                  </a:lnTo>
                  <a:lnTo>
                    <a:pt x="856457" y="2083827"/>
                  </a:lnTo>
                  <a:lnTo>
                    <a:pt x="831850" y="2083562"/>
                  </a:lnTo>
                  <a:lnTo>
                    <a:pt x="828146" y="2083827"/>
                  </a:lnTo>
                  <a:lnTo>
                    <a:pt x="823119" y="2085150"/>
                  </a:lnTo>
                  <a:lnTo>
                    <a:pt x="817827" y="2086474"/>
                  </a:lnTo>
                  <a:lnTo>
                    <a:pt x="812007" y="2088592"/>
                  </a:lnTo>
                  <a:lnTo>
                    <a:pt x="805657" y="2091503"/>
                  </a:lnTo>
                  <a:lnTo>
                    <a:pt x="798513" y="2094680"/>
                  </a:lnTo>
                  <a:lnTo>
                    <a:pt x="790840" y="2098650"/>
                  </a:lnTo>
                  <a:lnTo>
                    <a:pt x="782902" y="2102886"/>
                  </a:lnTo>
                  <a:lnTo>
                    <a:pt x="774436" y="2107650"/>
                  </a:lnTo>
                  <a:lnTo>
                    <a:pt x="765705" y="2112680"/>
                  </a:lnTo>
                  <a:lnTo>
                    <a:pt x="746655" y="2124062"/>
                  </a:lnTo>
                  <a:lnTo>
                    <a:pt x="726282" y="2137033"/>
                  </a:lnTo>
                  <a:lnTo>
                    <a:pt x="705115" y="2151062"/>
                  </a:lnTo>
                  <a:lnTo>
                    <a:pt x="317500" y="1817268"/>
                  </a:lnTo>
                  <a:lnTo>
                    <a:pt x="346340" y="1797415"/>
                  </a:lnTo>
                  <a:lnTo>
                    <a:pt x="374121" y="1777562"/>
                  </a:lnTo>
                  <a:lnTo>
                    <a:pt x="400844" y="1758239"/>
                  </a:lnTo>
                  <a:lnTo>
                    <a:pt x="426773" y="1739445"/>
                  </a:lnTo>
                  <a:lnTo>
                    <a:pt x="475721" y="1703709"/>
                  </a:lnTo>
                  <a:lnTo>
                    <a:pt x="499269" y="1687033"/>
                  </a:lnTo>
                  <a:lnTo>
                    <a:pt x="522288" y="1670886"/>
                  </a:lnTo>
                  <a:lnTo>
                    <a:pt x="544248" y="1656062"/>
                  </a:lnTo>
                  <a:lnTo>
                    <a:pt x="555361" y="1648915"/>
                  </a:lnTo>
                  <a:lnTo>
                    <a:pt x="565944" y="1642298"/>
                  </a:lnTo>
                  <a:lnTo>
                    <a:pt x="577057" y="1635680"/>
                  </a:lnTo>
                  <a:lnTo>
                    <a:pt x="587640" y="1629592"/>
                  </a:lnTo>
                  <a:lnTo>
                    <a:pt x="598223" y="1623768"/>
                  </a:lnTo>
                  <a:lnTo>
                    <a:pt x="608807" y="1618474"/>
                  </a:lnTo>
                  <a:lnTo>
                    <a:pt x="619390" y="1612915"/>
                  </a:lnTo>
                  <a:lnTo>
                    <a:pt x="629709" y="1608150"/>
                  </a:lnTo>
                  <a:lnTo>
                    <a:pt x="640027" y="1603915"/>
                  </a:lnTo>
                  <a:lnTo>
                    <a:pt x="650875" y="1599945"/>
                  </a:lnTo>
                  <a:lnTo>
                    <a:pt x="661194" y="1596503"/>
                  </a:lnTo>
                  <a:lnTo>
                    <a:pt x="671513" y="1593062"/>
                  </a:lnTo>
                  <a:lnTo>
                    <a:pt x="682361" y="1590150"/>
                  </a:lnTo>
                  <a:lnTo>
                    <a:pt x="692680" y="1588033"/>
                  </a:lnTo>
                  <a:lnTo>
                    <a:pt x="702205" y="1586445"/>
                  </a:lnTo>
                  <a:lnTo>
                    <a:pt x="712523" y="1584592"/>
                  </a:lnTo>
                  <a:lnTo>
                    <a:pt x="723371" y="1583533"/>
                  </a:lnTo>
                  <a:lnTo>
                    <a:pt x="734484" y="1582474"/>
                  </a:lnTo>
                  <a:lnTo>
                    <a:pt x="746390" y="1581680"/>
                  </a:lnTo>
                  <a:lnTo>
                    <a:pt x="758296" y="1580621"/>
                  </a:lnTo>
                  <a:lnTo>
                    <a:pt x="770996" y="1580092"/>
                  </a:lnTo>
                  <a:lnTo>
                    <a:pt x="784225" y="1579827"/>
                  </a:lnTo>
                  <a:lnTo>
                    <a:pt x="811213" y="1579562"/>
                  </a:lnTo>
                  <a:close/>
                  <a:moveTo>
                    <a:pt x="1050885" y="1163988"/>
                  </a:moveTo>
                  <a:lnTo>
                    <a:pt x="1051297" y="1164340"/>
                  </a:lnTo>
                  <a:lnTo>
                    <a:pt x="1051415" y="1164517"/>
                  </a:lnTo>
                  <a:lnTo>
                    <a:pt x="1050885" y="1163988"/>
                  </a:lnTo>
                  <a:close/>
                  <a:moveTo>
                    <a:pt x="1265238" y="1044575"/>
                  </a:moveTo>
                  <a:lnTo>
                    <a:pt x="1310449" y="1062831"/>
                  </a:lnTo>
                  <a:lnTo>
                    <a:pt x="1319812" y="1067064"/>
                  </a:lnTo>
                  <a:lnTo>
                    <a:pt x="1329175" y="1071827"/>
                  </a:lnTo>
                  <a:lnTo>
                    <a:pt x="1338538" y="1076854"/>
                  </a:lnTo>
                  <a:lnTo>
                    <a:pt x="1347366" y="1082675"/>
                  </a:lnTo>
                  <a:lnTo>
                    <a:pt x="1351646" y="1085850"/>
                  </a:lnTo>
                  <a:lnTo>
                    <a:pt x="1355659" y="1089025"/>
                  </a:lnTo>
                  <a:lnTo>
                    <a:pt x="1359404" y="1092200"/>
                  </a:lnTo>
                  <a:lnTo>
                    <a:pt x="1362882" y="1095639"/>
                  </a:lnTo>
                  <a:lnTo>
                    <a:pt x="1366360" y="1099079"/>
                  </a:lnTo>
                  <a:lnTo>
                    <a:pt x="1369570" y="1102783"/>
                  </a:lnTo>
                  <a:lnTo>
                    <a:pt x="1372245" y="1106223"/>
                  </a:lnTo>
                  <a:lnTo>
                    <a:pt x="1375188" y="1109927"/>
                  </a:lnTo>
                  <a:lnTo>
                    <a:pt x="1376793" y="1113102"/>
                  </a:lnTo>
                  <a:lnTo>
                    <a:pt x="1378665" y="1116542"/>
                  </a:lnTo>
                  <a:lnTo>
                    <a:pt x="1380270" y="1119452"/>
                  </a:lnTo>
                  <a:lnTo>
                    <a:pt x="1381340" y="1122892"/>
                  </a:lnTo>
                  <a:lnTo>
                    <a:pt x="1382678" y="1126331"/>
                  </a:lnTo>
                  <a:lnTo>
                    <a:pt x="1383748" y="1129506"/>
                  </a:lnTo>
                  <a:lnTo>
                    <a:pt x="1384551" y="1132946"/>
                  </a:lnTo>
                  <a:lnTo>
                    <a:pt x="1385086" y="1136385"/>
                  </a:lnTo>
                  <a:lnTo>
                    <a:pt x="1385888" y="1143000"/>
                  </a:lnTo>
                  <a:lnTo>
                    <a:pt x="1385888" y="1149879"/>
                  </a:lnTo>
                  <a:lnTo>
                    <a:pt x="1385353" y="1156494"/>
                  </a:lnTo>
                  <a:lnTo>
                    <a:pt x="1384283" y="1163373"/>
                  </a:lnTo>
                  <a:lnTo>
                    <a:pt x="1382678" y="1169723"/>
                  </a:lnTo>
                  <a:lnTo>
                    <a:pt x="1380270" y="1176338"/>
                  </a:lnTo>
                  <a:lnTo>
                    <a:pt x="1377328" y="1182423"/>
                  </a:lnTo>
                  <a:lnTo>
                    <a:pt x="1373850" y="1188244"/>
                  </a:lnTo>
                  <a:lnTo>
                    <a:pt x="1369837" y="1193800"/>
                  </a:lnTo>
                  <a:lnTo>
                    <a:pt x="1365289" y="1199092"/>
                  </a:lnTo>
                  <a:lnTo>
                    <a:pt x="1360207" y="1203854"/>
                  </a:lnTo>
                  <a:lnTo>
                    <a:pt x="1354589" y="1208088"/>
                  </a:lnTo>
                  <a:lnTo>
                    <a:pt x="1350309" y="1210734"/>
                  </a:lnTo>
                  <a:lnTo>
                    <a:pt x="1346028" y="1213644"/>
                  </a:lnTo>
                  <a:lnTo>
                    <a:pt x="1341213" y="1215761"/>
                  </a:lnTo>
                  <a:lnTo>
                    <a:pt x="1336398" y="1218142"/>
                  </a:lnTo>
                  <a:lnTo>
                    <a:pt x="1331315" y="1219994"/>
                  </a:lnTo>
                  <a:lnTo>
                    <a:pt x="1325697" y="1221846"/>
                  </a:lnTo>
                  <a:lnTo>
                    <a:pt x="1320347" y="1223434"/>
                  </a:lnTo>
                  <a:lnTo>
                    <a:pt x="1314729" y="1224756"/>
                  </a:lnTo>
                  <a:lnTo>
                    <a:pt x="1309111" y="1226079"/>
                  </a:lnTo>
                  <a:lnTo>
                    <a:pt x="1303226" y="1227138"/>
                  </a:lnTo>
                  <a:lnTo>
                    <a:pt x="1297073" y="1227932"/>
                  </a:lnTo>
                  <a:lnTo>
                    <a:pt x="1290920" y="1228461"/>
                  </a:lnTo>
                  <a:lnTo>
                    <a:pt x="1278347" y="1229519"/>
                  </a:lnTo>
                  <a:lnTo>
                    <a:pt x="1265238" y="1230313"/>
                  </a:lnTo>
                  <a:lnTo>
                    <a:pt x="1265238" y="1044575"/>
                  </a:lnTo>
                  <a:close/>
                  <a:moveTo>
                    <a:pt x="1169988" y="730250"/>
                  </a:moveTo>
                  <a:lnTo>
                    <a:pt x="1169988" y="912813"/>
                  </a:lnTo>
                  <a:lnTo>
                    <a:pt x="1151467" y="905934"/>
                  </a:lnTo>
                  <a:lnTo>
                    <a:pt x="1140090" y="901171"/>
                  </a:lnTo>
                  <a:lnTo>
                    <a:pt x="1129242" y="896673"/>
                  </a:lnTo>
                  <a:lnTo>
                    <a:pt x="1119188" y="891911"/>
                  </a:lnTo>
                  <a:lnTo>
                    <a:pt x="1114426" y="889529"/>
                  </a:lnTo>
                  <a:lnTo>
                    <a:pt x="1109663" y="887148"/>
                  </a:lnTo>
                  <a:lnTo>
                    <a:pt x="1105430" y="884238"/>
                  </a:lnTo>
                  <a:lnTo>
                    <a:pt x="1100932" y="881327"/>
                  </a:lnTo>
                  <a:lnTo>
                    <a:pt x="1096963" y="878152"/>
                  </a:lnTo>
                  <a:lnTo>
                    <a:pt x="1092730" y="874977"/>
                  </a:lnTo>
                  <a:lnTo>
                    <a:pt x="1089026" y="871273"/>
                  </a:lnTo>
                  <a:lnTo>
                    <a:pt x="1085586" y="867304"/>
                  </a:lnTo>
                  <a:lnTo>
                    <a:pt x="1081882" y="863071"/>
                  </a:lnTo>
                  <a:lnTo>
                    <a:pt x="1078442" y="858308"/>
                  </a:lnTo>
                  <a:lnTo>
                    <a:pt x="1076590" y="855663"/>
                  </a:lnTo>
                  <a:lnTo>
                    <a:pt x="1074474" y="852488"/>
                  </a:lnTo>
                  <a:lnTo>
                    <a:pt x="1073151" y="849313"/>
                  </a:lnTo>
                  <a:lnTo>
                    <a:pt x="1071563" y="846138"/>
                  </a:lnTo>
                  <a:lnTo>
                    <a:pt x="1068917" y="839523"/>
                  </a:lnTo>
                  <a:lnTo>
                    <a:pt x="1067330" y="832908"/>
                  </a:lnTo>
                  <a:lnTo>
                    <a:pt x="1065742" y="826029"/>
                  </a:lnTo>
                  <a:lnTo>
                    <a:pt x="1065213" y="819415"/>
                  </a:lnTo>
                  <a:lnTo>
                    <a:pt x="1065213" y="812535"/>
                  </a:lnTo>
                  <a:lnTo>
                    <a:pt x="1065478" y="805656"/>
                  </a:lnTo>
                  <a:lnTo>
                    <a:pt x="1067065" y="799042"/>
                  </a:lnTo>
                  <a:lnTo>
                    <a:pt x="1068653" y="792427"/>
                  </a:lnTo>
                  <a:lnTo>
                    <a:pt x="1071034" y="786342"/>
                  </a:lnTo>
                  <a:lnTo>
                    <a:pt x="1073680" y="779992"/>
                  </a:lnTo>
                  <a:lnTo>
                    <a:pt x="1077119" y="774435"/>
                  </a:lnTo>
                  <a:lnTo>
                    <a:pt x="1078972" y="771525"/>
                  </a:lnTo>
                  <a:lnTo>
                    <a:pt x="1081353" y="769144"/>
                  </a:lnTo>
                  <a:lnTo>
                    <a:pt x="1083469" y="766498"/>
                  </a:lnTo>
                  <a:lnTo>
                    <a:pt x="1085851" y="764117"/>
                  </a:lnTo>
                  <a:lnTo>
                    <a:pt x="1088232" y="761735"/>
                  </a:lnTo>
                  <a:lnTo>
                    <a:pt x="1090878" y="759619"/>
                  </a:lnTo>
                  <a:lnTo>
                    <a:pt x="1095111" y="756708"/>
                  </a:lnTo>
                  <a:lnTo>
                    <a:pt x="1099344" y="753533"/>
                  </a:lnTo>
                  <a:lnTo>
                    <a:pt x="1103842" y="751152"/>
                  </a:lnTo>
                  <a:lnTo>
                    <a:pt x="1108340" y="748506"/>
                  </a:lnTo>
                  <a:lnTo>
                    <a:pt x="1113103" y="746125"/>
                  </a:lnTo>
                  <a:lnTo>
                    <a:pt x="1117601" y="744008"/>
                  </a:lnTo>
                  <a:lnTo>
                    <a:pt x="1122628" y="742156"/>
                  </a:lnTo>
                  <a:lnTo>
                    <a:pt x="1127390" y="740039"/>
                  </a:lnTo>
                  <a:lnTo>
                    <a:pt x="1132682" y="738452"/>
                  </a:lnTo>
                  <a:lnTo>
                    <a:pt x="1137709" y="736864"/>
                  </a:lnTo>
                  <a:lnTo>
                    <a:pt x="1148028" y="734219"/>
                  </a:lnTo>
                  <a:lnTo>
                    <a:pt x="1159140" y="732102"/>
                  </a:lnTo>
                  <a:lnTo>
                    <a:pt x="1169988" y="730250"/>
                  </a:lnTo>
                  <a:close/>
                  <a:moveTo>
                    <a:pt x="1185954" y="592728"/>
                  </a:moveTo>
                  <a:lnTo>
                    <a:pt x="1184100" y="592993"/>
                  </a:lnTo>
                  <a:lnTo>
                    <a:pt x="1182511" y="593258"/>
                  </a:lnTo>
                  <a:lnTo>
                    <a:pt x="1179333" y="594052"/>
                  </a:lnTo>
                  <a:lnTo>
                    <a:pt x="1176685" y="595905"/>
                  </a:lnTo>
                  <a:lnTo>
                    <a:pt x="1174036" y="597758"/>
                  </a:lnTo>
                  <a:lnTo>
                    <a:pt x="1172183" y="600405"/>
                  </a:lnTo>
                  <a:lnTo>
                    <a:pt x="1170858" y="603052"/>
                  </a:lnTo>
                  <a:lnTo>
                    <a:pt x="1169534" y="606229"/>
                  </a:lnTo>
                  <a:lnTo>
                    <a:pt x="1169269" y="607817"/>
                  </a:lnTo>
                  <a:lnTo>
                    <a:pt x="1169269" y="609670"/>
                  </a:lnTo>
                  <a:lnTo>
                    <a:pt x="1169269" y="657849"/>
                  </a:lnTo>
                  <a:lnTo>
                    <a:pt x="1159470" y="659702"/>
                  </a:lnTo>
                  <a:lnTo>
                    <a:pt x="1149406" y="661290"/>
                  </a:lnTo>
                  <a:lnTo>
                    <a:pt x="1139872" y="663673"/>
                  </a:lnTo>
                  <a:lnTo>
                    <a:pt x="1130073" y="665790"/>
                  </a:lnTo>
                  <a:lnTo>
                    <a:pt x="1120538" y="668438"/>
                  </a:lnTo>
                  <a:lnTo>
                    <a:pt x="1111004" y="671349"/>
                  </a:lnTo>
                  <a:lnTo>
                    <a:pt x="1101735" y="674526"/>
                  </a:lnTo>
                  <a:lnTo>
                    <a:pt x="1092730" y="677967"/>
                  </a:lnTo>
                  <a:lnTo>
                    <a:pt x="1083990" y="681673"/>
                  </a:lnTo>
                  <a:lnTo>
                    <a:pt x="1075251" y="685379"/>
                  </a:lnTo>
                  <a:lnTo>
                    <a:pt x="1067040" y="689615"/>
                  </a:lnTo>
                  <a:lnTo>
                    <a:pt x="1058566" y="694380"/>
                  </a:lnTo>
                  <a:lnTo>
                    <a:pt x="1050620" y="699145"/>
                  </a:lnTo>
                  <a:lnTo>
                    <a:pt x="1043205" y="704174"/>
                  </a:lnTo>
                  <a:lnTo>
                    <a:pt x="1035789" y="709733"/>
                  </a:lnTo>
                  <a:lnTo>
                    <a:pt x="1028638" y="715292"/>
                  </a:lnTo>
                  <a:lnTo>
                    <a:pt x="1023342" y="719793"/>
                  </a:lnTo>
                  <a:lnTo>
                    <a:pt x="1018310" y="724558"/>
                  </a:lnTo>
                  <a:lnTo>
                    <a:pt x="1013807" y="729322"/>
                  </a:lnTo>
                  <a:lnTo>
                    <a:pt x="1009305" y="734352"/>
                  </a:lnTo>
                  <a:lnTo>
                    <a:pt x="1005068" y="739382"/>
                  </a:lnTo>
                  <a:lnTo>
                    <a:pt x="1000830" y="744411"/>
                  </a:lnTo>
                  <a:lnTo>
                    <a:pt x="997387" y="749706"/>
                  </a:lnTo>
                  <a:lnTo>
                    <a:pt x="993944" y="755265"/>
                  </a:lnTo>
                  <a:lnTo>
                    <a:pt x="990501" y="760559"/>
                  </a:lnTo>
                  <a:lnTo>
                    <a:pt x="987323" y="766118"/>
                  </a:lnTo>
                  <a:lnTo>
                    <a:pt x="984940" y="771677"/>
                  </a:lnTo>
                  <a:lnTo>
                    <a:pt x="982291" y="777236"/>
                  </a:lnTo>
                  <a:lnTo>
                    <a:pt x="980172" y="783060"/>
                  </a:lnTo>
                  <a:lnTo>
                    <a:pt x="978054" y="788884"/>
                  </a:lnTo>
                  <a:lnTo>
                    <a:pt x="976200" y="794443"/>
                  </a:lnTo>
                  <a:lnTo>
                    <a:pt x="974876" y="800531"/>
                  </a:lnTo>
                  <a:lnTo>
                    <a:pt x="973551" y="806355"/>
                  </a:lnTo>
                  <a:lnTo>
                    <a:pt x="972757" y="812179"/>
                  </a:lnTo>
                  <a:lnTo>
                    <a:pt x="971962" y="818003"/>
                  </a:lnTo>
                  <a:lnTo>
                    <a:pt x="971698" y="824356"/>
                  </a:lnTo>
                  <a:lnTo>
                    <a:pt x="971433" y="830180"/>
                  </a:lnTo>
                  <a:lnTo>
                    <a:pt x="971698" y="836003"/>
                  </a:lnTo>
                  <a:lnTo>
                    <a:pt x="971962" y="842092"/>
                  </a:lnTo>
                  <a:lnTo>
                    <a:pt x="972757" y="847916"/>
                  </a:lnTo>
                  <a:lnTo>
                    <a:pt x="973551" y="853739"/>
                  </a:lnTo>
                  <a:lnTo>
                    <a:pt x="974876" y="859563"/>
                  </a:lnTo>
                  <a:lnTo>
                    <a:pt x="976465" y="865652"/>
                  </a:lnTo>
                  <a:lnTo>
                    <a:pt x="978054" y="871211"/>
                  </a:lnTo>
                  <a:lnTo>
                    <a:pt x="980437" y="877035"/>
                  </a:lnTo>
                  <a:lnTo>
                    <a:pt x="982556" y="882858"/>
                  </a:lnTo>
                  <a:lnTo>
                    <a:pt x="985204" y="888417"/>
                  </a:lnTo>
                  <a:lnTo>
                    <a:pt x="988383" y="893976"/>
                  </a:lnTo>
                  <a:lnTo>
                    <a:pt x="991031" y="899006"/>
                  </a:lnTo>
                  <a:lnTo>
                    <a:pt x="994209" y="903771"/>
                  </a:lnTo>
                  <a:lnTo>
                    <a:pt x="997652" y="908536"/>
                  </a:lnTo>
                  <a:lnTo>
                    <a:pt x="1001095" y="913301"/>
                  </a:lnTo>
                  <a:lnTo>
                    <a:pt x="1004803" y="917801"/>
                  </a:lnTo>
                  <a:lnTo>
                    <a:pt x="1008775" y="922301"/>
                  </a:lnTo>
                  <a:lnTo>
                    <a:pt x="1013013" y="926801"/>
                  </a:lnTo>
                  <a:lnTo>
                    <a:pt x="1017250" y="931037"/>
                  </a:lnTo>
                  <a:lnTo>
                    <a:pt x="1021753" y="935272"/>
                  </a:lnTo>
                  <a:lnTo>
                    <a:pt x="1026520" y="939243"/>
                  </a:lnTo>
                  <a:lnTo>
                    <a:pt x="1031287" y="942949"/>
                  </a:lnTo>
                  <a:lnTo>
                    <a:pt x="1036319" y="946390"/>
                  </a:lnTo>
                  <a:lnTo>
                    <a:pt x="1041616" y="949832"/>
                  </a:lnTo>
                  <a:lnTo>
                    <a:pt x="1046913" y="953273"/>
                  </a:lnTo>
                  <a:lnTo>
                    <a:pt x="1052739" y="956450"/>
                  </a:lnTo>
                  <a:lnTo>
                    <a:pt x="1058301" y="959097"/>
                  </a:lnTo>
                  <a:lnTo>
                    <a:pt x="1074456" y="966244"/>
                  </a:lnTo>
                  <a:lnTo>
                    <a:pt x="1100411" y="976833"/>
                  </a:lnTo>
                  <a:lnTo>
                    <a:pt x="1169269" y="1005158"/>
                  </a:lnTo>
                  <a:lnTo>
                    <a:pt x="1169269" y="1219843"/>
                  </a:lnTo>
                  <a:lnTo>
                    <a:pt x="1151260" y="1215872"/>
                  </a:lnTo>
                  <a:lnTo>
                    <a:pt x="1143050" y="1213755"/>
                  </a:lnTo>
                  <a:lnTo>
                    <a:pt x="1135370" y="1211372"/>
                  </a:lnTo>
                  <a:lnTo>
                    <a:pt x="1126365" y="1208725"/>
                  </a:lnTo>
                  <a:lnTo>
                    <a:pt x="1116831" y="1204754"/>
                  </a:lnTo>
                  <a:lnTo>
                    <a:pt x="1107032" y="1200254"/>
                  </a:lnTo>
                  <a:lnTo>
                    <a:pt x="1096968" y="1195489"/>
                  </a:lnTo>
                  <a:lnTo>
                    <a:pt x="1087698" y="1190460"/>
                  </a:lnTo>
                  <a:lnTo>
                    <a:pt x="1078693" y="1185165"/>
                  </a:lnTo>
                  <a:lnTo>
                    <a:pt x="1070483" y="1179341"/>
                  </a:lnTo>
                  <a:lnTo>
                    <a:pt x="1063068" y="1174047"/>
                  </a:lnTo>
                  <a:lnTo>
                    <a:pt x="1058566" y="1170870"/>
                  </a:lnTo>
                  <a:lnTo>
                    <a:pt x="1054593" y="1167164"/>
                  </a:lnTo>
                  <a:lnTo>
                    <a:pt x="1051297" y="1164340"/>
                  </a:lnTo>
                  <a:lnTo>
                    <a:pt x="1050885" y="1163723"/>
                  </a:lnTo>
                  <a:lnTo>
                    <a:pt x="1048502" y="1160811"/>
                  </a:lnTo>
                  <a:lnTo>
                    <a:pt x="1046118" y="1157899"/>
                  </a:lnTo>
                  <a:lnTo>
                    <a:pt x="1043734" y="1154723"/>
                  </a:lnTo>
                  <a:lnTo>
                    <a:pt x="1040821" y="1152076"/>
                  </a:lnTo>
                  <a:lnTo>
                    <a:pt x="1037643" y="1149958"/>
                  </a:lnTo>
                  <a:lnTo>
                    <a:pt x="1034465" y="1148370"/>
                  </a:lnTo>
                  <a:lnTo>
                    <a:pt x="1031022" y="1147046"/>
                  </a:lnTo>
                  <a:lnTo>
                    <a:pt x="1027314" y="1146252"/>
                  </a:lnTo>
                  <a:lnTo>
                    <a:pt x="1023342" y="1145987"/>
                  </a:lnTo>
                  <a:lnTo>
                    <a:pt x="1019899" y="1145987"/>
                  </a:lnTo>
                  <a:lnTo>
                    <a:pt x="1015926" y="1146252"/>
                  </a:lnTo>
                  <a:lnTo>
                    <a:pt x="1011953" y="1147046"/>
                  </a:lnTo>
                  <a:lnTo>
                    <a:pt x="1007981" y="1148370"/>
                  </a:lnTo>
                  <a:lnTo>
                    <a:pt x="1004008" y="1149693"/>
                  </a:lnTo>
                  <a:lnTo>
                    <a:pt x="1000036" y="1151281"/>
                  </a:lnTo>
                  <a:lnTo>
                    <a:pt x="996063" y="1153399"/>
                  </a:lnTo>
                  <a:lnTo>
                    <a:pt x="992620" y="1155517"/>
                  </a:lnTo>
                  <a:lnTo>
                    <a:pt x="988912" y="1157899"/>
                  </a:lnTo>
                  <a:lnTo>
                    <a:pt x="985204" y="1160282"/>
                  </a:lnTo>
                  <a:lnTo>
                    <a:pt x="981762" y="1163194"/>
                  </a:lnTo>
                  <a:lnTo>
                    <a:pt x="978848" y="1166370"/>
                  </a:lnTo>
                  <a:lnTo>
                    <a:pt x="975935" y="1169282"/>
                  </a:lnTo>
                  <a:lnTo>
                    <a:pt x="973022" y="1172459"/>
                  </a:lnTo>
                  <a:lnTo>
                    <a:pt x="970903" y="1175900"/>
                  </a:lnTo>
                  <a:lnTo>
                    <a:pt x="968784" y="1179077"/>
                  </a:lnTo>
                  <a:lnTo>
                    <a:pt x="966930" y="1182518"/>
                  </a:lnTo>
                  <a:lnTo>
                    <a:pt x="965871" y="1186224"/>
                  </a:lnTo>
                  <a:lnTo>
                    <a:pt x="964547" y="1189665"/>
                  </a:lnTo>
                  <a:lnTo>
                    <a:pt x="964017" y="1192842"/>
                  </a:lnTo>
                  <a:lnTo>
                    <a:pt x="963752" y="1196548"/>
                  </a:lnTo>
                  <a:lnTo>
                    <a:pt x="964017" y="1199989"/>
                  </a:lnTo>
                  <a:lnTo>
                    <a:pt x="965076" y="1203166"/>
                  </a:lnTo>
                  <a:lnTo>
                    <a:pt x="966401" y="1206343"/>
                  </a:lnTo>
                  <a:lnTo>
                    <a:pt x="968255" y="1209519"/>
                  </a:lnTo>
                  <a:lnTo>
                    <a:pt x="971698" y="1214019"/>
                  </a:lnTo>
                  <a:lnTo>
                    <a:pt x="975405" y="1218520"/>
                  </a:lnTo>
                  <a:lnTo>
                    <a:pt x="979378" y="1223020"/>
                  </a:lnTo>
                  <a:lnTo>
                    <a:pt x="983615" y="1227255"/>
                  </a:lnTo>
                  <a:lnTo>
                    <a:pt x="988118" y="1231491"/>
                  </a:lnTo>
                  <a:lnTo>
                    <a:pt x="992620" y="1235461"/>
                  </a:lnTo>
                  <a:lnTo>
                    <a:pt x="997652" y="1239432"/>
                  </a:lnTo>
                  <a:lnTo>
                    <a:pt x="1002684" y="1242874"/>
                  </a:lnTo>
                  <a:lnTo>
                    <a:pt x="1007981" y="1246844"/>
                  </a:lnTo>
                  <a:lnTo>
                    <a:pt x="1013278" y="1250286"/>
                  </a:lnTo>
                  <a:lnTo>
                    <a:pt x="1018839" y="1253992"/>
                  </a:lnTo>
                  <a:lnTo>
                    <a:pt x="1024931" y="1257168"/>
                  </a:lnTo>
                  <a:lnTo>
                    <a:pt x="1030757" y="1260345"/>
                  </a:lnTo>
                  <a:lnTo>
                    <a:pt x="1037113" y="1263521"/>
                  </a:lnTo>
                  <a:lnTo>
                    <a:pt x="1049826" y="1269345"/>
                  </a:lnTo>
                  <a:lnTo>
                    <a:pt x="1063333" y="1274904"/>
                  </a:lnTo>
                  <a:lnTo>
                    <a:pt x="1077369" y="1279934"/>
                  </a:lnTo>
                  <a:lnTo>
                    <a:pt x="1091936" y="1284434"/>
                  </a:lnTo>
                  <a:lnTo>
                    <a:pt x="1106502" y="1288670"/>
                  </a:lnTo>
                  <a:lnTo>
                    <a:pt x="1122128" y="1292376"/>
                  </a:lnTo>
                  <a:lnTo>
                    <a:pt x="1137488" y="1295552"/>
                  </a:lnTo>
                  <a:lnTo>
                    <a:pt x="1153379" y="1298199"/>
                  </a:lnTo>
                  <a:lnTo>
                    <a:pt x="1169269" y="1300582"/>
                  </a:lnTo>
                  <a:lnTo>
                    <a:pt x="1169269" y="1347437"/>
                  </a:lnTo>
                  <a:lnTo>
                    <a:pt x="1169269" y="1349290"/>
                  </a:lnTo>
                  <a:lnTo>
                    <a:pt x="1169534" y="1350878"/>
                  </a:lnTo>
                  <a:lnTo>
                    <a:pt x="1170858" y="1354055"/>
                  </a:lnTo>
                  <a:lnTo>
                    <a:pt x="1172183" y="1356702"/>
                  </a:lnTo>
                  <a:lnTo>
                    <a:pt x="1174036" y="1359349"/>
                  </a:lnTo>
                  <a:lnTo>
                    <a:pt x="1176685" y="1361202"/>
                  </a:lnTo>
                  <a:lnTo>
                    <a:pt x="1179333" y="1363055"/>
                  </a:lnTo>
                  <a:lnTo>
                    <a:pt x="1182511" y="1363849"/>
                  </a:lnTo>
                  <a:lnTo>
                    <a:pt x="1184100" y="1364114"/>
                  </a:lnTo>
                  <a:lnTo>
                    <a:pt x="1185954" y="1364114"/>
                  </a:lnTo>
                  <a:lnTo>
                    <a:pt x="1249516" y="1364114"/>
                  </a:lnTo>
                  <a:lnTo>
                    <a:pt x="1251105" y="1364114"/>
                  </a:lnTo>
                  <a:lnTo>
                    <a:pt x="1252694" y="1363849"/>
                  </a:lnTo>
                  <a:lnTo>
                    <a:pt x="1255873" y="1363055"/>
                  </a:lnTo>
                  <a:lnTo>
                    <a:pt x="1258786" y="1361202"/>
                  </a:lnTo>
                  <a:lnTo>
                    <a:pt x="1261169" y="1359349"/>
                  </a:lnTo>
                  <a:lnTo>
                    <a:pt x="1263288" y="1356702"/>
                  </a:lnTo>
                  <a:lnTo>
                    <a:pt x="1264877" y="1354055"/>
                  </a:lnTo>
                  <a:lnTo>
                    <a:pt x="1265672" y="1350878"/>
                  </a:lnTo>
                  <a:lnTo>
                    <a:pt x="1265936" y="1349290"/>
                  </a:lnTo>
                  <a:lnTo>
                    <a:pt x="1265936" y="1347437"/>
                  </a:lnTo>
                  <a:lnTo>
                    <a:pt x="1265936" y="1304553"/>
                  </a:lnTo>
                  <a:lnTo>
                    <a:pt x="1278119" y="1303758"/>
                  </a:lnTo>
                  <a:lnTo>
                    <a:pt x="1290302" y="1302700"/>
                  </a:lnTo>
                  <a:lnTo>
                    <a:pt x="1301690" y="1301376"/>
                  </a:lnTo>
                  <a:lnTo>
                    <a:pt x="1313343" y="1299788"/>
                  </a:lnTo>
                  <a:lnTo>
                    <a:pt x="1324466" y="1297935"/>
                  </a:lnTo>
                  <a:lnTo>
                    <a:pt x="1335855" y="1295817"/>
                  </a:lnTo>
                  <a:lnTo>
                    <a:pt x="1346448" y="1293170"/>
                  </a:lnTo>
                  <a:lnTo>
                    <a:pt x="1356777" y="1290523"/>
                  </a:lnTo>
                  <a:lnTo>
                    <a:pt x="1366841" y="1287611"/>
                  </a:lnTo>
                  <a:lnTo>
                    <a:pt x="1376905" y="1284169"/>
                  </a:lnTo>
                  <a:lnTo>
                    <a:pt x="1386175" y="1280728"/>
                  </a:lnTo>
                  <a:lnTo>
                    <a:pt x="1395179" y="1276757"/>
                  </a:lnTo>
                  <a:lnTo>
                    <a:pt x="1403389" y="1272522"/>
                  </a:lnTo>
                  <a:lnTo>
                    <a:pt x="1411599" y="1268022"/>
                  </a:lnTo>
                  <a:lnTo>
                    <a:pt x="1419280" y="1263257"/>
                  </a:lnTo>
                  <a:lnTo>
                    <a:pt x="1426166" y="1258227"/>
                  </a:lnTo>
                  <a:lnTo>
                    <a:pt x="1431727" y="1253992"/>
                  </a:lnTo>
                  <a:lnTo>
                    <a:pt x="1436494" y="1249491"/>
                  </a:lnTo>
                  <a:lnTo>
                    <a:pt x="1441526" y="1244991"/>
                  </a:lnTo>
                  <a:lnTo>
                    <a:pt x="1446029" y="1240491"/>
                  </a:lnTo>
                  <a:lnTo>
                    <a:pt x="1450531" y="1235726"/>
                  </a:lnTo>
                  <a:lnTo>
                    <a:pt x="1454769" y="1230961"/>
                  </a:lnTo>
                  <a:lnTo>
                    <a:pt x="1458476" y="1226196"/>
                  </a:lnTo>
                  <a:lnTo>
                    <a:pt x="1462184" y="1221167"/>
                  </a:lnTo>
                  <a:lnTo>
                    <a:pt x="1465892" y="1215872"/>
                  </a:lnTo>
                  <a:lnTo>
                    <a:pt x="1469335" y="1210578"/>
                  </a:lnTo>
                  <a:lnTo>
                    <a:pt x="1472248" y="1205284"/>
                  </a:lnTo>
                  <a:lnTo>
                    <a:pt x="1475161" y="1199989"/>
                  </a:lnTo>
                  <a:lnTo>
                    <a:pt x="1478075" y="1194695"/>
                  </a:lnTo>
                  <a:lnTo>
                    <a:pt x="1480458" y="1189136"/>
                  </a:lnTo>
                  <a:lnTo>
                    <a:pt x="1482842" y="1183312"/>
                  </a:lnTo>
                  <a:lnTo>
                    <a:pt x="1484696" y="1177753"/>
                  </a:lnTo>
                  <a:lnTo>
                    <a:pt x="1486550" y="1172194"/>
                  </a:lnTo>
                  <a:lnTo>
                    <a:pt x="1487874" y="1166370"/>
                  </a:lnTo>
                  <a:lnTo>
                    <a:pt x="1489198" y="1160547"/>
                  </a:lnTo>
                  <a:lnTo>
                    <a:pt x="1489992" y="1154723"/>
                  </a:lnTo>
                  <a:lnTo>
                    <a:pt x="1490787" y="1148899"/>
                  </a:lnTo>
                  <a:lnTo>
                    <a:pt x="1491581" y="1142810"/>
                  </a:lnTo>
                  <a:lnTo>
                    <a:pt x="1491846" y="1136987"/>
                  </a:lnTo>
                  <a:lnTo>
                    <a:pt x="1491846" y="1131163"/>
                  </a:lnTo>
                  <a:lnTo>
                    <a:pt x="1491581" y="1125339"/>
                  </a:lnTo>
                  <a:lnTo>
                    <a:pt x="1491317" y="1119251"/>
                  </a:lnTo>
                  <a:lnTo>
                    <a:pt x="1490257" y="1113427"/>
                  </a:lnTo>
                  <a:lnTo>
                    <a:pt x="1489198" y="1107603"/>
                  </a:lnTo>
                  <a:lnTo>
                    <a:pt x="1488139" y="1101515"/>
                  </a:lnTo>
                  <a:lnTo>
                    <a:pt x="1486550" y="1095426"/>
                  </a:lnTo>
                  <a:lnTo>
                    <a:pt x="1484431" y="1089867"/>
                  </a:lnTo>
                  <a:lnTo>
                    <a:pt x="1482577" y="1084043"/>
                  </a:lnTo>
                  <a:lnTo>
                    <a:pt x="1479664" y="1077690"/>
                  </a:lnTo>
                  <a:lnTo>
                    <a:pt x="1476486" y="1071866"/>
                  </a:lnTo>
                  <a:lnTo>
                    <a:pt x="1473307" y="1066043"/>
                  </a:lnTo>
                  <a:lnTo>
                    <a:pt x="1469070" y="1060219"/>
                  </a:lnTo>
                  <a:lnTo>
                    <a:pt x="1464832" y="1054924"/>
                  </a:lnTo>
                  <a:lnTo>
                    <a:pt x="1459801" y="1049630"/>
                  </a:lnTo>
                  <a:lnTo>
                    <a:pt x="1454769" y="1044336"/>
                  </a:lnTo>
                  <a:lnTo>
                    <a:pt x="1448942" y="1039306"/>
                  </a:lnTo>
                  <a:lnTo>
                    <a:pt x="1443115" y="1034541"/>
                  </a:lnTo>
                  <a:lnTo>
                    <a:pt x="1437024" y="1029776"/>
                  </a:lnTo>
                  <a:lnTo>
                    <a:pt x="1430403" y="1025011"/>
                  </a:lnTo>
                  <a:lnTo>
                    <a:pt x="1423782" y="1020511"/>
                  </a:lnTo>
                  <a:lnTo>
                    <a:pt x="1416631" y="1016011"/>
                  </a:lnTo>
                  <a:lnTo>
                    <a:pt x="1409481" y="1011776"/>
                  </a:lnTo>
                  <a:lnTo>
                    <a:pt x="1402065" y="1007540"/>
                  </a:lnTo>
                  <a:lnTo>
                    <a:pt x="1394385" y="1003569"/>
                  </a:lnTo>
                  <a:lnTo>
                    <a:pt x="1378759" y="995628"/>
                  </a:lnTo>
                  <a:lnTo>
                    <a:pt x="1362604" y="988216"/>
                  </a:lnTo>
                  <a:lnTo>
                    <a:pt x="1346183" y="981333"/>
                  </a:lnTo>
                  <a:lnTo>
                    <a:pt x="1329498" y="974715"/>
                  </a:lnTo>
                  <a:lnTo>
                    <a:pt x="1313343" y="968362"/>
                  </a:lnTo>
                  <a:lnTo>
                    <a:pt x="1296923" y="962273"/>
                  </a:lnTo>
                  <a:lnTo>
                    <a:pt x="1265936" y="951420"/>
                  </a:lnTo>
                  <a:lnTo>
                    <a:pt x="1265936" y="735411"/>
                  </a:lnTo>
                  <a:lnTo>
                    <a:pt x="1278914" y="738588"/>
                  </a:lnTo>
                  <a:lnTo>
                    <a:pt x="1291361" y="742029"/>
                  </a:lnTo>
                  <a:lnTo>
                    <a:pt x="1295864" y="743352"/>
                  </a:lnTo>
                  <a:lnTo>
                    <a:pt x="1300366" y="744941"/>
                  </a:lnTo>
                  <a:lnTo>
                    <a:pt x="1310165" y="749176"/>
                  </a:lnTo>
                  <a:lnTo>
                    <a:pt x="1319964" y="754206"/>
                  </a:lnTo>
                  <a:lnTo>
                    <a:pt x="1329763" y="759765"/>
                  </a:lnTo>
                  <a:lnTo>
                    <a:pt x="1339562" y="765589"/>
                  </a:lnTo>
                  <a:lnTo>
                    <a:pt x="1348567" y="771412"/>
                  </a:lnTo>
                  <a:lnTo>
                    <a:pt x="1357042" y="777236"/>
                  </a:lnTo>
                  <a:lnTo>
                    <a:pt x="1364458" y="782795"/>
                  </a:lnTo>
                  <a:lnTo>
                    <a:pt x="1368960" y="786237"/>
                  </a:lnTo>
                  <a:lnTo>
                    <a:pt x="1373197" y="789943"/>
                  </a:lnTo>
                  <a:lnTo>
                    <a:pt x="1376375" y="792855"/>
                  </a:lnTo>
                  <a:lnTo>
                    <a:pt x="1376111" y="792590"/>
                  </a:lnTo>
                  <a:lnTo>
                    <a:pt x="1376905" y="793384"/>
                  </a:lnTo>
                  <a:lnTo>
                    <a:pt x="1379024" y="796296"/>
                  </a:lnTo>
                  <a:lnTo>
                    <a:pt x="1381407" y="798943"/>
                  </a:lnTo>
                  <a:lnTo>
                    <a:pt x="1384056" y="802384"/>
                  </a:lnTo>
                  <a:lnTo>
                    <a:pt x="1386969" y="805032"/>
                  </a:lnTo>
                  <a:lnTo>
                    <a:pt x="1389882" y="807149"/>
                  </a:lnTo>
                  <a:lnTo>
                    <a:pt x="1393060" y="808738"/>
                  </a:lnTo>
                  <a:lnTo>
                    <a:pt x="1396768" y="810061"/>
                  </a:lnTo>
                  <a:lnTo>
                    <a:pt x="1400476" y="810855"/>
                  </a:lnTo>
                  <a:lnTo>
                    <a:pt x="1404184" y="811120"/>
                  </a:lnTo>
                  <a:lnTo>
                    <a:pt x="1407892" y="811120"/>
                  </a:lnTo>
                  <a:lnTo>
                    <a:pt x="1411599" y="810591"/>
                  </a:lnTo>
                  <a:lnTo>
                    <a:pt x="1415837" y="810061"/>
                  </a:lnTo>
                  <a:lnTo>
                    <a:pt x="1419809" y="808738"/>
                  </a:lnTo>
                  <a:lnTo>
                    <a:pt x="1423782" y="807414"/>
                  </a:lnTo>
                  <a:lnTo>
                    <a:pt x="1427755" y="805826"/>
                  </a:lnTo>
                  <a:lnTo>
                    <a:pt x="1431198" y="803708"/>
                  </a:lnTo>
                  <a:lnTo>
                    <a:pt x="1435170" y="801590"/>
                  </a:lnTo>
                  <a:lnTo>
                    <a:pt x="1438878" y="798943"/>
                  </a:lnTo>
                  <a:lnTo>
                    <a:pt x="1442321" y="796561"/>
                  </a:lnTo>
                  <a:lnTo>
                    <a:pt x="1445764" y="793649"/>
                  </a:lnTo>
                  <a:lnTo>
                    <a:pt x="1448677" y="790737"/>
                  </a:lnTo>
                  <a:lnTo>
                    <a:pt x="1451855" y="787825"/>
                  </a:lnTo>
                  <a:lnTo>
                    <a:pt x="1454504" y="784384"/>
                  </a:lnTo>
                  <a:lnTo>
                    <a:pt x="1456622" y="780942"/>
                  </a:lnTo>
                  <a:lnTo>
                    <a:pt x="1458741" y="777766"/>
                  </a:lnTo>
                  <a:lnTo>
                    <a:pt x="1460595" y="774324"/>
                  </a:lnTo>
                  <a:lnTo>
                    <a:pt x="1461919" y="770883"/>
                  </a:lnTo>
                  <a:lnTo>
                    <a:pt x="1462714" y="767442"/>
                  </a:lnTo>
                  <a:lnTo>
                    <a:pt x="1463773" y="764000"/>
                  </a:lnTo>
                  <a:lnTo>
                    <a:pt x="1463773" y="760559"/>
                  </a:lnTo>
                  <a:lnTo>
                    <a:pt x="1463243" y="757118"/>
                  </a:lnTo>
                  <a:lnTo>
                    <a:pt x="1462449" y="753676"/>
                  </a:lnTo>
                  <a:lnTo>
                    <a:pt x="1461125" y="750765"/>
                  </a:lnTo>
                  <a:lnTo>
                    <a:pt x="1459536" y="747588"/>
                  </a:lnTo>
                  <a:lnTo>
                    <a:pt x="1456622" y="743882"/>
                  </a:lnTo>
                  <a:lnTo>
                    <a:pt x="1453709" y="740441"/>
                  </a:lnTo>
                  <a:lnTo>
                    <a:pt x="1447618" y="733558"/>
                  </a:lnTo>
                  <a:lnTo>
                    <a:pt x="1440467" y="726675"/>
                  </a:lnTo>
                  <a:lnTo>
                    <a:pt x="1432787" y="720322"/>
                  </a:lnTo>
                  <a:lnTo>
                    <a:pt x="1424577" y="713969"/>
                  </a:lnTo>
                  <a:lnTo>
                    <a:pt x="1415837" y="707616"/>
                  </a:lnTo>
                  <a:lnTo>
                    <a:pt x="1406567" y="701792"/>
                  </a:lnTo>
                  <a:lnTo>
                    <a:pt x="1397033" y="696233"/>
                  </a:lnTo>
                  <a:lnTo>
                    <a:pt x="1387234" y="691203"/>
                  </a:lnTo>
                  <a:lnTo>
                    <a:pt x="1377435" y="685909"/>
                  </a:lnTo>
                  <a:lnTo>
                    <a:pt x="1367106" y="681144"/>
                  </a:lnTo>
                  <a:lnTo>
                    <a:pt x="1357042" y="677173"/>
                  </a:lnTo>
                  <a:lnTo>
                    <a:pt x="1346978" y="673467"/>
                  </a:lnTo>
                  <a:lnTo>
                    <a:pt x="1336914" y="669761"/>
                  </a:lnTo>
                  <a:lnTo>
                    <a:pt x="1327380" y="666849"/>
                  </a:lnTo>
                  <a:lnTo>
                    <a:pt x="1317845" y="664467"/>
                  </a:lnTo>
                  <a:lnTo>
                    <a:pt x="1305133" y="661555"/>
                  </a:lnTo>
                  <a:lnTo>
                    <a:pt x="1292421" y="659437"/>
                  </a:lnTo>
                  <a:lnTo>
                    <a:pt x="1279179" y="657584"/>
                  </a:lnTo>
                  <a:lnTo>
                    <a:pt x="1265936" y="656261"/>
                  </a:lnTo>
                  <a:lnTo>
                    <a:pt x="1265936" y="609670"/>
                  </a:lnTo>
                  <a:lnTo>
                    <a:pt x="1265936" y="607817"/>
                  </a:lnTo>
                  <a:lnTo>
                    <a:pt x="1265672" y="606229"/>
                  </a:lnTo>
                  <a:lnTo>
                    <a:pt x="1264877" y="603052"/>
                  </a:lnTo>
                  <a:lnTo>
                    <a:pt x="1263288" y="600405"/>
                  </a:lnTo>
                  <a:lnTo>
                    <a:pt x="1261169" y="597758"/>
                  </a:lnTo>
                  <a:lnTo>
                    <a:pt x="1258786" y="595905"/>
                  </a:lnTo>
                  <a:lnTo>
                    <a:pt x="1255873" y="594052"/>
                  </a:lnTo>
                  <a:lnTo>
                    <a:pt x="1252694" y="593258"/>
                  </a:lnTo>
                  <a:lnTo>
                    <a:pt x="1251105" y="592993"/>
                  </a:lnTo>
                  <a:lnTo>
                    <a:pt x="1249516" y="592728"/>
                  </a:lnTo>
                  <a:lnTo>
                    <a:pt x="1185954" y="592728"/>
                  </a:lnTo>
                  <a:close/>
                  <a:moveTo>
                    <a:pt x="994739" y="469900"/>
                  </a:moveTo>
                  <a:lnTo>
                    <a:pt x="1212438" y="469900"/>
                  </a:lnTo>
                  <a:lnTo>
                    <a:pt x="1243160" y="469900"/>
                  </a:lnTo>
                  <a:lnTo>
                    <a:pt x="1460860" y="469900"/>
                  </a:lnTo>
                  <a:lnTo>
                    <a:pt x="1464568" y="475988"/>
                  </a:lnTo>
                  <a:lnTo>
                    <a:pt x="1468540" y="482341"/>
                  </a:lnTo>
                  <a:lnTo>
                    <a:pt x="1472513" y="488430"/>
                  </a:lnTo>
                  <a:lnTo>
                    <a:pt x="1477545" y="494783"/>
                  </a:lnTo>
                  <a:lnTo>
                    <a:pt x="1482842" y="501136"/>
                  </a:lnTo>
                  <a:lnTo>
                    <a:pt x="1488139" y="507490"/>
                  </a:lnTo>
                  <a:lnTo>
                    <a:pt x="1493965" y="514107"/>
                  </a:lnTo>
                  <a:lnTo>
                    <a:pt x="1500321" y="520725"/>
                  </a:lnTo>
                  <a:lnTo>
                    <a:pt x="1513563" y="534226"/>
                  </a:lnTo>
                  <a:lnTo>
                    <a:pt x="1528394" y="547991"/>
                  </a:lnTo>
                  <a:lnTo>
                    <a:pt x="1544020" y="562021"/>
                  </a:lnTo>
                  <a:lnTo>
                    <a:pt x="1560705" y="576845"/>
                  </a:lnTo>
                  <a:lnTo>
                    <a:pt x="1595929" y="607553"/>
                  </a:lnTo>
                  <a:lnTo>
                    <a:pt x="1614733" y="623700"/>
                  </a:lnTo>
                  <a:lnTo>
                    <a:pt x="1633801" y="640113"/>
                  </a:lnTo>
                  <a:lnTo>
                    <a:pt x="1652870" y="657584"/>
                  </a:lnTo>
                  <a:lnTo>
                    <a:pt x="1672468" y="675585"/>
                  </a:lnTo>
                  <a:lnTo>
                    <a:pt x="1691802" y="694115"/>
                  </a:lnTo>
                  <a:lnTo>
                    <a:pt x="1711400" y="713704"/>
                  </a:lnTo>
                  <a:lnTo>
                    <a:pt x="1720934" y="723499"/>
                  </a:lnTo>
                  <a:lnTo>
                    <a:pt x="1730469" y="733558"/>
                  </a:lnTo>
                  <a:lnTo>
                    <a:pt x="1740003" y="743882"/>
                  </a:lnTo>
                  <a:lnTo>
                    <a:pt x="1749272" y="754206"/>
                  </a:lnTo>
                  <a:lnTo>
                    <a:pt x="1758542" y="765059"/>
                  </a:lnTo>
                  <a:lnTo>
                    <a:pt x="1767811" y="775913"/>
                  </a:lnTo>
                  <a:lnTo>
                    <a:pt x="1776816" y="787295"/>
                  </a:lnTo>
                  <a:lnTo>
                    <a:pt x="1785556" y="798414"/>
                  </a:lnTo>
                  <a:lnTo>
                    <a:pt x="1794295" y="810061"/>
                  </a:lnTo>
                  <a:lnTo>
                    <a:pt x="1802770" y="821709"/>
                  </a:lnTo>
                  <a:lnTo>
                    <a:pt x="1810716" y="833886"/>
                  </a:lnTo>
                  <a:lnTo>
                    <a:pt x="1818926" y="845798"/>
                  </a:lnTo>
                  <a:lnTo>
                    <a:pt x="1826606" y="858504"/>
                  </a:lnTo>
                  <a:lnTo>
                    <a:pt x="1834286" y="871211"/>
                  </a:lnTo>
                  <a:lnTo>
                    <a:pt x="1841437" y="884182"/>
                  </a:lnTo>
                  <a:lnTo>
                    <a:pt x="1848323" y="897418"/>
                  </a:lnTo>
                  <a:lnTo>
                    <a:pt x="1854944" y="910918"/>
                  </a:lnTo>
                  <a:lnTo>
                    <a:pt x="1861035" y="924684"/>
                  </a:lnTo>
                  <a:lnTo>
                    <a:pt x="1867127" y="938714"/>
                  </a:lnTo>
                  <a:lnTo>
                    <a:pt x="1872688" y="953008"/>
                  </a:lnTo>
                  <a:lnTo>
                    <a:pt x="1877985" y="967303"/>
                  </a:lnTo>
                  <a:lnTo>
                    <a:pt x="1882752" y="982127"/>
                  </a:lnTo>
                  <a:lnTo>
                    <a:pt x="1887255" y="997481"/>
                  </a:lnTo>
                  <a:lnTo>
                    <a:pt x="1891227" y="1012834"/>
                  </a:lnTo>
                  <a:lnTo>
                    <a:pt x="1894935" y="1028188"/>
                  </a:lnTo>
                  <a:lnTo>
                    <a:pt x="1897848" y="1044336"/>
                  </a:lnTo>
                  <a:lnTo>
                    <a:pt x="1900762" y="1060483"/>
                  </a:lnTo>
                  <a:lnTo>
                    <a:pt x="1903145" y="1077161"/>
                  </a:lnTo>
                  <a:lnTo>
                    <a:pt x="1904734" y="1094103"/>
                  </a:lnTo>
                  <a:lnTo>
                    <a:pt x="1905794" y="1111309"/>
                  </a:lnTo>
                  <a:lnTo>
                    <a:pt x="1906588" y="1128516"/>
                  </a:lnTo>
                  <a:lnTo>
                    <a:pt x="1906588" y="1146517"/>
                  </a:lnTo>
                  <a:lnTo>
                    <a:pt x="1906323" y="1161076"/>
                  </a:lnTo>
                  <a:lnTo>
                    <a:pt x="1905529" y="1175635"/>
                  </a:lnTo>
                  <a:lnTo>
                    <a:pt x="1904469" y="1189665"/>
                  </a:lnTo>
                  <a:lnTo>
                    <a:pt x="1903145" y="1203166"/>
                  </a:lnTo>
                  <a:lnTo>
                    <a:pt x="1901027" y="1216667"/>
                  </a:lnTo>
                  <a:lnTo>
                    <a:pt x="1898908" y="1229108"/>
                  </a:lnTo>
                  <a:lnTo>
                    <a:pt x="1896259" y="1241815"/>
                  </a:lnTo>
                  <a:lnTo>
                    <a:pt x="1893081" y="1253992"/>
                  </a:lnTo>
                  <a:lnTo>
                    <a:pt x="1889903" y="1265639"/>
                  </a:lnTo>
                  <a:lnTo>
                    <a:pt x="1886195" y="1277287"/>
                  </a:lnTo>
                  <a:lnTo>
                    <a:pt x="1881958" y="1288140"/>
                  </a:lnTo>
                  <a:lnTo>
                    <a:pt x="1877720" y="1299258"/>
                  </a:lnTo>
                  <a:lnTo>
                    <a:pt x="1872953" y="1309582"/>
                  </a:lnTo>
                  <a:lnTo>
                    <a:pt x="1867656" y="1319641"/>
                  </a:lnTo>
                  <a:lnTo>
                    <a:pt x="1862360" y="1329436"/>
                  </a:lnTo>
                  <a:lnTo>
                    <a:pt x="1856268" y="1338966"/>
                  </a:lnTo>
                  <a:lnTo>
                    <a:pt x="1850177" y="1347966"/>
                  </a:lnTo>
                  <a:lnTo>
                    <a:pt x="1843556" y="1356967"/>
                  </a:lnTo>
                  <a:lnTo>
                    <a:pt x="1836670" y="1365437"/>
                  </a:lnTo>
                  <a:lnTo>
                    <a:pt x="1829254" y="1373908"/>
                  </a:lnTo>
                  <a:lnTo>
                    <a:pt x="1821839" y="1381850"/>
                  </a:lnTo>
                  <a:lnTo>
                    <a:pt x="1813894" y="1389262"/>
                  </a:lnTo>
                  <a:lnTo>
                    <a:pt x="1805684" y="1396939"/>
                  </a:lnTo>
                  <a:lnTo>
                    <a:pt x="1797209" y="1404086"/>
                  </a:lnTo>
                  <a:lnTo>
                    <a:pt x="1788204" y="1410969"/>
                  </a:lnTo>
                  <a:lnTo>
                    <a:pt x="1779464" y="1417587"/>
                  </a:lnTo>
                  <a:lnTo>
                    <a:pt x="1769665" y="1423675"/>
                  </a:lnTo>
                  <a:lnTo>
                    <a:pt x="1759866" y="1429764"/>
                  </a:lnTo>
                  <a:lnTo>
                    <a:pt x="1749802" y="1435588"/>
                  </a:lnTo>
                  <a:lnTo>
                    <a:pt x="1739473" y="1441411"/>
                  </a:lnTo>
                  <a:lnTo>
                    <a:pt x="1728615" y="1446706"/>
                  </a:lnTo>
                  <a:lnTo>
                    <a:pt x="1717756" y="1451735"/>
                  </a:lnTo>
                  <a:lnTo>
                    <a:pt x="1706633" y="1456500"/>
                  </a:lnTo>
                  <a:lnTo>
                    <a:pt x="1694980" y="1461000"/>
                  </a:lnTo>
                  <a:lnTo>
                    <a:pt x="1683327" y="1465501"/>
                  </a:lnTo>
                  <a:lnTo>
                    <a:pt x="1671144" y="1469736"/>
                  </a:lnTo>
                  <a:lnTo>
                    <a:pt x="1658432" y="1473707"/>
                  </a:lnTo>
                  <a:lnTo>
                    <a:pt x="1645719" y="1477413"/>
                  </a:lnTo>
                  <a:lnTo>
                    <a:pt x="1633007" y="1480854"/>
                  </a:lnTo>
                  <a:lnTo>
                    <a:pt x="1619765" y="1484295"/>
                  </a:lnTo>
                  <a:lnTo>
                    <a:pt x="1606258" y="1487472"/>
                  </a:lnTo>
                  <a:lnTo>
                    <a:pt x="1592486" y="1490384"/>
                  </a:lnTo>
                  <a:lnTo>
                    <a:pt x="1578450" y="1493296"/>
                  </a:lnTo>
                  <a:lnTo>
                    <a:pt x="1563883" y="1495943"/>
                  </a:lnTo>
                  <a:lnTo>
                    <a:pt x="1549582" y="1498325"/>
                  </a:lnTo>
                  <a:lnTo>
                    <a:pt x="1534751" y="1500708"/>
                  </a:lnTo>
                  <a:lnTo>
                    <a:pt x="1519655" y="1502561"/>
                  </a:lnTo>
                  <a:lnTo>
                    <a:pt x="1504294" y="1504679"/>
                  </a:lnTo>
                  <a:lnTo>
                    <a:pt x="1488933" y="1506267"/>
                  </a:lnTo>
                  <a:lnTo>
                    <a:pt x="1473307" y="1507855"/>
                  </a:lnTo>
                  <a:lnTo>
                    <a:pt x="1440997" y="1510767"/>
                  </a:lnTo>
                  <a:lnTo>
                    <a:pt x="1407627" y="1512885"/>
                  </a:lnTo>
                  <a:lnTo>
                    <a:pt x="1373727" y="1515003"/>
                  </a:lnTo>
                  <a:lnTo>
                    <a:pt x="1338768" y="1516061"/>
                  </a:lnTo>
                  <a:lnTo>
                    <a:pt x="1302749" y="1517120"/>
                  </a:lnTo>
                  <a:lnTo>
                    <a:pt x="1266201" y="1517385"/>
                  </a:lnTo>
                  <a:lnTo>
                    <a:pt x="1228859" y="1517650"/>
                  </a:lnTo>
                  <a:lnTo>
                    <a:pt x="1227799" y="1517650"/>
                  </a:lnTo>
                  <a:lnTo>
                    <a:pt x="1226740" y="1517650"/>
                  </a:lnTo>
                  <a:lnTo>
                    <a:pt x="1189662" y="1517385"/>
                  </a:lnTo>
                  <a:lnTo>
                    <a:pt x="1152849" y="1517120"/>
                  </a:lnTo>
                  <a:lnTo>
                    <a:pt x="1117096" y="1516061"/>
                  </a:lnTo>
                  <a:lnTo>
                    <a:pt x="1082136" y="1515003"/>
                  </a:lnTo>
                  <a:lnTo>
                    <a:pt x="1048237" y="1512885"/>
                  </a:lnTo>
                  <a:lnTo>
                    <a:pt x="1014867" y="1510767"/>
                  </a:lnTo>
                  <a:lnTo>
                    <a:pt x="982556" y="1507855"/>
                  </a:lnTo>
                  <a:lnTo>
                    <a:pt x="966930" y="1506267"/>
                  </a:lnTo>
                  <a:lnTo>
                    <a:pt x="951570" y="1504679"/>
                  </a:lnTo>
                  <a:lnTo>
                    <a:pt x="935944" y="1502561"/>
                  </a:lnTo>
                  <a:lnTo>
                    <a:pt x="921113" y="1500708"/>
                  </a:lnTo>
                  <a:lnTo>
                    <a:pt x="906282" y="1498325"/>
                  </a:lnTo>
                  <a:lnTo>
                    <a:pt x="891451" y="1495943"/>
                  </a:lnTo>
                  <a:lnTo>
                    <a:pt x="877149" y="1493296"/>
                  </a:lnTo>
                  <a:lnTo>
                    <a:pt x="863377" y="1490384"/>
                  </a:lnTo>
                  <a:lnTo>
                    <a:pt x="849606" y="1487472"/>
                  </a:lnTo>
                  <a:lnTo>
                    <a:pt x="836099" y="1484295"/>
                  </a:lnTo>
                  <a:lnTo>
                    <a:pt x="822592" y="1480854"/>
                  </a:lnTo>
                  <a:lnTo>
                    <a:pt x="809879" y="1477413"/>
                  </a:lnTo>
                  <a:lnTo>
                    <a:pt x="797167" y="1473707"/>
                  </a:lnTo>
                  <a:lnTo>
                    <a:pt x="784719" y="1469736"/>
                  </a:lnTo>
                  <a:lnTo>
                    <a:pt x="772537" y="1465501"/>
                  </a:lnTo>
                  <a:lnTo>
                    <a:pt x="760884" y="1461000"/>
                  </a:lnTo>
                  <a:lnTo>
                    <a:pt x="749231" y="1456500"/>
                  </a:lnTo>
                  <a:lnTo>
                    <a:pt x="737842" y="1451735"/>
                  </a:lnTo>
                  <a:lnTo>
                    <a:pt x="726719" y="1446706"/>
                  </a:lnTo>
                  <a:lnTo>
                    <a:pt x="716125" y="1441411"/>
                  </a:lnTo>
                  <a:lnTo>
                    <a:pt x="705797" y="1435588"/>
                  </a:lnTo>
                  <a:lnTo>
                    <a:pt x="695733" y="1429764"/>
                  </a:lnTo>
                  <a:lnTo>
                    <a:pt x="686198" y="1423675"/>
                  </a:lnTo>
                  <a:lnTo>
                    <a:pt x="676399" y="1417587"/>
                  </a:lnTo>
                  <a:lnTo>
                    <a:pt x="667130" y="1410969"/>
                  </a:lnTo>
                  <a:lnTo>
                    <a:pt x="658655" y="1404086"/>
                  </a:lnTo>
                  <a:lnTo>
                    <a:pt x="650180" y="1396939"/>
                  </a:lnTo>
                  <a:lnTo>
                    <a:pt x="641705" y="1389262"/>
                  </a:lnTo>
                  <a:lnTo>
                    <a:pt x="633760" y="1381850"/>
                  </a:lnTo>
                  <a:lnTo>
                    <a:pt x="626609" y="1373908"/>
                  </a:lnTo>
                  <a:lnTo>
                    <a:pt x="619193" y="1365437"/>
                  </a:lnTo>
                  <a:lnTo>
                    <a:pt x="612043" y="1356967"/>
                  </a:lnTo>
                  <a:lnTo>
                    <a:pt x="605687" y="1347966"/>
                  </a:lnTo>
                  <a:lnTo>
                    <a:pt x="599595" y="1338966"/>
                  </a:lnTo>
                  <a:lnTo>
                    <a:pt x="593504" y="1329436"/>
                  </a:lnTo>
                  <a:lnTo>
                    <a:pt x="588207" y="1319641"/>
                  </a:lnTo>
                  <a:lnTo>
                    <a:pt x="582910" y="1309582"/>
                  </a:lnTo>
                  <a:lnTo>
                    <a:pt x="578143" y="1299258"/>
                  </a:lnTo>
                  <a:lnTo>
                    <a:pt x="573641" y="1288140"/>
                  </a:lnTo>
                  <a:lnTo>
                    <a:pt x="569668" y="1277287"/>
                  </a:lnTo>
                  <a:lnTo>
                    <a:pt x="565695" y="1265639"/>
                  </a:lnTo>
                  <a:lnTo>
                    <a:pt x="562517" y="1253992"/>
                  </a:lnTo>
                  <a:lnTo>
                    <a:pt x="559604" y="1241815"/>
                  </a:lnTo>
                  <a:lnTo>
                    <a:pt x="556691" y="1229108"/>
                  </a:lnTo>
                  <a:lnTo>
                    <a:pt x="554572" y="1216667"/>
                  </a:lnTo>
                  <a:lnTo>
                    <a:pt x="552718" y="1203166"/>
                  </a:lnTo>
                  <a:lnTo>
                    <a:pt x="551129" y="1189665"/>
                  </a:lnTo>
                  <a:lnTo>
                    <a:pt x="550070" y="1175635"/>
                  </a:lnTo>
                  <a:lnTo>
                    <a:pt x="549540" y="1161076"/>
                  </a:lnTo>
                  <a:lnTo>
                    <a:pt x="549275" y="1146517"/>
                  </a:lnTo>
                  <a:lnTo>
                    <a:pt x="549275" y="1128516"/>
                  </a:lnTo>
                  <a:lnTo>
                    <a:pt x="549805" y="1111309"/>
                  </a:lnTo>
                  <a:lnTo>
                    <a:pt x="551129" y="1094103"/>
                  </a:lnTo>
                  <a:lnTo>
                    <a:pt x="552718" y="1077161"/>
                  </a:lnTo>
                  <a:lnTo>
                    <a:pt x="555102" y="1060483"/>
                  </a:lnTo>
                  <a:lnTo>
                    <a:pt x="557485" y="1044336"/>
                  </a:lnTo>
                  <a:lnTo>
                    <a:pt x="560663" y="1028188"/>
                  </a:lnTo>
                  <a:lnTo>
                    <a:pt x="564371" y="1012834"/>
                  </a:lnTo>
                  <a:lnTo>
                    <a:pt x="568344" y="997481"/>
                  </a:lnTo>
                  <a:lnTo>
                    <a:pt x="572846" y="982127"/>
                  </a:lnTo>
                  <a:lnTo>
                    <a:pt x="577878" y="967303"/>
                  </a:lnTo>
                  <a:lnTo>
                    <a:pt x="582910" y="953008"/>
                  </a:lnTo>
                  <a:lnTo>
                    <a:pt x="588472" y="938714"/>
                  </a:lnTo>
                  <a:lnTo>
                    <a:pt x="594563" y="924684"/>
                  </a:lnTo>
                  <a:lnTo>
                    <a:pt x="600919" y="910918"/>
                  </a:lnTo>
                  <a:lnTo>
                    <a:pt x="607276" y="897418"/>
                  </a:lnTo>
                  <a:lnTo>
                    <a:pt x="614426" y="884182"/>
                  </a:lnTo>
                  <a:lnTo>
                    <a:pt x="621577" y="871211"/>
                  </a:lnTo>
                  <a:lnTo>
                    <a:pt x="628993" y="858504"/>
                  </a:lnTo>
                  <a:lnTo>
                    <a:pt x="636938" y="845798"/>
                  </a:lnTo>
                  <a:lnTo>
                    <a:pt x="644883" y="833886"/>
                  </a:lnTo>
                  <a:lnTo>
                    <a:pt x="653093" y="821709"/>
                  </a:lnTo>
                  <a:lnTo>
                    <a:pt x="661568" y="810061"/>
                  </a:lnTo>
                  <a:lnTo>
                    <a:pt x="670043" y="798414"/>
                  </a:lnTo>
                  <a:lnTo>
                    <a:pt x="679048" y="787295"/>
                  </a:lnTo>
                  <a:lnTo>
                    <a:pt x="688052" y="775913"/>
                  </a:lnTo>
                  <a:lnTo>
                    <a:pt x="697057" y="765059"/>
                  </a:lnTo>
                  <a:lnTo>
                    <a:pt x="706326" y="754206"/>
                  </a:lnTo>
                  <a:lnTo>
                    <a:pt x="715596" y="743882"/>
                  </a:lnTo>
                  <a:lnTo>
                    <a:pt x="725130" y="733558"/>
                  </a:lnTo>
                  <a:lnTo>
                    <a:pt x="734664" y="723499"/>
                  </a:lnTo>
                  <a:lnTo>
                    <a:pt x="744463" y="713704"/>
                  </a:lnTo>
                  <a:lnTo>
                    <a:pt x="764062" y="694115"/>
                  </a:lnTo>
                  <a:lnTo>
                    <a:pt x="783395" y="675585"/>
                  </a:lnTo>
                  <a:lnTo>
                    <a:pt x="802729" y="657584"/>
                  </a:lnTo>
                  <a:lnTo>
                    <a:pt x="822062" y="640113"/>
                  </a:lnTo>
                  <a:lnTo>
                    <a:pt x="841131" y="623700"/>
                  </a:lnTo>
                  <a:lnTo>
                    <a:pt x="859934" y="607553"/>
                  </a:lnTo>
                  <a:lnTo>
                    <a:pt x="895158" y="576845"/>
                  </a:lnTo>
                  <a:lnTo>
                    <a:pt x="911843" y="562021"/>
                  </a:lnTo>
                  <a:lnTo>
                    <a:pt x="927204" y="547991"/>
                  </a:lnTo>
                  <a:lnTo>
                    <a:pt x="941770" y="534226"/>
                  </a:lnTo>
                  <a:lnTo>
                    <a:pt x="955277" y="520725"/>
                  </a:lnTo>
                  <a:lnTo>
                    <a:pt x="961634" y="514107"/>
                  </a:lnTo>
                  <a:lnTo>
                    <a:pt x="967460" y="507490"/>
                  </a:lnTo>
                  <a:lnTo>
                    <a:pt x="973022" y="501136"/>
                  </a:lnTo>
                  <a:lnTo>
                    <a:pt x="978054" y="494783"/>
                  </a:lnTo>
                  <a:lnTo>
                    <a:pt x="982821" y="488430"/>
                  </a:lnTo>
                  <a:lnTo>
                    <a:pt x="987323" y="482341"/>
                  </a:lnTo>
                  <a:lnTo>
                    <a:pt x="991296" y="475988"/>
                  </a:lnTo>
                  <a:lnTo>
                    <a:pt x="994739" y="469900"/>
                  </a:lnTo>
                  <a:close/>
                  <a:moveTo>
                    <a:pt x="1025790" y="350837"/>
                  </a:moveTo>
                  <a:lnTo>
                    <a:pt x="1427428" y="350837"/>
                  </a:lnTo>
                  <a:lnTo>
                    <a:pt x="1431926" y="351101"/>
                  </a:lnTo>
                  <a:lnTo>
                    <a:pt x="1436159" y="351631"/>
                  </a:lnTo>
                  <a:lnTo>
                    <a:pt x="1440657" y="352953"/>
                  </a:lnTo>
                  <a:lnTo>
                    <a:pt x="1444361" y="354012"/>
                  </a:lnTo>
                  <a:lnTo>
                    <a:pt x="1448330" y="355599"/>
                  </a:lnTo>
                  <a:lnTo>
                    <a:pt x="1452034" y="357716"/>
                  </a:lnTo>
                  <a:lnTo>
                    <a:pt x="1455474" y="359833"/>
                  </a:lnTo>
                  <a:lnTo>
                    <a:pt x="1458913" y="362478"/>
                  </a:lnTo>
                  <a:lnTo>
                    <a:pt x="1461559" y="365124"/>
                  </a:lnTo>
                  <a:lnTo>
                    <a:pt x="1464205" y="368035"/>
                  </a:lnTo>
                  <a:lnTo>
                    <a:pt x="1466322" y="371474"/>
                  </a:lnTo>
                  <a:lnTo>
                    <a:pt x="1468174" y="374649"/>
                  </a:lnTo>
                  <a:lnTo>
                    <a:pt x="1469761" y="378354"/>
                  </a:lnTo>
                  <a:lnTo>
                    <a:pt x="1470819" y="382058"/>
                  </a:lnTo>
                  <a:lnTo>
                    <a:pt x="1471349" y="386027"/>
                  </a:lnTo>
                  <a:lnTo>
                    <a:pt x="1471613" y="389995"/>
                  </a:lnTo>
                  <a:lnTo>
                    <a:pt x="1471349" y="393964"/>
                  </a:lnTo>
                  <a:lnTo>
                    <a:pt x="1470819" y="397668"/>
                  </a:lnTo>
                  <a:lnTo>
                    <a:pt x="1469761" y="401372"/>
                  </a:lnTo>
                  <a:lnTo>
                    <a:pt x="1468174" y="405077"/>
                  </a:lnTo>
                  <a:lnTo>
                    <a:pt x="1466322" y="408516"/>
                  </a:lnTo>
                  <a:lnTo>
                    <a:pt x="1464205" y="411427"/>
                  </a:lnTo>
                  <a:lnTo>
                    <a:pt x="1461559" y="414602"/>
                  </a:lnTo>
                  <a:lnTo>
                    <a:pt x="1458913" y="417512"/>
                  </a:lnTo>
                  <a:lnTo>
                    <a:pt x="1455474" y="419893"/>
                  </a:lnTo>
                  <a:lnTo>
                    <a:pt x="1452034" y="422275"/>
                  </a:lnTo>
                  <a:lnTo>
                    <a:pt x="1448330" y="424127"/>
                  </a:lnTo>
                  <a:lnTo>
                    <a:pt x="1444361" y="425979"/>
                  </a:lnTo>
                  <a:lnTo>
                    <a:pt x="1440657" y="427037"/>
                  </a:lnTo>
                  <a:lnTo>
                    <a:pt x="1436159" y="428096"/>
                  </a:lnTo>
                  <a:lnTo>
                    <a:pt x="1431926" y="428625"/>
                  </a:lnTo>
                  <a:lnTo>
                    <a:pt x="1427428" y="428625"/>
                  </a:lnTo>
                  <a:lnTo>
                    <a:pt x="1025790" y="428625"/>
                  </a:lnTo>
                  <a:lnTo>
                    <a:pt x="1021027" y="428625"/>
                  </a:lnTo>
                  <a:lnTo>
                    <a:pt x="1016794" y="428096"/>
                  </a:lnTo>
                  <a:lnTo>
                    <a:pt x="1012296" y="427037"/>
                  </a:lnTo>
                  <a:lnTo>
                    <a:pt x="1008327" y="425979"/>
                  </a:lnTo>
                  <a:lnTo>
                    <a:pt x="1004359" y="424127"/>
                  </a:lnTo>
                  <a:lnTo>
                    <a:pt x="1000654" y="422275"/>
                  </a:lnTo>
                  <a:lnTo>
                    <a:pt x="997479" y="419893"/>
                  </a:lnTo>
                  <a:lnTo>
                    <a:pt x="994040" y="417512"/>
                  </a:lnTo>
                  <a:lnTo>
                    <a:pt x="991129" y="414602"/>
                  </a:lnTo>
                  <a:lnTo>
                    <a:pt x="988748" y="411427"/>
                  </a:lnTo>
                  <a:lnTo>
                    <a:pt x="986367" y="408516"/>
                  </a:lnTo>
                  <a:lnTo>
                    <a:pt x="984779" y="405077"/>
                  </a:lnTo>
                  <a:lnTo>
                    <a:pt x="983192" y="401372"/>
                  </a:lnTo>
                  <a:lnTo>
                    <a:pt x="981869" y="397668"/>
                  </a:lnTo>
                  <a:lnTo>
                    <a:pt x="981340" y="393964"/>
                  </a:lnTo>
                  <a:lnTo>
                    <a:pt x="981075" y="389995"/>
                  </a:lnTo>
                  <a:lnTo>
                    <a:pt x="981340" y="386027"/>
                  </a:lnTo>
                  <a:lnTo>
                    <a:pt x="981869" y="382058"/>
                  </a:lnTo>
                  <a:lnTo>
                    <a:pt x="983192" y="378354"/>
                  </a:lnTo>
                  <a:lnTo>
                    <a:pt x="984779" y="374649"/>
                  </a:lnTo>
                  <a:lnTo>
                    <a:pt x="986367" y="371474"/>
                  </a:lnTo>
                  <a:lnTo>
                    <a:pt x="988748" y="368035"/>
                  </a:lnTo>
                  <a:lnTo>
                    <a:pt x="991129" y="365124"/>
                  </a:lnTo>
                  <a:lnTo>
                    <a:pt x="994040" y="362478"/>
                  </a:lnTo>
                  <a:lnTo>
                    <a:pt x="997479" y="359833"/>
                  </a:lnTo>
                  <a:lnTo>
                    <a:pt x="1000654" y="357716"/>
                  </a:lnTo>
                  <a:lnTo>
                    <a:pt x="1004359" y="355599"/>
                  </a:lnTo>
                  <a:lnTo>
                    <a:pt x="1008327" y="354012"/>
                  </a:lnTo>
                  <a:lnTo>
                    <a:pt x="1012296" y="352953"/>
                  </a:lnTo>
                  <a:lnTo>
                    <a:pt x="1016794" y="351631"/>
                  </a:lnTo>
                  <a:lnTo>
                    <a:pt x="1021027" y="351101"/>
                  </a:lnTo>
                  <a:lnTo>
                    <a:pt x="1025790" y="350837"/>
                  </a:lnTo>
                  <a:close/>
                  <a:moveTo>
                    <a:pt x="1218698" y="0"/>
                  </a:moveTo>
                  <a:lnTo>
                    <a:pt x="1230852" y="0"/>
                  </a:lnTo>
                  <a:lnTo>
                    <a:pt x="1242477" y="0"/>
                  </a:lnTo>
                  <a:lnTo>
                    <a:pt x="1259387" y="265"/>
                  </a:lnTo>
                  <a:lnTo>
                    <a:pt x="1268898" y="529"/>
                  </a:lnTo>
                  <a:lnTo>
                    <a:pt x="1278938" y="1324"/>
                  </a:lnTo>
                  <a:lnTo>
                    <a:pt x="1289243" y="2118"/>
                  </a:lnTo>
                  <a:lnTo>
                    <a:pt x="1299811" y="2913"/>
                  </a:lnTo>
                  <a:lnTo>
                    <a:pt x="1310380" y="4237"/>
                  </a:lnTo>
                  <a:lnTo>
                    <a:pt x="1320420" y="6090"/>
                  </a:lnTo>
                  <a:lnTo>
                    <a:pt x="1329931" y="7944"/>
                  </a:lnTo>
                  <a:lnTo>
                    <a:pt x="1338914" y="10327"/>
                  </a:lnTo>
                  <a:lnTo>
                    <a:pt x="1343142" y="11387"/>
                  </a:lnTo>
                  <a:lnTo>
                    <a:pt x="1347105" y="12711"/>
                  </a:lnTo>
                  <a:lnTo>
                    <a:pt x="1350540" y="14564"/>
                  </a:lnTo>
                  <a:lnTo>
                    <a:pt x="1353974" y="15889"/>
                  </a:lnTo>
                  <a:lnTo>
                    <a:pt x="1356881" y="17477"/>
                  </a:lnTo>
                  <a:lnTo>
                    <a:pt x="1359523" y="19596"/>
                  </a:lnTo>
                  <a:lnTo>
                    <a:pt x="1361636" y="21450"/>
                  </a:lnTo>
                  <a:lnTo>
                    <a:pt x="1363486" y="23568"/>
                  </a:lnTo>
                  <a:lnTo>
                    <a:pt x="1365600" y="26746"/>
                  </a:lnTo>
                  <a:lnTo>
                    <a:pt x="1367449" y="30718"/>
                  </a:lnTo>
                  <a:lnTo>
                    <a:pt x="1368506" y="34690"/>
                  </a:lnTo>
                  <a:lnTo>
                    <a:pt x="1369034" y="39192"/>
                  </a:lnTo>
                  <a:lnTo>
                    <a:pt x="1369299" y="43959"/>
                  </a:lnTo>
                  <a:lnTo>
                    <a:pt x="1369034" y="48725"/>
                  </a:lnTo>
                  <a:lnTo>
                    <a:pt x="1368242" y="54022"/>
                  </a:lnTo>
                  <a:lnTo>
                    <a:pt x="1367449" y="59583"/>
                  </a:lnTo>
                  <a:lnTo>
                    <a:pt x="1365864" y="65144"/>
                  </a:lnTo>
                  <a:lnTo>
                    <a:pt x="1364279" y="70705"/>
                  </a:lnTo>
                  <a:lnTo>
                    <a:pt x="1362165" y="76531"/>
                  </a:lnTo>
                  <a:lnTo>
                    <a:pt x="1360315" y="82621"/>
                  </a:lnTo>
                  <a:lnTo>
                    <a:pt x="1355295" y="94538"/>
                  </a:lnTo>
                  <a:lnTo>
                    <a:pt x="1349747" y="106719"/>
                  </a:lnTo>
                  <a:lnTo>
                    <a:pt x="1343670" y="119166"/>
                  </a:lnTo>
                  <a:lnTo>
                    <a:pt x="1337857" y="131082"/>
                  </a:lnTo>
                  <a:lnTo>
                    <a:pt x="1326496" y="153856"/>
                  </a:lnTo>
                  <a:lnTo>
                    <a:pt x="1321212" y="164184"/>
                  </a:lnTo>
                  <a:lnTo>
                    <a:pt x="1317249" y="173982"/>
                  </a:lnTo>
                  <a:lnTo>
                    <a:pt x="1315400" y="177954"/>
                  </a:lnTo>
                  <a:lnTo>
                    <a:pt x="1314078" y="182191"/>
                  </a:lnTo>
                  <a:lnTo>
                    <a:pt x="1313286" y="185899"/>
                  </a:lnTo>
                  <a:lnTo>
                    <a:pt x="1312493" y="189341"/>
                  </a:lnTo>
                  <a:lnTo>
                    <a:pt x="1318834" y="188812"/>
                  </a:lnTo>
                  <a:lnTo>
                    <a:pt x="1324647" y="187488"/>
                  </a:lnTo>
                  <a:lnTo>
                    <a:pt x="1330724" y="185634"/>
                  </a:lnTo>
                  <a:lnTo>
                    <a:pt x="1336272" y="183250"/>
                  </a:lnTo>
                  <a:lnTo>
                    <a:pt x="1341556" y="180338"/>
                  </a:lnTo>
                  <a:lnTo>
                    <a:pt x="1346841" y="176895"/>
                  </a:lnTo>
                  <a:lnTo>
                    <a:pt x="1351861" y="173188"/>
                  </a:lnTo>
                  <a:lnTo>
                    <a:pt x="1356616" y="169480"/>
                  </a:lnTo>
                  <a:lnTo>
                    <a:pt x="1361372" y="164978"/>
                  </a:lnTo>
                  <a:lnTo>
                    <a:pt x="1365864" y="160212"/>
                  </a:lnTo>
                  <a:lnTo>
                    <a:pt x="1370091" y="154915"/>
                  </a:lnTo>
                  <a:lnTo>
                    <a:pt x="1374319" y="149884"/>
                  </a:lnTo>
                  <a:lnTo>
                    <a:pt x="1378282" y="144323"/>
                  </a:lnTo>
                  <a:lnTo>
                    <a:pt x="1382245" y="139027"/>
                  </a:lnTo>
                  <a:lnTo>
                    <a:pt x="1385944" y="133201"/>
                  </a:lnTo>
                  <a:lnTo>
                    <a:pt x="1389114" y="127375"/>
                  </a:lnTo>
                  <a:lnTo>
                    <a:pt x="1396248" y="115723"/>
                  </a:lnTo>
                  <a:lnTo>
                    <a:pt x="1402325" y="104071"/>
                  </a:lnTo>
                  <a:lnTo>
                    <a:pt x="1413950" y="82357"/>
                  </a:lnTo>
                  <a:lnTo>
                    <a:pt x="1418970" y="72559"/>
                  </a:lnTo>
                  <a:lnTo>
                    <a:pt x="1423990" y="64614"/>
                  </a:lnTo>
                  <a:lnTo>
                    <a:pt x="1426104" y="60907"/>
                  </a:lnTo>
                  <a:lnTo>
                    <a:pt x="1428746" y="57729"/>
                  </a:lnTo>
                  <a:lnTo>
                    <a:pt x="1431124" y="55081"/>
                  </a:lnTo>
                  <a:lnTo>
                    <a:pt x="1433238" y="52698"/>
                  </a:lnTo>
                  <a:lnTo>
                    <a:pt x="1435880" y="51109"/>
                  </a:lnTo>
                  <a:lnTo>
                    <a:pt x="1438258" y="49255"/>
                  </a:lnTo>
                  <a:lnTo>
                    <a:pt x="1441428" y="48196"/>
                  </a:lnTo>
                  <a:lnTo>
                    <a:pt x="1444863" y="47137"/>
                  </a:lnTo>
                  <a:lnTo>
                    <a:pt x="1448033" y="46342"/>
                  </a:lnTo>
                  <a:lnTo>
                    <a:pt x="1451997" y="45812"/>
                  </a:lnTo>
                  <a:lnTo>
                    <a:pt x="1455960" y="45283"/>
                  </a:lnTo>
                  <a:lnTo>
                    <a:pt x="1459923" y="45283"/>
                  </a:lnTo>
                  <a:lnTo>
                    <a:pt x="1464415" y="45283"/>
                  </a:lnTo>
                  <a:lnTo>
                    <a:pt x="1468642" y="45812"/>
                  </a:lnTo>
                  <a:lnTo>
                    <a:pt x="1477889" y="46872"/>
                  </a:lnTo>
                  <a:lnTo>
                    <a:pt x="1487665" y="48461"/>
                  </a:lnTo>
                  <a:lnTo>
                    <a:pt x="1497441" y="50844"/>
                  </a:lnTo>
                  <a:lnTo>
                    <a:pt x="1507217" y="53227"/>
                  </a:lnTo>
                  <a:lnTo>
                    <a:pt x="1517257" y="56140"/>
                  </a:lnTo>
                  <a:lnTo>
                    <a:pt x="1527033" y="59053"/>
                  </a:lnTo>
                  <a:lnTo>
                    <a:pt x="1536280" y="62231"/>
                  </a:lnTo>
                  <a:lnTo>
                    <a:pt x="1545263" y="65673"/>
                  </a:lnTo>
                  <a:lnTo>
                    <a:pt x="1553190" y="68851"/>
                  </a:lnTo>
                  <a:lnTo>
                    <a:pt x="1567193" y="74677"/>
                  </a:lnTo>
                  <a:lnTo>
                    <a:pt x="1578290" y="79709"/>
                  </a:lnTo>
                  <a:lnTo>
                    <a:pt x="1587801" y="84210"/>
                  </a:lnTo>
                  <a:lnTo>
                    <a:pt x="1595463" y="88447"/>
                  </a:lnTo>
                  <a:lnTo>
                    <a:pt x="1601804" y="92420"/>
                  </a:lnTo>
                  <a:lnTo>
                    <a:pt x="1604182" y="94273"/>
                  </a:lnTo>
                  <a:lnTo>
                    <a:pt x="1606560" y="96127"/>
                  </a:lnTo>
                  <a:lnTo>
                    <a:pt x="1608410" y="97716"/>
                  </a:lnTo>
                  <a:lnTo>
                    <a:pt x="1609995" y="99305"/>
                  </a:lnTo>
                  <a:lnTo>
                    <a:pt x="1611052" y="101158"/>
                  </a:lnTo>
                  <a:lnTo>
                    <a:pt x="1612109" y="102747"/>
                  </a:lnTo>
                  <a:lnTo>
                    <a:pt x="1612637" y="104336"/>
                  </a:lnTo>
                  <a:lnTo>
                    <a:pt x="1612901" y="106190"/>
                  </a:lnTo>
                  <a:lnTo>
                    <a:pt x="1612901" y="107779"/>
                  </a:lnTo>
                  <a:lnTo>
                    <a:pt x="1612637" y="109103"/>
                  </a:lnTo>
                  <a:lnTo>
                    <a:pt x="1612109" y="110956"/>
                  </a:lnTo>
                  <a:lnTo>
                    <a:pt x="1611316" y="112545"/>
                  </a:lnTo>
                  <a:lnTo>
                    <a:pt x="1610523" y="114399"/>
                  </a:lnTo>
                  <a:lnTo>
                    <a:pt x="1609202" y="115988"/>
                  </a:lnTo>
                  <a:lnTo>
                    <a:pt x="1605768" y="119431"/>
                  </a:lnTo>
                  <a:lnTo>
                    <a:pt x="1601804" y="122873"/>
                  </a:lnTo>
                  <a:lnTo>
                    <a:pt x="1596784" y="126845"/>
                  </a:lnTo>
                  <a:lnTo>
                    <a:pt x="1584895" y="135849"/>
                  </a:lnTo>
                  <a:lnTo>
                    <a:pt x="1570627" y="146706"/>
                  </a:lnTo>
                  <a:lnTo>
                    <a:pt x="1562701" y="152532"/>
                  </a:lnTo>
                  <a:lnTo>
                    <a:pt x="1555039" y="159152"/>
                  </a:lnTo>
                  <a:lnTo>
                    <a:pt x="1546584" y="166567"/>
                  </a:lnTo>
                  <a:lnTo>
                    <a:pt x="1537865" y="174512"/>
                  </a:lnTo>
                  <a:lnTo>
                    <a:pt x="1529146" y="183250"/>
                  </a:lnTo>
                  <a:lnTo>
                    <a:pt x="1520427" y="192784"/>
                  </a:lnTo>
                  <a:lnTo>
                    <a:pt x="1511444" y="203111"/>
                  </a:lnTo>
                  <a:lnTo>
                    <a:pt x="1507217" y="208673"/>
                  </a:lnTo>
                  <a:lnTo>
                    <a:pt x="1502725" y="214234"/>
                  </a:lnTo>
                  <a:lnTo>
                    <a:pt x="1498498" y="220589"/>
                  </a:lnTo>
                  <a:lnTo>
                    <a:pt x="1494270" y="226680"/>
                  </a:lnTo>
                  <a:lnTo>
                    <a:pt x="1490043" y="233300"/>
                  </a:lnTo>
                  <a:lnTo>
                    <a:pt x="1486080" y="240185"/>
                  </a:lnTo>
                  <a:lnTo>
                    <a:pt x="1482117" y="247335"/>
                  </a:lnTo>
                  <a:lnTo>
                    <a:pt x="1478154" y="254485"/>
                  </a:lnTo>
                  <a:lnTo>
                    <a:pt x="1474190" y="262165"/>
                  </a:lnTo>
                  <a:lnTo>
                    <a:pt x="1470491" y="270374"/>
                  </a:lnTo>
                  <a:lnTo>
                    <a:pt x="1466792" y="278318"/>
                  </a:lnTo>
                  <a:lnTo>
                    <a:pt x="1463622" y="286792"/>
                  </a:lnTo>
                  <a:lnTo>
                    <a:pt x="1460187" y="295796"/>
                  </a:lnTo>
                  <a:lnTo>
                    <a:pt x="1456752" y="304800"/>
                  </a:lnTo>
                  <a:lnTo>
                    <a:pt x="1234815" y="304800"/>
                  </a:lnTo>
                  <a:lnTo>
                    <a:pt x="1226625" y="304800"/>
                  </a:lnTo>
                  <a:lnTo>
                    <a:pt x="1004423" y="304800"/>
                  </a:lnTo>
                  <a:lnTo>
                    <a:pt x="1001253" y="295796"/>
                  </a:lnTo>
                  <a:lnTo>
                    <a:pt x="998082" y="287057"/>
                  </a:lnTo>
                  <a:lnTo>
                    <a:pt x="994647" y="278583"/>
                  </a:lnTo>
                  <a:lnTo>
                    <a:pt x="990948" y="270639"/>
                  </a:lnTo>
                  <a:lnTo>
                    <a:pt x="987514" y="262959"/>
                  </a:lnTo>
                  <a:lnTo>
                    <a:pt x="984079" y="255280"/>
                  </a:lnTo>
                  <a:lnTo>
                    <a:pt x="980380" y="248395"/>
                  </a:lnTo>
                  <a:lnTo>
                    <a:pt x="976417" y="241509"/>
                  </a:lnTo>
                  <a:lnTo>
                    <a:pt x="972718" y="235154"/>
                  </a:lnTo>
                  <a:lnTo>
                    <a:pt x="968755" y="229063"/>
                  </a:lnTo>
                  <a:lnTo>
                    <a:pt x="965056" y="223237"/>
                  </a:lnTo>
                  <a:lnTo>
                    <a:pt x="961357" y="217676"/>
                  </a:lnTo>
                  <a:lnTo>
                    <a:pt x="957393" y="212380"/>
                  </a:lnTo>
                  <a:lnTo>
                    <a:pt x="953430" y="207348"/>
                  </a:lnTo>
                  <a:lnTo>
                    <a:pt x="945504" y="198080"/>
                  </a:lnTo>
                  <a:lnTo>
                    <a:pt x="937578" y="189606"/>
                  </a:lnTo>
                  <a:lnTo>
                    <a:pt x="929916" y="181926"/>
                  </a:lnTo>
                  <a:lnTo>
                    <a:pt x="922253" y="175041"/>
                  </a:lnTo>
                  <a:lnTo>
                    <a:pt x="914855" y="169215"/>
                  </a:lnTo>
                  <a:lnTo>
                    <a:pt x="907986" y="163390"/>
                  </a:lnTo>
                  <a:lnTo>
                    <a:pt x="900852" y="158358"/>
                  </a:lnTo>
                  <a:lnTo>
                    <a:pt x="888699" y="149884"/>
                  </a:lnTo>
                  <a:lnTo>
                    <a:pt x="877866" y="142469"/>
                  </a:lnTo>
                  <a:lnTo>
                    <a:pt x="873374" y="139027"/>
                  </a:lnTo>
                  <a:lnTo>
                    <a:pt x="869940" y="135584"/>
                  </a:lnTo>
                  <a:lnTo>
                    <a:pt x="866505" y="132671"/>
                  </a:lnTo>
                  <a:lnTo>
                    <a:pt x="865448" y="130817"/>
                  </a:lnTo>
                  <a:lnTo>
                    <a:pt x="864127" y="129229"/>
                  </a:lnTo>
                  <a:lnTo>
                    <a:pt x="863334" y="127110"/>
                  </a:lnTo>
                  <a:lnTo>
                    <a:pt x="862542" y="125521"/>
                  </a:lnTo>
                  <a:lnTo>
                    <a:pt x="862277" y="123668"/>
                  </a:lnTo>
                  <a:lnTo>
                    <a:pt x="862013" y="121814"/>
                  </a:lnTo>
                  <a:lnTo>
                    <a:pt x="862013" y="119960"/>
                  </a:lnTo>
                  <a:lnTo>
                    <a:pt x="862277" y="117577"/>
                  </a:lnTo>
                  <a:lnTo>
                    <a:pt x="862542" y="115723"/>
                  </a:lnTo>
                  <a:lnTo>
                    <a:pt x="863334" y="113340"/>
                  </a:lnTo>
                  <a:lnTo>
                    <a:pt x="864127" y="110956"/>
                  </a:lnTo>
                  <a:lnTo>
                    <a:pt x="865712" y="108308"/>
                  </a:lnTo>
                  <a:lnTo>
                    <a:pt x="868883" y="103012"/>
                  </a:lnTo>
                  <a:lnTo>
                    <a:pt x="873374" y="97186"/>
                  </a:lnTo>
                  <a:lnTo>
                    <a:pt x="879187" y="90301"/>
                  </a:lnTo>
                  <a:lnTo>
                    <a:pt x="885792" y="83151"/>
                  </a:lnTo>
                  <a:lnTo>
                    <a:pt x="893983" y="74677"/>
                  </a:lnTo>
                  <a:lnTo>
                    <a:pt x="896625" y="72029"/>
                  </a:lnTo>
                  <a:lnTo>
                    <a:pt x="899795" y="69910"/>
                  </a:lnTo>
                  <a:lnTo>
                    <a:pt x="902966" y="67527"/>
                  </a:lnTo>
                  <a:lnTo>
                    <a:pt x="906665" y="65409"/>
                  </a:lnTo>
                  <a:lnTo>
                    <a:pt x="910364" y="63025"/>
                  </a:lnTo>
                  <a:lnTo>
                    <a:pt x="914327" y="60907"/>
                  </a:lnTo>
                  <a:lnTo>
                    <a:pt x="923046" y="57199"/>
                  </a:lnTo>
                  <a:lnTo>
                    <a:pt x="932029" y="53492"/>
                  </a:lnTo>
                  <a:lnTo>
                    <a:pt x="941805" y="50579"/>
                  </a:lnTo>
                  <a:lnTo>
                    <a:pt x="952109" y="47931"/>
                  </a:lnTo>
                  <a:lnTo>
                    <a:pt x="962149" y="46077"/>
                  </a:lnTo>
                  <a:lnTo>
                    <a:pt x="972189" y="44224"/>
                  </a:lnTo>
                  <a:lnTo>
                    <a:pt x="981965" y="43429"/>
                  </a:lnTo>
                  <a:lnTo>
                    <a:pt x="991477" y="43164"/>
                  </a:lnTo>
                  <a:lnTo>
                    <a:pt x="996232" y="43429"/>
                  </a:lnTo>
                  <a:lnTo>
                    <a:pt x="1000724" y="43694"/>
                  </a:lnTo>
                  <a:lnTo>
                    <a:pt x="1004951" y="43959"/>
                  </a:lnTo>
                  <a:lnTo>
                    <a:pt x="1008915" y="44753"/>
                  </a:lnTo>
                  <a:lnTo>
                    <a:pt x="1012878" y="45812"/>
                  </a:lnTo>
                  <a:lnTo>
                    <a:pt x="1016577" y="46607"/>
                  </a:lnTo>
                  <a:lnTo>
                    <a:pt x="1019747" y="47931"/>
                  </a:lnTo>
                  <a:lnTo>
                    <a:pt x="1022918" y="49255"/>
                  </a:lnTo>
                  <a:lnTo>
                    <a:pt x="1025560" y="51109"/>
                  </a:lnTo>
                  <a:lnTo>
                    <a:pt x="1027938" y="52698"/>
                  </a:lnTo>
                  <a:lnTo>
                    <a:pt x="1030316" y="55081"/>
                  </a:lnTo>
                  <a:lnTo>
                    <a:pt x="1032429" y="57729"/>
                  </a:lnTo>
                  <a:lnTo>
                    <a:pt x="1035072" y="60907"/>
                  </a:lnTo>
                  <a:lnTo>
                    <a:pt x="1037185" y="64614"/>
                  </a:lnTo>
                  <a:lnTo>
                    <a:pt x="1042205" y="72559"/>
                  </a:lnTo>
                  <a:lnTo>
                    <a:pt x="1047754" y="82357"/>
                  </a:lnTo>
                  <a:lnTo>
                    <a:pt x="1058851" y="104071"/>
                  </a:lnTo>
                  <a:lnTo>
                    <a:pt x="1065192" y="115723"/>
                  </a:lnTo>
                  <a:lnTo>
                    <a:pt x="1072061" y="127375"/>
                  </a:lnTo>
                  <a:lnTo>
                    <a:pt x="1075496" y="133201"/>
                  </a:lnTo>
                  <a:lnTo>
                    <a:pt x="1079195" y="139027"/>
                  </a:lnTo>
                  <a:lnTo>
                    <a:pt x="1082894" y="144323"/>
                  </a:lnTo>
                  <a:lnTo>
                    <a:pt x="1086857" y="149884"/>
                  </a:lnTo>
                  <a:lnTo>
                    <a:pt x="1091084" y="154915"/>
                  </a:lnTo>
                  <a:lnTo>
                    <a:pt x="1095576" y="160212"/>
                  </a:lnTo>
                  <a:lnTo>
                    <a:pt x="1100067" y="164978"/>
                  </a:lnTo>
                  <a:lnTo>
                    <a:pt x="1104559" y="169480"/>
                  </a:lnTo>
                  <a:lnTo>
                    <a:pt x="1109315" y="173188"/>
                  </a:lnTo>
                  <a:lnTo>
                    <a:pt x="1114335" y="176895"/>
                  </a:lnTo>
                  <a:lnTo>
                    <a:pt x="1119619" y="180338"/>
                  </a:lnTo>
                  <a:lnTo>
                    <a:pt x="1124903" y="183250"/>
                  </a:lnTo>
                  <a:lnTo>
                    <a:pt x="1130716" y="185634"/>
                  </a:lnTo>
                  <a:lnTo>
                    <a:pt x="1136529" y="187488"/>
                  </a:lnTo>
                  <a:lnTo>
                    <a:pt x="1142341" y="188812"/>
                  </a:lnTo>
                  <a:lnTo>
                    <a:pt x="1148947" y="189341"/>
                  </a:lnTo>
                  <a:lnTo>
                    <a:pt x="1148154" y="185899"/>
                  </a:lnTo>
                  <a:lnTo>
                    <a:pt x="1147097" y="182191"/>
                  </a:lnTo>
                  <a:lnTo>
                    <a:pt x="1145776" y="177954"/>
                  </a:lnTo>
                  <a:lnTo>
                    <a:pt x="1144191" y="173982"/>
                  </a:lnTo>
                  <a:lnTo>
                    <a:pt x="1139963" y="164184"/>
                  </a:lnTo>
                  <a:lnTo>
                    <a:pt x="1134943" y="153856"/>
                  </a:lnTo>
                  <a:lnTo>
                    <a:pt x="1123318" y="131082"/>
                  </a:lnTo>
                  <a:lnTo>
                    <a:pt x="1117505" y="119166"/>
                  </a:lnTo>
                  <a:lnTo>
                    <a:pt x="1111693" y="106719"/>
                  </a:lnTo>
                  <a:lnTo>
                    <a:pt x="1105880" y="94538"/>
                  </a:lnTo>
                  <a:lnTo>
                    <a:pt x="1100860" y="82621"/>
                  </a:lnTo>
                  <a:lnTo>
                    <a:pt x="1099011" y="76531"/>
                  </a:lnTo>
                  <a:lnTo>
                    <a:pt x="1096897" y="70705"/>
                  </a:lnTo>
                  <a:lnTo>
                    <a:pt x="1095312" y="65144"/>
                  </a:lnTo>
                  <a:lnTo>
                    <a:pt x="1093991" y="59583"/>
                  </a:lnTo>
                  <a:lnTo>
                    <a:pt x="1092934" y="54022"/>
                  </a:lnTo>
                  <a:lnTo>
                    <a:pt x="1092141" y="48725"/>
                  </a:lnTo>
                  <a:lnTo>
                    <a:pt x="1092141" y="43959"/>
                  </a:lnTo>
                  <a:lnTo>
                    <a:pt x="1092141" y="39192"/>
                  </a:lnTo>
                  <a:lnTo>
                    <a:pt x="1092934" y="34690"/>
                  </a:lnTo>
                  <a:lnTo>
                    <a:pt x="1094255" y="30718"/>
                  </a:lnTo>
                  <a:lnTo>
                    <a:pt x="1095576" y="26746"/>
                  </a:lnTo>
                  <a:lnTo>
                    <a:pt x="1097954" y="23568"/>
                  </a:lnTo>
                  <a:lnTo>
                    <a:pt x="1099803" y="21450"/>
                  </a:lnTo>
                  <a:lnTo>
                    <a:pt x="1101653" y="19596"/>
                  </a:lnTo>
                  <a:lnTo>
                    <a:pt x="1104559" y="17477"/>
                  </a:lnTo>
                  <a:lnTo>
                    <a:pt x="1107465" y="15889"/>
                  </a:lnTo>
                  <a:lnTo>
                    <a:pt x="1110636" y="14564"/>
                  </a:lnTo>
                  <a:lnTo>
                    <a:pt x="1114335" y="12711"/>
                  </a:lnTo>
                  <a:lnTo>
                    <a:pt x="1118034" y="11387"/>
                  </a:lnTo>
                  <a:lnTo>
                    <a:pt x="1122261" y="10327"/>
                  </a:lnTo>
                  <a:lnTo>
                    <a:pt x="1131244" y="7944"/>
                  </a:lnTo>
                  <a:lnTo>
                    <a:pt x="1140756" y="6090"/>
                  </a:lnTo>
                  <a:lnTo>
                    <a:pt x="1150796" y="4237"/>
                  </a:lnTo>
                  <a:lnTo>
                    <a:pt x="1161364" y="2913"/>
                  </a:lnTo>
                  <a:lnTo>
                    <a:pt x="1171933" y="2118"/>
                  </a:lnTo>
                  <a:lnTo>
                    <a:pt x="1182237" y="1324"/>
                  </a:lnTo>
                  <a:lnTo>
                    <a:pt x="1192277" y="529"/>
                  </a:lnTo>
                  <a:lnTo>
                    <a:pt x="1201789" y="265"/>
                  </a:lnTo>
                  <a:lnTo>
                    <a:pt x="12186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MH_Other_6"/>
            <p:cNvSpPr/>
            <p:nvPr>
              <p:custDataLst>
                <p:tags r:id="rId12"/>
              </p:custDataLst>
            </p:nvPr>
          </p:nvSpPr>
          <p:spPr>
            <a:xfrm>
              <a:off x="5898605" y="4136368"/>
              <a:ext cx="520118" cy="52011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1D9CFB"/>
            </a:solidFill>
            <a:ln>
              <a:solidFill>
                <a:srgbClr val="0375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  <p:sp>
          <p:nvSpPr>
            <p:cNvPr id="42" name="MH_SubTitle_4"/>
            <p:cNvSpPr txBox="1"/>
            <p:nvPr>
              <p:custDataLst>
                <p:tags r:id="rId13"/>
              </p:custDataLst>
            </p:nvPr>
          </p:nvSpPr>
          <p:spPr>
            <a:xfrm>
              <a:off x="6493766" y="4212510"/>
              <a:ext cx="3275061" cy="3678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rmAutofit lnSpcReduction="1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>
                  <a:latin typeface="Arial" panose="020B0604020202020204" pitchFamily="34" charset="0"/>
                  <a:ea typeface="黑体" panose="02010609060101010101" charset="-122"/>
                  <a:cs typeface="Arial" panose="020B0604020202020204" pitchFamily="34" charset="0"/>
                </a:rPr>
                <a:t>Lorem ipsum dolor</a:t>
              </a:r>
              <a:endParaRPr lang="zh-CN" altLang="en-US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633885" y="1788341"/>
            <a:ext cx="4807497" cy="4020931"/>
            <a:chOff x="7633885" y="1788341"/>
            <a:chExt cx="4807497" cy="4020931"/>
          </a:xfrm>
        </p:grpSpPr>
        <p:sp>
          <p:nvSpPr>
            <p:cNvPr id="10" name="矩形 9"/>
            <p:cNvSpPr/>
            <p:nvPr/>
          </p:nvSpPr>
          <p:spPr>
            <a:xfrm>
              <a:off x="7633885" y="1863469"/>
              <a:ext cx="4807497" cy="3412500"/>
            </a:xfrm>
            <a:prstGeom prst="rect">
              <a:avLst/>
            </a:prstGeom>
            <a:solidFill>
              <a:srgbClr val="037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MH_SubTitle_1"/>
            <p:cNvSpPr/>
            <p:nvPr>
              <p:custDataLst>
                <p:tags r:id="rId1"/>
              </p:custDataLst>
            </p:nvPr>
          </p:nvSpPr>
          <p:spPr>
            <a:xfrm>
              <a:off x="7823855" y="1788341"/>
              <a:ext cx="3997932" cy="4020931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kern="0" dirty="0">
                  <a:solidFill>
                    <a:schemeClr val="bg1"/>
                  </a:solidFill>
                  <a:cs typeface="宋体" panose="02010600030101010101" pitchFamily="2" charset="-122"/>
                </a:rPr>
                <a:t>SED DO EIUSMOD TEMPOR INCIDIDUNT UT LABORE ET SED DOSED DO EIUSMOD TEMPOR INCIDIDUNT UT LABORE ET SED DO</a:t>
              </a:r>
              <a:endParaRPr lang="zh-CN" altLang="en-US" dirty="0">
                <a:solidFill>
                  <a:schemeClr val="bg1"/>
                </a:solidFill>
              </a:endParaRPr>
            </a:p>
            <a:p>
              <a:pPr algn="just">
                <a:lnSpc>
                  <a:spcPct val="120000"/>
                </a:lnSpc>
                <a:defRPr/>
              </a:pPr>
              <a:r>
                <a:rPr lang="en-US" altLang="zh-CN" kern="0" dirty="0">
                  <a:solidFill>
                    <a:schemeClr val="bg1"/>
                  </a:solidFill>
                  <a:cs typeface="宋体" panose="02010600030101010101" pitchFamily="2" charset="-122"/>
                </a:rPr>
                <a:t>SED DO EIUSMOD TEMPOR INCIDIDUNT UT LABORE ET SED DOSED DO EIUSMOD TEMPOR INCIDIDUNT UT LABORE ET SED DO</a:t>
              </a:r>
              <a:endParaRPr lang="zh-CN" altLang="en-US" dirty="0">
                <a:solidFill>
                  <a:schemeClr val="bg1"/>
                </a:solidFill>
              </a:endParaRPr>
            </a:p>
            <a:p>
              <a:pPr algn="just">
                <a:lnSpc>
                  <a:spcPct val="120000"/>
                </a:lnSpc>
                <a:defRPr/>
              </a:pPr>
              <a:endParaRPr lang="zh-CN" altLang="en-US" dirty="0">
                <a:solidFill>
                  <a:schemeClr val="bg1"/>
                </a:solidFill>
              </a:endParaRPr>
            </a:p>
            <a:p>
              <a:pPr algn="just">
                <a:lnSpc>
                  <a:spcPct val="120000"/>
                </a:lnSpc>
                <a:defRPr/>
              </a:pP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115"/>
            <a:ext cx="12192000" cy="4616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6486426"/>
            <a:ext cx="12192000" cy="451354"/>
          </a:xfrm>
          <a:prstGeom prst="rect">
            <a:avLst/>
          </a:prstGeom>
          <a:gradFill>
            <a:gsLst>
              <a:gs pos="94000">
                <a:srgbClr val="199CFF">
                  <a:alpha val="10000"/>
                </a:srgbClr>
              </a:gs>
              <a:gs pos="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3018621" y="6473694"/>
            <a:ext cx="24614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研究背景与现状</a:t>
            </a:r>
          </a:p>
        </p:txBody>
      </p:sp>
      <p:sp>
        <p:nvSpPr>
          <p:cNvPr id="23" name="任意多边形: 形状 22"/>
          <p:cNvSpPr/>
          <p:nvPr/>
        </p:nvSpPr>
        <p:spPr>
          <a:xfrm>
            <a:off x="-43540" y="6463416"/>
            <a:ext cx="587196" cy="474365"/>
          </a:xfrm>
          <a:custGeom>
            <a:avLst/>
            <a:gdLst>
              <a:gd name="connsiteX0" fmla="*/ 180767 w 587196"/>
              <a:gd name="connsiteY0" fmla="*/ 0 h 474365"/>
              <a:gd name="connsiteX1" fmla="*/ 406429 w 587196"/>
              <a:gd name="connsiteY1" fmla="*/ 0 h 474365"/>
              <a:gd name="connsiteX2" fmla="*/ 587196 w 587196"/>
              <a:gd name="connsiteY2" fmla="*/ 180767 h 474365"/>
              <a:gd name="connsiteX3" fmla="*/ 413555 w 587196"/>
              <a:gd name="connsiteY3" fmla="*/ 354408 h 474365"/>
              <a:gd name="connsiteX4" fmla="*/ 413555 w 587196"/>
              <a:gd name="connsiteY4" fmla="*/ 342139 h 474365"/>
              <a:gd name="connsiteX5" fmla="*/ 337881 w 587196"/>
              <a:gd name="connsiteY5" fmla="*/ 342139 h 474365"/>
              <a:gd name="connsiteX6" fmla="*/ 337881 w 587196"/>
              <a:gd name="connsiteY6" fmla="*/ 21200 h 474365"/>
              <a:gd name="connsiteX7" fmla="*/ 310520 w 587196"/>
              <a:gd name="connsiteY7" fmla="*/ 21200 h 474365"/>
              <a:gd name="connsiteX8" fmla="*/ 227697 w 587196"/>
              <a:gd name="connsiteY8" fmla="*/ 77894 h 474365"/>
              <a:gd name="connsiteX9" fmla="*/ 227697 w 587196"/>
              <a:gd name="connsiteY9" fmla="*/ 106241 h 474365"/>
              <a:gd name="connsiteX10" fmla="*/ 307069 w 587196"/>
              <a:gd name="connsiteY10" fmla="*/ 53491 h 474365"/>
              <a:gd name="connsiteX11" fmla="*/ 307069 w 587196"/>
              <a:gd name="connsiteY11" fmla="*/ 342139 h 474365"/>
              <a:gd name="connsiteX12" fmla="*/ 218330 w 587196"/>
              <a:gd name="connsiteY12" fmla="*/ 342139 h 474365"/>
              <a:gd name="connsiteX13" fmla="*/ 218330 w 587196"/>
              <a:gd name="connsiteY13" fmla="*/ 368514 h 474365"/>
              <a:gd name="connsiteX14" fmla="*/ 399449 w 587196"/>
              <a:gd name="connsiteY14" fmla="*/ 368514 h 474365"/>
              <a:gd name="connsiteX15" fmla="*/ 293598 w 587196"/>
              <a:gd name="connsiteY15" fmla="*/ 474365 h 474365"/>
              <a:gd name="connsiteX16" fmla="*/ 0 w 587196"/>
              <a:gd name="connsiteY16" fmla="*/ 180767 h 47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74365">
                <a:moveTo>
                  <a:pt x="180767" y="0"/>
                </a:moveTo>
                <a:lnTo>
                  <a:pt x="406429" y="0"/>
                </a:lnTo>
                <a:lnTo>
                  <a:pt x="587196" y="180767"/>
                </a:lnTo>
                <a:lnTo>
                  <a:pt x="413555" y="354408"/>
                </a:lnTo>
                <a:lnTo>
                  <a:pt x="413555" y="342139"/>
                </a:lnTo>
                <a:lnTo>
                  <a:pt x="337881" y="342139"/>
                </a:lnTo>
                <a:lnTo>
                  <a:pt x="337881" y="21200"/>
                </a:lnTo>
                <a:lnTo>
                  <a:pt x="310520" y="21200"/>
                </a:lnTo>
                <a:lnTo>
                  <a:pt x="227697" y="77894"/>
                </a:lnTo>
                <a:lnTo>
                  <a:pt x="227697" y="106241"/>
                </a:lnTo>
                <a:lnTo>
                  <a:pt x="307069" y="53491"/>
                </a:lnTo>
                <a:lnTo>
                  <a:pt x="307069" y="342139"/>
                </a:lnTo>
                <a:lnTo>
                  <a:pt x="218330" y="342139"/>
                </a:lnTo>
                <a:lnTo>
                  <a:pt x="218330" y="368514"/>
                </a:lnTo>
                <a:lnTo>
                  <a:pt x="399449" y="368514"/>
                </a:lnTo>
                <a:lnTo>
                  <a:pt x="293598" y="474365"/>
                </a:lnTo>
                <a:lnTo>
                  <a:pt x="0" y="1807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/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研究方法与思路</a:t>
            </a:r>
          </a:p>
        </p:txBody>
      </p:sp>
      <p:sp>
        <p:nvSpPr>
          <p:cNvPr id="25" name="任意多边形: 形状 24"/>
          <p:cNvSpPr/>
          <p:nvPr/>
        </p:nvSpPr>
        <p:spPr>
          <a:xfrm>
            <a:off x="3018742" y="6463416"/>
            <a:ext cx="587196" cy="474364"/>
          </a:xfrm>
          <a:custGeom>
            <a:avLst/>
            <a:gdLst>
              <a:gd name="connsiteX0" fmla="*/ 180766 w 587196"/>
              <a:gd name="connsiteY0" fmla="*/ 0 h 474364"/>
              <a:gd name="connsiteX1" fmla="*/ 406430 w 587196"/>
              <a:gd name="connsiteY1" fmla="*/ 0 h 474364"/>
              <a:gd name="connsiteX2" fmla="*/ 587196 w 587196"/>
              <a:gd name="connsiteY2" fmla="*/ 180766 h 474364"/>
              <a:gd name="connsiteX3" fmla="*/ 417992 w 587196"/>
              <a:gd name="connsiteY3" fmla="*/ 349970 h 474364"/>
              <a:gd name="connsiteX4" fmla="*/ 417992 w 587196"/>
              <a:gd name="connsiteY4" fmla="*/ 340659 h 474364"/>
              <a:gd name="connsiteX5" fmla="*/ 243473 w 587196"/>
              <a:gd name="connsiteY5" fmla="*/ 340659 h 474364"/>
              <a:gd name="connsiteX6" fmla="*/ 327528 w 587196"/>
              <a:gd name="connsiteY6" fmla="*/ 241074 h 474364"/>
              <a:gd name="connsiteX7" fmla="*/ 381264 w 587196"/>
              <a:gd name="connsiteY7" fmla="*/ 187954 h 474364"/>
              <a:gd name="connsiteX8" fmla="*/ 404928 w 587196"/>
              <a:gd name="connsiteY8" fmla="*/ 149131 h 474364"/>
              <a:gd name="connsiteX9" fmla="*/ 412816 w 587196"/>
              <a:gd name="connsiteY9" fmla="*/ 107473 h 474364"/>
              <a:gd name="connsiteX10" fmla="*/ 386441 w 587196"/>
              <a:gd name="connsiteY10" fmla="*/ 40179 h 474364"/>
              <a:gd name="connsiteX11" fmla="*/ 312985 w 587196"/>
              <a:gd name="connsiteY11" fmla="*/ 16023 h 474364"/>
              <a:gd name="connsiteX12" fmla="*/ 242857 w 587196"/>
              <a:gd name="connsiteY12" fmla="*/ 39933 h 474364"/>
              <a:gd name="connsiteX13" fmla="*/ 211675 w 587196"/>
              <a:gd name="connsiteY13" fmla="*/ 102790 h 474364"/>
              <a:gd name="connsiteX14" fmla="*/ 243226 w 587196"/>
              <a:gd name="connsiteY14" fmla="*/ 106733 h 474364"/>
              <a:gd name="connsiteX15" fmla="*/ 265041 w 587196"/>
              <a:gd name="connsiteY15" fmla="*/ 59776 h 474364"/>
              <a:gd name="connsiteX16" fmla="*/ 312738 w 587196"/>
              <a:gd name="connsiteY16" fmla="*/ 42644 h 474364"/>
              <a:gd name="connsiteX17" fmla="*/ 362777 w 587196"/>
              <a:gd name="connsiteY17" fmla="*/ 60022 h 474364"/>
              <a:gd name="connsiteX18" fmla="*/ 380771 w 587196"/>
              <a:gd name="connsiteY18" fmla="*/ 109445 h 474364"/>
              <a:gd name="connsiteX19" fmla="*/ 363640 w 587196"/>
              <a:gd name="connsiteY19" fmla="*/ 162688 h 474364"/>
              <a:gd name="connsiteX20" fmla="*/ 303618 w 587196"/>
              <a:gd name="connsiteY20" fmla="*/ 225052 h 474364"/>
              <a:gd name="connsiteX21" fmla="*/ 240392 w 587196"/>
              <a:gd name="connsiteY21" fmla="*/ 289511 h 474364"/>
              <a:gd name="connsiteX22" fmla="*/ 207484 w 587196"/>
              <a:gd name="connsiteY22" fmla="*/ 346328 h 474364"/>
              <a:gd name="connsiteX23" fmla="*/ 207484 w 587196"/>
              <a:gd name="connsiteY23" fmla="*/ 368513 h 474364"/>
              <a:gd name="connsiteX24" fmla="*/ 399449 w 587196"/>
              <a:gd name="connsiteY24" fmla="*/ 368513 h 474364"/>
              <a:gd name="connsiteX25" fmla="*/ 293598 w 587196"/>
              <a:gd name="connsiteY25" fmla="*/ 474364 h 474364"/>
              <a:gd name="connsiteX26" fmla="*/ 0 w 587196"/>
              <a:gd name="connsiteY26" fmla="*/ 180766 h 47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74364">
                <a:moveTo>
                  <a:pt x="180766" y="0"/>
                </a:moveTo>
                <a:lnTo>
                  <a:pt x="406430" y="0"/>
                </a:lnTo>
                <a:lnTo>
                  <a:pt x="587196" y="180766"/>
                </a:lnTo>
                <a:lnTo>
                  <a:pt x="417992" y="349970"/>
                </a:lnTo>
                <a:lnTo>
                  <a:pt x="417992" y="340659"/>
                </a:lnTo>
                <a:lnTo>
                  <a:pt x="243473" y="340659"/>
                </a:lnTo>
                <a:cubicBezTo>
                  <a:pt x="255140" y="313708"/>
                  <a:pt x="283159" y="280514"/>
                  <a:pt x="327528" y="241074"/>
                </a:cubicBezTo>
                <a:cubicBezTo>
                  <a:pt x="352835" y="218561"/>
                  <a:pt x="370747" y="200854"/>
                  <a:pt x="381264" y="187954"/>
                </a:cubicBezTo>
                <a:cubicBezTo>
                  <a:pt x="391782" y="175054"/>
                  <a:pt x="399670" y="162113"/>
                  <a:pt x="404928" y="149131"/>
                </a:cubicBezTo>
                <a:cubicBezTo>
                  <a:pt x="410187" y="136149"/>
                  <a:pt x="412816" y="122263"/>
                  <a:pt x="412816" y="107473"/>
                </a:cubicBezTo>
                <a:cubicBezTo>
                  <a:pt x="412816" y="78715"/>
                  <a:pt x="404024" y="56284"/>
                  <a:pt x="386441" y="40179"/>
                </a:cubicBezTo>
                <a:cubicBezTo>
                  <a:pt x="368857" y="24075"/>
                  <a:pt x="344372" y="16023"/>
                  <a:pt x="312985" y="16023"/>
                </a:cubicBezTo>
                <a:cubicBezTo>
                  <a:pt x="284556" y="16023"/>
                  <a:pt x="261180" y="23993"/>
                  <a:pt x="242857" y="39933"/>
                </a:cubicBezTo>
                <a:cubicBezTo>
                  <a:pt x="224534" y="55873"/>
                  <a:pt x="214140" y="76825"/>
                  <a:pt x="211675" y="102790"/>
                </a:cubicBezTo>
                <a:lnTo>
                  <a:pt x="243226" y="106733"/>
                </a:lnTo>
                <a:cubicBezTo>
                  <a:pt x="245363" y="86849"/>
                  <a:pt x="252634" y="71197"/>
                  <a:pt x="265041" y="59776"/>
                </a:cubicBezTo>
                <a:cubicBezTo>
                  <a:pt x="277448" y="48355"/>
                  <a:pt x="293347" y="42644"/>
                  <a:pt x="312738" y="42644"/>
                </a:cubicBezTo>
                <a:cubicBezTo>
                  <a:pt x="334101" y="42644"/>
                  <a:pt x="350781" y="48437"/>
                  <a:pt x="362777" y="60022"/>
                </a:cubicBezTo>
                <a:cubicBezTo>
                  <a:pt x="374773" y="71608"/>
                  <a:pt x="380771" y="88082"/>
                  <a:pt x="380771" y="109445"/>
                </a:cubicBezTo>
                <a:cubicBezTo>
                  <a:pt x="380771" y="128014"/>
                  <a:pt x="375061" y="145762"/>
                  <a:pt x="363640" y="162688"/>
                </a:cubicBezTo>
                <a:cubicBezTo>
                  <a:pt x="352219" y="179614"/>
                  <a:pt x="332212" y="200402"/>
                  <a:pt x="303618" y="225052"/>
                </a:cubicBezTo>
                <a:cubicBezTo>
                  <a:pt x="275846" y="249209"/>
                  <a:pt x="254771" y="270695"/>
                  <a:pt x="240392" y="289511"/>
                </a:cubicBezTo>
                <a:cubicBezTo>
                  <a:pt x="226013" y="308327"/>
                  <a:pt x="215044" y="327266"/>
                  <a:pt x="207484" y="346328"/>
                </a:cubicBezTo>
                <a:lnTo>
                  <a:pt x="207484" y="368513"/>
                </a:lnTo>
                <a:lnTo>
                  <a:pt x="399449" y="368513"/>
                </a:lnTo>
                <a:lnTo>
                  <a:pt x="293598" y="474364"/>
                </a:lnTo>
                <a:lnTo>
                  <a:pt x="0" y="180766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rgbClr val="0C85DF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关键知识与分析</a:t>
            </a:r>
          </a:p>
        </p:txBody>
      </p:sp>
      <p:sp>
        <p:nvSpPr>
          <p:cNvPr id="27" name="任意多边形: 形状 26"/>
          <p:cNvSpPr/>
          <p:nvPr/>
        </p:nvSpPr>
        <p:spPr>
          <a:xfrm>
            <a:off x="6077493" y="6460994"/>
            <a:ext cx="587196" cy="476786"/>
          </a:xfrm>
          <a:custGeom>
            <a:avLst/>
            <a:gdLst>
              <a:gd name="connsiteX0" fmla="*/ 310027 w 587196"/>
              <a:gd name="connsiteY0" fmla="*/ 18445 h 476786"/>
              <a:gd name="connsiteX1" fmla="*/ 239652 w 587196"/>
              <a:gd name="connsiteY1" fmla="*/ 40999 h 476786"/>
              <a:gd name="connsiteX2" fmla="*/ 207977 w 587196"/>
              <a:gd name="connsiteY2" fmla="*/ 104719 h 476786"/>
              <a:gd name="connsiteX3" fmla="*/ 239036 w 587196"/>
              <a:gd name="connsiteY3" fmla="*/ 107430 h 476786"/>
              <a:gd name="connsiteX4" fmla="*/ 261097 w 587196"/>
              <a:gd name="connsiteY4" fmla="*/ 60226 h 476786"/>
              <a:gd name="connsiteX5" fmla="*/ 309780 w 587196"/>
              <a:gd name="connsiteY5" fmla="*/ 44820 h 476786"/>
              <a:gd name="connsiteX6" fmla="*/ 360189 w 587196"/>
              <a:gd name="connsiteY6" fmla="*/ 62568 h 476786"/>
              <a:gd name="connsiteX7" fmla="*/ 377321 w 587196"/>
              <a:gd name="connsiteY7" fmla="*/ 112853 h 476786"/>
              <a:gd name="connsiteX8" fmla="*/ 366968 w 587196"/>
              <a:gd name="connsiteY8" fmla="*/ 149704 h 476786"/>
              <a:gd name="connsiteX9" fmla="*/ 338744 w 587196"/>
              <a:gd name="connsiteY9" fmla="*/ 172259 h 476786"/>
              <a:gd name="connsiteX10" fmla="*/ 297702 w 587196"/>
              <a:gd name="connsiteY10" fmla="*/ 179900 h 476786"/>
              <a:gd name="connsiteX11" fmla="*/ 274778 w 587196"/>
              <a:gd name="connsiteY11" fmla="*/ 179900 h 476786"/>
              <a:gd name="connsiteX12" fmla="*/ 274778 w 587196"/>
              <a:gd name="connsiteY12" fmla="*/ 208740 h 476786"/>
              <a:gd name="connsiteX13" fmla="*/ 298442 w 587196"/>
              <a:gd name="connsiteY13" fmla="*/ 208740 h 476786"/>
              <a:gd name="connsiteX14" fmla="*/ 363147 w 587196"/>
              <a:gd name="connsiteY14" fmla="*/ 225748 h 476786"/>
              <a:gd name="connsiteX15" fmla="*/ 386194 w 587196"/>
              <a:gd name="connsiteY15" fmla="*/ 275294 h 476786"/>
              <a:gd name="connsiteX16" fmla="*/ 366844 w 587196"/>
              <a:gd name="connsiteY16" fmla="*/ 330510 h 476786"/>
              <a:gd name="connsiteX17" fmla="*/ 310766 w 587196"/>
              <a:gd name="connsiteY17" fmla="*/ 349243 h 476786"/>
              <a:gd name="connsiteX18" fmla="*/ 232874 w 587196"/>
              <a:gd name="connsiteY18" fmla="*/ 282443 h 476786"/>
              <a:gd name="connsiteX19" fmla="*/ 201075 w 587196"/>
              <a:gd name="connsiteY19" fmla="*/ 285894 h 476786"/>
              <a:gd name="connsiteX20" fmla="*/ 310766 w 587196"/>
              <a:gd name="connsiteY20" fmla="*/ 375865 h 476786"/>
              <a:gd name="connsiteX21" fmla="*/ 390138 w 587196"/>
              <a:gd name="connsiteY21" fmla="*/ 349490 h 476786"/>
              <a:gd name="connsiteX22" fmla="*/ 418239 w 587196"/>
              <a:gd name="connsiteY22" fmla="*/ 275294 h 476786"/>
              <a:gd name="connsiteX23" fmla="*/ 397410 w 587196"/>
              <a:gd name="connsiteY23" fmla="*/ 220449 h 476786"/>
              <a:gd name="connsiteX24" fmla="*/ 339607 w 587196"/>
              <a:gd name="connsiteY24" fmla="*/ 193704 h 476786"/>
              <a:gd name="connsiteX25" fmla="*/ 339607 w 587196"/>
              <a:gd name="connsiteY25" fmla="*/ 192718 h 476786"/>
              <a:gd name="connsiteX26" fmla="*/ 390878 w 587196"/>
              <a:gd name="connsiteY26" fmla="*/ 163755 h 476786"/>
              <a:gd name="connsiteX27" fmla="*/ 409119 w 587196"/>
              <a:gd name="connsiteY27" fmla="*/ 110142 h 476786"/>
              <a:gd name="connsiteX28" fmla="*/ 383113 w 587196"/>
              <a:gd name="connsiteY28" fmla="*/ 42478 h 476786"/>
              <a:gd name="connsiteX29" fmla="*/ 310027 w 587196"/>
              <a:gd name="connsiteY29" fmla="*/ 18445 h 476786"/>
              <a:gd name="connsiteX30" fmla="*/ 183188 w 587196"/>
              <a:gd name="connsiteY30" fmla="*/ 0 h 476786"/>
              <a:gd name="connsiteX31" fmla="*/ 404008 w 587196"/>
              <a:gd name="connsiteY31" fmla="*/ 0 h 476786"/>
              <a:gd name="connsiteX32" fmla="*/ 587196 w 587196"/>
              <a:gd name="connsiteY32" fmla="*/ 183188 h 476786"/>
              <a:gd name="connsiteX33" fmla="*/ 293598 w 587196"/>
              <a:gd name="connsiteY33" fmla="*/ 476786 h 476786"/>
              <a:gd name="connsiteX34" fmla="*/ 0 w 587196"/>
              <a:gd name="connsiteY34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7196" h="476786">
                <a:moveTo>
                  <a:pt x="310027" y="18445"/>
                </a:moveTo>
                <a:cubicBezTo>
                  <a:pt x="281105" y="18445"/>
                  <a:pt x="257646" y="25963"/>
                  <a:pt x="239652" y="40999"/>
                </a:cubicBezTo>
                <a:cubicBezTo>
                  <a:pt x="221658" y="56035"/>
                  <a:pt x="211100" y="77275"/>
                  <a:pt x="207977" y="104719"/>
                </a:cubicBezTo>
                <a:lnTo>
                  <a:pt x="239036" y="107430"/>
                </a:lnTo>
                <a:cubicBezTo>
                  <a:pt x="241172" y="86231"/>
                  <a:pt x="248526" y="70497"/>
                  <a:pt x="261097" y="60226"/>
                </a:cubicBezTo>
                <a:cubicBezTo>
                  <a:pt x="273669" y="49955"/>
                  <a:pt x="289896" y="44820"/>
                  <a:pt x="309780" y="44820"/>
                </a:cubicBezTo>
                <a:cubicBezTo>
                  <a:pt x="331965" y="44820"/>
                  <a:pt x="348768" y="50736"/>
                  <a:pt x="360189" y="62568"/>
                </a:cubicBezTo>
                <a:cubicBezTo>
                  <a:pt x="371610" y="74399"/>
                  <a:pt x="377321" y="91161"/>
                  <a:pt x="377321" y="112853"/>
                </a:cubicBezTo>
                <a:cubicBezTo>
                  <a:pt x="377321" y="127478"/>
                  <a:pt x="373870" y="139762"/>
                  <a:pt x="366968" y="149704"/>
                </a:cubicBezTo>
                <a:cubicBezTo>
                  <a:pt x="360066" y="159646"/>
                  <a:pt x="350658" y="167164"/>
                  <a:pt x="338744" y="172259"/>
                </a:cubicBezTo>
                <a:cubicBezTo>
                  <a:pt x="326830" y="177353"/>
                  <a:pt x="313149" y="179900"/>
                  <a:pt x="297702" y="179900"/>
                </a:cubicBezTo>
                <a:lnTo>
                  <a:pt x="274778" y="179900"/>
                </a:lnTo>
                <a:lnTo>
                  <a:pt x="274778" y="208740"/>
                </a:lnTo>
                <a:lnTo>
                  <a:pt x="298442" y="208740"/>
                </a:lnTo>
                <a:cubicBezTo>
                  <a:pt x="326214" y="208740"/>
                  <a:pt x="347782" y="214410"/>
                  <a:pt x="363147" y="225748"/>
                </a:cubicBezTo>
                <a:cubicBezTo>
                  <a:pt x="378512" y="237087"/>
                  <a:pt x="386194" y="253603"/>
                  <a:pt x="386194" y="275294"/>
                </a:cubicBezTo>
                <a:cubicBezTo>
                  <a:pt x="386194" y="299615"/>
                  <a:pt x="379744" y="318020"/>
                  <a:pt x="366844" y="330510"/>
                </a:cubicBezTo>
                <a:cubicBezTo>
                  <a:pt x="353944" y="342999"/>
                  <a:pt x="335252" y="349243"/>
                  <a:pt x="310766" y="349243"/>
                </a:cubicBezTo>
                <a:cubicBezTo>
                  <a:pt x="264589" y="349243"/>
                  <a:pt x="238625" y="326976"/>
                  <a:pt x="232874" y="282443"/>
                </a:cubicBezTo>
                <a:lnTo>
                  <a:pt x="201075" y="285894"/>
                </a:lnTo>
                <a:cubicBezTo>
                  <a:pt x="208635" y="345874"/>
                  <a:pt x="245198" y="375865"/>
                  <a:pt x="310766" y="375865"/>
                </a:cubicBezTo>
                <a:cubicBezTo>
                  <a:pt x="344947" y="375865"/>
                  <a:pt x="371405" y="367073"/>
                  <a:pt x="390138" y="349490"/>
                </a:cubicBezTo>
                <a:cubicBezTo>
                  <a:pt x="408872" y="331906"/>
                  <a:pt x="418239" y="307174"/>
                  <a:pt x="418239" y="275294"/>
                </a:cubicBezTo>
                <a:cubicBezTo>
                  <a:pt x="418239" y="253438"/>
                  <a:pt x="411296" y="235156"/>
                  <a:pt x="397410" y="220449"/>
                </a:cubicBezTo>
                <a:cubicBezTo>
                  <a:pt x="383524" y="205741"/>
                  <a:pt x="364256" y="196826"/>
                  <a:pt x="339607" y="193704"/>
                </a:cubicBezTo>
                <a:lnTo>
                  <a:pt x="339607" y="192718"/>
                </a:lnTo>
                <a:cubicBezTo>
                  <a:pt x="361627" y="187952"/>
                  <a:pt x="378717" y="178298"/>
                  <a:pt x="390878" y="163755"/>
                </a:cubicBezTo>
                <a:cubicBezTo>
                  <a:pt x="403038" y="149211"/>
                  <a:pt x="409119" y="131340"/>
                  <a:pt x="409119" y="110142"/>
                </a:cubicBezTo>
                <a:cubicBezTo>
                  <a:pt x="409119" y="81055"/>
                  <a:pt x="400450" y="58500"/>
                  <a:pt x="383113" y="42478"/>
                </a:cubicBezTo>
                <a:cubicBezTo>
                  <a:pt x="365776" y="26456"/>
                  <a:pt x="341414" y="18445"/>
                  <a:pt x="310027" y="18445"/>
                </a:cubicBezTo>
                <a:close/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结论总结与推广</a:t>
            </a:r>
          </a:p>
        </p:txBody>
      </p:sp>
      <p:sp>
        <p:nvSpPr>
          <p:cNvPr id="29" name="任意多边形: 形状 28"/>
          <p:cNvSpPr/>
          <p:nvPr/>
        </p:nvSpPr>
        <p:spPr>
          <a:xfrm>
            <a:off x="9143306" y="6463414"/>
            <a:ext cx="587196" cy="474366"/>
          </a:xfrm>
          <a:custGeom>
            <a:avLst/>
            <a:gdLst>
              <a:gd name="connsiteX0" fmla="*/ 347741 w 587196"/>
              <a:gd name="connsiteY0" fmla="*/ 62613 h 474366"/>
              <a:gd name="connsiteX1" fmla="*/ 347741 w 587196"/>
              <a:gd name="connsiteY1" fmla="*/ 259563 h 474366"/>
              <a:gd name="connsiteX2" fmla="*/ 222521 w 587196"/>
              <a:gd name="connsiteY2" fmla="*/ 259563 h 474366"/>
              <a:gd name="connsiteX3" fmla="*/ 344783 w 587196"/>
              <a:gd name="connsiteY3" fmla="*/ 21201 h 474366"/>
              <a:gd name="connsiteX4" fmla="*/ 191216 w 587196"/>
              <a:gd name="connsiteY4" fmla="*/ 260796 h 474366"/>
              <a:gd name="connsiteX5" fmla="*/ 191216 w 587196"/>
              <a:gd name="connsiteY5" fmla="*/ 285446 h 474366"/>
              <a:gd name="connsiteX6" fmla="*/ 347741 w 587196"/>
              <a:gd name="connsiteY6" fmla="*/ 285446 h 474366"/>
              <a:gd name="connsiteX7" fmla="*/ 347741 w 587196"/>
              <a:gd name="connsiteY7" fmla="*/ 368515 h 474366"/>
              <a:gd name="connsiteX8" fmla="*/ 378553 w 587196"/>
              <a:gd name="connsiteY8" fmla="*/ 368515 h 474366"/>
              <a:gd name="connsiteX9" fmla="*/ 378553 w 587196"/>
              <a:gd name="connsiteY9" fmla="*/ 285446 h 474366"/>
              <a:gd name="connsiteX10" fmla="*/ 425634 w 587196"/>
              <a:gd name="connsiteY10" fmla="*/ 285446 h 474366"/>
              <a:gd name="connsiteX11" fmla="*/ 425634 w 587196"/>
              <a:gd name="connsiteY11" fmla="*/ 259563 h 474366"/>
              <a:gd name="connsiteX12" fmla="*/ 378553 w 587196"/>
              <a:gd name="connsiteY12" fmla="*/ 259563 h 474366"/>
              <a:gd name="connsiteX13" fmla="*/ 378553 w 587196"/>
              <a:gd name="connsiteY13" fmla="*/ 21201 h 474366"/>
              <a:gd name="connsiteX14" fmla="*/ 180768 w 587196"/>
              <a:gd name="connsiteY14" fmla="*/ 0 h 474366"/>
              <a:gd name="connsiteX15" fmla="*/ 406428 w 587196"/>
              <a:gd name="connsiteY15" fmla="*/ 0 h 474366"/>
              <a:gd name="connsiteX16" fmla="*/ 587196 w 587196"/>
              <a:gd name="connsiteY16" fmla="*/ 180768 h 474366"/>
              <a:gd name="connsiteX17" fmla="*/ 293598 w 587196"/>
              <a:gd name="connsiteY17" fmla="*/ 474366 h 474366"/>
              <a:gd name="connsiteX18" fmla="*/ 0 w 587196"/>
              <a:gd name="connsiteY18" fmla="*/ 180768 h 47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74366">
                <a:moveTo>
                  <a:pt x="347741" y="62613"/>
                </a:moveTo>
                <a:lnTo>
                  <a:pt x="347741" y="259563"/>
                </a:lnTo>
                <a:lnTo>
                  <a:pt x="222521" y="259563"/>
                </a:lnTo>
                <a:close/>
                <a:moveTo>
                  <a:pt x="344783" y="21201"/>
                </a:moveTo>
                <a:lnTo>
                  <a:pt x="191216" y="260796"/>
                </a:lnTo>
                <a:lnTo>
                  <a:pt x="191216" y="285446"/>
                </a:lnTo>
                <a:lnTo>
                  <a:pt x="347741" y="285446"/>
                </a:lnTo>
                <a:lnTo>
                  <a:pt x="347741" y="368515"/>
                </a:lnTo>
                <a:lnTo>
                  <a:pt x="378553" y="368515"/>
                </a:lnTo>
                <a:lnTo>
                  <a:pt x="378553" y="285446"/>
                </a:lnTo>
                <a:lnTo>
                  <a:pt x="425634" y="285446"/>
                </a:lnTo>
                <a:lnTo>
                  <a:pt x="425634" y="259563"/>
                </a:lnTo>
                <a:lnTo>
                  <a:pt x="378553" y="259563"/>
                </a:lnTo>
                <a:lnTo>
                  <a:pt x="378553" y="21201"/>
                </a:lnTo>
                <a:close/>
                <a:moveTo>
                  <a:pt x="180768" y="0"/>
                </a:moveTo>
                <a:lnTo>
                  <a:pt x="406428" y="0"/>
                </a:lnTo>
                <a:lnTo>
                  <a:pt x="587196" y="180768"/>
                </a:lnTo>
                <a:lnTo>
                  <a:pt x="293598" y="474366"/>
                </a:lnTo>
                <a:lnTo>
                  <a:pt x="0" y="1807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614612" y="1342232"/>
            <a:ext cx="6962776" cy="4173536"/>
            <a:chOff x="2614613" y="1887539"/>
            <a:chExt cx="6962776" cy="4173536"/>
          </a:xfrm>
        </p:grpSpPr>
        <p:sp>
          <p:nvSpPr>
            <p:cNvPr id="9" name="MH_Text_1"/>
            <p:cNvSpPr/>
            <p:nvPr>
              <p:custDataLst>
                <p:tags r:id="rId1"/>
              </p:custDataLst>
            </p:nvPr>
          </p:nvSpPr>
          <p:spPr>
            <a:xfrm>
              <a:off x="2886075" y="2333625"/>
              <a:ext cx="985838" cy="2146300"/>
            </a:xfrm>
            <a:custGeom>
              <a:avLst/>
              <a:gdLst>
                <a:gd name="connsiteX0" fmla="*/ 985838 w 985838"/>
                <a:gd name="connsiteY0" fmla="*/ 0 h 2145552"/>
                <a:gd name="connsiteX1" fmla="*/ 985838 w 985838"/>
                <a:gd name="connsiteY1" fmla="*/ 1795511 h 2145552"/>
                <a:gd name="connsiteX2" fmla="*/ 492919 w 985838"/>
                <a:gd name="connsiteY2" fmla="*/ 2145552 h 2145552"/>
                <a:gd name="connsiteX3" fmla="*/ 0 w 985838"/>
                <a:gd name="connsiteY3" fmla="*/ 1795511 h 2145552"/>
                <a:gd name="connsiteX4" fmla="*/ 0 w 985838"/>
                <a:gd name="connsiteY4" fmla="*/ 569174 h 214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8" h="2145552">
                  <a:moveTo>
                    <a:pt x="985838" y="0"/>
                  </a:moveTo>
                  <a:lnTo>
                    <a:pt x="985838" y="1795511"/>
                  </a:lnTo>
                  <a:lnTo>
                    <a:pt x="492919" y="2145552"/>
                  </a:lnTo>
                  <a:lnTo>
                    <a:pt x="0" y="1795511"/>
                  </a:lnTo>
                  <a:lnTo>
                    <a:pt x="0" y="569174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tIns="288000" anchor="ctr">
              <a:normAutofit/>
            </a:bodyPr>
            <a:lstStyle/>
            <a:p>
              <a:pPr algn="ctr">
                <a:defRPr/>
              </a:pPr>
              <a:r>
                <a:rPr lang="en-US" altLang="zh-CN" sz="1600" kern="0" dirty="0">
                  <a:solidFill>
                    <a:srgbClr val="FFFFFF"/>
                  </a:solidFill>
                  <a:cs typeface="宋体" panose="02010600030101010101" pitchFamily="2" charset="-122"/>
                </a:rPr>
                <a:t>LOREM IPSUM DOLOR SIT AMET</a:t>
              </a:r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0" name="MH_SubTitle_1"/>
            <p:cNvSpPr/>
            <p:nvPr>
              <p:custDataLst>
                <p:tags r:id="rId2"/>
              </p:custDataLst>
            </p:nvPr>
          </p:nvSpPr>
          <p:spPr bwMode="auto">
            <a:xfrm rot="19800000">
              <a:off x="2614613" y="1887539"/>
              <a:ext cx="1528762" cy="676275"/>
            </a:xfrm>
            <a:custGeom>
              <a:avLst/>
              <a:gdLst>
                <a:gd name="T0" fmla="*/ 1528762 w 1529384"/>
                <a:gd name="T1" fmla="*/ 0 h 677294"/>
                <a:gd name="T2" fmla="*/ 1137885 w 1529384"/>
                <a:gd name="T3" fmla="*/ 676275 h 677294"/>
                <a:gd name="T4" fmla="*/ 0 w 1529384"/>
                <a:gd name="T5" fmla="*/ 676275 h 677294"/>
                <a:gd name="T6" fmla="*/ 390877 w 1529384"/>
                <a:gd name="T7" fmla="*/ 0 h 6772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9384"/>
                <a:gd name="T13" fmla="*/ 0 h 677294"/>
                <a:gd name="T14" fmla="*/ 1529384 w 1529384"/>
                <a:gd name="T15" fmla="*/ 677294 h 6772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9384" h="677294">
                  <a:moveTo>
                    <a:pt x="1529384" y="0"/>
                  </a:moveTo>
                  <a:lnTo>
                    <a:pt x="1138348" y="677294"/>
                  </a:lnTo>
                  <a:lnTo>
                    <a:pt x="0" y="677294"/>
                  </a:lnTo>
                  <a:lnTo>
                    <a:pt x="391036" y="0"/>
                  </a:lnTo>
                  <a:lnTo>
                    <a:pt x="152938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16000" r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zh-CN">
                  <a:solidFill>
                    <a:srgbClr val="080808"/>
                  </a:solidFill>
                </a:rPr>
                <a:t>LOREM</a:t>
              </a:r>
            </a:p>
          </p:txBody>
        </p:sp>
        <p:sp>
          <p:nvSpPr>
            <p:cNvPr id="11" name="MH_Text_3"/>
            <p:cNvSpPr/>
            <p:nvPr>
              <p:custDataLst>
                <p:tags r:id="rId3"/>
              </p:custDataLst>
            </p:nvPr>
          </p:nvSpPr>
          <p:spPr>
            <a:xfrm>
              <a:off x="5602289" y="2333625"/>
              <a:ext cx="985837" cy="2146300"/>
            </a:xfrm>
            <a:custGeom>
              <a:avLst/>
              <a:gdLst>
                <a:gd name="connsiteX0" fmla="*/ 985838 w 985838"/>
                <a:gd name="connsiteY0" fmla="*/ 0 h 2145552"/>
                <a:gd name="connsiteX1" fmla="*/ 985838 w 985838"/>
                <a:gd name="connsiteY1" fmla="*/ 1795511 h 2145552"/>
                <a:gd name="connsiteX2" fmla="*/ 492919 w 985838"/>
                <a:gd name="connsiteY2" fmla="*/ 2145552 h 2145552"/>
                <a:gd name="connsiteX3" fmla="*/ 0 w 985838"/>
                <a:gd name="connsiteY3" fmla="*/ 1795511 h 2145552"/>
                <a:gd name="connsiteX4" fmla="*/ 0 w 985838"/>
                <a:gd name="connsiteY4" fmla="*/ 569174 h 214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8" h="2145552">
                  <a:moveTo>
                    <a:pt x="985838" y="0"/>
                  </a:moveTo>
                  <a:lnTo>
                    <a:pt x="985838" y="1795511"/>
                  </a:lnTo>
                  <a:lnTo>
                    <a:pt x="492919" y="2145552"/>
                  </a:lnTo>
                  <a:lnTo>
                    <a:pt x="0" y="1795511"/>
                  </a:lnTo>
                  <a:lnTo>
                    <a:pt x="0" y="569174"/>
                  </a:lnTo>
                  <a:close/>
                </a:path>
              </a:pathLst>
            </a:custGeom>
            <a:solidFill>
              <a:srgbClr val="7093D2"/>
            </a:solidFill>
          </p:spPr>
          <p:txBody>
            <a:bodyPr tIns="288000" anchor="ctr">
              <a:normAutofit/>
            </a:bodyPr>
            <a:lstStyle/>
            <a:p>
              <a:pPr algn="ctr">
                <a:defRPr/>
              </a:pPr>
              <a:r>
                <a:rPr lang="en-US" altLang="zh-CN" sz="1600" kern="0" dirty="0">
                  <a:solidFill>
                    <a:srgbClr val="FFFFFF"/>
                  </a:solidFill>
                  <a:cs typeface="宋体" panose="02010600030101010101" pitchFamily="2" charset="-122"/>
                </a:rPr>
                <a:t>LOREM IPSUM DOLOR SIT AMET</a:t>
              </a:r>
              <a:endParaRPr lang="zh-CN" altLang="en-US" sz="1600" kern="0" dirty="0">
                <a:solidFill>
                  <a:srgbClr val="FFFFFF"/>
                </a:solidFill>
                <a:cs typeface="宋体" panose="02010600030101010101" pitchFamily="2" charset="-122"/>
              </a:endParaRPr>
            </a:p>
          </p:txBody>
        </p:sp>
        <p:sp>
          <p:nvSpPr>
            <p:cNvPr id="14" name="MH_SubTitle_3"/>
            <p:cNvSpPr/>
            <p:nvPr>
              <p:custDataLst>
                <p:tags r:id="rId4"/>
              </p:custDataLst>
            </p:nvPr>
          </p:nvSpPr>
          <p:spPr bwMode="auto">
            <a:xfrm rot="19800000">
              <a:off x="5330825" y="1887539"/>
              <a:ext cx="1530350" cy="676275"/>
            </a:xfrm>
            <a:custGeom>
              <a:avLst/>
              <a:gdLst>
                <a:gd name="T0" fmla="*/ 1530350 w 1529384"/>
                <a:gd name="T1" fmla="*/ 0 h 677294"/>
                <a:gd name="T2" fmla="*/ 1139067 w 1529384"/>
                <a:gd name="T3" fmla="*/ 676275 h 677294"/>
                <a:gd name="T4" fmla="*/ 0 w 1529384"/>
                <a:gd name="T5" fmla="*/ 676275 h 677294"/>
                <a:gd name="T6" fmla="*/ 391283 w 1529384"/>
                <a:gd name="T7" fmla="*/ 0 h 6772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9384"/>
                <a:gd name="T13" fmla="*/ 0 h 677294"/>
                <a:gd name="T14" fmla="*/ 1529384 w 1529384"/>
                <a:gd name="T15" fmla="*/ 677294 h 6772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9384" h="677294">
                  <a:moveTo>
                    <a:pt x="1529384" y="0"/>
                  </a:moveTo>
                  <a:lnTo>
                    <a:pt x="1138348" y="677294"/>
                  </a:lnTo>
                  <a:lnTo>
                    <a:pt x="0" y="677294"/>
                  </a:lnTo>
                  <a:lnTo>
                    <a:pt x="391036" y="0"/>
                  </a:lnTo>
                  <a:lnTo>
                    <a:pt x="152938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16000" r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zh-CN">
                  <a:solidFill>
                    <a:srgbClr val="080808"/>
                  </a:solidFill>
                </a:rPr>
                <a:t>LOREM</a:t>
              </a:r>
            </a:p>
          </p:txBody>
        </p:sp>
        <p:sp>
          <p:nvSpPr>
            <p:cNvPr id="15" name="MH_Text_5"/>
            <p:cNvSpPr/>
            <p:nvPr>
              <p:custDataLst>
                <p:tags r:id="rId5"/>
              </p:custDataLst>
            </p:nvPr>
          </p:nvSpPr>
          <p:spPr>
            <a:xfrm>
              <a:off x="8320089" y="2333625"/>
              <a:ext cx="985837" cy="2146300"/>
            </a:xfrm>
            <a:custGeom>
              <a:avLst/>
              <a:gdLst>
                <a:gd name="connsiteX0" fmla="*/ 985838 w 985838"/>
                <a:gd name="connsiteY0" fmla="*/ 0 h 2145552"/>
                <a:gd name="connsiteX1" fmla="*/ 985838 w 985838"/>
                <a:gd name="connsiteY1" fmla="*/ 1795511 h 2145552"/>
                <a:gd name="connsiteX2" fmla="*/ 492919 w 985838"/>
                <a:gd name="connsiteY2" fmla="*/ 2145552 h 2145552"/>
                <a:gd name="connsiteX3" fmla="*/ 0 w 985838"/>
                <a:gd name="connsiteY3" fmla="*/ 1795511 h 2145552"/>
                <a:gd name="connsiteX4" fmla="*/ 0 w 985838"/>
                <a:gd name="connsiteY4" fmla="*/ 569174 h 214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8" h="2145552">
                  <a:moveTo>
                    <a:pt x="985838" y="0"/>
                  </a:moveTo>
                  <a:lnTo>
                    <a:pt x="985838" y="1795511"/>
                  </a:lnTo>
                  <a:lnTo>
                    <a:pt x="492919" y="2145552"/>
                  </a:lnTo>
                  <a:lnTo>
                    <a:pt x="0" y="1795511"/>
                  </a:lnTo>
                  <a:lnTo>
                    <a:pt x="0" y="569174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tIns="288000" anchor="ctr">
              <a:normAutofit/>
            </a:bodyPr>
            <a:lstStyle/>
            <a:p>
              <a:pPr algn="ctr">
                <a:defRPr/>
              </a:pPr>
              <a:r>
                <a:rPr lang="en-US" altLang="zh-CN" sz="1600" kern="0" dirty="0">
                  <a:solidFill>
                    <a:srgbClr val="FFFFFF"/>
                  </a:solidFill>
                  <a:cs typeface="宋体" panose="02010600030101010101" pitchFamily="2" charset="-122"/>
                </a:rPr>
                <a:t>LOREM IPSUM DOLOR SIT AMET</a:t>
              </a:r>
              <a:endParaRPr lang="zh-CN" altLang="en-US" sz="1600" kern="0" dirty="0">
                <a:solidFill>
                  <a:srgbClr val="FFFFFF"/>
                </a:solidFill>
                <a:cs typeface="宋体" panose="02010600030101010101" pitchFamily="2" charset="-122"/>
              </a:endParaRPr>
            </a:p>
          </p:txBody>
        </p:sp>
        <p:sp>
          <p:nvSpPr>
            <p:cNvPr id="16" name="MH_SubTitle_5"/>
            <p:cNvSpPr/>
            <p:nvPr>
              <p:custDataLst>
                <p:tags r:id="rId6"/>
              </p:custDataLst>
            </p:nvPr>
          </p:nvSpPr>
          <p:spPr bwMode="auto">
            <a:xfrm rot="19800000">
              <a:off x="8048626" y="1887539"/>
              <a:ext cx="1528763" cy="676275"/>
            </a:xfrm>
            <a:custGeom>
              <a:avLst/>
              <a:gdLst>
                <a:gd name="T0" fmla="*/ 1528763 w 1529384"/>
                <a:gd name="T1" fmla="*/ 0 h 677294"/>
                <a:gd name="T2" fmla="*/ 1137886 w 1529384"/>
                <a:gd name="T3" fmla="*/ 676275 h 677294"/>
                <a:gd name="T4" fmla="*/ 0 w 1529384"/>
                <a:gd name="T5" fmla="*/ 676275 h 677294"/>
                <a:gd name="T6" fmla="*/ 390877 w 1529384"/>
                <a:gd name="T7" fmla="*/ 0 h 6772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9384"/>
                <a:gd name="T13" fmla="*/ 0 h 677294"/>
                <a:gd name="T14" fmla="*/ 1529384 w 1529384"/>
                <a:gd name="T15" fmla="*/ 677294 h 6772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9384" h="677294">
                  <a:moveTo>
                    <a:pt x="1529384" y="0"/>
                  </a:moveTo>
                  <a:lnTo>
                    <a:pt x="1138348" y="677294"/>
                  </a:lnTo>
                  <a:lnTo>
                    <a:pt x="0" y="677294"/>
                  </a:lnTo>
                  <a:lnTo>
                    <a:pt x="391036" y="0"/>
                  </a:lnTo>
                  <a:lnTo>
                    <a:pt x="152938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16000" r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zh-CN">
                  <a:solidFill>
                    <a:srgbClr val="080808"/>
                  </a:solidFill>
                </a:rPr>
                <a:t>LOREM</a:t>
              </a:r>
            </a:p>
          </p:txBody>
        </p:sp>
        <p:sp>
          <p:nvSpPr>
            <p:cNvPr id="17" name="MH_Text_2"/>
            <p:cNvSpPr/>
            <p:nvPr>
              <p:custDataLst>
                <p:tags r:id="rId7"/>
              </p:custDataLst>
            </p:nvPr>
          </p:nvSpPr>
          <p:spPr>
            <a:xfrm>
              <a:off x="4244975" y="3914775"/>
              <a:ext cx="985838" cy="2146300"/>
            </a:xfrm>
            <a:custGeom>
              <a:avLst/>
              <a:gdLst>
                <a:gd name="connsiteX0" fmla="*/ 985838 w 985838"/>
                <a:gd name="connsiteY0" fmla="*/ 0 h 2145552"/>
                <a:gd name="connsiteX1" fmla="*/ 985838 w 985838"/>
                <a:gd name="connsiteY1" fmla="*/ 1795511 h 2145552"/>
                <a:gd name="connsiteX2" fmla="*/ 492919 w 985838"/>
                <a:gd name="connsiteY2" fmla="*/ 2145552 h 2145552"/>
                <a:gd name="connsiteX3" fmla="*/ 0 w 985838"/>
                <a:gd name="connsiteY3" fmla="*/ 1795511 h 2145552"/>
                <a:gd name="connsiteX4" fmla="*/ 0 w 985838"/>
                <a:gd name="connsiteY4" fmla="*/ 569174 h 214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8" h="2145552">
                  <a:moveTo>
                    <a:pt x="985838" y="0"/>
                  </a:moveTo>
                  <a:lnTo>
                    <a:pt x="985838" y="1795511"/>
                  </a:lnTo>
                  <a:lnTo>
                    <a:pt x="492919" y="2145552"/>
                  </a:lnTo>
                  <a:lnTo>
                    <a:pt x="0" y="1795511"/>
                  </a:lnTo>
                  <a:lnTo>
                    <a:pt x="0" y="569174"/>
                  </a:lnTo>
                  <a:close/>
                </a:path>
              </a:pathLst>
            </a:custGeom>
            <a:solidFill>
              <a:srgbClr val="199CFF"/>
            </a:solidFill>
          </p:spPr>
          <p:txBody>
            <a:bodyPr tIns="288000" anchor="ctr">
              <a:normAutofit/>
            </a:bodyPr>
            <a:lstStyle/>
            <a:p>
              <a:pPr algn="ctr">
                <a:defRPr/>
              </a:pPr>
              <a:r>
                <a:rPr lang="en-US" altLang="zh-CN" sz="1600" kern="0" dirty="0">
                  <a:solidFill>
                    <a:srgbClr val="FFFFFF"/>
                  </a:solidFill>
                  <a:cs typeface="宋体" panose="02010600030101010101" pitchFamily="2" charset="-122"/>
                </a:rPr>
                <a:t>LOREM IPSUM DOLOR SIT AMET</a:t>
              </a:r>
              <a:endParaRPr lang="zh-CN" altLang="en-US" sz="1600" kern="0" dirty="0">
                <a:solidFill>
                  <a:srgbClr val="FFFFFF"/>
                </a:solidFill>
                <a:cs typeface="宋体" panose="02010600030101010101" pitchFamily="2" charset="-122"/>
              </a:endParaRPr>
            </a:p>
          </p:txBody>
        </p:sp>
        <p:sp>
          <p:nvSpPr>
            <p:cNvPr id="18" name="MH_SubTitle_2"/>
            <p:cNvSpPr/>
            <p:nvPr>
              <p:custDataLst>
                <p:tags r:id="rId8"/>
              </p:custDataLst>
            </p:nvPr>
          </p:nvSpPr>
          <p:spPr bwMode="auto">
            <a:xfrm rot="19800000">
              <a:off x="3973513" y="3468689"/>
              <a:ext cx="1528762" cy="676275"/>
            </a:xfrm>
            <a:custGeom>
              <a:avLst/>
              <a:gdLst>
                <a:gd name="T0" fmla="*/ 1528762 w 1529384"/>
                <a:gd name="T1" fmla="*/ 0 h 677294"/>
                <a:gd name="T2" fmla="*/ 1137885 w 1529384"/>
                <a:gd name="T3" fmla="*/ 676275 h 677294"/>
                <a:gd name="T4" fmla="*/ 0 w 1529384"/>
                <a:gd name="T5" fmla="*/ 676275 h 677294"/>
                <a:gd name="T6" fmla="*/ 390877 w 1529384"/>
                <a:gd name="T7" fmla="*/ 0 h 6772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9384"/>
                <a:gd name="T13" fmla="*/ 0 h 677294"/>
                <a:gd name="T14" fmla="*/ 1529384 w 1529384"/>
                <a:gd name="T15" fmla="*/ 677294 h 6772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9384" h="677294">
                  <a:moveTo>
                    <a:pt x="1529384" y="0"/>
                  </a:moveTo>
                  <a:lnTo>
                    <a:pt x="1138348" y="677294"/>
                  </a:lnTo>
                  <a:lnTo>
                    <a:pt x="0" y="677294"/>
                  </a:lnTo>
                  <a:lnTo>
                    <a:pt x="391036" y="0"/>
                  </a:lnTo>
                  <a:lnTo>
                    <a:pt x="152938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16000" r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zh-CN">
                  <a:solidFill>
                    <a:srgbClr val="080808"/>
                  </a:solidFill>
                </a:rPr>
                <a:t>LOREM</a:t>
              </a:r>
            </a:p>
          </p:txBody>
        </p:sp>
        <p:sp>
          <p:nvSpPr>
            <p:cNvPr id="19" name="MH_Text_4"/>
            <p:cNvSpPr/>
            <p:nvPr>
              <p:custDataLst>
                <p:tags r:id="rId9"/>
              </p:custDataLst>
            </p:nvPr>
          </p:nvSpPr>
          <p:spPr>
            <a:xfrm>
              <a:off x="6961189" y="3914775"/>
              <a:ext cx="985837" cy="2146300"/>
            </a:xfrm>
            <a:custGeom>
              <a:avLst/>
              <a:gdLst>
                <a:gd name="connsiteX0" fmla="*/ 985838 w 985838"/>
                <a:gd name="connsiteY0" fmla="*/ 0 h 2145552"/>
                <a:gd name="connsiteX1" fmla="*/ 985838 w 985838"/>
                <a:gd name="connsiteY1" fmla="*/ 1795511 h 2145552"/>
                <a:gd name="connsiteX2" fmla="*/ 492919 w 985838"/>
                <a:gd name="connsiteY2" fmla="*/ 2145552 h 2145552"/>
                <a:gd name="connsiteX3" fmla="*/ 0 w 985838"/>
                <a:gd name="connsiteY3" fmla="*/ 1795511 h 2145552"/>
                <a:gd name="connsiteX4" fmla="*/ 0 w 985838"/>
                <a:gd name="connsiteY4" fmla="*/ 569174 h 214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8" h="2145552">
                  <a:moveTo>
                    <a:pt x="985838" y="0"/>
                  </a:moveTo>
                  <a:lnTo>
                    <a:pt x="985838" y="1795511"/>
                  </a:lnTo>
                  <a:lnTo>
                    <a:pt x="492919" y="2145552"/>
                  </a:lnTo>
                  <a:lnTo>
                    <a:pt x="0" y="1795511"/>
                  </a:lnTo>
                  <a:lnTo>
                    <a:pt x="0" y="569174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tIns="288000" anchor="ctr">
              <a:normAutofit/>
            </a:bodyPr>
            <a:lstStyle/>
            <a:p>
              <a:pPr algn="ctr">
                <a:defRPr/>
              </a:pPr>
              <a:r>
                <a:rPr lang="en-US" altLang="zh-CN" sz="1600" kern="0" dirty="0">
                  <a:solidFill>
                    <a:srgbClr val="FFFFFF"/>
                  </a:solidFill>
                  <a:cs typeface="宋体" panose="02010600030101010101" pitchFamily="2" charset="-122"/>
                </a:rPr>
                <a:t>LOREM IPSUM DOLOR SIT AMET</a:t>
              </a:r>
              <a:endParaRPr lang="zh-CN" altLang="en-US" sz="1600" kern="0" dirty="0">
                <a:solidFill>
                  <a:srgbClr val="FFFFFF"/>
                </a:solidFill>
                <a:cs typeface="宋体" panose="02010600030101010101" pitchFamily="2" charset="-122"/>
              </a:endParaRPr>
            </a:p>
          </p:txBody>
        </p:sp>
        <p:sp>
          <p:nvSpPr>
            <p:cNvPr id="20" name="MH_SubTitle_4"/>
            <p:cNvSpPr/>
            <p:nvPr>
              <p:custDataLst>
                <p:tags r:id="rId10"/>
              </p:custDataLst>
            </p:nvPr>
          </p:nvSpPr>
          <p:spPr bwMode="auto">
            <a:xfrm rot="19800000">
              <a:off x="6689726" y="3468689"/>
              <a:ext cx="1528763" cy="676275"/>
            </a:xfrm>
            <a:custGeom>
              <a:avLst/>
              <a:gdLst>
                <a:gd name="T0" fmla="*/ 1528763 w 1529384"/>
                <a:gd name="T1" fmla="*/ 0 h 677294"/>
                <a:gd name="T2" fmla="*/ 1137886 w 1529384"/>
                <a:gd name="T3" fmla="*/ 676275 h 677294"/>
                <a:gd name="T4" fmla="*/ 0 w 1529384"/>
                <a:gd name="T5" fmla="*/ 676275 h 677294"/>
                <a:gd name="T6" fmla="*/ 390877 w 1529384"/>
                <a:gd name="T7" fmla="*/ 0 h 6772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9384"/>
                <a:gd name="T13" fmla="*/ 0 h 677294"/>
                <a:gd name="T14" fmla="*/ 1529384 w 1529384"/>
                <a:gd name="T15" fmla="*/ 677294 h 6772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9384" h="677294">
                  <a:moveTo>
                    <a:pt x="1529384" y="0"/>
                  </a:moveTo>
                  <a:lnTo>
                    <a:pt x="1138348" y="677294"/>
                  </a:lnTo>
                  <a:lnTo>
                    <a:pt x="0" y="677294"/>
                  </a:lnTo>
                  <a:lnTo>
                    <a:pt x="391036" y="0"/>
                  </a:lnTo>
                  <a:lnTo>
                    <a:pt x="152938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16000" rIns="144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zh-CN">
                  <a:solidFill>
                    <a:srgbClr val="080808"/>
                  </a:solidFill>
                </a:rPr>
                <a:t>LOREM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115"/>
            <a:ext cx="12192000" cy="4616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6486426"/>
            <a:ext cx="12192000" cy="451354"/>
          </a:xfrm>
          <a:prstGeom prst="rect">
            <a:avLst/>
          </a:prstGeom>
          <a:gradFill>
            <a:gsLst>
              <a:gs pos="94000">
                <a:srgbClr val="199CFF">
                  <a:alpha val="10000"/>
                </a:srgbClr>
              </a:gs>
              <a:gs pos="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3018621" y="6473694"/>
            <a:ext cx="24614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研究背景与现状</a:t>
            </a:r>
          </a:p>
        </p:txBody>
      </p:sp>
      <p:sp>
        <p:nvSpPr>
          <p:cNvPr id="23" name="任意多边形: 形状 22"/>
          <p:cNvSpPr/>
          <p:nvPr/>
        </p:nvSpPr>
        <p:spPr>
          <a:xfrm>
            <a:off x="-43540" y="6463416"/>
            <a:ext cx="587196" cy="474365"/>
          </a:xfrm>
          <a:custGeom>
            <a:avLst/>
            <a:gdLst>
              <a:gd name="connsiteX0" fmla="*/ 180767 w 587196"/>
              <a:gd name="connsiteY0" fmla="*/ 0 h 474365"/>
              <a:gd name="connsiteX1" fmla="*/ 406429 w 587196"/>
              <a:gd name="connsiteY1" fmla="*/ 0 h 474365"/>
              <a:gd name="connsiteX2" fmla="*/ 587196 w 587196"/>
              <a:gd name="connsiteY2" fmla="*/ 180767 h 474365"/>
              <a:gd name="connsiteX3" fmla="*/ 413555 w 587196"/>
              <a:gd name="connsiteY3" fmla="*/ 354408 h 474365"/>
              <a:gd name="connsiteX4" fmla="*/ 413555 w 587196"/>
              <a:gd name="connsiteY4" fmla="*/ 342139 h 474365"/>
              <a:gd name="connsiteX5" fmla="*/ 337881 w 587196"/>
              <a:gd name="connsiteY5" fmla="*/ 342139 h 474365"/>
              <a:gd name="connsiteX6" fmla="*/ 337881 w 587196"/>
              <a:gd name="connsiteY6" fmla="*/ 21200 h 474365"/>
              <a:gd name="connsiteX7" fmla="*/ 310520 w 587196"/>
              <a:gd name="connsiteY7" fmla="*/ 21200 h 474365"/>
              <a:gd name="connsiteX8" fmla="*/ 227697 w 587196"/>
              <a:gd name="connsiteY8" fmla="*/ 77894 h 474365"/>
              <a:gd name="connsiteX9" fmla="*/ 227697 w 587196"/>
              <a:gd name="connsiteY9" fmla="*/ 106241 h 474365"/>
              <a:gd name="connsiteX10" fmla="*/ 307069 w 587196"/>
              <a:gd name="connsiteY10" fmla="*/ 53491 h 474365"/>
              <a:gd name="connsiteX11" fmla="*/ 307069 w 587196"/>
              <a:gd name="connsiteY11" fmla="*/ 342139 h 474365"/>
              <a:gd name="connsiteX12" fmla="*/ 218330 w 587196"/>
              <a:gd name="connsiteY12" fmla="*/ 342139 h 474365"/>
              <a:gd name="connsiteX13" fmla="*/ 218330 w 587196"/>
              <a:gd name="connsiteY13" fmla="*/ 368514 h 474365"/>
              <a:gd name="connsiteX14" fmla="*/ 399449 w 587196"/>
              <a:gd name="connsiteY14" fmla="*/ 368514 h 474365"/>
              <a:gd name="connsiteX15" fmla="*/ 293598 w 587196"/>
              <a:gd name="connsiteY15" fmla="*/ 474365 h 474365"/>
              <a:gd name="connsiteX16" fmla="*/ 0 w 587196"/>
              <a:gd name="connsiteY16" fmla="*/ 180767 h 47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74365">
                <a:moveTo>
                  <a:pt x="180767" y="0"/>
                </a:moveTo>
                <a:lnTo>
                  <a:pt x="406429" y="0"/>
                </a:lnTo>
                <a:lnTo>
                  <a:pt x="587196" y="180767"/>
                </a:lnTo>
                <a:lnTo>
                  <a:pt x="413555" y="354408"/>
                </a:lnTo>
                <a:lnTo>
                  <a:pt x="413555" y="342139"/>
                </a:lnTo>
                <a:lnTo>
                  <a:pt x="337881" y="342139"/>
                </a:lnTo>
                <a:lnTo>
                  <a:pt x="337881" y="21200"/>
                </a:lnTo>
                <a:lnTo>
                  <a:pt x="310520" y="21200"/>
                </a:lnTo>
                <a:lnTo>
                  <a:pt x="227697" y="77894"/>
                </a:lnTo>
                <a:lnTo>
                  <a:pt x="227697" y="106241"/>
                </a:lnTo>
                <a:lnTo>
                  <a:pt x="307069" y="53491"/>
                </a:lnTo>
                <a:lnTo>
                  <a:pt x="307069" y="342139"/>
                </a:lnTo>
                <a:lnTo>
                  <a:pt x="218330" y="342139"/>
                </a:lnTo>
                <a:lnTo>
                  <a:pt x="218330" y="368514"/>
                </a:lnTo>
                <a:lnTo>
                  <a:pt x="399449" y="368514"/>
                </a:lnTo>
                <a:lnTo>
                  <a:pt x="293598" y="474365"/>
                </a:lnTo>
                <a:lnTo>
                  <a:pt x="0" y="1807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/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研究方法与思路</a:t>
            </a:r>
          </a:p>
        </p:txBody>
      </p:sp>
      <p:sp>
        <p:nvSpPr>
          <p:cNvPr id="25" name="任意多边形: 形状 24"/>
          <p:cNvSpPr/>
          <p:nvPr/>
        </p:nvSpPr>
        <p:spPr>
          <a:xfrm>
            <a:off x="3018742" y="6463416"/>
            <a:ext cx="587196" cy="474364"/>
          </a:xfrm>
          <a:custGeom>
            <a:avLst/>
            <a:gdLst>
              <a:gd name="connsiteX0" fmla="*/ 180766 w 587196"/>
              <a:gd name="connsiteY0" fmla="*/ 0 h 474364"/>
              <a:gd name="connsiteX1" fmla="*/ 406430 w 587196"/>
              <a:gd name="connsiteY1" fmla="*/ 0 h 474364"/>
              <a:gd name="connsiteX2" fmla="*/ 587196 w 587196"/>
              <a:gd name="connsiteY2" fmla="*/ 180766 h 474364"/>
              <a:gd name="connsiteX3" fmla="*/ 417992 w 587196"/>
              <a:gd name="connsiteY3" fmla="*/ 349970 h 474364"/>
              <a:gd name="connsiteX4" fmla="*/ 417992 w 587196"/>
              <a:gd name="connsiteY4" fmla="*/ 340659 h 474364"/>
              <a:gd name="connsiteX5" fmla="*/ 243473 w 587196"/>
              <a:gd name="connsiteY5" fmla="*/ 340659 h 474364"/>
              <a:gd name="connsiteX6" fmla="*/ 327528 w 587196"/>
              <a:gd name="connsiteY6" fmla="*/ 241074 h 474364"/>
              <a:gd name="connsiteX7" fmla="*/ 381264 w 587196"/>
              <a:gd name="connsiteY7" fmla="*/ 187954 h 474364"/>
              <a:gd name="connsiteX8" fmla="*/ 404928 w 587196"/>
              <a:gd name="connsiteY8" fmla="*/ 149131 h 474364"/>
              <a:gd name="connsiteX9" fmla="*/ 412816 w 587196"/>
              <a:gd name="connsiteY9" fmla="*/ 107473 h 474364"/>
              <a:gd name="connsiteX10" fmla="*/ 386441 w 587196"/>
              <a:gd name="connsiteY10" fmla="*/ 40179 h 474364"/>
              <a:gd name="connsiteX11" fmla="*/ 312985 w 587196"/>
              <a:gd name="connsiteY11" fmla="*/ 16023 h 474364"/>
              <a:gd name="connsiteX12" fmla="*/ 242857 w 587196"/>
              <a:gd name="connsiteY12" fmla="*/ 39933 h 474364"/>
              <a:gd name="connsiteX13" fmla="*/ 211675 w 587196"/>
              <a:gd name="connsiteY13" fmla="*/ 102790 h 474364"/>
              <a:gd name="connsiteX14" fmla="*/ 243226 w 587196"/>
              <a:gd name="connsiteY14" fmla="*/ 106733 h 474364"/>
              <a:gd name="connsiteX15" fmla="*/ 265041 w 587196"/>
              <a:gd name="connsiteY15" fmla="*/ 59776 h 474364"/>
              <a:gd name="connsiteX16" fmla="*/ 312738 w 587196"/>
              <a:gd name="connsiteY16" fmla="*/ 42644 h 474364"/>
              <a:gd name="connsiteX17" fmla="*/ 362777 w 587196"/>
              <a:gd name="connsiteY17" fmla="*/ 60022 h 474364"/>
              <a:gd name="connsiteX18" fmla="*/ 380771 w 587196"/>
              <a:gd name="connsiteY18" fmla="*/ 109445 h 474364"/>
              <a:gd name="connsiteX19" fmla="*/ 363640 w 587196"/>
              <a:gd name="connsiteY19" fmla="*/ 162688 h 474364"/>
              <a:gd name="connsiteX20" fmla="*/ 303618 w 587196"/>
              <a:gd name="connsiteY20" fmla="*/ 225052 h 474364"/>
              <a:gd name="connsiteX21" fmla="*/ 240392 w 587196"/>
              <a:gd name="connsiteY21" fmla="*/ 289511 h 474364"/>
              <a:gd name="connsiteX22" fmla="*/ 207484 w 587196"/>
              <a:gd name="connsiteY22" fmla="*/ 346328 h 474364"/>
              <a:gd name="connsiteX23" fmla="*/ 207484 w 587196"/>
              <a:gd name="connsiteY23" fmla="*/ 368513 h 474364"/>
              <a:gd name="connsiteX24" fmla="*/ 399449 w 587196"/>
              <a:gd name="connsiteY24" fmla="*/ 368513 h 474364"/>
              <a:gd name="connsiteX25" fmla="*/ 293598 w 587196"/>
              <a:gd name="connsiteY25" fmla="*/ 474364 h 474364"/>
              <a:gd name="connsiteX26" fmla="*/ 0 w 587196"/>
              <a:gd name="connsiteY26" fmla="*/ 180766 h 47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74364">
                <a:moveTo>
                  <a:pt x="180766" y="0"/>
                </a:moveTo>
                <a:lnTo>
                  <a:pt x="406430" y="0"/>
                </a:lnTo>
                <a:lnTo>
                  <a:pt x="587196" y="180766"/>
                </a:lnTo>
                <a:lnTo>
                  <a:pt x="417992" y="349970"/>
                </a:lnTo>
                <a:lnTo>
                  <a:pt x="417992" y="340659"/>
                </a:lnTo>
                <a:lnTo>
                  <a:pt x="243473" y="340659"/>
                </a:lnTo>
                <a:cubicBezTo>
                  <a:pt x="255140" y="313708"/>
                  <a:pt x="283159" y="280514"/>
                  <a:pt x="327528" y="241074"/>
                </a:cubicBezTo>
                <a:cubicBezTo>
                  <a:pt x="352835" y="218561"/>
                  <a:pt x="370747" y="200854"/>
                  <a:pt x="381264" y="187954"/>
                </a:cubicBezTo>
                <a:cubicBezTo>
                  <a:pt x="391782" y="175054"/>
                  <a:pt x="399670" y="162113"/>
                  <a:pt x="404928" y="149131"/>
                </a:cubicBezTo>
                <a:cubicBezTo>
                  <a:pt x="410187" y="136149"/>
                  <a:pt x="412816" y="122263"/>
                  <a:pt x="412816" y="107473"/>
                </a:cubicBezTo>
                <a:cubicBezTo>
                  <a:pt x="412816" y="78715"/>
                  <a:pt x="404024" y="56284"/>
                  <a:pt x="386441" y="40179"/>
                </a:cubicBezTo>
                <a:cubicBezTo>
                  <a:pt x="368857" y="24075"/>
                  <a:pt x="344372" y="16023"/>
                  <a:pt x="312985" y="16023"/>
                </a:cubicBezTo>
                <a:cubicBezTo>
                  <a:pt x="284556" y="16023"/>
                  <a:pt x="261180" y="23993"/>
                  <a:pt x="242857" y="39933"/>
                </a:cubicBezTo>
                <a:cubicBezTo>
                  <a:pt x="224534" y="55873"/>
                  <a:pt x="214140" y="76825"/>
                  <a:pt x="211675" y="102790"/>
                </a:cubicBezTo>
                <a:lnTo>
                  <a:pt x="243226" y="106733"/>
                </a:lnTo>
                <a:cubicBezTo>
                  <a:pt x="245363" y="86849"/>
                  <a:pt x="252634" y="71197"/>
                  <a:pt x="265041" y="59776"/>
                </a:cubicBezTo>
                <a:cubicBezTo>
                  <a:pt x="277448" y="48355"/>
                  <a:pt x="293347" y="42644"/>
                  <a:pt x="312738" y="42644"/>
                </a:cubicBezTo>
                <a:cubicBezTo>
                  <a:pt x="334101" y="42644"/>
                  <a:pt x="350781" y="48437"/>
                  <a:pt x="362777" y="60022"/>
                </a:cubicBezTo>
                <a:cubicBezTo>
                  <a:pt x="374773" y="71608"/>
                  <a:pt x="380771" y="88082"/>
                  <a:pt x="380771" y="109445"/>
                </a:cubicBezTo>
                <a:cubicBezTo>
                  <a:pt x="380771" y="128014"/>
                  <a:pt x="375061" y="145762"/>
                  <a:pt x="363640" y="162688"/>
                </a:cubicBezTo>
                <a:cubicBezTo>
                  <a:pt x="352219" y="179614"/>
                  <a:pt x="332212" y="200402"/>
                  <a:pt x="303618" y="225052"/>
                </a:cubicBezTo>
                <a:cubicBezTo>
                  <a:pt x="275846" y="249209"/>
                  <a:pt x="254771" y="270695"/>
                  <a:pt x="240392" y="289511"/>
                </a:cubicBezTo>
                <a:cubicBezTo>
                  <a:pt x="226013" y="308327"/>
                  <a:pt x="215044" y="327266"/>
                  <a:pt x="207484" y="346328"/>
                </a:cubicBezTo>
                <a:lnTo>
                  <a:pt x="207484" y="368513"/>
                </a:lnTo>
                <a:lnTo>
                  <a:pt x="399449" y="368513"/>
                </a:lnTo>
                <a:lnTo>
                  <a:pt x="293598" y="474364"/>
                </a:lnTo>
                <a:lnTo>
                  <a:pt x="0" y="180766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rgbClr val="0C85DF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关键知识与分析</a:t>
            </a:r>
          </a:p>
        </p:txBody>
      </p:sp>
      <p:sp>
        <p:nvSpPr>
          <p:cNvPr id="27" name="任意多边形: 形状 26"/>
          <p:cNvSpPr/>
          <p:nvPr/>
        </p:nvSpPr>
        <p:spPr>
          <a:xfrm>
            <a:off x="6077493" y="6460994"/>
            <a:ext cx="587196" cy="476786"/>
          </a:xfrm>
          <a:custGeom>
            <a:avLst/>
            <a:gdLst>
              <a:gd name="connsiteX0" fmla="*/ 310027 w 587196"/>
              <a:gd name="connsiteY0" fmla="*/ 18445 h 476786"/>
              <a:gd name="connsiteX1" fmla="*/ 239652 w 587196"/>
              <a:gd name="connsiteY1" fmla="*/ 40999 h 476786"/>
              <a:gd name="connsiteX2" fmla="*/ 207977 w 587196"/>
              <a:gd name="connsiteY2" fmla="*/ 104719 h 476786"/>
              <a:gd name="connsiteX3" fmla="*/ 239036 w 587196"/>
              <a:gd name="connsiteY3" fmla="*/ 107430 h 476786"/>
              <a:gd name="connsiteX4" fmla="*/ 261097 w 587196"/>
              <a:gd name="connsiteY4" fmla="*/ 60226 h 476786"/>
              <a:gd name="connsiteX5" fmla="*/ 309780 w 587196"/>
              <a:gd name="connsiteY5" fmla="*/ 44820 h 476786"/>
              <a:gd name="connsiteX6" fmla="*/ 360189 w 587196"/>
              <a:gd name="connsiteY6" fmla="*/ 62568 h 476786"/>
              <a:gd name="connsiteX7" fmla="*/ 377321 w 587196"/>
              <a:gd name="connsiteY7" fmla="*/ 112853 h 476786"/>
              <a:gd name="connsiteX8" fmla="*/ 366968 w 587196"/>
              <a:gd name="connsiteY8" fmla="*/ 149704 h 476786"/>
              <a:gd name="connsiteX9" fmla="*/ 338744 w 587196"/>
              <a:gd name="connsiteY9" fmla="*/ 172259 h 476786"/>
              <a:gd name="connsiteX10" fmla="*/ 297702 w 587196"/>
              <a:gd name="connsiteY10" fmla="*/ 179900 h 476786"/>
              <a:gd name="connsiteX11" fmla="*/ 274778 w 587196"/>
              <a:gd name="connsiteY11" fmla="*/ 179900 h 476786"/>
              <a:gd name="connsiteX12" fmla="*/ 274778 w 587196"/>
              <a:gd name="connsiteY12" fmla="*/ 208740 h 476786"/>
              <a:gd name="connsiteX13" fmla="*/ 298442 w 587196"/>
              <a:gd name="connsiteY13" fmla="*/ 208740 h 476786"/>
              <a:gd name="connsiteX14" fmla="*/ 363147 w 587196"/>
              <a:gd name="connsiteY14" fmla="*/ 225748 h 476786"/>
              <a:gd name="connsiteX15" fmla="*/ 386194 w 587196"/>
              <a:gd name="connsiteY15" fmla="*/ 275294 h 476786"/>
              <a:gd name="connsiteX16" fmla="*/ 366844 w 587196"/>
              <a:gd name="connsiteY16" fmla="*/ 330510 h 476786"/>
              <a:gd name="connsiteX17" fmla="*/ 310766 w 587196"/>
              <a:gd name="connsiteY17" fmla="*/ 349243 h 476786"/>
              <a:gd name="connsiteX18" fmla="*/ 232874 w 587196"/>
              <a:gd name="connsiteY18" fmla="*/ 282443 h 476786"/>
              <a:gd name="connsiteX19" fmla="*/ 201075 w 587196"/>
              <a:gd name="connsiteY19" fmla="*/ 285894 h 476786"/>
              <a:gd name="connsiteX20" fmla="*/ 310766 w 587196"/>
              <a:gd name="connsiteY20" fmla="*/ 375865 h 476786"/>
              <a:gd name="connsiteX21" fmla="*/ 390138 w 587196"/>
              <a:gd name="connsiteY21" fmla="*/ 349490 h 476786"/>
              <a:gd name="connsiteX22" fmla="*/ 418239 w 587196"/>
              <a:gd name="connsiteY22" fmla="*/ 275294 h 476786"/>
              <a:gd name="connsiteX23" fmla="*/ 397410 w 587196"/>
              <a:gd name="connsiteY23" fmla="*/ 220449 h 476786"/>
              <a:gd name="connsiteX24" fmla="*/ 339607 w 587196"/>
              <a:gd name="connsiteY24" fmla="*/ 193704 h 476786"/>
              <a:gd name="connsiteX25" fmla="*/ 339607 w 587196"/>
              <a:gd name="connsiteY25" fmla="*/ 192718 h 476786"/>
              <a:gd name="connsiteX26" fmla="*/ 390878 w 587196"/>
              <a:gd name="connsiteY26" fmla="*/ 163755 h 476786"/>
              <a:gd name="connsiteX27" fmla="*/ 409119 w 587196"/>
              <a:gd name="connsiteY27" fmla="*/ 110142 h 476786"/>
              <a:gd name="connsiteX28" fmla="*/ 383113 w 587196"/>
              <a:gd name="connsiteY28" fmla="*/ 42478 h 476786"/>
              <a:gd name="connsiteX29" fmla="*/ 310027 w 587196"/>
              <a:gd name="connsiteY29" fmla="*/ 18445 h 476786"/>
              <a:gd name="connsiteX30" fmla="*/ 183188 w 587196"/>
              <a:gd name="connsiteY30" fmla="*/ 0 h 476786"/>
              <a:gd name="connsiteX31" fmla="*/ 404008 w 587196"/>
              <a:gd name="connsiteY31" fmla="*/ 0 h 476786"/>
              <a:gd name="connsiteX32" fmla="*/ 587196 w 587196"/>
              <a:gd name="connsiteY32" fmla="*/ 183188 h 476786"/>
              <a:gd name="connsiteX33" fmla="*/ 293598 w 587196"/>
              <a:gd name="connsiteY33" fmla="*/ 476786 h 476786"/>
              <a:gd name="connsiteX34" fmla="*/ 0 w 587196"/>
              <a:gd name="connsiteY34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7196" h="476786">
                <a:moveTo>
                  <a:pt x="310027" y="18445"/>
                </a:moveTo>
                <a:cubicBezTo>
                  <a:pt x="281105" y="18445"/>
                  <a:pt x="257646" y="25963"/>
                  <a:pt x="239652" y="40999"/>
                </a:cubicBezTo>
                <a:cubicBezTo>
                  <a:pt x="221658" y="56035"/>
                  <a:pt x="211100" y="77275"/>
                  <a:pt x="207977" y="104719"/>
                </a:cubicBezTo>
                <a:lnTo>
                  <a:pt x="239036" y="107430"/>
                </a:lnTo>
                <a:cubicBezTo>
                  <a:pt x="241172" y="86231"/>
                  <a:pt x="248526" y="70497"/>
                  <a:pt x="261097" y="60226"/>
                </a:cubicBezTo>
                <a:cubicBezTo>
                  <a:pt x="273669" y="49955"/>
                  <a:pt x="289896" y="44820"/>
                  <a:pt x="309780" y="44820"/>
                </a:cubicBezTo>
                <a:cubicBezTo>
                  <a:pt x="331965" y="44820"/>
                  <a:pt x="348768" y="50736"/>
                  <a:pt x="360189" y="62568"/>
                </a:cubicBezTo>
                <a:cubicBezTo>
                  <a:pt x="371610" y="74399"/>
                  <a:pt x="377321" y="91161"/>
                  <a:pt x="377321" y="112853"/>
                </a:cubicBezTo>
                <a:cubicBezTo>
                  <a:pt x="377321" y="127478"/>
                  <a:pt x="373870" y="139762"/>
                  <a:pt x="366968" y="149704"/>
                </a:cubicBezTo>
                <a:cubicBezTo>
                  <a:pt x="360066" y="159646"/>
                  <a:pt x="350658" y="167164"/>
                  <a:pt x="338744" y="172259"/>
                </a:cubicBezTo>
                <a:cubicBezTo>
                  <a:pt x="326830" y="177353"/>
                  <a:pt x="313149" y="179900"/>
                  <a:pt x="297702" y="179900"/>
                </a:cubicBezTo>
                <a:lnTo>
                  <a:pt x="274778" y="179900"/>
                </a:lnTo>
                <a:lnTo>
                  <a:pt x="274778" y="208740"/>
                </a:lnTo>
                <a:lnTo>
                  <a:pt x="298442" y="208740"/>
                </a:lnTo>
                <a:cubicBezTo>
                  <a:pt x="326214" y="208740"/>
                  <a:pt x="347782" y="214410"/>
                  <a:pt x="363147" y="225748"/>
                </a:cubicBezTo>
                <a:cubicBezTo>
                  <a:pt x="378512" y="237087"/>
                  <a:pt x="386194" y="253603"/>
                  <a:pt x="386194" y="275294"/>
                </a:cubicBezTo>
                <a:cubicBezTo>
                  <a:pt x="386194" y="299615"/>
                  <a:pt x="379744" y="318020"/>
                  <a:pt x="366844" y="330510"/>
                </a:cubicBezTo>
                <a:cubicBezTo>
                  <a:pt x="353944" y="342999"/>
                  <a:pt x="335252" y="349243"/>
                  <a:pt x="310766" y="349243"/>
                </a:cubicBezTo>
                <a:cubicBezTo>
                  <a:pt x="264589" y="349243"/>
                  <a:pt x="238625" y="326976"/>
                  <a:pt x="232874" y="282443"/>
                </a:cubicBezTo>
                <a:lnTo>
                  <a:pt x="201075" y="285894"/>
                </a:lnTo>
                <a:cubicBezTo>
                  <a:pt x="208635" y="345874"/>
                  <a:pt x="245198" y="375865"/>
                  <a:pt x="310766" y="375865"/>
                </a:cubicBezTo>
                <a:cubicBezTo>
                  <a:pt x="344947" y="375865"/>
                  <a:pt x="371405" y="367073"/>
                  <a:pt x="390138" y="349490"/>
                </a:cubicBezTo>
                <a:cubicBezTo>
                  <a:pt x="408872" y="331906"/>
                  <a:pt x="418239" y="307174"/>
                  <a:pt x="418239" y="275294"/>
                </a:cubicBezTo>
                <a:cubicBezTo>
                  <a:pt x="418239" y="253438"/>
                  <a:pt x="411296" y="235156"/>
                  <a:pt x="397410" y="220449"/>
                </a:cubicBezTo>
                <a:cubicBezTo>
                  <a:pt x="383524" y="205741"/>
                  <a:pt x="364256" y="196826"/>
                  <a:pt x="339607" y="193704"/>
                </a:cubicBezTo>
                <a:lnTo>
                  <a:pt x="339607" y="192718"/>
                </a:lnTo>
                <a:cubicBezTo>
                  <a:pt x="361627" y="187952"/>
                  <a:pt x="378717" y="178298"/>
                  <a:pt x="390878" y="163755"/>
                </a:cubicBezTo>
                <a:cubicBezTo>
                  <a:pt x="403038" y="149211"/>
                  <a:pt x="409119" y="131340"/>
                  <a:pt x="409119" y="110142"/>
                </a:cubicBezTo>
                <a:cubicBezTo>
                  <a:pt x="409119" y="81055"/>
                  <a:pt x="400450" y="58500"/>
                  <a:pt x="383113" y="42478"/>
                </a:cubicBezTo>
                <a:cubicBezTo>
                  <a:pt x="365776" y="26456"/>
                  <a:pt x="341414" y="18445"/>
                  <a:pt x="310027" y="18445"/>
                </a:cubicBezTo>
                <a:close/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结论总结与推广</a:t>
            </a:r>
          </a:p>
        </p:txBody>
      </p:sp>
      <p:sp>
        <p:nvSpPr>
          <p:cNvPr id="9" name="矩形 8"/>
          <p:cNvSpPr/>
          <p:nvPr/>
        </p:nvSpPr>
        <p:spPr>
          <a:xfrm>
            <a:off x="-166255" y="3195865"/>
            <a:ext cx="12358255" cy="1223735"/>
          </a:xfrm>
          <a:prstGeom prst="rect">
            <a:avLst/>
          </a:prstGeom>
          <a:solidFill>
            <a:srgbClr val="037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: 形状 28"/>
          <p:cNvSpPr/>
          <p:nvPr/>
        </p:nvSpPr>
        <p:spPr>
          <a:xfrm>
            <a:off x="9143306" y="6463414"/>
            <a:ext cx="587196" cy="474366"/>
          </a:xfrm>
          <a:custGeom>
            <a:avLst/>
            <a:gdLst>
              <a:gd name="connsiteX0" fmla="*/ 347741 w 587196"/>
              <a:gd name="connsiteY0" fmla="*/ 62613 h 474366"/>
              <a:gd name="connsiteX1" fmla="*/ 347741 w 587196"/>
              <a:gd name="connsiteY1" fmla="*/ 259563 h 474366"/>
              <a:gd name="connsiteX2" fmla="*/ 222521 w 587196"/>
              <a:gd name="connsiteY2" fmla="*/ 259563 h 474366"/>
              <a:gd name="connsiteX3" fmla="*/ 344783 w 587196"/>
              <a:gd name="connsiteY3" fmla="*/ 21201 h 474366"/>
              <a:gd name="connsiteX4" fmla="*/ 191216 w 587196"/>
              <a:gd name="connsiteY4" fmla="*/ 260796 h 474366"/>
              <a:gd name="connsiteX5" fmla="*/ 191216 w 587196"/>
              <a:gd name="connsiteY5" fmla="*/ 285446 h 474366"/>
              <a:gd name="connsiteX6" fmla="*/ 347741 w 587196"/>
              <a:gd name="connsiteY6" fmla="*/ 285446 h 474366"/>
              <a:gd name="connsiteX7" fmla="*/ 347741 w 587196"/>
              <a:gd name="connsiteY7" fmla="*/ 368515 h 474366"/>
              <a:gd name="connsiteX8" fmla="*/ 378553 w 587196"/>
              <a:gd name="connsiteY8" fmla="*/ 368515 h 474366"/>
              <a:gd name="connsiteX9" fmla="*/ 378553 w 587196"/>
              <a:gd name="connsiteY9" fmla="*/ 285446 h 474366"/>
              <a:gd name="connsiteX10" fmla="*/ 425634 w 587196"/>
              <a:gd name="connsiteY10" fmla="*/ 285446 h 474366"/>
              <a:gd name="connsiteX11" fmla="*/ 425634 w 587196"/>
              <a:gd name="connsiteY11" fmla="*/ 259563 h 474366"/>
              <a:gd name="connsiteX12" fmla="*/ 378553 w 587196"/>
              <a:gd name="connsiteY12" fmla="*/ 259563 h 474366"/>
              <a:gd name="connsiteX13" fmla="*/ 378553 w 587196"/>
              <a:gd name="connsiteY13" fmla="*/ 21201 h 474366"/>
              <a:gd name="connsiteX14" fmla="*/ 180768 w 587196"/>
              <a:gd name="connsiteY14" fmla="*/ 0 h 474366"/>
              <a:gd name="connsiteX15" fmla="*/ 406428 w 587196"/>
              <a:gd name="connsiteY15" fmla="*/ 0 h 474366"/>
              <a:gd name="connsiteX16" fmla="*/ 587196 w 587196"/>
              <a:gd name="connsiteY16" fmla="*/ 180768 h 474366"/>
              <a:gd name="connsiteX17" fmla="*/ 293598 w 587196"/>
              <a:gd name="connsiteY17" fmla="*/ 474366 h 474366"/>
              <a:gd name="connsiteX18" fmla="*/ 0 w 587196"/>
              <a:gd name="connsiteY18" fmla="*/ 180768 h 47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74366">
                <a:moveTo>
                  <a:pt x="347741" y="62613"/>
                </a:moveTo>
                <a:lnTo>
                  <a:pt x="347741" y="259563"/>
                </a:lnTo>
                <a:lnTo>
                  <a:pt x="222521" y="259563"/>
                </a:lnTo>
                <a:close/>
                <a:moveTo>
                  <a:pt x="344783" y="21201"/>
                </a:moveTo>
                <a:lnTo>
                  <a:pt x="191216" y="260796"/>
                </a:lnTo>
                <a:lnTo>
                  <a:pt x="191216" y="285446"/>
                </a:lnTo>
                <a:lnTo>
                  <a:pt x="347741" y="285446"/>
                </a:lnTo>
                <a:lnTo>
                  <a:pt x="347741" y="368515"/>
                </a:lnTo>
                <a:lnTo>
                  <a:pt x="378553" y="368515"/>
                </a:lnTo>
                <a:lnTo>
                  <a:pt x="378553" y="285446"/>
                </a:lnTo>
                <a:lnTo>
                  <a:pt x="425634" y="285446"/>
                </a:lnTo>
                <a:lnTo>
                  <a:pt x="425634" y="259563"/>
                </a:lnTo>
                <a:lnTo>
                  <a:pt x="378553" y="259563"/>
                </a:lnTo>
                <a:lnTo>
                  <a:pt x="378553" y="21201"/>
                </a:lnTo>
                <a:close/>
                <a:moveTo>
                  <a:pt x="180768" y="0"/>
                </a:moveTo>
                <a:lnTo>
                  <a:pt x="406428" y="0"/>
                </a:lnTo>
                <a:lnTo>
                  <a:pt x="587196" y="180768"/>
                </a:lnTo>
                <a:lnTo>
                  <a:pt x="293598" y="474366"/>
                </a:lnTo>
                <a:lnTo>
                  <a:pt x="0" y="1807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728688" y="1900467"/>
            <a:ext cx="7493000" cy="3985410"/>
            <a:chOff x="2578100" y="2035175"/>
            <a:chExt cx="7493000" cy="3985410"/>
          </a:xfrm>
        </p:grpSpPr>
        <p:sp>
          <p:nvSpPr>
            <p:cNvPr id="2" name="MH_Other_1"/>
            <p:cNvSpPr/>
            <p:nvPr>
              <p:custDataLst>
                <p:tags r:id="rId1"/>
              </p:custDataLst>
            </p:nvPr>
          </p:nvSpPr>
          <p:spPr>
            <a:xfrm>
              <a:off x="2578100" y="2035175"/>
              <a:ext cx="7493000" cy="1358900"/>
            </a:xfrm>
            <a:custGeom>
              <a:avLst/>
              <a:gdLst>
                <a:gd name="connsiteX0" fmla="*/ 0 w 7493001"/>
                <a:gd name="connsiteY0" fmla="*/ 241300 h 1358900"/>
                <a:gd name="connsiteX1" fmla="*/ 6258234 w 7493001"/>
                <a:gd name="connsiteY1" fmla="*/ 241300 h 1358900"/>
                <a:gd name="connsiteX2" fmla="*/ 6258234 w 7493001"/>
                <a:gd name="connsiteY2" fmla="*/ 1117600 h 1358900"/>
                <a:gd name="connsiteX3" fmla="*/ 0 w 7493001"/>
                <a:gd name="connsiteY3" fmla="*/ 1117600 h 1358900"/>
                <a:gd name="connsiteX4" fmla="*/ 6321535 w 7493001"/>
                <a:gd name="connsiteY4" fmla="*/ 0 h 1358900"/>
                <a:gd name="connsiteX5" fmla="*/ 7493001 w 7493001"/>
                <a:gd name="connsiteY5" fmla="*/ 679450 h 1358900"/>
                <a:gd name="connsiteX6" fmla="*/ 6321535 w 7493001"/>
                <a:gd name="connsiteY6" fmla="*/ 1358900 h 135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93001" h="1358900">
                  <a:moveTo>
                    <a:pt x="0" y="241300"/>
                  </a:moveTo>
                  <a:lnTo>
                    <a:pt x="6258234" y="241300"/>
                  </a:lnTo>
                  <a:lnTo>
                    <a:pt x="6258234" y="1117600"/>
                  </a:lnTo>
                  <a:lnTo>
                    <a:pt x="0" y="1117600"/>
                  </a:lnTo>
                  <a:close/>
                  <a:moveTo>
                    <a:pt x="6321535" y="0"/>
                  </a:moveTo>
                  <a:lnTo>
                    <a:pt x="7493001" y="679450"/>
                  </a:lnTo>
                  <a:lnTo>
                    <a:pt x="6321535" y="135890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" name="MH_SubTitle_1"/>
            <p:cNvSpPr/>
            <p:nvPr>
              <p:custDataLst>
                <p:tags r:id="rId2"/>
              </p:custDataLst>
            </p:nvPr>
          </p:nvSpPr>
          <p:spPr>
            <a:xfrm>
              <a:off x="3011489" y="2522539"/>
              <a:ext cx="1558925" cy="42068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en-US" altLang="zh-CN" dirty="0">
                  <a:solidFill>
                    <a:srgbClr val="FFFFFF"/>
                  </a:solidFill>
                  <a:ea typeface="黑体" panose="02010609060101010101" charset="-122"/>
                </a:rPr>
                <a:t>LOREM</a:t>
              </a:r>
              <a:endParaRPr lang="zh-CN" altLang="en-US" dirty="0">
                <a:solidFill>
                  <a:srgbClr val="FFFFFF"/>
                </a:solidFill>
                <a:ea typeface="黑体" panose="02010609060101010101" charset="-122"/>
              </a:endParaRPr>
            </a:p>
          </p:txBody>
        </p:sp>
        <p:sp>
          <p:nvSpPr>
            <p:cNvPr id="7" name="MH_Text_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74881" y="3417085"/>
              <a:ext cx="1866900" cy="260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ea typeface="黑体" panose="02010609060101010101" charset="-122"/>
                </a:rPr>
                <a:t>LOREM IPSUM DOLOR SIT AMET CONSECTETUR ADIPISICING ELIT SED DO</a:t>
              </a:r>
              <a:endParaRPr lang="zh-CN" altLang="en-US" sz="1400" dirty="0">
                <a:solidFill>
                  <a:schemeClr val="bg1"/>
                </a:solidFill>
                <a:ea typeface="黑体" panose="02010609060101010101" charset="-122"/>
              </a:endParaRPr>
            </a:p>
          </p:txBody>
        </p:sp>
        <p:sp>
          <p:nvSpPr>
            <p:cNvPr id="8" name="MH_SubTitle_2"/>
            <p:cNvSpPr/>
            <p:nvPr>
              <p:custDataLst>
                <p:tags r:id="rId4"/>
              </p:custDataLst>
            </p:nvPr>
          </p:nvSpPr>
          <p:spPr>
            <a:xfrm>
              <a:off x="4984750" y="2522539"/>
              <a:ext cx="1557338" cy="420687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en-US" altLang="zh-CN">
                  <a:solidFill>
                    <a:srgbClr val="FFFFFF"/>
                  </a:solidFill>
                  <a:ea typeface="黑体" panose="02010609060101010101" charset="-122"/>
                </a:rPr>
                <a:t>LOREM</a:t>
              </a:r>
              <a:endParaRPr lang="zh-CN" altLang="en-US">
                <a:solidFill>
                  <a:srgbClr val="FFFFFF"/>
                </a:solidFill>
                <a:ea typeface="黑体" panose="02010609060101010101" charset="-122"/>
              </a:endParaRPr>
            </a:p>
          </p:txBody>
        </p:sp>
        <p:sp>
          <p:nvSpPr>
            <p:cNvPr id="22" name="MH_Text_2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48144" y="3417085"/>
              <a:ext cx="1866900" cy="260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>
                  <a:solidFill>
                    <a:schemeClr val="bg1"/>
                  </a:solidFill>
                  <a:ea typeface="黑体" panose="02010609060101010101" charset="-122"/>
                </a:rPr>
                <a:t>LOREM IPSUM DOLOR SIT AMET CONSECTETUR ADIPISICING ELIT SED DO</a:t>
              </a:r>
              <a:endParaRPr lang="zh-CN" altLang="en-US" sz="1400">
                <a:solidFill>
                  <a:schemeClr val="bg1"/>
                </a:solidFill>
                <a:ea typeface="黑体" panose="02010609060101010101" charset="-122"/>
              </a:endParaRPr>
            </a:p>
          </p:txBody>
        </p:sp>
        <p:sp>
          <p:nvSpPr>
            <p:cNvPr id="24" name="MH_SubTitle_3"/>
            <p:cNvSpPr/>
            <p:nvPr>
              <p:custDataLst>
                <p:tags r:id="rId6"/>
              </p:custDataLst>
            </p:nvPr>
          </p:nvSpPr>
          <p:spPr>
            <a:xfrm>
              <a:off x="6958014" y="2522539"/>
              <a:ext cx="1557337" cy="420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en-US" altLang="zh-CN">
                  <a:solidFill>
                    <a:srgbClr val="FFFFFF"/>
                  </a:solidFill>
                  <a:ea typeface="黑体" panose="02010609060101010101" charset="-122"/>
                </a:rPr>
                <a:t>LOREM</a:t>
              </a:r>
              <a:endParaRPr lang="zh-CN" altLang="en-US">
                <a:solidFill>
                  <a:srgbClr val="FFFFFF"/>
                </a:solidFill>
                <a:ea typeface="黑体" panose="02010609060101010101" charset="-122"/>
              </a:endParaRPr>
            </a:p>
          </p:txBody>
        </p:sp>
        <p:sp>
          <p:nvSpPr>
            <p:cNvPr id="26" name="MH_Text_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19819" y="3417085"/>
              <a:ext cx="1866900" cy="260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>
                  <a:solidFill>
                    <a:schemeClr val="bg1"/>
                  </a:solidFill>
                  <a:ea typeface="黑体" panose="02010609060101010101" charset="-122"/>
                </a:rPr>
                <a:t>LOREM IPSUM DOLOR SIT AMET CONSECTETUR ADIPISICING ELIT SED DO</a:t>
              </a:r>
              <a:endParaRPr lang="zh-CN" altLang="en-US" sz="1400">
                <a:solidFill>
                  <a:schemeClr val="bg1"/>
                </a:solidFill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115"/>
            <a:ext cx="12192000" cy="4616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6486426"/>
            <a:ext cx="12192000" cy="451354"/>
          </a:xfrm>
          <a:prstGeom prst="rect">
            <a:avLst/>
          </a:prstGeom>
          <a:gradFill>
            <a:gsLst>
              <a:gs pos="94000">
                <a:srgbClr val="199CFF">
                  <a:alpha val="10000"/>
                </a:srgbClr>
              </a:gs>
              <a:gs pos="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6068312" y="6473694"/>
            <a:ext cx="24614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研究背景与现状</a:t>
            </a:r>
          </a:p>
        </p:txBody>
      </p:sp>
      <p:sp>
        <p:nvSpPr>
          <p:cNvPr id="23" name="任意多边形: 形状 22"/>
          <p:cNvSpPr/>
          <p:nvPr/>
        </p:nvSpPr>
        <p:spPr>
          <a:xfrm>
            <a:off x="-43540" y="6460994"/>
            <a:ext cx="587196" cy="476786"/>
          </a:xfrm>
          <a:custGeom>
            <a:avLst/>
            <a:gdLst>
              <a:gd name="connsiteX0" fmla="*/ 183188 w 587196"/>
              <a:gd name="connsiteY0" fmla="*/ 0 h 476786"/>
              <a:gd name="connsiteX1" fmla="*/ 404008 w 587196"/>
              <a:gd name="connsiteY1" fmla="*/ 0 h 476786"/>
              <a:gd name="connsiteX2" fmla="*/ 587196 w 587196"/>
              <a:gd name="connsiteY2" fmla="*/ 183188 h 476786"/>
              <a:gd name="connsiteX3" fmla="*/ 413555 w 587196"/>
              <a:gd name="connsiteY3" fmla="*/ 356829 h 476786"/>
              <a:gd name="connsiteX4" fmla="*/ 413555 w 587196"/>
              <a:gd name="connsiteY4" fmla="*/ 344560 h 476786"/>
              <a:gd name="connsiteX5" fmla="*/ 337881 w 587196"/>
              <a:gd name="connsiteY5" fmla="*/ 344560 h 476786"/>
              <a:gd name="connsiteX6" fmla="*/ 337881 w 587196"/>
              <a:gd name="connsiteY6" fmla="*/ 23621 h 476786"/>
              <a:gd name="connsiteX7" fmla="*/ 310520 w 587196"/>
              <a:gd name="connsiteY7" fmla="*/ 23621 h 476786"/>
              <a:gd name="connsiteX8" fmla="*/ 227697 w 587196"/>
              <a:gd name="connsiteY8" fmla="*/ 80315 h 476786"/>
              <a:gd name="connsiteX9" fmla="*/ 227697 w 587196"/>
              <a:gd name="connsiteY9" fmla="*/ 108662 h 476786"/>
              <a:gd name="connsiteX10" fmla="*/ 307069 w 587196"/>
              <a:gd name="connsiteY10" fmla="*/ 55912 h 476786"/>
              <a:gd name="connsiteX11" fmla="*/ 307069 w 587196"/>
              <a:gd name="connsiteY11" fmla="*/ 344560 h 476786"/>
              <a:gd name="connsiteX12" fmla="*/ 218330 w 587196"/>
              <a:gd name="connsiteY12" fmla="*/ 344560 h 476786"/>
              <a:gd name="connsiteX13" fmla="*/ 218330 w 587196"/>
              <a:gd name="connsiteY13" fmla="*/ 370935 h 476786"/>
              <a:gd name="connsiteX14" fmla="*/ 399449 w 587196"/>
              <a:gd name="connsiteY14" fmla="*/ 370935 h 476786"/>
              <a:gd name="connsiteX15" fmla="*/ 293598 w 587196"/>
              <a:gd name="connsiteY15" fmla="*/ 476786 h 476786"/>
              <a:gd name="connsiteX16" fmla="*/ 0 w 587196"/>
              <a:gd name="connsiteY16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76786"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413555" y="356829"/>
                </a:lnTo>
                <a:lnTo>
                  <a:pt x="413555" y="344560"/>
                </a:lnTo>
                <a:lnTo>
                  <a:pt x="337881" y="344560"/>
                </a:lnTo>
                <a:lnTo>
                  <a:pt x="337881" y="23621"/>
                </a:lnTo>
                <a:lnTo>
                  <a:pt x="310520" y="23621"/>
                </a:lnTo>
                <a:lnTo>
                  <a:pt x="227697" y="80315"/>
                </a:lnTo>
                <a:lnTo>
                  <a:pt x="227697" y="108662"/>
                </a:lnTo>
                <a:lnTo>
                  <a:pt x="307069" y="55912"/>
                </a:lnTo>
                <a:lnTo>
                  <a:pt x="307069" y="344560"/>
                </a:lnTo>
                <a:lnTo>
                  <a:pt x="218330" y="344560"/>
                </a:lnTo>
                <a:lnTo>
                  <a:pt x="218330" y="370935"/>
                </a:lnTo>
                <a:lnTo>
                  <a:pt x="399449" y="370935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/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研究方法与思路</a:t>
            </a:r>
          </a:p>
        </p:txBody>
      </p:sp>
      <p:sp>
        <p:nvSpPr>
          <p:cNvPr id="25" name="任意多边形: 形状 24"/>
          <p:cNvSpPr/>
          <p:nvPr/>
        </p:nvSpPr>
        <p:spPr>
          <a:xfrm>
            <a:off x="3018742" y="6460994"/>
            <a:ext cx="587196" cy="476786"/>
          </a:xfrm>
          <a:custGeom>
            <a:avLst/>
            <a:gdLst>
              <a:gd name="connsiteX0" fmla="*/ 183188 w 587196"/>
              <a:gd name="connsiteY0" fmla="*/ 0 h 476786"/>
              <a:gd name="connsiteX1" fmla="*/ 404008 w 587196"/>
              <a:gd name="connsiteY1" fmla="*/ 0 h 476786"/>
              <a:gd name="connsiteX2" fmla="*/ 587196 w 587196"/>
              <a:gd name="connsiteY2" fmla="*/ 183188 h 476786"/>
              <a:gd name="connsiteX3" fmla="*/ 417992 w 587196"/>
              <a:gd name="connsiteY3" fmla="*/ 352392 h 476786"/>
              <a:gd name="connsiteX4" fmla="*/ 417992 w 587196"/>
              <a:gd name="connsiteY4" fmla="*/ 343081 h 476786"/>
              <a:gd name="connsiteX5" fmla="*/ 243473 w 587196"/>
              <a:gd name="connsiteY5" fmla="*/ 343081 h 476786"/>
              <a:gd name="connsiteX6" fmla="*/ 327528 w 587196"/>
              <a:gd name="connsiteY6" fmla="*/ 243496 h 476786"/>
              <a:gd name="connsiteX7" fmla="*/ 381264 w 587196"/>
              <a:gd name="connsiteY7" fmla="*/ 190376 h 476786"/>
              <a:gd name="connsiteX8" fmla="*/ 404928 w 587196"/>
              <a:gd name="connsiteY8" fmla="*/ 151553 h 476786"/>
              <a:gd name="connsiteX9" fmla="*/ 412816 w 587196"/>
              <a:gd name="connsiteY9" fmla="*/ 109895 h 476786"/>
              <a:gd name="connsiteX10" fmla="*/ 386441 w 587196"/>
              <a:gd name="connsiteY10" fmla="*/ 42601 h 476786"/>
              <a:gd name="connsiteX11" fmla="*/ 312985 w 587196"/>
              <a:gd name="connsiteY11" fmla="*/ 18445 h 476786"/>
              <a:gd name="connsiteX12" fmla="*/ 242857 w 587196"/>
              <a:gd name="connsiteY12" fmla="*/ 42355 h 476786"/>
              <a:gd name="connsiteX13" fmla="*/ 211675 w 587196"/>
              <a:gd name="connsiteY13" fmla="*/ 105212 h 476786"/>
              <a:gd name="connsiteX14" fmla="*/ 243226 w 587196"/>
              <a:gd name="connsiteY14" fmla="*/ 109155 h 476786"/>
              <a:gd name="connsiteX15" fmla="*/ 265041 w 587196"/>
              <a:gd name="connsiteY15" fmla="*/ 62198 h 476786"/>
              <a:gd name="connsiteX16" fmla="*/ 312738 w 587196"/>
              <a:gd name="connsiteY16" fmla="*/ 45066 h 476786"/>
              <a:gd name="connsiteX17" fmla="*/ 362777 w 587196"/>
              <a:gd name="connsiteY17" fmla="*/ 62444 h 476786"/>
              <a:gd name="connsiteX18" fmla="*/ 380771 w 587196"/>
              <a:gd name="connsiteY18" fmla="*/ 111867 h 476786"/>
              <a:gd name="connsiteX19" fmla="*/ 363640 w 587196"/>
              <a:gd name="connsiteY19" fmla="*/ 165110 h 476786"/>
              <a:gd name="connsiteX20" fmla="*/ 303618 w 587196"/>
              <a:gd name="connsiteY20" fmla="*/ 227474 h 476786"/>
              <a:gd name="connsiteX21" fmla="*/ 240392 w 587196"/>
              <a:gd name="connsiteY21" fmla="*/ 291933 h 476786"/>
              <a:gd name="connsiteX22" fmla="*/ 207484 w 587196"/>
              <a:gd name="connsiteY22" fmla="*/ 348750 h 476786"/>
              <a:gd name="connsiteX23" fmla="*/ 207484 w 587196"/>
              <a:gd name="connsiteY23" fmla="*/ 370935 h 476786"/>
              <a:gd name="connsiteX24" fmla="*/ 399449 w 587196"/>
              <a:gd name="connsiteY24" fmla="*/ 370935 h 476786"/>
              <a:gd name="connsiteX25" fmla="*/ 293598 w 587196"/>
              <a:gd name="connsiteY25" fmla="*/ 476786 h 476786"/>
              <a:gd name="connsiteX26" fmla="*/ 0 w 587196"/>
              <a:gd name="connsiteY26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76786"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417992" y="352392"/>
                </a:lnTo>
                <a:lnTo>
                  <a:pt x="417992" y="343081"/>
                </a:lnTo>
                <a:lnTo>
                  <a:pt x="243473" y="343081"/>
                </a:lnTo>
                <a:cubicBezTo>
                  <a:pt x="255140" y="316130"/>
                  <a:pt x="283159" y="282936"/>
                  <a:pt x="327528" y="243496"/>
                </a:cubicBezTo>
                <a:cubicBezTo>
                  <a:pt x="352835" y="220983"/>
                  <a:pt x="370747" y="203276"/>
                  <a:pt x="381264" y="190376"/>
                </a:cubicBezTo>
                <a:cubicBezTo>
                  <a:pt x="391782" y="177476"/>
                  <a:pt x="399670" y="164535"/>
                  <a:pt x="404928" y="151553"/>
                </a:cubicBezTo>
                <a:cubicBezTo>
                  <a:pt x="410187" y="138571"/>
                  <a:pt x="412816" y="124685"/>
                  <a:pt x="412816" y="109895"/>
                </a:cubicBezTo>
                <a:cubicBezTo>
                  <a:pt x="412816" y="81137"/>
                  <a:pt x="404024" y="58706"/>
                  <a:pt x="386441" y="42601"/>
                </a:cubicBezTo>
                <a:cubicBezTo>
                  <a:pt x="368857" y="26497"/>
                  <a:pt x="344372" y="18445"/>
                  <a:pt x="312985" y="18445"/>
                </a:cubicBezTo>
                <a:cubicBezTo>
                  <a:pt x="284556" y="18445"/>
                  <a:pt x="261180" y="26415"/>
                  <a:pt x="242857" y="42355"/>
                </a:cubicBezTo>
                <a:cubicBezTo>
                  <a:pt x="224534" y="58295"/>
                  <a:pt x="214140" y="79247"/>
                  <a:pt x="211675" y="105212"/>
                </a:cubicBezTo>
                <a:lnTo>
                  <a:pt x="243226" y="109155"/>
                </a:lnTo>
                <a:cubicBezTo>
                  <a:pt x="245363" y="89271"/>
                  <a:pt x="252634" y="73619"/>
                  <a:pt x="265041" y="62198"/>
                </a:cubicBezTo>
                <a:cubicBezTo>
                  <a:pt x="277448" y="50777"/>
                  <a:pt x="293347" y="45066"/>
                  <a:pt x="312738" y="45066"/>
                </a:cubicBezTo>
                <a:cubicBezTo>
                  <a:pt x="334101" y="45066"/>
                  <a:pt x="350781" y="50859"/>
                  <a:pt x="362777" y="62444"/>
                </a:cubicBezTo>
                <a:cubicBezTo>
                  <a:pt x="374773" y="74030"/>
                  <a:pt x="380771" y="90504"/>
                  <a:pt x="380771" y="111867"/>
                </a:cubicBezTo>
                <a:cubicBezTo>
                  <a:pt x="380771" y="130436"/>
                  <a:pt x="375061" y="148184"/>
                  <a:pt x="363640" y="165110"/>
                </a:cubicBezTo>
                <a:cubicBezTo>
                  <a:pt x="352219" y="182036"/>
                  <a:pt x="332212" y="202824"/>
                  <a:pt x="303618" y="227474"/>
                </a:cubicBezTo>
                <a:cubicBezTo>
                  <a:pt x="275846" y="251631"/>
                  <a:pt x="254771" y="273117"/>
                  <a:pt x="240392" y="291933"/>
                </a:cubicBezTo>
                <a:cubicBezTo>
                  <a:pt x="226013" y="310749"/>
                  <a:pt x="215044" y="329688"/>
                  <a:pt x="207484" y="348750"/>
                </a:cubicBezTo>
                <a:lnTo>
                  <a:pt x="207484" y="370935"/>
                </a:lnTo>
                <a:lnTo>
                  <a:pt x="399449" y="370935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关键知识与分析</a:t>
            </a:r>
          </a:p>
        </p:txBody>
      </p:sp>
      <p:sp>
        <p:nvSpPr>
          <p:cNvPr id="27" name="任意多边形: 形状 26"/>
          <p:cNvSpPr/>
          <p:nvPr/>
        </p:nvSpPr>
        <p:spPr>
          <a:xfrm>
            <a:off x="6077493" y="6484006"/>
            <a:ext cx="587196" cy="453775"/>
          </a:xfrm>
          <a:custGeom>
            <a:avLst/>
            <a:gdLst>
              <a:gd name="connsiteX0" fmla="*/ 160177 w 587196"/>
              <a:gd name="connsiteY0" fmla="*/ 0 h 453775"/>
              <a:gd name="connsiteX1" fmla="*/ 278214 w 587196"/>
              <a:gd name="connsiteY1" fmla="*/ 0 h 453775"/>
              <a:gd name="connsiteX2" fmla="*/ 270742 w 587196"/>
              <a:gd name="connsiteY2" fmla="*/ 1073 h 453775"/>
              <a:gd name="connsiteX3" fmla="*/ 239652 w 587196"/>
              <a:gd name="connsiteY3" fmla="*/ 17988 h 453775"/>
              <a:gd name="connsiteX4" fmla="*/ 207977 w 587196"/>
              <a:gd name="connsiteY4" fmla="*/ 81708 h 453775"/>
              <a:gd name="connsiteX5" fmla="*/ 239036 w 587196"/>
              <a:gd name="connsiteY5" fmla="*/ 84419 h 453775"/>
              <a:gd name="connsiteX6" fmla="*/ 261097 w 587196"/>
              <a:gd name="connsiteY6" fmla="*/ 37215 h 453775"/>
              <a:gd name="connsiteX7" fmla="*/ 309780 w 587196"/>
              <a:gd name="connsiteY7" fmla="*/ 21809 h 453775"/>
              <a:gd name="connsiteX8" fmla="*/ 360189 w 587196"/>
              <a:gd name="connsiteY8" fmla="*/ 39557 h 453775"/>
              <a:gd name="connsiteX9" fmla="*/ 377321 w 587196"/>
              <a:gd name="connsiteY9" fmla="*/ 89842 h 453775"/>
              <a:gd name="connsiteX10" fmla="*/ 366968 w 587196"/>
              <a:gd name="connsiteY10" fmla="*/ 126693 h 453775"/>
              <a:gd name="connsiteX11" fmla="*/ 338744 w 587196"/>
              <a:gd name="connsiteY11" fmla="*/ 149248 h 453775"/>
              <a:gd name="connsiteX12" fmla="*/ 297702 w 587196"/>
              <a:gd name="connsiteY12" fmla="*/ 156889 h 453775"/>
              <a:gd name="connsiteX13" fmla="*/ 274778 w 587196"/>
              <a:gd name="connsiteY13" fmla="*/ 156889 h 453775"/>
              <a:gd name="connsiteX14" fmla="*/ 274778 w 587196"/>
              <a:gd name="connsiteY14" fmla="*/ 185729 h 453775"/>
              <a:gd name="connsiteX15" fmla="*/ 298442 w 587196"/>
              <a:gd name="connsiteY15" fmla="*/ 185729 h 453775"/>
              <a:gd name="connsiteX16" fmla="*/ 363147 w 587196"/>
              <a:gd name="connsiteY16" fmla="*/ 202737 h 453775"/>
              <a:gd name="connsiteX17" fmla="*/ 386194 w 587196"/>
              <a:gd name="connsiteY17" fmla="*/ 252283 h 453775"/>
              <a:gd name="connsiteX18" fmla="*/ 366844 w 587196"/>
              <a:gd name="connsiteY18" fmla="*/ 307499 h 453775"/>
              <a:gd name="connsiteX19" fmla="*/ 310766 w 587196"/>
              <a:gd name="connsiteY19" fmla="*/ 326232 h 453775"/>
              <a:gd name="connsiteX20" fmla="*/ 232874 w 587196"/>
              <a:gd name="connsiteY20" fmla="*/ 259432 h 453775"/>
              <a:gd name="connsiteX21" fmla="*/ 201075 w 587196"/>
              <a:gd name="connsiteY21" fmla="*/ 262883 h 453775"/>
              <a:gd name="connsiteX22" fmla="*/ 310766 w 587196"/>
              <a:gd name="connsiteY22" fmla="*/ 352854 h 453775"/>
              <a:gd name="connsiteX23" fmla="*/ 390138 w 587196"/>
              <a:gd name="connsiteY23" fmla="*/ 326479 h 453775"/>
              <a:gd name="connsiteX24" fmla="*/ 418239 w 587196"/>
              <a:gd name="connsiteY24" fmla="*/ 252283 h 453775"/>
              <a:gd name="connsiteX25" fmla="*/ 397410 w 587196"/>
              <a:gd name="connsiteY25" fmla="*/ 197438 h 453775"/>
              <a:gd name="connsiteX26" fmla="*/ 339607 w 587196"/>
              <a:gd name="connsiteY26" fmla="*/ 170693 h 453775"/>
              <a:gd name="connsiteX27" fmla="*/ 339607 w 587196"/>
              <a:gd name="connsiteY27" fmla="*/ 169707 h 453775"/>
              <a:gd name="connsiteX28" fmla="*/ 390878 w 587196"/>
              <a:gd name="connsiteY28" fmla="*/ 140744 h 453775"/>
              <a:gd name="connsiteX29" fmla="*/ 409119 w 587196"/>
              <a:gd name="connsiteY29" fmla="*/ 87131 h 453775"/>
              <a:gd name="connsiteX30" fmla="*/ 383113 w 587196"/>
              <a:gd name="connsiteY30" fmla="*/ 19467 h 453775"/>
              <a:gd name="connsiteX31" fmla="*/ 351839 w 587196"/>
              <a:gd name="connsiteY31" fmla="*/ 1443 h 453775"/>
              <a:gd name="connsiteX32" fmla="*/ 341802 w 587196"/>
              <a:gd name="connsiteY32" fmla="*/ 0 h 453775"/>
              <a:gd name="connsiteX33" fmla="*/ 427019 w 587196"/>
              <a:gd name="connsiteY33" fmla="*/ 0 h 453775"/>
              <a:gd name="connsiteX34" fmla="*/ 587196 w 587196"/>
              <a:gd name="connsiteY34" fmla="*/ 160177 h 453775"/>
              <a:gd name="connsiteX35" fmla="*/ 293598 w 587196"/>
              <a:gd name="connsiteY35" fmla="*/ 453775 h 453775"/>
              <a:gd name="connsiteX36" fmla="*/ 0 w 587196"/>
              <a:gd name="connsiteY36" fmla="*/ 160177 h 45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87196" h="453775">
                <a:moveTo>
                  <a:pt x="160177" y="0"/>
                </a:moveTo>
                <a:lnTo>
                  <a:pt x="278214" y="0"/>
                </a:lnTo>
                <a:lnTo>
                  <a:pt x="270742" y="1073"/>
                </a:lnTo>
                <a:cubicBezTo>
                  <a:pt x="259013" y="4832"/>
                  <a:pt x="248649" y="10470"/>
                  <a:pt x="239652" y="17988"/>
                </a:cubicBezTo>
                <a:cubicBezTo>
                  <a:pt x="221658" y="33024"/>
                  <a:pt x="211100" y="54264"/>
                  <a:pt x="207977" y="81708"/>
                </a:cubicBezTo>
                <a:lnTo>
                  <a:pt x="239036" y="84419"/>
                </a:lnTo>
                <a:cubicBezTo>
                  <a:pt x="241172" y="63220"/>
                  <a:pt x="248526" y="47486"/>
                  <a:pt x="261097" y="37215"/>
                </a:cubicBezTo>
                <a:cubicBezTo>
                  <a:pt x="273669" y="26944"/>
                  <a:pt x="289896" y="21809"/>
                  <a:pt x="309780" y="21809"/>
                </a:cubicBezTo>
                <a:cubicBezTo>
                  <a:pt x="331965" y="21809"/>
                  <a:pt x="348768" y="27725"/>
                  <a:pt x="360189" y="39557"/>
                </a:cubicBezTo>
                <a:cubicBezTo>
                  <a:pt x="371610" y="51388"/>
                  <a:pt x="377321" y="68150"/>
                  <a:pt x="377321" y="89842"/>
                </a:cubicBezTo>
                <a:cubicBezTo>
                  <a:pt x="377321" y="104467"/>
                  <a:pt x="373870" y="116751"/>
                  <a:pt x="366968" y="126693"/>
                </a:cubicBezTo>
                <a:cubicBezTo>
                  <a:pt x="360066" y="136635"/>
                  <a:pt x="350658" y="144153"/>
                  <a:pt x="338744" y="149248"/>
                </a:cubicBezTo>
                <a:cubicBezTo>
                  <a:pt x="326830" y="154342"/>
                  <a:pt x="313149" y="156889"/>
                  <a:pt x="297702" y="156889"/>
                </a:cubicBezTo>
                <a:lnTo>
                  <a:pt x="274778" y="156889"/>
                </a:lnTo>
                <a:lnTo>
                  <a:pt x="274778" y="185729"/>
                </a:lnTo>
                <a:lnTo>
                  <a:pt x="298442" y="185729"/>
                </a:lnTo>
                <a:cubicBezTo>
                  <a:pt x="326214" y="185729"/>
                  <a:pt x="347782" y="191399"/>
                  <a:pt x="363147" y="202737"/>
                </a:cubicBezTo>
                <a:cubicBezTo>
                  <a:pt x="378512" y="214076"/>
                  <a:pt x="386194" y="230592"/>
                  <a:pt x="386194" y="252283"/>
                </a:cubicBezTo>
                <a:cubicBezTo>
                  <a:pt x="386194" y="276604"/>
                  <a:pt x="379744" y="295009"/>
                  <a:pt x="366844" y="307499"/>
                </a:cubicBezTo>
                <a:cubicBezTo>
                  <a:pt x="353944" y="319988"/>
                  <a:pt x="335252" y="326232"/>
                  <a:pt x="310766" y="326232"/>
                </a:cubicBezTo>
                <a:cubicBezTo>
                  <a:pt x="264589" y="326232"/>
                  <a:pt x="238625" y="303965"/>
                  <a:pt x="232874" y="259432"/>
                </a:cubicBezTo>
                <a:lnTo>
                  <a:pt x="201075" y="262883"/>
                </a:lnTo>
                <a:cubicBezTo>
                  <a:pt x="208635" y="322863"/>
                  <a:pt x="245198" y="352854"/>
                  <a:pt x="310766" y="352854"/>
                </a:cubicBezTo>
                <a:cubicBezTo>
                  <a:pt x="344947" y="352854"/>
                  <a:pt x="371405" y="344062"/>
                  <a:pt x="390138" y="326479"/>
                </a:cubicBezTo>
                <a:cubicBezTo>
                  <a:pt x="408872" y="308895"/>
                  <a:pt x="418239" y="284163"/>
                  <a:pt x="418239" y="252283"/>
                </a:cubicBezTo>
                <a:cubicBezTo>
                  <a:pt x="418239" y="230427"/>
                  <a:pt x="411296" y="212145"/>
                  <a:pt x="397410" y="197438"/>
                </a:cubicBezTo>
                <a:cubicBezTo>
                  <a:pt x="383524" y="182730"/>
                  <a:pt x="364256" y="173815"/>
                  <a:pt x="339607" y="170693"/>
                </a:cubicBezTo>
                <a:lnTo>
                  <a:pt x="339607" y="169707"/>
                </a:lnTo>
                <a:cubicBezTo>
                  <a:pt x="361627" y="164941"/>
                  <a:pt x="378717" y="155287"/>
                  <a:pt x="390878" y="140744"/>
                </a:cubicBezTo>
                <a:cubicBezTo>
                  <a:pt x="403038" y="126200"/>
                  <a:pt x="409119" y="108329"/>
                  <a:pt x="409119" y="87131"/>
                </a:cubicBezTo>
                <a:cubicBezTo>
                  <a:pt x="409119" y="58044"/>
                  <a:pt x="400450" y="35489"/>
                  <a:pt x="383113" y="19467"/>
                </a:cubicBezTo>
                <a:cubicBezTo>
                  <a:pt x="374445" y="11456"/>
                  <a:pt x="364020" y="5448"/>
                  <a:pt x="351839" y="1443"/>
                </a:cubicBezTo>
                <a:lnTo>
                  <a:pt x="341802" y="0"/>
                </a:lnTo>
                <a:lnTo>
                  <a:pt x="427019" y="0"/>
                </a:lnTo>
                <a:lnTo>
                  <a:pt x="587196" y="160177"/>
                </a:lnTo>
                <a:lnTo>
                  <a:pt x="293598" y="453775"/>
                </a:lnTo>
                <a:lnTo>
                  <a:pt x="0" y="160177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结论总结与推广</a:t>
            </a:r>
          </a:p>
        </p:txBody>
      </p:sp>
      <p:sp>
        <p:nvSpPr>
          <p:cNvPr id="29" name="任意多边形: 形状 28"/>
          <p:cNvSpPr/>
          <p:nvPr/>
        </p:nvSpPr>
        <p:spPr>
          <a:xfrm>
            <a:off x="9143306" y="6460994"/>
            <a:ext cx="587196" cy="476786"/>
          </a:xfrm>
          <a:custGeom>
            <a:avLst/>
            <a:gdLst>
              <a:gd name="connsiteX0" fmla="*/ 347741 w 587196"/>
              <a:gd name="connsiteY0" fmla="*/ 65033 h 476786"/>
              <a:gd name="connsiteX1" fmla="*/ 347741 w 587196"/>
              <a:gd name="connsiteY1" fmla="*/ 261983 h 476786"/>
              <a:gd name="connsiteX2" fmla="*/ 222521 w 587196"/>
              <a:gd name="connsiteY2" fmla="*/ 261983 h 476786"/>
              <a:gd name="connsiteX3" fmla="*/ 344783 w 587196"/>
              <a:gd name="connsiteY3" fmla="*/ 23621 h 476786"/>
              <a:gd name="connsiteX4" fmla="*/ 191216 w 587196"/>
              <a:gd name="connsiteY4" fmla="*/ 263216 h 476786"/>
              <a:gd name="connsiteX5" fmla="*/ 191216 w 587196"/>
              <a:gd name="connsiteY5" fmla="*/ 287866 h 476786"/>
              <a:gd name="connsiteX6" fmla="*/ 347741 w 587196"/>
              <a:gd name="connsiteY6" fmla="*/ 287866 h 476786"/>
              <a:gd name="connsiteX7" fmla="*/ 347741 w 587196"/>
              <a:gd name="connsiteY7" fmla="*/ 370935 h 476786"/>
              <a:gd name="connsiteX8" fmla="*/ 378553 w 587196"/>
              <a:gd name="connsiteY8" fmla="*/ 370935 h 476786"/>
              <a:gd name="connsiteX9" fmla="*/ 378553 w 587196"/>
              <a:gd name="connsiteY9" fmla="*/ 287866 h 476786"/>
              <a:gd name="connsiteX10" fmla="*/ 425634 w 587196"/>
              <a:gd name="connsiteY10" fmla="*/ 287866 h 476786"/>
              <a:gd name="connsiteX11" fmla="*/ 425634 w 587196"/>
              <a:gd name="connsiteY11" fmla="*/ 261983 h 476786"/>
              <a:gd name="connsiteX12" fmla="*/ 378553 w 587196"/>
              <a:gd name="connsiteY12" fmla="*/ 261983 h 476786"/>
              <a:gd name="connsiteX13" fmla="*/ 378553 w 587196"/>
              <a:gd name="connsiteY13" fmla="*/ 23621 h 476786"/>
              <a:gd name="connsiteX14" fmla="*/ 183188 w 587196"/>
              <a:gd name="connsiteY14" fmla="*/ 0 h 476786"/>
              <a:gd name="connsiteX15" fmla="*/ 404008 w 587196"/>
              <a:gd name="connsiteY15" fmla="*/ 0 h 476786"/>
              <a:gd name="connsiteX16" fmla="*/ 587196 w 587196"/>
              <a:gd name="connsiteY16" fmla="*/ 183188 h 476786"/>
              <a:gd name="connsiteX17" fmla="*/ 293598 w 587196"/>
              <a:gd name="connsiteY17" fmla="*/ 476786 h 476786"/>
              <a:gd name="connsiteX18" fmla="*/ 0 w 587196"/>
              <a:gd name="connsiteY18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76786">
                <a:moveTo>
                  <a:pt x="347741" y="65033"/>
                </a:moveTo>
                <a:lnTo>
                  <a:pt x="347741" y="261983"/>
                </a:lnTo>
                <a:lnTo>
                  <a:pt x="222521" y="261983"/>
                </a:lnTo>
                <a:close/>
                <a:moveTo>
                  <a:pt x="344783" y="23621"/>
                </a:moveTo>
                <a:lnTo>
                  <a:pt x="191216" y="263216"/>
                </a:lnTo>
                <a:lnTo>
                  <a:pt x="191216" y="287866"/>
                </a:lnTo>
                <a:lnTo>
                  <a:pt x="347741" y="287866"/>
                </a:lnTo>
                <a:lnTo>
                  <a:pt x="347741" y="370935"/>
                </a:lnTo>
                <a:lnTo>
                  <a:pt x="378553" y="370935"/>
                </a:lnTo>
                <a:lnTo>
                  <a:pt x="378553" y="287866"/>
                </a:lnTo>
                <a:lnTo>
                  <a:pt x="425634" y="287866"/>
                </a:lnTo>
                <a:lnTo>
                  <a:pt x="425634" y="261983"/>
                </a:lnTo>
                <a:lnTo>
                  <a:pt x="378553" y="261983"/>
                </a:lnTo>
                <a:lnTo>
                  <a:pt x="378553" y="23621"/>
                </a:lnTo>
                <a:close/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3067050" y="1922161"/>
            <a:ext cx="6057901" cy="3013679"/>
            <a:chOff x="3067050" y="2392218"/>
            <a:chExt cx="6057901" cy="3013679"/>
          </a:xfrm>
        </p:grpSpPr>
        <p:cxnSp>
          <p:nvCxnSpPr>
            <p:cNvPr id="31" name="MH_Other_1"/>
            <p:cNvCxnSpPr/>
            <p:nvPr>
              <p:custDataLst>
                <p:tags r:id="rId1"/>
              </p:custDataLst>
            </p:nvPr>
          </p:nvCxnSpPr>
          <p:spPr>
            <a:xfrm>
              <a:off x="3067050" y="4747934"/>
              <a:ext cx="6057900" cy="0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MH_SubTitle_1"/>
            <p:cNvSpPr/>
            <p:nvPr>
              <p:custDataLst>
                <p:tags r:id="rId2"/>
              </p:custDataLst>
            </p:nvPr>
          </p:nvSpPr>
          <p:spPr>
            <a:xfrm>
              <a:off x="3148115" y="2392218"/>
              <a:ext cx="1420156" cy="1756066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a-DK" altLang="zh-CN" sz="1600" dirty="0">
                  <a:solidFill>
                    <a:srgbClr val="FEFFFF"/>
                  </a:solidFill>
                </a:rPr>
                <a:t>LOREM IPSUM DOLOR SIT AMET</a:t>
              </a:r>
              <a:endParaRPr lang="zh-CN" altLang="en-US" sz="1600" dirty="0">
                <a:solidFill>
                  <a:srgbClr val="FEFFFF"/>
                </a:solidFill>
              </a:endParaRPr>
            </a:p>
          </p:txBody>
        </p:sp>
        <p:cxnSp>
          <p:nvCxnSpPr>
            <p:cNvPr id="33" name="MH_Other_2"/>
            <p:cNvCxnSpPr/>
            <p:nvPr>
              <p:custDataLst>
                <p:tags r:id="rId3"/>
              </p:custDataLst>
            </p:nvPr>
          </p:nvCxnSpPr>
          <p:spPr>
            <a:xfrm flipV="1">
              <a:off x="3858193" y="4185225"/>
              <a:ext cx="0" cy="562710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H_Other_3"/>
            <p:cNvSpPr/>
            <p:nvPr>
              <p:custDataLst>
                <p:tags r:id="rId4"/>
              </p:custDataLst>
            </p:nvPr>
          </p:nvSpPr>
          <p:spPr>
            <a:xfrm flipH="1">
              <a:off x="3733564" y="4341950"/>
              <a:ext cx="249261" cy="2492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EFFFF"/>
                  </a:solidFill>
                </a:rPr>
                <a:t>A</a:t>
              </a:r>
              <a:endParaRPr lang="zh-CN" altLang="en-US" dirty="0">
                <a:solidFill>
                  <a:srgbClr val="FEFFFF"/>
                </a:solidFill>
              </a:endParaRPr>
            </a:p>
          </p:txBody>
        </p:sp>
        <p:sp>
          <p:nvSpPr>
            <p:cNvPr id="35" name="MH_SubTitle_2"/>
            <p:cNvSpPr/>
            <p:nvPr>
              <p:custDataLst>
                <p:tags r:id="rId5"/>
              </p:custDataLst>
            </p:nvPr>
          </p:nvSpPr>
          <p:spPr>
            <a:xfrm>
              <a:off x="5390542" y="2392218"/>
              <a:ext cx="1420156" cy="1756066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a-DK" altLang="zh-CN" sz="1600" dirty="0">
                  <a:solidFill>
                    <a:srgbClr val="FEFFFF"/>
                  </a:solidFill>
                </a:rPr>
                <a:t>LOREM IPSUM DOLOR SIT AMET</a:t>
              </a:r>
              <a:endParaRPr lang="zh-CN" altLang="en-US" sz="1600" dirty="0">
                <a:solidFill>
                  <a:srgbClr val="FEFFFF"/>
                </a:solidFill>
              </a:endParaRPr>
            </a:p>
          </p:txBody>
        </p:sp>
        <p:cxnSp>
          <p:nvCxnSpPr>
            <p:cNvPr id="37" name="MH_Other_4"/>
            <p:cNvCxnSpPr/>
            <p:nvPr>
              <p:custDataLst>
                <p:tags r:id="rId6"/>
              </p:custDataLst>
            </p:nvPr>
          </p:nvCxnSpPr>
          <p:spPr>
            <a:xfrm flipV="1">
              <a:off x="6100620" y="4185225"/>
              <a:ext cx="0" cy="562710"/>
            </a:xfrm>
            <a:prstGeom prst="straightConnector1">
              <a:avLst/>
            </a:prstGeom>
            <a:solidFill>
              <a:srgbClr val="199CFF"/>
            </a:solidFill>
            <a:ln>
              <a:solidFill>
                <a:srgbClr val="199CFF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MH_Other_5"/>
            <p:cNvSpPr/>
            <p:nvPr>
              <p:custDataLst>
                <p:tags r:id="rId7"/>
              </p:custDataLst>
            </p:nvPr>
          </p:nvSpPr>
          <p:spPr>
            <a:xfrm flipH="1">
              <a:off x="5975991" y="4341950"/>
              <a:ext cx="249261" cy="249261"/>
            </a:xfrm>
            <a:prstGeom prst="ellipse">
              <a:avLst/>
            </a:prstGeom>
            <a:solidFill>
              <a:srgbClr val="199C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EFFFF"/>
                  </a:solidFill>
                </a:rPr>
                <a:t>B</a:t>
              </a:r>
              <a:endParaRPr lang="zh-CN" altLang="en-US" dirty="0">
                <a:solidFill>
                  <a:srgbClr val="FEFFFF"/>
                </a:solidFill>
              </a:endParaRPr>
            </a:p>
          </p:txBody>
        </p:sp>
        <p:sp>
          <p:nvSpPr>
            <p:cNvPr id="41" name="MH_SubTitle_3"/>
            <p:cNvSpPr/>
            <p:nvPr>
              <p:custDataLst>
                <p:tags r:id="rId8"/>
              </p:custDataLst>
            </p:nvPr>
          </p:nvSpPr>
          <p:spPr>
            <a:xfrm>
              <a:off x="7632969" y="2392218"/>
              <a:ext cx="1420156" cy="17560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a-DK" altLang="zh-CN" sz="1600" dirty="0">
                  <a:solidFill>
                    <a:srgbClr val="FEFFFF"/>
                  </a:solidFill>
                </a:rPr>
                <a:t>LOREM IPSUM DOLOR SIT AMET</a:t>
              </a:r>
              <a:endParaRPr lang="zh-CN" altLang="en-US" sz="1600" dirty="0">
                <a:solidFill>
                  <a:srgbClr val="FEFFFF"/>
                </a:solidFill>
              </a:endParaRPr>
            </a:p>
          </p:txBody>
        </p:sp>
        <p:cxnSp>
          <p:nvCxnSpPr>
            <p:cNvPr id="42" name="MH_Other_6"/>
            <p:cNvCxnSpPr/>
            <p:nvPr>
              <p:custDataLst>
                <p:tags r:id="rId9"/>
              </p:custDataLst>
            </p:nvPr>
          </p:nvCxnSpPr>
          <p:spPr>
            <a:xfrm flipV="1">
              <a:off x="8343047" y="4185225"/>
              <a:ext cx="0" cy="56271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MH_Other_7"/>
            <p:cNvSpPr/>
            <p:nvPr>
              <p:custDataLst>
                <p:tags r:id="rId10"/>
              </p:custDataLst>
            </p:nvPr>
          </p:nvSpPr>
          <p:spPr>
            <a:xfrm flipH="1">
              <a:off x="8218418" y="4341950"/>
              <a:ext cx="249261" cy="24926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EFFFF"/>
                  </a:solidFill>
                </a:rPr>
                <a:t>C</a:t>
              </a:r>
              <a:endParaRPr lang="zh-CN" altLang="en-US" dirty="0">
                <a:solidFill>
                  <a:srgbClr val="FEFFFF"/>
                </a:solidFill>
              </a:endParaRPr>
            </a:p>
          </p:txBody>
        </p:sp>
        <p:sp>
          <p:nvSpPr>
            <p:cNvPr id="44" name="MH_Title_1"/>
            <p:cNvSpPr txBox="1"/>
            <p:nvPr>
              <p:custDataLst>
                <p:tags r:id="rId11"/>
              </p:custDataLst>
            </p:nvPr>
          </p:nvSpPr>
          <p:spPr>
            <a:xfrm>
              <a:off x="3116456" y="4828047"/>
              <a:ext cx="6008495" cy="577850"/>
            </a:xfrm>
            <a:prstGeom prst="rect">
              <a:avLst/>
            </a:prstGeom>
            <a:noFill/>
          </p:spPr>
          <p:txBody>
            <a:bodyPr wrap="square" rtlCol="0" anchor="ctr">
              <a:normAutofit fontScale="92500" lnSpcReduction="10000"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/>
                <a:t>LOREM IPSUM DOLOR</a:t>
              </a:r>
              <a:endParaRPr lang="zh-CN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-125119"/>
            <a:ext cx="203200" cy="773460"/>
            <a:chOff x="0" y="0"/>
            <a:chExt cx="7910286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0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910286" cy="68579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1743"/>
              <a:ext cx="7910286" cy="6856257"/>
            </a:xfrm>
            <a:prstGeom prst="rect">
              <a:avLst/>
            </a:prstGeom>
            <a:gradFill>
              <a:gsLst>
                <a:gs pos="94000">
                  <a:srgbClr val="199CFF">
                    <a:alpha val="10000"/>
                  </a:srgbClr>
                </a:gs>
                <a:gs pos="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115"/>
            <a:ext cx="12192000" cy="4616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6486426"/>
            <a:ext cx="12192000" cy="451354"/>
          </a:xfrm>
          <a:prstGeom prst="rect">
            <a:avLst/>
          </a:prstGeom>
          <a:gradFill>
            <a:gsLst>
              <a:gs pos="94000">
                <a:srgbClr val="199CFF">
                  <a:alpha val="10000"/>
                </a:srgbClr>
              </a:gs>
              <a:gs pos="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6068312" y="6473694"/>
            <a:ext cx="24614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-65404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研究背景与现状</a:t>
            </a:r>
          </a:p>
        </p:txBody>
      </p:sp>
      <p:sp>
        <p:nvSpPr>
          <p:cNvPr id="23" name="任意多边形: 形状 22"/>
          <p:cNvSpPr/>
          <p:nvPr/>
        </p:nvSpPr>
        <p:spPr>
          <a:xfrm>
            <a:off x="-43540" y="6460994"/>
            <a:ext cx="587196" cy="476786"/>
          </a:xfrm>
          <a:custGeom>
            <a:avLst/>
            <a:gdLst>
              <a:gd name="connsiteX0" fmla="*/ 183188 w 587196"/>
              <a:gd name="connsiteY0" fmla="*/ 0 h 476786"/>
              <a:gd name="connsiteX1" fmla="*/ 404008 w 587196"/>
              <a:gd name="connsiteY1" fmla="*/ 0 h 476786"/>
              <a:gd name="connsiteX2" fmla="*/ 587196 w 587196"/>
              <a:gd name="connsiteY2" fmla="*/ 183188 h 476786"/>
              <a:gd name="connsiteX3" fmla="*/ 413555 w 587196"/>
              <a:gd name="connsiteY3" fmla="*/ 356829 h 476786"/>
              <a:gd name="connsiteX4" fmla="*/ 413555 w 587196"/>
              <a:gd name="connsiteY4" fmla="*/ 344560 h 476786"/>
              <a:gd name="connsiteX5" fmla="*/ 337881 w 587196"/>
              <a:gd name="connsiteY5" fmla="*/ 344560 h 476786"/>
              <a:gd name="connsiteX6" fmla="*/ 337881 w 587196"/>
              <a:gd name="connsiteY6" fmla="*/ 23621 h 476786"/>
              <a:gd name="connsiteX7" fmla="*/ 310520 w 587196"/>
              <a:gd name="connsiteY7" fmla="*/ 23621 h 476786"/>
              <a:gd name="connsiteX8" fmla="*/ 227697 w 587196"/>
              <a:gd name="connsiteY8" fmla="*/ 80315 h 476786"/>
              <a:gd name="connsiteX9" fmla="*/ 227697 w 587196"/>
              <a:gd name="connsiteY9" fmla="*/ 108662 h 476786"/>
              <a:gd name="connsiteX10" fmla="*/ 307069 w 587196"/>
              <a:gd name="connsiteY10" fmla="*/ 55912 h 476786"/>
              <a:gd name="connsiteX11" fmla="*/ 307069 w 587196"/>
              <a:gd name="connsiteY11" fmla="*/ 344560 h 476786"/>
              <a:gd name="connsiteX12" fmla="*/ 218330 w 587196"/>
              <a:gd name="connsiteY12" fmla="*/ 344560 h 476786"/>
              <a:gd name="connsiteX13" fmla="*/ 218330 w 587196"/>
              <a:gd name="connsiteY13" fmla="*/ 370935 h 476786"/>
              <a:gd name="connsiteX14" fmla="*/ 399449 w 587196"/>
              <a:gd name="connsiteY14" fmla="*/ 370935 h 476786"/>
              <a:gd name="connsiteX15" fmla="*/ 293598 w 587196"/>
              <a:gd name="connsiteY15" fmla="*/ 476786 h 476786"/>
              <a:gd name="connsiteX16" fmla="*/ 0 w 587196"/>
              <a:gd name="connsiteY16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196" h="476786"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413555" y="356829"/>
                </a:lnTo>
                <a:lnTo>
                  <a:pt x="413555" y="344560"/>
                </a:lnTo>
                <a:lnTo>
                  <a:pt x="337881" y="344560"/>
                </a:lnTo>
                <a:lnTo>
                  <a:pt x="337881" y="23621"/>
                </a:lnTo>
                <a:lnTo>
                  <a:pt x="310520" y="23621"/>
                </a:lnTo>
                <a:lnTo>
                  <a:pt x="227697" y="80315"/>
                </a:lnTo>
                <a:lnTo>
                  <a:pt x="227697" y="108662"/>
                </a:lnTo>
                <a:lnTo>
                  <a:pt x="307069" y="55912"/>
                </a:lnTo>
                <a:lnTo>
                  <a:pt x="307069" y="344560"/>
                </a:lnTo>
                <a:lnTo>
                  <a:pt x="218330" y="344560"/>
                </a:lnTo>
                <a:lnTo>
                  <a:pt x="218330" y="370935"/>
                </a:lnTo>
                <a:lnTo>
                  <a:pt x="399449" y="370935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/>
          </a:p>
        </p:txBody>
      </p:sp>
      <p:sp>
        <p:nvSpPr>
          <p:cNvPr id="59" name="文本框 58"/>
          <p:cNvSpPr txBox="1"/>
          <p:nvPr/>
        </p:nvSpPr>
        <p:spPr>
          <a:xfrm>
            <a:off x="2408235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研究方法与思路</a:t>
            </a:r>
          </a:p>
        </p:txBody>
      </p:sp>
      <p:sp>
        <p:nvSpPr>
          <p:cNvPr id="25" name="任意多边形: 形状 24"/>
          <p:cNvSpPr/>
          <p:nvPr/>
        </p:nvSpPr>
        <p:spPr>
          <a:xfrm>
            <a:off x="3018742" y="6460994"/>
            <a:ext cx="587196" cy="476786"/>
          </a:xfrm>
          <a:custGeom>
            <a:avLst/>
            <a:gdLst>
              <a:gd name="connsiteX0" fmla="*/ 183188 w 587196"/>
              <a:gd name="connsiteY0" fmla="*/ 0 h 476786"/>
              <a:gd name="connsiteX1" fmla="*/ 404008 w 587196"/>
              <a:gd name="connsiteY1" fmla="*/ 0 h 476786"/>
              <a:gd name="connsiteX2" fmla="*/ 587196 w 587196"/>
              <a:gd name="connsiteY2" fmla="*/ 183188 h 476786"/>
              <a:gd name="connsiteX3" fmla="*/ 417992 w 587196"/>
              <a:gd name="connsiteY3" fmla="*/ 352392 h 476786"/>
              <a:gd name="connsiteX4" fmla="*/ 417992 w 587196"/>
              <a:gd name="connsiteY4" fmla="*/ 343081 h 476786"/>
              <a:gd name="connsiteX5" fmla="*/ 243473 w 587196"/>
              <a:gd name="connsiteY5" fmla="*/ 343081 h 476786"/>
              <a:gd name="connsiteX6" fmla="*/ 327528 w 587196"/>
              <a:gd name="connsiteY6" fmla="*/ 243496 h 476786"/>
              <a:gd name="connsiteX7" fmla="*/ 381264 w 587196"/>
              <a:gd name="connsiteY7" fmla="*/ 190376 h 476786"/>
              <a:gd name="connsiteX8" fmla="*/ 404928 w 587196"/>
              <a:gd name="connsiteY8" fmla="*/ 151553 h 476786"/>
              <a:gd name="connsiteX9" fmla="*/ 412816 w 587196"/>
              <a:gd name="connsiteY9" fmla="*/ 109895 h 476786"/>
              <a:gd name="connsiteX10" fmla="*/ 386441 w 587196"/>
              <a:gd name="connsiteY10" fmla="*/ 42601 h 476786"/>
              <a:gd name="connsiteX11" fmla="*/ 312985 w 587196"/>
              <a:gd name="connsiteY11" fmla="*/ 18445 h 476786"/>
              <a:gd name="connsiteX12" fmla="*/ 242857 w 587196"/>
              <a:gd name="connsiteY12" fmla="*/ 42355 h 476786"/>
              <a:gd name="connsiteX13" fmla="*/ 211675 w 587196"/>
              <a:gd name="connsiteY13" fmla="*/ 105212 h 476786"/>
              <a:gd name="connsiteX14" fmla="*/ 243226 w 587196"/>
              <a:gd name="connsiteY14" fmla="*/ 109155 h 476786"/>
              <a:gd name="connsiteX15" fmla="*/ 265041 w 587196"/>
              <a:gd name="connsiteY15" fmla="*/ 62198 h 476786"/>
              <a:gd name="connsiteX16" fmla="*/ 312738 w 587196"/>
              <a:gd name="connsiteY16" fmla="*/ 45066 h 476786"/>
              <a:gd name="connsiteX17" fmla="*/ 362777 w 587196"/>
              <a:gd name="connsiteY17" fmla="*/ 62444 h 476786"/>
              <a:gd name="connsiteX18" fmla="*/ 380771 w 587196"/>
              <a:gd name="connsiteY18" fmla="*/ 111867 h 476786"/>
              <a:gd name="connsiteX19" fmla="*/ 363640 w 587196"/>
              <a:gd name="connsiteY19" fmla="*/ 165110 h 476786"/>
              <a:gd name="connsiteX20" fmla="*/ 303618 w 587196"/>
              <a:gd name="connsiteY20" fmla="*/ 227474 h 476786"/>
              <a:gd name="connsiteX21" fmla="*/ 240392 w 587196"/>
              <a:gd name="connsiteY21" fmla="*/ 291933 h 476786"/>
              <a:gd name="connsiteX22" fmla="*/ 207484 w 587196"/>
              <a:gd name="connsiteY22" fmla="*/ 348750 h 476786"/>
              <a:gd name="connsiteX23" fmla="*/ 207484 w 587196"/>
              <a:gd name="connsiteY23" fmla="*/ 370935 h 476786"/>
              <a:gd name="connsiteX24" fmla="*/ 399449 w 587196"/>
              <a:gd name="connsiteY24" fmla="*/ 370935 h 476786"/>
              <a:gd name="connsiteX25" fmla="*/ 293598 w 587196"/>
              <a:gd name="connsiteY25" fmla="*/ 476786 h 476786"/>
              <a:gd name="connsiteX26" fmla="*/ 0 w 587196"/>
              <a:gd name="connsiteY26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196" h="476786"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417992" y="352392"/>
                </a:lnTo>
                <a:lnTo>
                  <a:pt x="417992" y="343081"/>
                </a:lnTo>
                <a:lnTo>
                  <a:pt x="243473" y="343081"/>
                </a:lnTo>
                <a:cubicBezTo>
                  <a:pt x="255140" y="316130"/>
                  <a:pt x="283159" y="282936"/>
                  <a:pt x="327528" y="243496"/>
                </a:cubicBezTo>
                <a:cubicBezTo>
                  <a:pt x="352835" y="220983"/>
                  <a:pt x="370747" y="203276"/>
                  <a:pt x="381264" y="190376"/>
                </a:cubicBezTo>
                <a:cubicBezTo>
                  <a:pt x="391782" y="177476"/>
                  <a:pt x="399670" y="164535"/>
                  <a:pt x="404928" y="151553"/>
                </a:cubicBezTo>
                <a:cubicBezTo>
                  <a:pt x="410187" y="138571"/>
                  <a:pt x="412816" y="124685"/>
                  <a:pt x="412816" y="109895"/>
                </a:cubicBezTo>
                <a:cubicBezTo>
                  <a:pt x="412816" y="81137"/>
                  <a:pt x="404024" y="58706"/>
                  <a:pt x="386441" y="42601"/>
                </a:cubicBezTo>
                <a:cubicBezTo>
                  <a:pt x="368857" y="26497"/>
                  <a:pt x="344372" y="18445"/>
                  <a:pt x="312985" y="18445"/>
                </a:cubicBezTo>
                <a:cubicBezTo>
                  <a:pt x="284556" y="18445"/>
                  <a:pt x="261180" y="26415"/>
                  <a:pt x="242857" y="42355"/>
                </a:cubicBezTo>
                <a:cubicBezTo>
                  <a:pt x="224534" y="58295"/>
                  <a:pt x="214140" y="79247"/>
                  <a:pt x="211675" y="105212"/>
                </a:cubicBezTo>
                <a:lnTo>
                  <a:pt x="243226" y="109155"/>
                </a:lnTo>
                <a:cubicBezTo>
                  <a:pt x="245363" y="89271"/>
                  <a:pt x="252634" y="73619"/>
                  <a:pt x="265041" y="62198"/>
                </a:cubicBezTo>
                <a:cubicBezTo>
                  <a:pt x="277448" y="50777"/>
                  <a:pt x="293347" y="45066"/>
                  <a:pt x="312738" y="45066"/>
                </a:cubicBezTo>
                <a:cubicBezTo>
                  <a:pt x="334101" y="45066"/>
                  <a:pt x="350781" y="50859"/>
                  <a:pt x="362777" y="62444"/>
                </a:cubicBezTo>
                <a:cubicBezTo>
                  <a:pt x="374773" y="74030"/>
                  <a:pt x="380771" y="90504"/>
                  <a:pt x="380771" y="111867"/>
                </a:cubicBezTo>
                <a:cubicBezTo>
                  <a:pt x="380771" y="130436"/>
                  <a:pt x="375061" y="148184"/>
                  <a:pt x="363640" y="165110"/>
                </a:cubicBezTo>
                <a:cubicBezTo>
                  <a:pt x="352219" y="182036"/>
                  <a:pt x="332212" y="202824"/>
                  <a:pt x="303618" y="227474"/>
                </a:cubicBezTo>
                <a:cubicBezTo>
                  <a:pt x="275846" y="251631"/>
                  <a:pt x="254771" y="273117"/>
                  <a:pt x="240392" y="291933"/>
                </a:cubicBezTo>
                <a:cubicBezTo>
                  <a:pt x="226013" y="310749"/>
                  <a:pt x="215044" y="329688"/>
                  <a:pt x="207484" y="348750"/>
                </a:cubicBezTo>
                <a:lnTo>
                  <a:pt x="207484" y="370935"/>
                </a:lnTo>
                <a:lnTo>
                  <a:pt x="399449" y="370935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5470517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C85DF"/>
                </a:solidFill>
              </a:rPr>
              <a:t>关键知识与分析</a:t>
            </a:r>
          </a:p>
        </p:txBody>
      </p:sp>
      <p:sp>
        <p:nvSpPr>
          <p:cNvPr id="27" name="任意多边形: 形状 26"/>
          <p:cNvSpPr/>
          <p:nvPr/>
        </p:nvSpPr>
        <p:spPr>
          <a:xfrm>
            <a:off x="6077493" y="6484006"/>
            <a:ext cx="587196" cy="453775"/>
          </a:xfrm>
          <a:custGeom>
            <a:avLst/>
            <a:gdLst>
              <a:gd name="connsiteX0" fmla="*/ 160177 w 587196"/>
              <a:gd name="connsiteY0" fmla="*/ 0 h 453775"/>
              <a:gd name="connsiteX1" fmla="*/ 278214 w 587196"/>
              <a:gd name="connsiteY1" fmla="*/ 0 h 453775"/>
              <a:gd name="connsiteX2" fmla="*/ 270742 w 587196"/>
              <a:gd name="connsiteY2" fmla="*/ 1073 h 453775"/>
              <a:gd name="connsiteX3" fmla="*/ 239652 w 587196"/>
              <a:gd name="connsiteY3" fmla="*/ 17988 h 453775"/>
              <a:gd name="connsiteX4" fmla="*/ 207977 w 587196"/>
              <a:gd name="connsiteY4" fmla="*/ 81708 h 453775"/>
              <a:gd name="connsiteX5" fmla="*/ 239036 w 587196"/>
              <a:gd name="connsiteY5" fmla="*/ 84419 h 453775"/>
              <a:gd name="connsiteX6" fmla="*/ 261097 w 587196"/>
              <a:gd name="connsiteY6" fmla="*/ 37215 h 453775"/>
              <a:gd name="connsiteX7" fmla="*/ 309780 w 587196"/>
              <a:gd name="connsiteY7" fmla="*/ 21809 h 453775"/>
              <a:gd name="connsiteX8" fmla="*/ 360189 w 587196"/>
              <a:gd name="connsiteY8" fmla="*/ 39557 h 453775"/>
              <a:gd name="connsiteX9" fmla="*/ 377321 w 587196"/>
              <a:gd name="connsiteY9" fmla="*/ 89842 h 453775"/>
              <a:gd name="connsiteX10" fmla="*/ 366968 w 587196"/>
              <a:gd name="connsiteY10" fmla="*/ 126693 h 453775"/>
              <a:gd name="connsiteX11" fmla="*/ 338744 w 587196"/>
              <a:gd name="connsiteY11" fmla="*/ 149248 h 453775"/>
              <a:gd name="connsiteX12" fmla="*/ 297702 w 587196"/>
              <a:gd name="connsiteY12" fmla="*/ 156889 h 453775"/>
              <a:gd name="connsiteX13" fmla="*/ 274778 w 587196"/>
              <a:gd name="connsiteY13" fmla="*/ 156889 h 453775"/>
              <a:gd name="connsiteX14" fmla="*/ 274778 w 587196"/>
              <a:gd name="connsiteY14" fmla="*/ 185729 h 453775"/>
              <a:gd name="connsiteX15" fmla="*/ 298442 w 587196"/>
              <a:gd name="connsiteY15" fmla="*/ 185729 h 453775"/>
              <a:gd name="connsiteX16" fmla="*/ 363147 w 587196"/>
              <a:gd name="connsiteY16" fmla="*/ 202737 h 453775"/>
              <a:gd name="connsiteX17" fmla="*/ 386194 w 587196"/>
              <a:gd name="connsiteY17" fmla="*/ 252283 h 453775"/>
              <a:gd name="connsiteX18" fmla="*/ 366844 w 587196"/>
              <a:gd name="connsiteY18" fmla="*/ 307499 h 453775"/>
              <a:gd name="connsiteX19" fmla="*/ 310766 w 587196"/>
              <a:gd name="connsiteY19" fmla="*/ 326232 h 453775"/>
              <a:gd name="connsiteX20" fmla="*/ 232874 w 587196"/>
              <a:gd name="connsiteY20" fmla="*/ 259432 h 453775"/>
              <a:gd name="connsiteX21" fmla="*/ 201075 w 587196"/>
              <a:gd name="connsiteY21" fmla="*/ 262883 h 453775"/>
              <a:gd name="connsiteX22" fmla="*/ 310766 w 587196"/>
              <a:gd name="connsiteY22" fmla="*/ 352854 h 453775"/>
              <a:gd name="connsiteX23" fmla="*/ 390138 w 587196"/>
              <a:gd name="connsiteY23" fmla="*/ 326479 h 453775"/>
              <a:gd name="connsiteX24" fmla="*/ 418239 w 587196"/>
              <a:gd name="connsiteY24" fmla="*/ 252283 h 453775"/>
              <a:gd name="connsiteX25" fmla="*/ 397410 w 587196"/>
              <a:gd name="connsiteY25" fmla="*/ 197438 h 453775"/>
              <a:gd name="connsiteX26" fmla="*/ 339607 w 587196"/>
              <a:gd name="connsiteY26" fmla="*/ 170693 h 453775"/>
              <a:gd name="connsiteX27" fmla="*/ 339607 w 587196"/>
              <a:gd name="connsiteY27" fmla="*/ 169707 h 453775"/>
              <a:gd name="connsiteX28" fmla="*/ 390878 w 587196"/>
              <a:gd name="connsiteY28" fmla="*/ 140744 h 453775"/>
              <a:gd name="connsiteX29" fmla="*/ 409119 w 587196"/>
              <a:gd name="connsiteY29" fmla="*/ 87131 h 453775"/>
              <a:gd name="connsiteX30" fmla="*/ 383113 w 587196"/>
              <a:gd name="connsiteY30" fmla="*/ 19467 h 453775"/>
              <a:gd name="connsiteX31" fmla="*/ 351839 w 587196"/>
              <a:gd name="connsiteY31" fmla="*/ 1443 h 453775"/>
              <a:gd name="connsiteX32" fmla="*/ 341802 w 587196"/>
              <a:gd name="connsiteY32" fmla="*/ 0 h 453775"/>
              <a:gd name="connsiteX33" fmla="*/ 427019 w 587196"/>
              <a:gd name="connsiteY33" fmla="*/ 0 h 453775"/>
              <a:gd name="connsiteX34" fmla="*/ 587196 w 587196"/>
              <a:gd name="connsiteY34" fmla="*/ 160177 h 453775"/>
              <a:gd name="connsiteX35" fmla="*/ 293598 w 587196"/>
              <a:gd name="connsiteY35" fmla="*/ 453775 h 453775"/>
              <a:gd name="connsiteX36" fmla="*/ 0 w 587196"/>
              <a:gd name="connsiteY36" fmla="*/ 160177 h 45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87196" h="453775">
                <a:moveTo>
                  <a:pt x="160177" y="0"/>
                </a:moveTo>
                <a:lnTo>
                  <a:pt x="278214" y="0"/>
                </a:lnTo>
                <a:lnTo>
                  <a:pt x="270742" y="1073"/>
                </a:lnTo>
                <a:cubicBezTo>
                  <a:pt x="259013" y="4832"/>
                  <a:pt x="248649" y="10470"/>
                  <a:pt x="239652" y="17988"/>
                </a:cubicBezTo>
                <a:cubicBezTo>
                  <a:pt x="221658" y="33024"/>
                  <a:pt x="211100" y="54264"/>
                  <a:pt x="207977" y="81708"/>
                </a:cubicBezTo>
                <a:lnTo>
                  <a:pt x="239036" y="84419"/>
                </a:lnTo>
                <a:cubicBezTo>
                  <a:pt x="241172" y="63220"/>
                  <a:pt x="248526" y="47486"/>
                  <a:pt x="261097" y="37215"/>
                </a:cubicBezTo>
                <a:cubicBezTo>
                  <a:pt x="273669" y="26944"/>
                  <a:pt x="289896" y="21809"/>
                  <a:pt x="309780" y="21809"/>
                </a:cubicBezTo>
                <a:cubicBezTo>
                  <a:pt x="331965" y="21809"/>
                  <a:pt x="348768" y="27725"/>
                  <a:pt x="360189" y="39557"/>
                </a:cubicBezTo>
                <a:cubicBezTo>
                  <a:pt x="371610" y="51388"/>
                  <a:pt x="377321" y="68150"/>
                  <a:pt x="377321" y="89842"/>
                </a:cubicBezTo>
                <a:cubicBezTo>
                  <a:pt x="377321" y="104467"/>
                  <a:pt x="373870" y="116751"/>
                  <a:pt x="366968" y="126693"/>
                </a:cubicBezTo>
                <a:cubicBezTo>
                  <a:pt x="360066" y="136635"/>
                  <a:pt x="350658" y="144153"/>
                  <a:pt x="338744" y="149248"/>
                </a:cubicBezTo>
                <a:cubicBezTo>
                  <a:pt x="326830" y="154342"/>
                  <a:pt x="313149" y="156889"/>
                  <a:pt x="297702" y="156889"/>
                </a:cubicBezTo>
                <a:lnTo>
                  <a:pt x="274778" y="156889"/>
                </a:lnTo>
                <a:lnTo>
                  <a:pt x="274778" y="185729"/>
                </a:lnTo>
                <a:lnTo>
                  <a:pt x="298442" y="185729"/>
                </a:lnTo>
                <a:cubicBezTo>
                  <a:pt x="326214" y="185729"/>
                  <a:pt x="347782" y="191399"/>
                  <a:pt x="363147" y="202737"/>
                </a:cubicBezTo>
                <a:cubicBezTo>
                  <a:pt x="378512" y="214076"/>
                  <a:pt x="386194" y="230592"/>
                  <a:pt x="386194" y="252283"/>
                </a:cubicBezTo>
                <a:cubicBezTo>
                  <a:pt x="386194" y="276604"/>
                  <a:pt x="379744" y="295009"/>
                  <a:pt x="366844" y="307499"/>
                </a:cubicBezTo>
                <a:cubicBezTo>
                  <a:pt x="353944" y="319988"/>
                  <a:pt x="335252" y="326232"/>
                  <a:pt x="310766" y="326232"/>
                </a:cubicBezTo>
                <a:cubicBezTo>
                  <a:pt x="264589" y="326232"/>
                  <a:pt x="238625" y="303965"/>
                  <a:pt x="232874" y="259432"/>
                </a:cubicBezTo>
                <a:lnTo>
                  <a:pt x="201075" y="262883"/>
                </a:lnTo>
                <a:cubicBezTo>
                  <a:pt x="208635" y="322863"/>
                  <a:pt x="245198" y="352854"/>
                  <a:pt x="310766" y="352854"/>
                </a:cubicBezTo>
                <a:cubicBezTo>
                  <a:pt x="344947" y="352854"/>
                  <a:pt x="371405" y="344062"/>
                  <a:pt x="390138" y="326479"/>
                </a:cubicBezTo>
                <a:cubicBezTo>
                  <a:pt x="408872" y="308895"/>
                  <a:pt x="418239" y="284163"/>
                  <a:pt x="418239" y="252283"/>
                </a:cubicBezTo>
                <a:cubicBezTo>
                  <a:pt x="418239" y="230427"/>
                  <a:pt x="411296" y="212145"/>
                  <a:pt x="397410" y="197438"/>
                </a:cubicBezTo>
                <a:cubicBezTo>
                  <a:pt x="383524" y="182730"/>
                  <a:pt x="364256" y="173815"/>
                  <a:pt x="339607" y="170693"/>
                </a:cubicBezTo>
                <a:lnTo>
                  <a:pt x="339607" y="169707"/>
                </a:lnTo>
                <a:cubicBezTo>
                  <a:pt x="361627" y="164941"/>
                  <a:pt x="378717" y="155287"/>
                  <a:pt x="390878" y="140744"/>
                </a:cubicBezTo>
                <a:cubicBezTo>
                  <a:pt x="403038" y="126200"/>
                  <a:pt x="409119" y="108329"/>
                  <a:pt x="409119" y="87131"/>
                </a:cubicBezTo>
                <a:cubicBezTo>
                  <a:pt x="409119" y="58044"/>
                  <a:pt x="400450" y="35489"/>
                  <a:pt x="383113" y="19467"/>
                </a:cubicBezTo>
                <a:cubicBezTo>
                  <a:pt x="374445" y="11456"/>
                  <a:pt x="364020" y="5448"/>
                  <a:pt x="351839" y="1443"/>
                </a:cubicBezTo>
                <a:lnTo>
                  <a:pt x="341802" y="0"/>
                </a:lnTo>
                <a:lnTo>
                  <a:pt x="427019" y="0"/>
                </a:lnTo>
                <a:lnTo>
                  <a:pt x="587196" y="160177"/>
                </a:lnTo>
                <a:lnTo>
                  <a:pt x="293598" y="453775"/>
                </a:lnTo>
                <a:lnTo>
                  <a:pt x="0" y="160177"/>
                </a:lnTo>
                <a:close/>
              </a:path>
            </a:pathLst>
          </a:custGeom>
          <a:solidFill>
            <a:srgbClr val="0C8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5" name="文本框 64"/>
          <p:cNvSpPr txBox="1"/>
          <p:nvPr/>
        </p:nvSpPr>
        <p:spPr>
          <a:xfrm>
            <a:off x="8532799" y="6486426"/>
            <a:ext cx="432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结论总结与推广</a:t>
            </a:r>
          </a:p>
        </p:txBody>
      </p:sp>
      <p:sp>
        <p:nvSpPr>
          <p:cNvPr id="29" name="任意多边形: 形状 28"/>
          <p:cNvSpPr/>
          <p:nvPr/>
        </p:nvSpPr>
        <p:spPr>
          <a:xfrm>
            <a:off x="9143306" y="6460994"/>
            <a:ext cx="587196" cy="476786"/>
          </a:xfrm>
          <a:custGeom>
            <a:avLst/>
            <a:gdLst>
              <a:gd name="connsiteX0" fmla="*/ 347741 w 587196"/>
              <a:gd name="connsiteY0" fmla="*/ 65033 h 476786"/>
              <a:gd name="connsiteX1" fmla="*/ 347741 w 587196"/>
              <a:gd name="connsiteY1" fmla="*/ 261983 h 476786"/>
              <a:gd name="connsiteX2" fmla="*/ 222521 w 587196"/>
              <a:gd name="connsiteY2" fmla="*/ 261983 h 476786"/>
              <a:gd name="connsiteX3" fmla="*/ 344783 w 587196"/>
              <a:gd name="connsiteY3" fmla="*/ 23621 h 476786"/>
              <a:gd name="connsiteX4" fmla="*/ 191216 w 587196"/>
              <a:gd name="connsiteY4" fmla="*/ 263216 h 476786"/>
              <a:gd name="connsiteX5" fmla="*/ 191216 w 587196"/>
              <a:gd name="connsiteY5" fmla="*/ 287866 h 476786"/>
              <a:gd name="connsiteX6" fmla="*/ 347741 w 587196"/>
              <a:gd name="connsiteY6" fmla="*/ 287866 h 476786"/>
              <a:gd name="connsiteX7" fmla="*/ 347741 w 587196"/>
              <a:gd name="connsiteY7" fmla="*/ 370935 h 476786"/>
              <a:gd name="connsiteX8" fmla="*/ 378553 w 587196"/>
              <a:gd name="connsiteY8" fmla="*/ 370935 h 476786"/>
              <a:gd name="connsiteX9" fmla="*/ 378553 w 587196"/>
              <a:gd name="connsiteY9" fmla="*/ 287866 h 476786"/>
              <a:gd name="connsiteX10" fmla="*/ 425634 w 587196"/>
              <a:gd name="connsiteY10" fmla="*/ 287866 h 476786"/>
              <a:gd name="connsiteX11" fmla="*/ 425634 w 587196"/>
              <a:gd name="connsiteY11" fmla="*/ 261983 h 476786"/>
              <a:gd name="connsiteX12" fmla="*/ 378553 w 587196"/>
              <a:gd name="connsiteY12" fmla="*/ 261983 h 476786"/>
              <a:gd name="connsiteX13" fmla="*/ 378553 w 587196"/>
              <a:gd name="connsiteY13" fmla="*/ 23621 h 476786"/>
              <a:gd name="connsiteX14" fmla="*/ 183188 w 587196"/>
              <a:gd name="connsiteY14" fmla="*/ 0 h 476786"/>
              <a:gd name="connsiteX15" fmla="*/ 404008 w 587196"/>
              <a:gd name="connsiteY15" fmla="*/ 0 h 476786"/>
              <a:gd name="connsiteX16" fmla="*/ 587196 w 587196"/>
              <a:gd name="connsiteY16" fmla="*/ 183188 h 476786"/>
              <a:gd name="connsiteX17" fmla="*/ 293598 w 587196"/>
              <a:gd name="connsiteY17" fmla="*/ 476786 h 476786"/>
              <a:gd name="connsiteX18" fmla="*/ 0 w 587196"/>
              <a:gd name="connsiteY18" fmla="*/ 183188 h 47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196" h="476786">
                <a:moveTo>
                  <a:pt x="347741" y="65033"/>
                </a:moveTo>
                <a:lnTo>
                  <a:pt x="347741" y="261983"/>
                </a:lnTo>
                <a:lnTo>
                  <a:pt x="222521" y="261983"/>
                </a:lnTo>
                <a:close/>
                <a:moveTo>
                  <a:pt x="344783" y="23621"/>
                </a:moveTo>
                <a:lnTo>
                  <a:pt x="191216" y="263216"/>
                </a:lnTo>
                <a:lnTo>
                  <a:pt x="191216" y="287866"/>
                </a:lnTo>
                <a:lnTo>
                  <a:pt x="347741" y="287866"/>
                </a:lnTo>
                <a:lnTo>
                  <a:pt x="347741" y="370935"/>
                </a:lnTo>
                <a:lnTo>
                  <a:pt x="378553" y="370935"/>
                </a:lnTo>
                <a:lnTo>
                  <a:pt x="378553" y="287866"/>
                </a:lnTo>
                <a:lnTo>
                  <a:pt x="425634" y="287866"/>
                </a:lnTo>
                <a:lnTo>
                  <a:pt x="425634" y="261983"/>
                </a:lnTo>
                <a:lnTo>
                  <a:pt x="378553" y="261983"/>
                </a:lnTo>
                <a:lnTo>
                  <a:pt x="378553" y="23621"/>
                </a:lnTo>
                <a:close/>
                <a:moveTo>
                  <a:pt x="183188" y="0"/>
                </a:moveTo>
                <a:lnTo>
                  <a:pt x="404008" y="0"/>
                </a:lnTo>
                <a:lnTo>
                  <a:pt x="587196" y="183188"/>
                </a:lnTo>
                <a:lnTo>
                  <a:pt x="293598" y="476786"/>
                </a:lnTo>
                <a:lnTo>
                  <a:pt x="0" y="183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-43540" y="125121"/>
            <a:ext cx="27722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请输入标题</a:t>
            </a:r>
          </a:p>
        </p:txBody>
      </p:sp>
      <p:grpSp>
        <p:nvGrpSpPr>
          <p:cNvPr id="428" name="组合 427"/>
          <p:cNvGrpSpPr/>
          <p:nvPr/>
        </p:nvGrpSpPr>
        <p:grpSpPr>
          <a:xfrm>
            <a:off x="3296444" y="1150145"/>
            <a:ext cx="5599112" cy="4557711"/>
            <a:chOff x="2670961" y="1150144"/>
            <a:chExt cx="5599112" cy="4557711"/>
          </a:xfrm>
        </p:grpSpPr>
        <p:sp>
          <p:nvSpPr>
            <p:cNvPr id="2" name="MH_Other_1"/>
            <p:cNvSpPr/>
            <p:nvPr>
              <p:custDataLst>
                <p:tags r:id="rId1"/>
              </p:custDataLst>
            </p:nvPr>
          </p:nvSpPr>
          <p:spPr bwMode="auto">
            <a:xfrm>
              <a:off x="4460072" y="1818481"/>
              <a:ext cx="355600" cy="390525"/>
            </a:xfrm>
            <a:custGeom>
              <a:avLst/>
              <a:gdLst>
                <a:gd name="connsiteX0" fmla="*/ 6855 w 355600"/>
                <a:gd name="connsiteY0" fmla="*/ 209550 h 390525"/>
                <a:gd name="connsiteX1" fmla="*/ 137103 w 355600"/>
                <a:gd name="connsiteY1" fmla="*/ 209550 h 390525"/>
                <a:gd name="connsiteX2" fmla="*/ 150813 w 355600"/>
                <a:gd name="connsiteY2" fmla="*/ 223471 h 390525"/>
                <a:gd name="connsiteX3" fmla="*/ 137103 w 355600"/>
                <a:gd name="connsiteY3" fmla="*/ 230432 h 390525"/>
                <a:gd name="connsiteX4" fmla="*/ 13710 w 355600"/>
                <a:gd name="connsiteY4" fmla="*/ 230432 h 390525"/>
                <a:gd name="connsiteX5" fmla="*/ 13710 w 355600"/>
                <a:gd name="connsiteY5" fmla="*/ 383565 h 390525"/>
                <a:gd name="connsiteX6" fmla="*/ 6855 w 355600"/>
                <a:gd name="connsiteY6" fmla="*/ 390525 h 390525"/>
                <a:gd name="connsiteX7" fmla="*/ 0 w 355600"/>
                <a:gd name="connsiteY7" fmla="*/ 383565 h 390525"/>
                <a:gd name="connsiteX8" fmla="*/ 0 w 355600"/>
                <a:gd name="connsiteY8" fmla="*/ 223471 h 390525"/>
                <a:gd name="connsiteX9" fmla="*/ 6855 w 355600"/>
                <a:gd name="connsiteY9" fmla="*/ 209550 h 390525"/>
                <a:gd name="connsiteX10" fmla="*/ 348749 w 355600"/>
                <a:gd name="connsiteY10" fmla="*/ 166688 h 390525"/>
                <a:gd name="connsiteX11" fmla="*/ 355600 w 355600"/>
                <a:gd name="connsiteY11" fmla="*/ 173760 h 390525"/>
                <a:gd name="connsiteX12" fmla="*/ 355600 w 355600"/>
                <a:gd name="connsiteY12" fmla="*/ 308120 h 390525"/>
                <a:gd name="connsiteX13" fmla="*/ 348749 w 355600"/>
                <a:gd name="connsiteY13" fmla="*/ 322263 h 390525"/>
                <a:gd name="connsiteX14" fmla="*/ 232276 w 355600"/>
                <a:gd name="connsiteY14" fmla="*/ 322263 h 390525"/>
                <a:gd name="connsiteX15" fmla="*/ 225425 w 355600"/>
                <a:gd name="connsiteY15" fmla="*/ 308120 h 390525"/>
                <a:gd name="connsiteX16" fmla="*/ 232276 w 355600"/>
                <a:gd name="connsiteY16" fmla="*/ 301048 h 390525"/>
                <a:gd name="connsiteX17" fmla="*/ 341897 w 355600"/>
                <a:gd name="connsiteY17" fmla="*/ 301048 h 390525"/>
                <a:gd name="connsiteX18" fmla="*/ 341897 w 355600"/>
                <a:gd name="connsiteY18" fmla="*/ 173760 h 390525"/>
                <a:gd name="connsiteX19" fmla="*/ 348749 w 355600"/>
                <a:gd name="connsiteY19" fmla="*/ 166688 h 390525"/>
                <a:gd name="connsiteX20" fmla="*/ 38894 w 355600"/>
                <a:gd name="connsiteY20" fmla="*/ 7938 h 390525"/>
                <a:gd name="connsiteX21" fmla="*/ 66675 w 355600"/>
                <a:gd name="connsiteY21" fmla="*/ 35832 h 390525"/>
                <a:gd name="connsiteX22" fmla="*/ 66675 w 355600"/>
                <a:gd name="connsiteY22" fmla="*/ 175306 h 390525"/>
                <a:gd name="connsiteX23" fmla="*/ 38894 w 355600"/>
                <a:gd name="connsiteY23" fmla="*/ 203200 h 390525"/>
                <a:gd name="connsiteX24" fmla="*/ 11113 w 355600"/>
                <a:gd name="connsiteY24" fmla="*/ 175306 h 390525"/>
                <a:gd name="connsiteX25" fmla="*/ 11113 w 355600"/>
                <a:gd name="connsiteY25" fmla="*/ 35832 h 390525"/>
                <a:gd name="connsiteX26" fmla="*/ 38894 w 355600"/>
                <a:gd name="connsiteY26" fmla="*/ 7938 h 390525"/>
                <a:gd name="connsiteX27" fmla="*/ 213285 w 355600"/>
                <a:gd name="connsiteY27" fmla="*/ 0 h 390525"/>
                <a:gd name="connsiteX28" fmla="*/ 261657 w 355600"/>
                <a:gd name="connsiteY28" fmla="*/ 48815 h 390525"/>
                <a:gd name="connsiteX29" fmla="*/ 234016 w 355600"/>
                <a:gd name="connsiteY29" fmla="*/ 97631 h 390525"/>
                <a:gd name="connsiteX30" fmla="*/ 247837 w 355600"/>
                <a:gd name="connsiteY30" fmla="*/ 90657 h 390525"/>
                <a:gd name="connsiteX31" fmla="*/ 323850 w 355600"/>
                <a:gd name="connsiteY31" fmla="*/ 209210 h 390525"/>
                <a:gd name="connsiteX32" fmla="*/ 323850 w 355600"/>
                <a:gd name="connsiteY32" fmla="*/ 278947 h 390525"/>
                <a:gd name="connsiteX33" fmla="*/ 316940 w 355600"/>
                <a:gd name="connsiteY33" fmla="*/ 285920 h 390525"/>
                <a:gd name="connsiteX34" fmla="*/ 213285 w 355600"/>
                <a:gd name="connsiteY34" fmla="*/ 285920 h 390525"/>
                <a:gd name="connsiteX35" fmla="*/ 158003 w 355600"/>
                <a:gd name="connsiteY35" fmla="*/ 376578 h 390525"/>
                <a:gd name="connsiteX36" fmla="*/ 137272 w 355600"/>
                <a:gd name="connsiteY36" fmla="*/ 390525 h 390525"/>
                <a:gd name="connsiteX37" fmla="*/ 116541 w 355600"/>
                <a:gd name="connsiteY37" fmla="*/ 383551 h 390525"/>
                <a:gd name="connsiteX38" fmla="*/ 109631 w 355600"/>
                <a:gd name="connsiteY38" fmla="*/ 348683 h 390525"/>
                <a:gd name="connsiteX39" fmla="*/ 178734 w 355600"/>
                <a:gd name="connsiteY39" fmla="*/ 230131 h 390525"/>
                <a:gd name="connsiteX40" fmla="*/ 178734 w 355600"/>
                <a:gd name="connsiteY40" fmla="*/ 209210 h 390525"/>
                <a:gd name="connsiteX41" fmla="*/ 178734 w 355600"/>
                <a:gd name="connsiteY41" fmla="*/ 195263 h 390525"/>
                <a:gd name="connsiteX42" fmla="*/ 123451 w 355600"/>
                <a:gd name="connsiteY42" fmla="*/ 209210 h 390525"/>
                <a:gd name="connsiteX43" fmla="*/ 95810 w 355600"/>
                <a:gd name="connsiteY43" fmla="*/ 188289 h 390525"/>
                <a:gd name="connsiteX44" fmla="*/ 95810 w 355600"/>
                <a:gd name="connsiteY44" fmla="*/ 167368 h 390525"/>
                <a:gd name="connsiteX45" fmla="*/ 116541 w 355600"/>
                <a:gd name="connsiteY45" fmla="*/ 153420 h 390525"/>
                <a:gd name="connsiteX46" fmla="*/ 192554 w 355600"/>
                <a:gd name="connsiteY46" fmla="*/ 132499 h 390525"/>
                <a:gd name="connsiteX47" fmla="*/ 227106 w 355600"/>
                <a:gd name="connsiteY47" fmla="*/ 97631 h 390525"/>
                <a:gd name="connsiteX48" fmla="*/ 213285 w 355600"/>
                <a:gd name="connsiteY48" fmla="*/ 104605 h 390525"/>
                <a:gd name="connsiteX49" fmla="*/ 158003 w 355600"/>
                <a:gd name="connsiteY49" fmla="*/ 48815 h 390525"/>
                <a:gd name="connsiteX50" fmla="*/ 213285 w 355600"/>
                <a:gd name="connsiteY50" fmla="*/ 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55600" h="390525">
                  <a:moveTo>
                    <a:pt x="6855" y="209550"/>
                  </a:moveTo>
                  <a:cubicBezTo>
                    <a:pt x="137103" y="209550"/>
                    <a:pt x="137103" y="209550"/>
                    <a:pt x="137103" y="209550"/>
                  </a:cubicBezTo>
                  <a:cubicBezTo>
                    <a:pt x="143958" y="209550"/>
                    <a:pt x="150813" y="216511"/>
                    <a:pt x="150813" y="223471"/>
                  </a:cubicBezTo>
                  <a:cubicBezTo>
                    <a:pt x="150813" y="223471"/>
                    <a:pt x="143958" y="230432"/>
                    <a:pt x="137103" y="230432"/>
                  </a:cubicBezTo>
                  <a:cubicBezTo>
                    <a:pt x="13710" y="230432"/>
                    <a:pt x="13710" y="230432"/>
                    <a:pt x="13710" y="230432"/>
                  </a:cubicBezTo>
                  <a:cubicBezTo>
                    <a:pt x="13710" y="383565"/>
                    <a:pt x="13710" y="383565"/>
                    <a:pt x="13710" y="383565"/>
                  </a:cubicBezTo>
                  <a:cubicBezTo>
                    <a:pt x="13710" y="383565"/>
                    <a:pt x="13710" y="390525"/>
                    <a:pt x="6855" y="390525"/>
                  </a:cubicBezTo>
                  <a:cubicBezTo>
                    <a:pt x="6855" y="390525"/>
                    <a:pt x="0" y="383565"/>
                    <a:pt x="0" y="383565"/>
                  </a:cubicBezTo>
                  <a:cubicBezTo>
                    <a:pt x="0" y="223471"/>
                    <a:pt x="0" y="223471"/>
                    <a:pt x="0" y="223471"/>
                  </a:cubicBezTo>
                  <a:cubicBezTo>
                    <a:pt x="0" y="216511"/>
                    <a:pt x="6855" y="209550"/>
                    <a:pt x="6855" y="209550"/>
                  </a:cubicBezTo>
                  <a:close/>
                  <a:moveTo>
                    <a:pt x="348749" y="166688"/>
                  </a:moveTo>
                  <a:cubicBezTo>
                    <a:pt x="355600" y="166688"/>
                    <a:pt x="355600" y="173760"/>
                    <a:pt x="355600" y="173760"/>
                  </a:cubicBezTo>
                  <a:cubicBezTo>
                    <a:pt x="355600" y="308120"/>
                    <a:pt x="355600" y="308120"/>
                    <a:pt x="355600" y="308120"/>
                  </a:cubicBezTo>
                  <a:cubicBezTo>
                    <a:pt x="355600" y="315192"/>
                    <a:pt x="355600" y="322263"/>
                    <a:pt x="348749" y="322263"/>
                  </a:cubicBezTo>
                  <a:cubicBezTo>
                    <a:pt x="232276" y="322263"/>
                    <a:pt x="232276" y="322263"/>
                    <a:pt x="232276" y="322263"/>
                  </a:cubicBezTo>
                  <a:cubicBezTo>
                    <a:pt x="232276" y="322263"/>
                    <a:pt x="225425" y="315192"/>
                    <a:pt x="225425" y="308120"/>
                  </a:cubicBezTo>
                  <a:cubicBezTo>
                    <a:pt x="225425" y="308120"/>
                    <a:pt x="232276" y="301048"/>
                    <a:pt x="232276" y="301048"/>
                  </a:cubicBezTo>
                  <a:cubicBezTo>
                    <a:pt x="341897" y="301048"/>
                    <a:pt x="341897" y="301048"/>
                    <a:pt x="341897" y="301048"/>
                  </a:cubicBezTo>
                  <a:cubicBezTo>
                    <a:pt x="341897" y="173760"/>
                    <a:pt x="341897" y="173760"/>
                    <a:pt x="341897" y="173760"/>
                  </a:cubicBezTo>
                  <a:cubicBezTo>
                    <a:pt x="341897" y="173760"/>
                    <a:pt x="341897" y="166688"/>
                    <a:pt x="348749" y="166688"/>
                  </a:cubicBezTo>
                  <a:close/>
                  <a:moveTo>
                    <a:pt x="38894" y="7938"/>
                  </a:moveTo>
                  <a:cubicBezTo>
                    <a:pt x="52784" y="7938"/>
                    <a:pt x="66675" y="21885"/>
                    <a:pt x="66675" y="35832"/>
                  </a:cubicBezTo>
                  <a:cubicBezTo>
                    <a:pt x="66675" y="35832"/>
                    <a:pt x="66675" y="35832"/>
                    <a:pt x="66675" y="175306"/>
                  </a:cubicBezTo>
                  <a:cubicBezTo>
                    <a:pt x="66675" y="189253"/>
                    <a:pt x="52784" y="203200"/>
                    <a:pt x="38894" y="203200"/>
                  </a:cubicBezTo>
                  <a:cubicBezTo>
                    <a:pt x="25003" y="203200"/>
                    <a:pt x="11113" y="189253"/>
                    <a:pt x="11113" y="175306"/>
                  </a:cubicBezTo>
                  <a:cubicBezTo>
                    <a:pt x="11113" y="175306"/>
                    <a:pt x="11113" y="175306"/>
                    <a:pt x="11113" y="35832"/>
                  </a:cubicBezTo>
                  <a:cubicBezTo>
                    <a:pt x="11113" y="21885"/>
                    <a:pt x="25003" y="7938"/>
                    <a:pt x="38894" y="7938"/>
                  </a:cubicBezTo>
                  <a:close/>
                  <a:moveTo>
                    <a:pt x="213285" y="0"/>
                  </a:moveTo>
                  <a:cubicBezTo>
                    <a:pt x="240927" y="0"/>
                    <a:pt x="261657" y="20921"/>
                    <a:pt x="261657" y="48815"/>
                  </a:cubicBezTo>
                  <a:cubicBezTo>
                    <a:pt x="261657" y="69736"/>
                    <a:pt x="254747" y="83684"/>
                    <a:pt x="234016" y="97631"/>
                  </a:cubicBezTo>
                  <a:cubicBezTo>
                    <a:pt x="240927" y="90657"/>
                    <a:pt x="247837" y="90657"/>
                    <a:pt x="247837" y="90657"/>
                  </a:cubicBezTo>
                  <a:cubicBezTo>
                    <a:pt x="289299" y="90657"/>
                    <a:pt x="323850" y="139473"/>
                    <a:pt x="323850" y="209210"/>
                  </a:cubicBezTo>
                  <a:cubicBezTo>
                    <a:pt x="323850" y="209210"/>
                    <a:pt x="323850" y="209210"/>
                    <a:pt x="323850" y="278947"/>
                  </a:cubicBezTo>
                  <a:cubicBezTo>
                    <a:pt x="323850" y="278947"/>
                    <a:pt x="323850" y="285920"/>
                    <a:pt x="316940" y="285920"/>
                  </a:cubicBezTo>
                  <a:cubicBezTo>
                    <a:pt x="316940" y="285920"/>
                    <a:pt x="316940" y="285920"/>
                    <a:pt x="213285" y="285920"/>
                  </a:cubicBezTo>
                  <a:cubicBezTo>
                    <a:pt x="213285" y="285920"/>
                    <a:pt x="213285" y="285920"/>
                    <a:pt x="158003" y="376578"/>
                  </a:cubicBezTo>
                  <a:cubicBezTo>
                    <a:pt x="151093" y="383551"/>
                    <a:pt x="144182" y="390525"/>
                    <a:pt x="137272" y="390525"/>
                  </a:cubicBezTo>
                  <a:cubicBezTo>
                    <a:pt x="130362" y="390525"/>
                    <a:pt x="123451" y="390525"/>
                    <a:pt x="116541" y="383551"/>
                  </a:cubicBezTo>
                  <a:cubicBezTo>
                    <a:pt x="109631" y="376578"/>
                    <a:pt x="102720" y="355657"/>
                    <a:pt x="109631" y="348683"/>
                  </a:cubicBezTo>
                  <a:lnTo>
                    <a:pt x="178734" y="230131"/>
                  </a:lnTo>
                  <a:cubicBezTo>
                    <a:pt x="178734" y="230131"/>
                    <a:pt x="178734" y="230131"/>
                    <a:pt x="178734" y="209210"/>
                  </a:cubicBezTo>
                  <a:cubicBezTo>
                    <a:pt x="178734" y="209210"/>
                    <a:pt x="178734" y="202236"/>
                    <a:pt x="178734" y="195263"/>
                  </a:cubicBezTo>
                  <a:cubicBezTo>
                    <a:pt x="178734" y="195263"/>
                    <a:pt x="178734" y="195263"/>
                    <a:pt x="123451" y="209210"/>
                  </a:cubicBezTo>
                  <a:cubicBezTo>
                    <a:pt x="109631" y="209210"/>
                    <a:pt x="95810" y="202236"/>
                    <a:pt x="95810" y="188289"/>
                  </a:cubicBezTo>
                  <a:cubicBezTo>
                    <a:pt x="88900" y="181315"/>
                    <a:pt x="88900" y="174342"/>
                    <a:pt x="95810" y="167368"/>
                  </a:cubicBezTo>
                  <a:cubicBezTo>
                    <a:pt x="102720" y="160394"/>
                    <a:pt x="109631" y="153420"/>
                    <a:pt x="116541" y="153420"/>
                  </a:cubicBezTo>
                  <a:cubicBezTo>
                    <a:pt x="116541" y="153420"/>
                    <a:pt x="116541" y="153420"/>
                    <a:pt x="192554" y="132499"/>
                  </a:cubicBezTo>
                  <a:cubicBezTo>
                    <a:pt x="199465" y="118552"/>
                    <a:pt x="213285" y="104605"/>
                    <a:pt x="227106" y="97631"/>
                  </a:cubicBezTo>
                  <a:cubicBezTo>
                    <a:pt x="220195" y="104605"/>
                    <a:pt x="213285" y="104605"/>
                    <a:pt x="213285" y="104605"/>
                  </a:cubicBezTo>
                  <a:cubicBezTo>
                    <a:pt x="185644" y="104605"/>
                    <a:pt x="158003" y="76710"/>
                    <a:pt x="158003" y="48815"/>
                  </a:cubicBezTo>
                  <a:cubicBezTo>
                    <a:pt x="158003" y="20921"/>
                    <a:pt x="185644" y="0"/>
                    <a:pt x="213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68580" tIns="34290" rIns="68580" bIns="34290">
              <a:noAutofit/>
            </a:bodyPr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6" name="MH_Other_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153811" y="1150144"/>
              <a:ext cx="247650" cy="4286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7" name="MH_Other_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153811" y="1150144"/>
              <a:ext cx="24765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8" name="MH_Other_7"/>
            <p:cNvSpPr/>
            <p:nvPr>
              <p:custDataLst>
                <p:tags r:id="rId4"/>
              </p:custDataLst>
            </p:nvPr>
          </p:nvSpPr>
          <p:spPr bwMode="auto">
            <a:xfrm>
              <a:off x="4907749" y="1150144"/>
              <a:ext cx="246063" cy="428625"/>
            </a:xfrm>
            <a:custGeom>
              <a:avLst/>
              <a:gdLst>
                <a:gd name="T0" fmla="*/ 137048972 w 131"/>
                <a:gd name="T1" fmla="*/ 0 h 228"/>
                <a:gd name="T2" fmla="*/ 0 w 131"/>
                <a:gd name="T3" fmla="*/ 138841701 h 228"/>
                <a:gd name="T4" fmla="*/ 0 w 131"/>
                <a:gd name="T5" fmla="*/ 465526210 h 228"/>
                <a:gd name="T6" fmla="*/ 137048972 w 131"/>
                <a:gd name="T7" fmla="*/ 465526210 h 228"/>
                <a:gd name="T8" fmla="*/ 267961978 w 131"/>
                <a:gd name="T9" fmla="*/ 465526210 h 228"/>
                <a:gd name="T10" fmla="*/ 267961978 w 131"/>
                <a:gd name="T11" fmla="*/ 138841701 h 228"/>
                <a:gd name="T12" fmla="*/ 267961978 w 131"/>
                <a:gd name="T13" fmla="*/ 0 h 228"/>
                <a:gd name="T14" fmla="*/ 137048972 w 131"/>
                <a:gd name="T15" fmla="*/ 0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1" h="228">
                  <a:moveTo>
                    <a:pt x="67" y="0"/>
                  </a:moveTo>
                  <a:lnTo>
                    <a:pt x="0" y="68"/>
                  </a:lnTo>
                  <a:lnTo>
                    <a:pt x="0" y="228"/>
                  </a:lnTo>
                  <a:lnTo>
                    <a:pt x="67" y="228"/>
                  </a:lnTo>
                  <a:lnTo>
                    <a:pt x="131" y="228"/>
                  </a:lnTo>
                  <a:lnTo>
                    <a:pt x="131" y="68"/>
                  </a:lnTo>
                  <a:lnTo>
                    <a:pt x="131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9" name="MH_Other_8"/>
            <p:cNvSpPr/>
            <p:nvPr>
              <p:custDataLst>
                <p:tags r:id="rId5"/>
              </p:custDataLst>
            </p:nvPr>
          </p:nvSpPr>
          <p:spPr bwMode="auto">
            <a:xfrm>
              <a:off x="4907749" y="1150144"/>
              <a:ext cx="246063" cy="428625"/>
            </a:xfrm>
            <a:custGeom>
              <a:avLst/>
              <a:gdLst>
                <a:gd name="T0" fmla="*/ 137048972 w 131"/>
                <a:gd name="T1" fmla="*/ 0 h 228"/>
                <a:gd name="T2" fmla="*/ 0 w 131"/>
                <a:gd name="T3" fmla="*/ 138841701 h 228"/>
                <a:gd name="T4" fmla="*/ 0 w 131"/>
                <a:gd name="T5" fmla="*/ 465526210 h 228"/>
                <a:gd name="T6" fmla="*/ 137048972 w 131"/>
                <a:gd name="T7" fmla="*/ 465526210 h 228"/>
                <a:gd name="T8" fmla="*/ 267961978 w 131"/>
                <a:gd name="T9" fmla="*/ 465526210 h 228"/>
                <a:gd name="T10" fmla="*/ 267961978 w 131"/>
                <a:gd name="T11" fmla="*/ 138841701 h 228"/>
                <a:gd name="T12" fmla="*/ 267961978 w 131"/>
                <a:gd name="T13" fmla="*/ 0 h 228"/>
                <a:gd name="T14" fmla="*/ 137048972 w 131"/>
                <a:gd name="T15" fmla="*/ 0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1" h="228">
                  <a:moveTo>
                    <a:pt x="67" y="0"/>
                  </a:moveTo>
                  <a:lnTo>
                    <a:pt x="0" y="68"/>
                  </a:lnTo>
                  <a:lnTo>
                    <a:pt x="0" y="228"/>
                  </a:lnTo>
                  <a:lnTo>
                    <a:pt x="67" y="228"/>
                  </a:lnTo>
                  <a:lnTo>
                    <a:pt x="131" y="228"/>
                  </a:lnTo>
                  <a:lnTo>
                    <a:pt x="131" y="68"/>
                  </a:lnTo>
                  <a:lnTo>
                    <a:pt x="131" y="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0" name="MH_Other_9"/>
            <p:cNvSpPr/>
            <p:nvPr>
              <p:custDataLst>
                <p:tags r:id="rId6"/>
              </p:custDataLst>
            </p:nvPr>
          </p:nvSpPr>
          <p:spPr bwMode="auto">
            <a:xfrm>
              <a:off x="5401462" y="1150144"/>
              <a:ext cx="242887" cy="428625"/>
            </a:xfrm>
            <a:custGeom>
              <a:avLst/>
              <a:gdLst>
                <a:gd name="T0" fmla="*/ 130687972 w 129"/>
                <a:gd name="T1" fmla="*/ 0 h 228"/>
                <a:gd name="T2" fmla="*/ 0 w 129"/>
                <a:gd name="T3" fmla="*/ 0 h 228"/>
                <a:gd name="T4" fmla="*/ 0 w 129"/>
                <a:gd name="T5" fmla="*/ 138841701 h 228"/>
                <a:gd name="T6" fmla="*/ 0 w 129"/>
                <a:gd name="T7" fmla="*/ 465526210 h 228"/>
                <a:gd name="T8" fmla="*/ 130687972 w 129"/>
                <a:gd name="T9" fmla="*/ 465526210 h 228"/>
                <a:gd name="T10" fmla="*/ 263418724 w 129"/>
                <a:gd name="T11" fmla="*/ 465526210 h 228"/>
                <a:gd name="T12" fmla="*/ 263418724 w 129"/>
                <a:gd name="T13" fmla="*/ 138841701 h 228"/>
                <a:gd name="T14" fmla="*/ 130687972 w 129"/>
                <a:gd name="T15" fmla="*/ 0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28">
                  <a:moveTo>
                    <a:pt x="64" y="0"/>
                  </a:moveTo>
                  <a:lnTo>
                    <a:pt x="0" y="0"/>
                  </a:lnTo>
                  <a:lnTo>
                    <a:pt x="0" y="68"/>
                  </a:lnTo>
                  <a:lnTo>
                    <a:pt x="0" y="228"/>
                  </a:lnTo>
                  <a:lnTo>
                    <a:pt x="64" y="228"/>
                  </a:lnTo>
                  <a:lnTo>
                    <a:pt x="129" y="228"/>
                  </a:lnTo>
                  <a:lnTo>
                    <a:pt x="129" y="6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1" name="MH_Other_10"/>
            <p:cNvSpPr/>
            <p:nvPr>
              <p:custDataLst>
                <p:tags r:id="rId7"/>
              </p:custDataLst>
            </p:nvPr>
          </p:nvSpPr>
          <p:spPr bwMode="auto">
            <a:xfrm>
              <a:off x="5401462" y="1150144"/>
              <a:ext cx="242887" cy="428625"/>
            </a:xfrm>
            <a:custGeom>
              <a:avLst/>
              <a:gdLst>
                <a:gd name="T0" fmla="*/ 130687972 w 129"/>
                <a:gd name="T1" fmla="*/ 0 h 228"/>
                <a:gd name="T2" fmla="*/ 0 w 129"/>
                <a:gd name="T3" fmla="*/ 0 h 228"/>
                <a:gd name="T4" fmla="*/ 0 w 129"/>
                <a:gd name="T5" fmla="*/ 138841701 h 228"/>
                <a:gd name="T6" fmla="*/ 0 w 129"/>
                <a:gd name="T7" fmla="*/ 465526210 h 228"/>
                <a:gd name="T8" fmla="*/ 130687972 w 129"/>
                <a:gd name="T9" fmla="*/ 465526210 h 228"/>
                <a:gd name="T10" fmla="*/ 263418724 w 129"/>
                <a:gd name="T11" fmla="*/ 465526210 h 228"/>
                <a:gd name="T12" fmla="*/ 263418724 w 129"/>
                <a:gd name="T13" fmla="*/ 138841701 h 228"/>
                <a:gd name="T14" fmla="*/ 130687972 w 129"/>
                <a:gd name="T15" fmla="*/ 0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28">
                  <a:moveTo>
                    <a:pt x="64" y="0"/>
                  </a:moveTo>
                  <a:lnTo>
                    <a:pt x="0" y="0"/>
                  </a:lnTo>
                  <a:lnTo>
                    <a:pt x="0" y="68"/>
                  </a:lnTo>
                  <a:lnTo>
                    <a:pt x="0" y="228"/>
                  </a:lnTo>
                  <a:lnTo>
                    <a:pt x="64" y="228"/>
                  </a:lnTo>
                  <a:lnTo>
                    <a:pt x="129" y="228"/>
                  </a:lnTo>
                  <a:lnTo>
                    <a:pt x="129" y="68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4" name="MH_Other_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07749" y="1578768"/>
              <a:ext cx="246063" cy="254000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MH_Other_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907749" y="1578768"/>
              <a:ext cx="2460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MH_Other_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153811" y="1578768"/>
              <a:ext cx="247650" cy="2540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MH_Other_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153811" y="1578768"/>
              <a:ext cx="24765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MH_Other_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401462" y="1578768"/>
              <a:ext cx="242887" cy="2540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MH_Other_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401462" y="1578768"/>
              <a:ext cx="242887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34" name="MH_Other_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823737" y="1683544"/>
              <a:ext cx="179387" cy="1873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6" name="MH_Other_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882474" y="1683544"/>
              <a:ext cx="180975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MH_Other_19"/>
            <p:cNvSpPr/>
            <p:nvPr>
              <p:custDataLst>
                <p:tags r:id="rId16"/>
              </p:custDataLst>
            </p:nvPr>
          </p:nvSpPr>
          <p:spPr bwMode="auto">
            <a:xfrm>
              <a:off x="5153811" y="1277144"/>
              <a:ext cx="247650" cy="301625"/>
            </a:xfrm>
            <a:custGeom>
              <a:avLst/>
              <a:gdLst>
                <a:gd name="T0" fmla="*/ 267961978 w 131"/>
                <a:gd name="T1" fmla="*/ 0 h 160"/>
                <a:gd name="T2" fmla="*/ 0 w 131"/>
                <a:gd name="T3" fmla="*/ 0 h 160"/>
                <a:gd name="T4" fmla="*/ 0 w 131"/>
                <a:gd name="T5" fmla="*/ 0 h 160"/>
                <a:gd name="T6" fmla="*/ 0 w 131"/>
                <a:gd name="T7" fmla="*/ 327005156 h 160"/>
                <a:gd name="T8" fmla="*/ 267961978 w 131"/>
                <a:gd name="T9" fmla="*/ 327005156 h 160"/>
                <a:gd name="T10" fmla="*/ 267961978 w 131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1" h="160">
                  <a:moveTo>
                    <a:pt x="131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131" y="16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42" name="MH_Other_20"/>
            <p:cNvSpPr/>
            <p:nvPr>
              <p:custDataLst>
                <p:tags r:id="rId17"/>
              </p:custDataLst>
            </p:nvPr>
          </p:nvSpPr>
          <p:spPr bwMode="auto">
            <a:xfrm>
              <a:off x="5153811" y="1277144"/>
              <a:ext cx="247650" cy="301625"/>
            </a:xfrm>
            <a:custGeom>
              <a:avLst/>
              <a:gdLst>
                <a:gd name="T0" fmla="*/ 267961978 w 131"/>
                <a:gd name="T1" fmla="*/ 0 h 160"/>
                <a:gd name="T2" fmla="*/ 0 w 131"/>
                <a:gd name="T3" fmla="*/ 0 h 160"/>
                <a:gd name="T4" fmla="*/ 0 w 131"/>
                <a:gd name="T5" fmla="*/ 0 h 160"/>
                <a:gd name="T6" fmla="*/ 0 w 131"/>
                <a:gd name="T7" fmla="*/ 327005156 h 160"/>
                <a:gd name="T8" fmla="*/ 267961978 w 131"/>
                <a:gd name="T9" fmla="*/ 327005156 h 160"/>
                <a:gd name="T10" fmla="*/ 267961978 w 131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1" h="160">
                  <a:moveTo>
                    <a:pt x="131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131" y="160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44" name="MH_Other_21"/>
            <p:cNvSpPr/>
            <p:nvPr>
              <p:custDataLst>
                <p:tags r:id="rId18"/>
              </p:custDataLst>
            </p:nvPr>
          </p:nvSpPr>
          <p:spPr bwMode="auto">
            <a:xfrm>
              <a:off x="4907749" y="1277143"/>
              <a:ext cx="3175" cy="0"/>
            </a:xfrm>
            <a:custGeom>
              <a:avLst/>
              <a:gdLst>
                <a:gd name="T0" fmla="*/ 4541838 w 2"/>
                <a:gd name="T1" fmla="*/ 4541838 w 2"/>
                <a:gd name="T2" fmla="*/ 0 w 2"/>
                <a:gd name="T3" fmla="*/ 4541838 w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46" name="MH_Other_22"/>
            <p:cNvSpPr/>
            <p:nvPr>
              <p:custDataLst>
                <p:tags r:id="rId19"/>
              </p:custDataLst>
            </p:nvPr>
          </p:nvSpPr>
          <p:spPr bwMode="auto">
            <a:xfrm>
              <a:off x="4907749" y="1277143"/>
              <a:ext cx="3175" cy="0"/>
            </a:xfrm>
            <a:custGeom>
              <a:avLst/>
              <a:gdLst>
                <a:gd name="T0" fmla="*/ 4541838 w 2"/>
                <a:gd name="T1" fmla="*/ 4541838 w 2"/>
                <a:gd name="T2" fmla="*/ 0 w 2"/>
                <a:gd name="T3" fmla="*/ 4541838 w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48" name="MH_Other_23"/>
            <p:cNvSpPr/>
            <p:nvPr>
              <p:custDataLst>
                <p:tags r:id="rId20"/>
              </p:custDataLst>
            </p:nvPr>
          </p:nvSpPr>
          <p:spPr bwMode="auto">
            <a:xfrm>
              <a:off x="4907749" y="1277144"/>
              <a:ext cx="246063" cy="301625"/>
            </a:xfrm>
            <a:custGeom>
              <a:avLst/>
              <a:gdLst>
                <a:gd name="T0" fmla="*/ 267961978 w 131"/>
                <a:gd name="T1" fmla="*/ 0 h 160"/>
                <a:gd name="T2" fmla="*/ 4091121 w 131"/>
                <a:gd name="T3" fmla="*/ 0 h 160"/>
                <a:gd name="T4" fmla="*/ 0 w 131"/>
                <a:gd name="T5" fmla="*/ 0 h 160"/>
                <a:gd name="T6" fmla="*/ 0 w 131"/>
                <a:gd name="T7" fmla="*/ 327005156 h 160"/>
                <a:gd name="T8" fmla="*/ 137048972 w 131"/>
                <a:gd name="T9" fmla="*/ 327005156 h 160"/>
                <a:gd name="T10" fmla="*/ 267961978 w 131"/>
                <a:gd name="T11" fmla="*/ 327005156 h 160"/>
                <a:gd name="T12" fmla="*/ 267961978 w 131"/>
                <a:gd name="T13" fmla="*/ 0 h 160"/>
                <a:gd name="T14" fmla="*/ 267961978 w 131"/>
                <a:gd name="T15" fmla="*/ 0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1" h="160">
                  <a:moveTo>
                    <a:pt x="131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160"/>
                  </a:lnTo>
                  <a:lnTo>
                    <a:pt x="67" y="160"/>
                  </a:lnTo>
                  <a:lnTo>
                    <a:pt x="131" y="16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50" name="MH_Other_24"/>
            <p:cNvSpPr/>
            <p:nvPr>
              <p:custDataLst>
                <p:tags r:id="rId21"/>
              </p:custDataLst>
            </p:nvPr>
          </p:nvSpPr>
          <p:spPr bwMode="auto">
            <a:xfrm>
              <a:off x="4907749" y="1277144"/>
              <a:ext cx="246063" cy="301625"/>
            </a:xfrm>
            <a:custGeom>
              <a:avLst/>
              <a:gdLst>
                <a:gd name="T0" fmla="*/ 267961978 w 131"/>
                <a:gd name="T1" fmla="*/ 0 h 160"/>
                <a:gd name="T2" fmla="*/ 4091121 w 131"/>
                <a:gd name="T3" fmla="*/ 0 h 160"/>
                <a:gd name="T4" fmla="*/ 0 w 131"/>
                <a:gd name="T5" fmla="*/ 0 h 160"/>
                <a:gd name="T6" fmla="*/ 0 w 131"/>
                <a:gd name="T7" fmla="*/ 327005156 h 160"/>
                <a:gd name="T8" fmla="*/ 137048972 w 131"/>
                <a:gd name="T9" fmla="*/ 327005156 h 160"/>
                <a:gd name="T10" fmla="*/ 267961978 w 131"/>
                <a:gd name="T11" fmla="*/ 327005156 h 160"/>
                <a:gd name="T12" fmla="*/ 267961978 w 131"/>
                <a:gd name="T13" fmla="*/ 0 h 160"/>
                <a:gd name="T14" fmla="*/ 267961978 w 131"/>
                <a:gd name="T15" fmla="*/ 0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1" h="160">
                  <a:moveTo>
                    <a:pt x="131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160"/>
                  </a:lnTo>
                  <a:lnTo>
                    <a:pt x="67" y="160"/>
                  </a:lnTo>
                  <a:lnTo>
                    <a:pt x="131" y="160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52" name="MH_Other_25"/>
            <p:cNvSpPr/>
            <p:nvPr>
              <p:custDataLst>
                <p:tags r:id="rId22"/>
              </p:custDataLst>
            </p:nvPr>
          </p:nvSpPr>
          <p:spPr bwMode="auto">
            <a:xfrm>
              <a:off x="5401462" y="1277144"/>
              <a:ext cx="242887" cy="301625"/>
            </a:xfrm>
            <a:custGeom>
              <a:avLst/>
              <a:gdLst>
                <a:gd name="T0" fmla="*/ 263418724 w 129"/>
                <a:gd name="T1" fmla="*/ 0 h 160"/>
                <a:gd name="T2" fmla="*/ 0 w 129"/>
                <a:gd name="T3" fmla="*/ 0 h 160"/>
                <a:gd name="T4" fmla="*/ 0 w 129"/>
                <a:gd name="T5" fmla="*/ 0 h 160"/>
                <a:gd name="T6" fmla="*/ 0 w 129"/>
                <a:gd name="T7" fmla="*/ 327005156 h 160"/>
                <a:gd name="T8" fmla="*/ 130687972 w 129"/>
                <a:gd name="T9" fmla="*/ 327005156 h 160"/>
                <a:gd name="T10" fmla="*/ 263418724 w 129"/>
                <a:gd name="T11" fmla="*/ 327005156 h 160"/>
                <a:gd name="T12" fmla="*/ 263418724 w 129"/>
                <a:gd name="T13" fmla="*/ 0 h 160"/>
                <a:gd name="T14" fmla="*/ 263418724 w 129"/>
                <a:gd name="T15" fmla="*/ 0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160">
                  <a:moveTo>
                    <a:pt x="129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64" y="160"/>
                  </a:lnTo>
                  <a:lnTo>
                    <a:pt x="129" y="16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54" name="MH_Other_26"/>
            <p:cNvSpPr/>
            <p:nvPr>
              <p:custDataLst>
                <p:tags r:id="rId23"/>
              </p:custDataLst>
            </p:nvPr>
          </p:nvSpPr>
          <p:spPr bwMode="auto">
            <a:xfrm>
              <a:off x="5401462" y="1277144"/>
              <a:ext cx="242887" cy="301625"/>
            </a:xfrm>
            <a:custGeom>
              <a:avLst/>
              <a:gdLst>
                <a:gd name="T0" fmla="*/ 263418724 w 129"/>
                <a:gd name="T1" fmla="*/ 0 h 160"/>
                <a:gd name="T2" fmla="*/ 0 w 129"/>
                <a:gd name="T3" fmla="*/ 0 h 160"/>
                <a:gd name="T4" fmla="*/ 0 w 129"/>
                <a:gd name="T5" fmla="*/ 0 h 160"/>
                <a:gd name="T6" fmla="*/ 0 w 129"/>
                <a:gd name="T7" fmla="*/ 327005156 h 160"/>
                <a:gd name="T8" fmla="*/ 130687972 w 129"/>
                <a:gd name="T9" fmla="*/ 327005156 h 160"/>
                <a:gd name="T10" fmla="*/ 263418724 w 129"/>
                <a:gd name="T11" fmla="*/ 327005156 h 160"/>
                <a:gd name="T12" fmla="*/ 263418724 w 129"/>
                <a:gd name="T13" fmla="*/ 0 h 160"/>
                <a:gd name="T14" fmla="*/ 263418724 w 129"/>
                <a:gd name="T15" fmla="*/ 0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160">
                  <a:moveTo>
                    <a:pt x="129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64" y="160"/>
                  </a:lnTo>
                  <a:lnTo>
                    <a:pt x="129" y="160"/>
                  </a:lnTo>
                  <a:lnTo>
                    <a:pt x="1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56" name="MH_Other_27"/>
            <p:cNvSpPr/>
            <p:nvPr>
              <p:custDataLst>
                <p:tags r:id="rId24"/>
              </p:custDataLst>
            </p:nvPr>
          </p:nvSpPr>
          <p:spPr bwMode="auto">
            <a:xfrm>
              <a:off x="5823737" y="1683544"/>
              <a:ext cx="179387" cy="187325"/>
            </a:xfrm>
            <a:custGeom>
              <a:avLst/>
              <a:gdLst>
                <a:gd name="T0" fmla="*/ 0 w 95"/>
                <a:gd name="T1" fmla="*/ 0 h 99"/>
                <a:gd name="T2" fmla="*/ 0 w 95"/>
                <a:gd name="T3" fmla="*/ 0 h 99"/>
                <a:gd name="T4" fmla="*/ 0 w 95"/>
                <a:gd name="T5" fmla="*/ 99 h 99"/>
                <a:gd name="T6" fmla="*/ 95 w 95"/>
                <a:gd name="T7" fmla="*/ 99 h 99"/>
                <a:gd name="T8" fmla="*/ 0 w 95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9">
                  <a:moveTo>
                    <a:pt x="0" y="0"/>
                  </a:moveTo>
                  <a:lnTo>
                    <a:pt x="0" y="0"/>
                  </a:lnTo>
                  <a:lnTo>
                    <a:pt x="0" y="99"/>
                  </a:lnTo>
                  <a:lnTo>
                    <a:pt x="95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58" name="MH_Other_28"/>
            <p:cNvSpPr/>
            <p:nvPr>
              <p:custDataLst>
                <p:tags r:id="rId25"/>
              </p:custDataLst>
            </p:nvPr>
          </p:nvSpPr>
          <p:spPr bwMode="auto">
            <a:xfrm>
              <a:off x="5882474" y="1683544"/>
              <a:ext cx="180975" cy="187325"/>
            </a:xfrm>
            <a:custGeom>
              <a:avLst/>
              <a:gdLst>
                <a:gd name="T0" fmla="*/ 0 w 95"/>
                <a:gd name="T1" fmla="*/ 0 h 99"/>
                <a:gd name="T2" fmla="*/ 0 w 95"/>
                <a:gd name="T3" fmla="*/ 0 h 99"/>
                <a:gd name="T4" fmla="*/ 0 w 95"/>
                <a:gd name="T5" fmla="*/ 202107489 h 99"/>
                <a:gd name="T6" fmla="*/ 195293983 w 95"/>
                <a:gd name="T7" fmla="*/ 202107489 h 99"/>
                <a:gd name="T8" fmla="*/ 0 w 95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99">
                  <a:moveTo>
                    <a:pt x="0" y="0"/>
                  </a:moveTo>
                  <a:lnTo>
                    <a:pt x="0" y="0"/>
                  </a:lnTo>
                  <a:lnTo>
                    <a:pt x="0" y="99"/>
                  </a:lnTo>
                  <a:lnTo>
                    <a:pt x="95" y="9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64" name="MH_Other_29"/>
            <p:cNvSpPr>
              <a:spLocks noEditPoints="1"/>
            </p:cNvSpPr>
            <p:nvPr>
              <p:custDataLst>
                <p:tags r:id="rId26"/>
              </p:custDataLst>
            </p:nvPr>
          </p:nvSpPr>
          <p:spPr bwMode="auto">
            <a:xfrm>
              <a:off x="4436262" y="3813969"/>
              <a:ext cx="401637" cy="390525"/>
            </a:xfrm>
            <a:custGeom>
              <a:avLst/>
              <a:gdLst>
                <a:gd name="T0" fmla="*/ 44 w 49"/>
                <a:gd name="T1" fmla="*/ 33 h 48"/>
                <a:gd name="T2" fmla="*/ 49 w 49"/>
                <a:gd name="T3" fmla="*/ 28 h 48"/>
                <a:gd name="T4" fmla="*/ 49 w 49"/>
                <a:gd name="T5" fmla="*/ 5 h 48"/>
                <a:gd name="T6" fmla="*/ 44 w 49"/>
                <a:gd name="T7" fmla="*/ 0 h 48"/>
                <a:gd name="T8" fmla="*/ 5 w 49"/>
                <a:gd name="T9" fmla="*/ 0 h 48"/>
                <a:gd name="T10" fmla="*/ 0 w 49"/>
                <a:gd name="T11" fmla="*/ 5 h 48"/>
                <a:gd name="T12" fmla="*/ 0 w 49"/>
                <a:gd name="T13" fmla="*/ 28 h 48"/>
                <a:gd name="T14" fmla="*/ 5 w 49"/>
                <a:gd name="T15" fmla="*/ 33 h 48"/>
                <a:gd name="T16" fmla="*/ 20 w 49"/>
                <a:gd name="T17" fmla="*/ 33 h 48"/>
                <a:gd name="T18" fmla="*/ 20 w 49"/>
                <a:gd name="T19" fmla="*/ 38 h 48"/>
                <a:gd name="T20" fmla="*/ 5 w 49"/>
                <a:gd name="T21" fmla="*/ 38 h 48"/>
                <a:gd name="T22" fmla="*/ 0 w 49"/>
                <a:gd name="T23" fmla="*/ 43 h 48"/>
                <a:gd name="T24" fmla="*/ 0 w 49"/>
                <a:gd name="T25" fmla="*/ 47 h 48"/>
                <a:gd name="T26" fmla="*/ 1 w 49"/>
                <a:gd name="T27" fmla="*/ 48 h 48"/>
                <a:gd name="T28" fmla="*/ 48 w 49"/>
                <a:gd name="T29" fmla="*/ 48 h 48"/>
                <a:gd name="T30" fmla="*/ 49 w 49"/>
                <a:gd name="T31" fmla="*/ 47 h 48"/>
                <a:gd name="T32" fmla="*/ 49 w 49"/>
                <a:gd name="T33" fmla="*/ 43 h 48"/>
                <a:gd name="T34" fmla="*/ 44 w 49"/>
                <a:gd name="T35" fmla="*/ 38 h 48"/>
                <a:gd name="T36" fmla="*/ 29 w 49"/>
                <a:gd name="T37" fmla="*/ 38 h 48"/>
                <a:gd name="T38" fmla="*/ 29 w 49"/>
                <a:gd name="T39" fmla="*/ 33 h 48"/>
                <a:gd name="T40" fmla="*/ 44 w 49"/>
                <a:gd name="T41" fmla="*/ 33 h 48"/>
                <a:gd name="T42" fmla="*/ 2 w 49"/>
                <a:gd name="T43" fmla="*/ 28 h 48"/>
                <a:gd name="T44" fmla="*/ 2 w 49"/>
                <a:gd name="T45" fmla="*/ 5 h 48"/>
                <a:gd name="T46" fmla="*/ 5 w 49"/>
                <a:gd name="T47" fmla="*/ 2 h 48"/>
                <a:gd name="T48" fmla="*/ 44 w 49"/>
                <a:gd name="T49" fmla="*/ 2 h 48"/>
                <a:gd name="T50" fmla="*/ 47 w 49"/>
                <a:gd name="T51" fmla="*/ 5 h 48"/>
                <a:gd name="T52" fmla="*/ 47 w 49"/>
                <a:gd name="T53" fmla="*/ 28 h 48"/>
                <a:gd name="T54" fmla="*/ 44 w 49"/>
                <a:gd name="T55" fmla="*/ 31 h 48"/>
                <a:gd name="T56" fmla="*/ 5 w 49"/>
                <a:gd name="T57" fmla="*/ 31 h 48"/>
                <a:gd name="T58" fmla="*/ 2 w 49"/>
                <a:gd name="T5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" h="48">
                  <a:moveTo>
                    <a:pt x="44" y="33"/>
                  </a:moveTo>
                  <a:cubicBezTo>
                    <a:pt x="47" y="33"/>
                    <a:pt x="49" y="31"/>
                    <a:pt x="49" y="28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9" y="2"/>
                    <a:pt x="47" y="0"/>
                    <a:pt x="4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2" y="33"/>
                    <a:pt x="5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2" y="38"/>
                    <a:pt x="0" y="40"/>
                    <a:pt x="0" y="4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7"/>
                    <a:pt x="1" y="48"/>
                    <a:pt x="1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9" y="48"/>
                    <a:pt x="49" y="47"/>
                    <a:pt x="49" y="47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49" y="40"/>
                    <a:pt x="47" y="38"/>
                    <a:pt x="44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3"/>
                    <a:pt x="29" y="33"/>
                    <a:pt x="29" y="33"/>
                  </a:cubicBezTo>
                  <a:lnTo>
                    <a:pt x="44" y="33"/>
                  </a:lnTo>
                  <a:close/>
                  <a:moveTo>
                    <a:pt x="2" y="28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5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6" y="2"/>
                    <a:pt x="47" y="3"/>
                    <a:pt x="47" y="5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30"/>
                    <a:pt x="46" y="31"/>
                    <a:pt x="4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4" y="31"/>
                    <a:pt x="2" y="30"/>
                    <a:pt x="2" y="28"/>
                  </a:cubicBez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68" name="MH_Other_30"/>
            <p:cNvSpPr/>
            <p:nvPr>
              <p:custDataLst>
                <p:tags r:id="rId27"/>
              </p:custDataLst>
            </p:nvPr>
          </p:nvSpPr>
          <p:spPr bwMode="auto">
            <a:xfrm>
              <a:off x="4468011" y="3844131"/>
              <a:ext cx="336550" cy="206375"/>
            </a:xfrm>
            <a:custGeom>
              <a:avLst/>
              <a:gdLst>
                <a:gd name="T0" fmla="*/ 41 w 41"/>
                <a:gd name="T1" fmla="*/ 24 h 25"/>
                <a:gd name="T2" fmla="*/ 41 w 41"/>
                <a:gd name="T3" fmla="*/ 1 h 25"/>
                <a:gd name="T4" fmla="*/ 40 w 41"/>
                <a:gd name="T5" fmla="*/ 0 h 25"/>
                <a:gd name="T6" fmla="*/ 1 w 41"/>
                <a:gd name="T7" fmla="*/ 0 h 25"/>
                <a:gd name="T8" fmla="*/ 0 w 41"/>
                <a:gd name="T9" fmla="*/ 1 h 25"/>
                <a:gd name="T10" fmla="*/ 0 w 41"/>
                <a:gd name="T11" fmla="*/ 24 h 25"/>
                <a:gd name="T12" fmla="*/ 1 w 41"/>
                <a:gd name="T13" fmla="*/ 25 h 25"/>
                <a:gd name="T14" fmla="*/ 40 w 41"/>
                <a:gd name="T15" fmla="*/ 25 h 25"/>
                <a:gd name="T16" fmla="*/ 41 w 41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41" y="24"/>
                  </a:move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0"/>
                    <a:pt x="4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1" y="25"/>
                    <a:pt x="1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1" y="25"/>
                    <a:pt x="41" y="25"/>
                    <a:pt x="41" y="24"/>
                  </a:cubicBez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70" name="MH_Other_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972836" y="2005806"/>
              <a:ext cx="246062" cy="25241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MH_Other_3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18898" y="2005806"/>
              <a:ext cx="247650" cy="2524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MH_Other_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466548" y="2005806"/>
              <a:ext cx="241300" cy="25241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MH_Other_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209374" y="2293143"/>
              <a:ext cx="246063" cy="254000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78" name="MH_Other_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209374" y="2293143"/>
              <a:ext cx="246063" cy="254000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MH_Other_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974423" y="2293144"/>
              <a:ext cx="185738" cy="192087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82" name="MH_Other_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74423" y="2293144"/>
              <a:ext cx="185738" cy="192087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84" name="MH_Other_3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455437" y="2293143"/>
              <a:ext cx="242887" cy="254000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86" name="MH_Other_3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455437" y="2293143"/>
              <a:ext cx="242887" cy="254000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90" name="MH_Other_4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698323" y="2293143"/>
              <a:ext cx="247650" cy="254000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92" name="MH_Other_4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698323" y="2293143"/>
              <a:ext cx="247650" cy="254000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94" name="MH_Other_4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209374" y="2547144"/>
              <a:ext cx="246063" cy="255587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96" name="MH_Other_4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209374" y="2547144"/>
              <a:ext cx="246063" cy="255587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98" name="MH_Other_4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455437" y="2547144"/>
              <a:ext cx="242887" cy="255587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00" name="MH_Other_4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455437" y="2547144"/>
              <a:ext cx="242887" cy="255587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MH_Other_4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698323" y="2547144"/>
              <a:ext cx="247650" cy="255587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04" name="MH_Other_4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5698323" y="2547144"/>
              <a:ext cx="247650" cy="255587"/>
            </a:xfrm>
            <a:prstGeom prst="rect">
              <a:avLst/>
            </a:prstGeom>
            <a:solidFill>
              <a:srgbClr val="199C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06" name="MH_Other_4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72836" y="2837655"/>
              <a:ext cx="246062" cy="249238"/>
            </a:xfrm>
            <a:prstGeom prst="rect">
              <a:avLst/>
            </a:prstGeom>
            <a:solidFill>
              <a:srgbClr val="A3A3A3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08" name="MH_Other_4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72836" y="2837655"/>
              <a:ext cx="246062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10" name="MH_Other_5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218898" y="2837655"/>
              <a:ext cx="247650" cy="249238"/>
            </a:xfrm>
            <a:prstGeom prst="rect">
              <a:avLst/>
            </a:prstGeom>
            <a:solidFill>
              <a:srgbClr val="A3A3A3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12" name="MH_Other_5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218898" y="2837655"/>
              <a:ext cx="247650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14" name="MH_Other_5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466548" y="2837655"/>
              <a:ext cx="241300" cy="24923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CCCCCC"/>
                </a:solidFill>
                <a:latin typeface="+mn-lt"/>
                <a:ea typeface="+mn-ea"/>
              </a:endParaRPr>
            </a:p>
          </p:txBody>
        </p:sp>
        <p:sp>
          <p:nvSpPr>
            <p:cNvPr id="116" name="MH_Other_5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466548" y="2837655"/>
              <a:ext cx="241300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18" name="MH_Other_5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725187" y="3121819"/>
              <a:ext cx="242887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20" name="MH_Other_5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725187" y="3121819"/>
              <a:ext cx="242887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22" name="MH_Other_5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968074" y="3121819"/>
              <a:ext cx="244475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24" name="MH_Other_5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968074" y="3121819"/>
              <a:ext cx="244475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26" name="MH_Other_5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212548" y="3121819"/>
              <a:ext cx="247650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28" name="MH_Other_5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5212548" y="3121819"/>
              <a:ext cx="247650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30" name="MH_Other_6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725187" y="3377405"/>
              <a:ext cx="242887" cy="255588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32" name="MH_Other_61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725187" y="3377405"/>
              <a:ext cx="242887" cy="255588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34" name="MH_Other_6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968074" y="3377405"/>
              <a:ext cx="244475" cy="255588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36" name="MH_Other_63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968074" y="3377405"/>
              <a:ext cx="244475" cy="255588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38" name="MH_Other_64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212548" y="3377405"/>
              <a:ext cx="247650" cy="255588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40" name="MH_Other_65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212548" y="3377405"/>
              <a:ext cx="247650" cy="255588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42" name="MH_Other_6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972836" y="3669505"/>
              <a:ext cx="246062" cy="249238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44" name="MH_Other_6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972836" y="3669505"/>
              <a:ext cx="246062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46" name="MH_Other_6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5218898" y="3669505"/>
              <a:ext cx="247650" cy="24923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48" name="MH_Other_69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5218898" y="3669505"/>
              <a:ext cx="247650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50" name="MH_Other_70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5466548" y="3669505"/>
              <a:ext cx="241300" cy="24923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52" name="MH_Other_7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5466548" y="3669505"/>
              <a:ext cx="241300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54" name="MH_Other_7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972836" y="3955255"/>
              <a:ext cx="246062" cy="254000"/>
            </a:xfrm>
            <a:prstGeom prst="rect">
              <a:avLst/>
            </a:pr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56" name="MH_Other_7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972836" y="3955255"/>
              <a:ext cx="246062" cy="254000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58" name="MH_Other_7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5218898" y="3955255"/>
              <a:ext cx="247650" cy="254000"/>
            </a:xfrm>
            <a:prstGeom prst="rect">
              <a:avLst/>
            </a:pr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60" name="MH_Other_75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5218898" y="3955255"/>
              <a:ext cx="247650" cy="254000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62" name="MH_Other_76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5466548" y="3955255"/>
              <a:ext cx="241300" cy="254000"/>
            </a:xfrm>
            <a:prstGeom prst="rect">
              <a:avLst/>
            </a:pr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64" name="MH_Other_77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5466548" y="3955255"/>
              <a:ext cx="241300" cy="254000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66" name="MH_Other_78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972836" y="4209255"/>
              <a:ext cx="246062" cy="255588"/>
            </a:xfrm>
            <a:prstGeom prst="rect">
              <a:avLst/>
            </a:pr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68" name="MH_Other_79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972836" y="4209255"/>
              <a:ext cx="246062" cy="255588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70" name="MH_Other_80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5218898" y="4209255"/>
              <a:ext cx="247650" cy="255588"/>
            </a:xfrm>
            <a:prstGeom prst="rect">
              <a:avLst/>
            </a:pr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72" name="MH_Other_81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5218898" y="4209255"/>
              <a:ext cx="247650" cy="255588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74" name="MH_Other_82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5466548" y="4209255"/>
              <a:ext cx="241300" cy="255588"/>
            </a:xfrm>
            <a:prstGeom prst="rect">
              <a:avLst/>
            </a:pr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76" name="MH_Other_83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66548" y="4209255"/>
              <a:ext cx="241300" cy="255588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78" name="MH_Other_8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4972836" y="4499769"/>
              <a:ext cx="246062" cy="255587"/>
            </a:xfrm>
            <a:prstGeom prst="rect">
              <a:avLst/>
            </a:prstGeom>
            <a:solidFill>
              <a:srgbClr val="7C7C7C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80" name="MH_Other_85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972836" y="4499769"/>
              <a:ext cx="246062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82" name="MH_Other_86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5218898" y="4499769"/>
              <a:ext cx="247650" cy="255587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84" name="MH_Other_87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5218898" y="4499769"/>
              <a:ext cx="2476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86" name="MH_Other_88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5466548" y="4499769"/>
              <a:ext cx="241300" cy="25558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88" name="MH_Other_89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66548" y="4499769"/>
              <a:ext cx="24130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90" name="MH_Other_90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4972836" y="4787105"/>
              <a:ext cx="246062" cy="255588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92" name="MH_Other_91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972836" y="4787105"/>
              <a:ext cx="246062" cy="255588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94" name="MH_Other_92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5218898" y="4787105"/>
              <a:ext cx="247650" cy="255588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196" name="MH_Other_93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5218898" y="4787105"/>
              <a:ext cx="247650" cy="255588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98" name="MH_Other_94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5466548" y="4787105"/>
              <a:ext cx="241300" cy="255588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00" name="MH_Other_95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66548" y="4787105"/>
              <a:ext cx="241300" cy="255588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02" name="MH_Other_96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4972836" y="5042693"/>
              <a:ext cx="246062" cy="25241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04" name="MH_Other_97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4972836" y="5042693"/>
              <a:ext cx="246062" cy="25241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06" name="MH_Other_98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5218898" y="5042693"/>
              <a:ext cx="247650" cy="25241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08" name="MH_Other_99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5218898" y="5042693"/>
              <a:ext cx="247650" cy="25241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10" name="MH_Other_100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5466548" y="5042693"/>
              <a:ext cx="241300" cy="25241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12" name="MH_Other_101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66548" y="5042693"/>
              <a:ext cx="241300" cy="25241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14" name="MH_Other_102"/>
            <p:cNvSpPr/>
            <p:nvPr>
              <p:custDataLst>
                <p:tags r:id="rId99"/>
              </p:custDataLst>
            </p:nvPr>
          </p:nvSpPr>
          <p:spPr bwMode="auto">
            <a:xfrm>
              <a:off x="4972836" y="5328443"/>
              <a:ext cx="246062" cy="254000"/>
            </a:xfrm>
            <a:custGeom>
              <a:avLst/>
              <a:gdLst>
                <a:gd name="T0" fmla="*/ 0 w 131"/>
                <a:gd name="T1" fmla="*/ 0 h 135"/>
                <a:gd name="T2" fmla="*/ 131 w 131"/>
                <a:gd name="T3" fmla="*/ 135 h 135"/>
                <a:gd name="T4" fmla="*/ 131 w 131"/>
                <a:gd name="T5" fmla="*/ 0 h 135"/>
                <a:gd name="T6" fmla="*/ 0 w 131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131" y="135"/>
                  </a:lnTo>
                  <a:lnTo>
                    <a:pt x="1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16" name="MH_Other_103"/>
            <p:cNvSpPr/>
            <p:nvPr>
              <p:custDataLst>
                <p:tags r:id="rId100"/>
              </p:custDataLst>
            </p:nvPr>
          </p:nvSpPr>
          <p:spPr bwMode="auto">
            <a:xfrm>
              <a:off x="4972836" y="5328443"/>
              <a:ext cx="246062" cy="254000"/>
            </a:xfrm>
            <a:custGeom>
              <a:avLst/>
              <a:gdLst>
                <a:gd name="T0" fmla="*/ 0 w 131"/>
                <a:gd name="T1" fmla="*/ 0 h 135"/>
                <a:gd name="T2" fmla="*/ 267961978 w 131"/>
                <a:gd name="T3" fmla="*/ 274774051 h 135"/>
                <a:gd name="T4" fmla="*/ 267961978 w 131"/>
                <a:gd name="T5" fmla="*/ 0 h 135"/>
                <a:gd name="T6" fmla="*/ 0 w 131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131" y="135"/>
                  </a:lnTo>
                  <a:lnTo>
                    <a:pt x="13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18" name="MH_Other_104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5218898" y="5328443"/>
              <a:ext cx="247650" cy="254000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20" name="MH_Other_105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5218898" y="5328443"/>
              <a:ext cx="24765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22" name="MH_Other_106"/>
            <p:cNvSpPr/>
            <p:nvPr>
              <p:custDataLst>
                <p:tags r:id="rId103"/>
              </p:custDataLst>
            </p:nvPr>
          </p:nvSpPr>
          <p:spPr bwMode="auto">
            <a:xfrm>
              <a:off x="5466548" y="5328443"/>
              <a:ext cx="241300" cy="254000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135 h 135"/>
                <a:gd name="T4" fmla="*/ 128 w 128"/>
                <a:gd name="T5" fmla="*/ 0 h 135"/>
                <a:gd name="T6" fmla="*/ 0 w 128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135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24" name="MH_Other_107"/>
            <p:cNvSpPr/>
            <p:nvPr>
              <p:custDataLst>
                <p:tags r:id="rId104"/>
              </p:custDataLst>
            </p:nvPr>
          </p:nvSpPr>
          <p:spPr bwMode="auto">
            <a:xfrm>
              <a:off x="5466548" y="5328443"/>
              <a:ext cx="241300" cy="254000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274774051 h 135"/>
                <a:gd name="T4" fmla="*/ 261146383 w 128"/>
                <a:gd name="T5" fmla="*/ 0 h 135"/>
                <a:gd name="T6" fmla="*/ 0 w 128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135"/>
                  </a:lnTo>
                  <a:lnTo>
                    <a:pt x="12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26" name="MH_Other_108"/>
            <p:cNvSpPr/>
            <p:nvPr>
              <p:custDataLst>
                <p:tags r:id="rId105"/>
              </p:custDataLst>
            </p:nvPr>
          </p:nvSpPr>
          <p:spPr bwMode="auto">
            <a:xfrm>
              <a:off x="5218898" y="5582443"/>
              <a:ext cx="247650" cy="125412"/>
            </a:xfrm>
            <a:custGeom>
              <a:avLst/>
              <a:gdLst>
                <a:gd name="T0" fmla="*/ 130913006 w 131"/>
                <a:gd name="T1" fmla="*/ 0 h 66"/>
                <a:gd name="T2" fmla="*/ 0 w 131"/>
                <a:gd name="T3" fmla="*/ 0 h 66"/>
                <a:gd name="T4" fmla="*/ 130913006 w 131"/>
                <a:gd name="T5" fmla="*/ 136252239 h 66"/>
                <a:gd name="T6" fmla="*/ 267961978 w 131"/>
                <a:gd name="T7" fmla="*/ 0 h 66"/>
                <a:gd name="T8" fmla="*/ 130913006 w 131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66">
                  <a:moveTo>
                    <a:pt x="64" y="0"/>
                  </a:moveTo>
                  <a:lnTo>
                    <a:pt x="0" y="0"/>
                  </a:lnTo>
                  <a:lnTo>
                    <a:pt x="64" y="66"/>
                  </a:lnTo>
                  <a:lnTo>
                    <a:pt x="131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28" name="MH_Other_109"/>
            <p:cNvSpPr/>
            <p:nvPr>
              <p:custDataLst>
                <p:tags r:id="rId106"/>
              </p:custDataLst>
            </p:nvPr>
          </p:nvSpPr>
          <p:spPr bwMode="auto">
            <a:xfrm>
              <a:off x="5218898" y="5328443"/>
              <a:ext cx="247650" cy="254000"/>
            </a:xfrm>
            <a:custGeom>
              <a:avLst/>
              <a:gdLst>
                <a:gd name="T0" fmla="*/ 131 w 131"/>
                <a:gd name="T1" fmla="*/ 0 h 135"/>
                <a:gd name="T2" fmla="*/ 0 w 131"/>
                <a:gd name="T3" fmla="*/ 0 h 135"/>
                <a:gd name="T4" fmla="*/ 0 w 131"/>
                <a:gd name="T5" fmla="*/ 135 h 135"/>
                <a:gd name="T6" fmla="*/ 131 w 131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30" name="MH_Other_110"/>
            <p:cNvSpPr/>
            <p:nvPr>
              <p:custDataLst>
                <p:tags r:id="rId107"/>
              </p:custDataLst>
            </p:nvPr>
          </p:nvSpPr>
          <p:spPr bwMode="auto">
            <a:xfrm>
              <a:off x="5218898" y="5328443"/>
              <a:ext cx="247650" cy="254000"/>
            </a:xfrm>
            <a:custGeom>
              <a:avLst/>
              <a:gdLst>
                <a:gd name="T0" fmla="*/ 267961978 w 131"/>
                <a:gd name="T1" fmla="*/ 0 h 135"/>
                <a:gd name="T2" fmla="*/ 0 w 131"/>
                <a:gd name="T3" fmla="*/ 0 h 135"/>
                <a:gd name="T4" fmla="*/ 0 w 131"/>
                <a:gd name="T5" fmla="*/ 274774051 h 135"/>
                <a:gd name="T6" fmla="*/ 267961978 w 131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32" name="MH_Other_111"/>
            <p:cNvSpPr/>
            <p:nvPr>
              <p:custDataLst>
                <p:tags r:id="rId108"/>
              </p:custDataLst>
            </p:nvPr>
          </p:nvSpPr>
          <p:spPr bwMode="auto">
            <a:xfrm>
              <a:off x="5698323" y="2293143"/>
              <a:ext cx="247650" cy="254000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135 h 135"/>
                <a:gd name="T6" fmla="*/ 0 w 131"/>
                <a:gd name="T7" fmla="*/ 135 h 135"/>
                <a:gd name="T8" fmla="*/ 131 w 131"/>
                <a:gd name="T9" fmla="*/ 135 h 135"/>
                <a:gd name="T10" fmla="*/ 0 w 131"/>
                <a:gd name="T1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34" name="MH_Other_112"/>
            <p:cNvSpPr/>
            <p:nvPr>
              <p:custDataLst>
                <p:tags r:id="rId109"/>
              </p:custDataLst>
            </p:nvPr>
          </p:nvSpPr>
          <p:spPr bwMode="auto">
            <a:xfrm>
              <a:off x="5698323" y="2293143"/>
              <a:ext cx="247650" cy="254000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274774051 h 135"/>
                <a:gd name="T6" fmla="*/ 0 w 131"/>
                <a:gd name="T7" fmla="*/ 274774051 h 135"/>
                <a:gd name="T8" fmla="*/ 267961978 w 131"/>
                <a:gd name="T9" fmla="*/ 274774051 h 135"/>
                <a:gd name="T10" fmla="*/ 0 w 131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36" name="MH_Other_113"/>
            <p:cNvSpPr/>
            <p:nvPr>
              <p:custDataLst>
                <p:tags r:id="rId110"/>
              </p:custDataLst>
            </p:nvPr>
          </p:nvSpPr>
          <p:spPr bwMode="auto">
            <a:xfrm>
              <a:off x="5698323" y="2547144"/>
              <a:ext cx="247650" cy="255587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135 h 135"/>
                <a:gd name="T6" fmla="*/ 131 w 131"/>
                <a:gd name="T7" fmla="*/ 135 h 135"/>
                <a:gd name="T8" fmla="*/ 0 w 13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38" name="MH_Other_114"/>
            <p:cNvSpPr/>
            <p:nvPr>
              <p:custDataLst>
                <p:tags r:id="rId111"/>
              </p:custDataLst>
            </p:nvPr>
          </p:nvSpPr>
          <p:spPr bwMode="auto">
            <a:xfrm>
              <a:off x="5698323" y="2547144"/>
              <a:ext cx="247650" cy="255587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0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40" name="MH_Other_115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5698324" y="2547144"/>
              <a:ext cx="3175" cy="1587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42" name="MH_Other_116"/>
            <p:cNvSpPr/>
            <p:nvPr>
              <p:custDataLst>
                <p:tags r:id="rId113"/>
              </p:custDataLst>
            </p:nvPr>
          </p:nvSpPr>
          <p:spPr bwMode="auto">
            <a:xfrm>
              <a:off x="5698323" y="2547143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44" name="MH_Other_117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5212548" y="3121819"/>
              <a:ext cx="247650" cy="3175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46" name="MH_Other_118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5212548" y="3121819"/>
              <a:ext cx="247650" cy="3175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48" name="MH_Other_119"/>
            <p:cNvSpPr/>
            <p:nvPr>
              <p:custDataLst>
                <p:tags r:id="rId116"/>
              </p:custDataLst>
            </p:nvPr>
          </p:nvSpPr>
          <p:spPr bwMode="auto">
            <a:xfrm>
              <a:off x="5212548" y="3121819"/>
              <a:ext cx="247650" cy="255587"/>
            </a:xfrm>
            <a:custGeom>
              <a:avLst/>
              <a:gdLst>
                <a:gd name="T0" fmla="*/ 131 w 131"/>
                <a:gd name="T1" fmla="*/ 0 h 135"/>
                <a:gd name="T2" fmla="*/ 0 w 131"/>
                <a:gd name="T3" fmla="*/ 0 h 135"/>
                <a:gd name="T4" fmla="*/ 0 w 131"/>
                <a:gd name="T5" fmla="*/ 135 h 135"/>
                <a:gd name="T6" fmla="*/ 131 w 131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50" name="MH_Other_120"/>
            <p:cNvSpPr/>
            <p:nvPr>
              <p:custDataLst>
                <p:tags r:id="rId117"/>
              </p:custDataLst>
            </p:nvPr>
          </p:nvSpPr>
          <p:spPr bwMode="auto">
            <a:xfrm>
              <a:off x="5212548" y="3121819"/>
              <a:ext cx="247650" cy="255587"/>
            </a:xfrm>
            <a:custGeom>
              <a:avLst/>
              <a:gdLst>
                <a:gd name="T0" fmla="*/ 267961978 w 131"/>
                <a:gd name="T1" fmla="*/ 0 h 135"/>
                <a:gd name="T2" fmla="*/ 0 w 131"/>
                <a:gd name="T3" fmla="*/ 0 h 135"/>
                <a:gd name="T4" fmla="*/ 0 w 131"/>
                <a:gd name="T5" fmla="*/ 277045632 h 135"/>
                <a:gd name="T6" fmla="*/ 267961978 w 131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0"/>
                  </a:lnTo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52" name="MH_Other_121"/>
            <p:cNvSpPr/>
            <p:nvPr>
              <p:custDataLst>
                <p:tags r:id="rId118"/>
              </p:custDataLst>
            </p:nvPr>
          </p:nvSpPr>
          <p:spPr bwMode="auto">
            <a:xfrm>
              <a:off x="5212548" y="3377405"/>
              <a:ext cx="247650" cy="255588"/>
            </a:xfrm>
            <a:custGeom>
              <a:avLst/>
              <a:gdLst>
                <a:gd name="T0" fmla="*/ 0 w 131"/>
                <a:gd name="T1" fmla="*/ 0 h 136"/>
                <a:gd name="T2" fmla="*/ 0 w 131"/>
                <a:gd name="T3" fmla="*/ 0 h 136"/>
                <a:gd name="T4" fmla="*/ 0 w 131"/>
                <a:gd name="T5" fmla="*/ 136 h 136"/>
                <a:gd name="T6" fmla="*/ 131 w 131"/>
                <a:gd name="T7" fmla="*/ 136 h 136"/>
                <a:gd name="T8" fmla="*/ 0 w 131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6">
                  <a:moveTo>
                    <a:pt x="0" y="0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131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54" name="MH_Other_122"/>
            <p:cNvSpPr/>
            <p:nvPr>
              <p:custDataLst>
                <p:tags r:id="rId119"/>
              </p:custDataLst>
            </p:nvPr>
          </p:nvSpPr>
          <p:spPr bwMode="auto">
            <a:xfrm>
              <a:off x="5212548" y="3377405"/>
              <a:ext cx="247650" cy="255588"/>
            </a:xfrm>
            <a:custGeom>
              <a:avLst/>
              <a:gdLst>
                <a:gd name="T0" fmla="*/ 0 w 131"/>
                <a:gd name="T1" fmla="*/ 0 h 136"/>
                <a:gd name="T2" fmla="*/ 0 w 131"/>
                <a:gd name="T3" fmla="*/ 0 h 136"/>
                <a:gd name="T4" fmla="*/ 0 w 131"/>
                <a:gd name="T5" fmla="*/ 277044967 h 136"/>
                <a:gd name="T6" fmla="*/ 267961978 w 131"/>
                <a:gd name="T7" fmla="*/ 277044967 h 136"/>
                <a:gd name="T8" fmla="*/ 0 w 131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6">
                  <a:moveTo>
                    <a:pt x="0" y="0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131" y="136"/>
                  </a:lnTo>
                  <a:lnTo>
                    <a:pt x="0" y="0"/>
                  </a:lnTo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56" name="MH_Other_124"/>
            <p:cNvSpPr/>
            <p:nvPr>
              <p:custDataLst>
                <p:tags r:id="rId120"/>
              </p:custDataLst>
            </p:nvPr>
          </p:nvSpPr>
          <p:spPr bwMode="auto">
            <a:xfrm>
              <a:off x="5707849" y="3669505"/>
              <a:ext cx="265113" cy="249238"/>
            </a:xfrm>
            <a:custGeom>
              <a:avLst/>
              <a:gdLst>
                <a:gd name="T0" fmla="*/ 0 w 141"/>
                <a:gd name="T1" fmla="*/ 0 h 132"/>
                <a:gd name="T2" fmla="*/ 0 w 141"/>
                <a:gd name="T3" fmla="*/ 270234322 h 132"/>
                <a:gd name="T4" fmla="*/ 288399532 w 141"/>
                <a:gd name="T5" fmla="*/ 270234322 h 132"/>
                <a:gd name="T6" fmla="*/ 0 w 141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132">
                  <a:moveTo>
                    <a:pt x="0" y="0"/>
                  </a:moveTo>
                  <a:lnTo>
                    <a:pt x="0" y="132"/>
                  </a:lnTo>
                  <a:lnTo>
                    <a:pt x="141" y="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58" name="MH_Other_125"/>
            <p:cNvSpPr/>
            <p:nvPr>
              <p:custDataLst>
                <p:tags r:id="rId121"/>
              </p:custDataLst>
            </p:nvPr>
          </p:nvSpPr>
          <p:spPr bwMode="auto">
            <a:xfrm>
              <a:off x="5466548" y="3955255"/>
              <a:ext cx="241300" cy="254000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135 h 135"/>
                <a:gd name="T6" fmla="*/ 128 w 128"/>
                <a:gd name="T7" fmla="*/ 135 h 135"/>
                <a:gd name="T8" fmla="*/ 0 w 128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60" name="MH_Other_126"/>
            <p:cNvSpPr/>
            <p:nvPr>
              <p:custDataLst>
                <p:tags r:id="rId122"/>
              </p:custDataLst>
            </p:nvPr>
          </p:nvSpPr>
          <p:spPr bwMode="auto">
            <a:xfrm>
              <a:off x="5466548" y="3955255"/>
              <a:ext cx="241300" cy="254000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274774051 h 135"/>
                <a:gd name="T6" fmla="*/ 261146383 w 128"/>
                <a:gd name="T7" fmla="*/ 274774051 h 135"/>
                <a:gd name="T8" fmla="*/ 0 w 12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0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62" name="MH_Other_127"/>
            <p:cNvSpPr/>
            <p:nvPr>
              <p:custDataLst>
                <p:tags r:id="rId123"/>
              </p:custDataLst>
            </p:nvPr>
          </p:nvSpPr>
          <p:spPr bwMode="auto">
            <a:xfrm>
              <a:off x="5707848" y="4455318"/>
              <a:ext cx="6350" cy="4762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4541838 h 2"/>
                <a:gd name="T4" fmla="*/ 6814265 w 3"/>
                <a:gd name="T5" fmla="*/ 4541838 h 2"/>
                <a:gd name="T6" fmla="*/ 0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64" name="MH_Other_128"/>
            <p:cNvSpPr/>
            <p:nvPr>
              <p:custDataLst>
                <p:tags r:id="rId124"/>
              </p:custDataLst>
            </p:nvPr>
          </p:nvSpPr>
          <p:spPr bwMode="auto">
            <a:xfrm>
              <a:off x="5707848" y="4455318"/>
              <a:ext cx="6350" cy="4762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4541838 h 2"/>
                <a:gd name="T4" fmla="*/ 6814265 w 3"/>
                <a:gd name="T5" fmla="*/ 4541838 h 2"/>
                <a:gd name="T6" fmla="*/ 0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66" name="MH_Other_129"/>
            <p:cNvSpPr/>
            <p:nvPr>
              <p:custDataLst>
                <p:tags r:id="rId125"/>
              </p:custDataLst>
            </p:nvPr>
          </p:nvSpPr>
          <p:spPr bwMode="auto">
            <a:xfrm>
              <a:off x="5466548" y="4218780"/>
              <a:ext cx="241300" cy="241300"/>
            </a:xfrm>
            <a:custGeom>
              <a:avLst/>
              <a:gdLst>
                <a:gd name="T0" fmla="*/ 0 w 128"/>
                <a:gd name="T1" fmla="*/ 0 h 128"/>
                <a:gd name="T2" fmla="*/ 0 w 128"/>
                <a:gd name="T3" fmla="*/ 128 h 128"/>
                <a:gd name="T4" fmla="*/ 128 w 128"/>
                <a:gd name="T5" fmla="*/ 128 h 128"/>
                <a:gd name="T6" fmla="*/ 128 w 128"/>
                <a:gd name="T7" fmla="*/ 126 h 128"/>
                <a:gd name="T8" fmla="*/ 0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0" y="0"/>
                  </a:moveTo>
                  <a:lnTo>
                    <a:pt x="0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68" name="MH_Other_130"/>
            <p:cNvSpPr/>
            <p:nvPr>
              <p:custDataLst>
                <p:tags r:id="rId126"/>
              </p:custDataLst>
            </p:nvPr>
          </p:nvSpPr>
          <p:spPr bwMode="auto">
            <a:xfrm>
              <a:off x="5466548" y="4218780"/>
              <a:ext cx="241300" cy="241300"/>
            </a:xfrm>
            <a:custGeom>
              <a:avLst/>
              <a:gdLst>
                <a:gd name="T0" fmla="*/ 0 w 128"/>
                <a:gd name="T1" fmla="*/ 0 h 128"/>
                <a:gd name="T2" fmla="*/ 0 w 128"/>
                <a:gd name="T3" fmla="*/ 261147810 h 128"/>
                <a:gd name="T4" fmla="*/ 261146383 w 128"/>
                <a:gd name="T5" fmla="*/ 261147810 h 128"/>
                <a:gd name="T6" fmla="*/ 261146383 w 128"/>
                <a:gd name="T7" fmla="*/ 257067264 h 128"/>
                <a:gd name="T8" fmla="*/ 0 w 128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28">
                  <a:moveTo>
                    <a:pt x="0" y="0"/>
                  </a:moveTo>
                  <a:lnTo>
                    <a:pt x="0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0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70" name="MH_Other_131"/>
            <p:cNvSpPr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5460198" y="4460080"/>
              <a:ext cx="1588" cy="1588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72" name="MH_Other_132"/>
            <p:cNvSpPr/>
            <p:nvPr>
              <p:custDataLst>
                <p:tags r:id="rId128"/>
              </p:custDataLst>
            </p:nvPr>
          </p:nvSpPr>
          <p:spPr bwMode="auto">
            <a:xfrm>
              <a:off x="5460198" y="446008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74" name="MH_Other_133"/>
            <p:cNvSpPr/>
            <p:nvPr>
              <p:custDataLst>
                <p:tags r:id="rId129"/>
              </p:custDataLst>
            </p:nvPr>
          </p:nvSpPr>
          <p:spPr bwMode="auto">
            <a:xfrm>
              <a:off x="5466548" y="4499769"/>
              <a:ext cx="241300" cy="255587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277045632 h 135"/>
                <a:gd name="T6" fmla="*/ 261146383 w 128"/>
                <a:gd name="T7" fmla="*/ 277045632 h 135"/>
                <a:gd name="T8" fmla="*/ 0 w 12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76" name="MH_Other_134"/>
            <p:cNvSpPr/>
            <p:nvPr>
              <p:custDataLst>
                <p:tags r:id="rId130"/>
              </p:custDataLst>
            </p:nvPr>
          </p:nvSpPr>
          <p:spPr bwMode="auto">
            <a:xfrm>
              <a:off x="5466548" y="4499769"/>
              <a:ext cx="241300" cy="255587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277045632 h 135"/>
                <a:gd name="T6" fmla="*/ 261146383 w 128"/>
                <a:gd name="T7" fmla="*/ 277045632 h 135"/>
                <a:gd name="T8" fmla="*/ 0 w 12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78" name="MH_Other_135"/>
            <p:cNvSpPr/>
            <p:nvPr>
              <p:custDataLst>
                <p:tags r:id="rId131"/>
              </p:custDataLst>
            </p:nvPr>
          </p:nvSpPr>
          <p:spPr bwMode="auto">
            <a:xfrm>
              <a:off x="5466548" y="5042693"/>
              <a:ext cx="241300" cy="252412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135 h 135"/>
                <a:gd name="T6" fmla="*/ 128 w 128"/>
                <a:gd name="T7" fmla="*/ 135 h 135"/>
                <a:gd name="T8" fmla="*/ 0 w 128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80" name="MH_Other_136"/>
            <p:cNvSpPr/>
            <p:nvPr>
              <p:custDataLst>
                <p:tags r:id="rId132"/>
              </p:custDataLst>
            </p:nvPr>
          </p:nvSpPr>
          <p:spPr bwMode="auto">
            <a:xfrm>
              <a:off x="5466548" y="5042693"/>
              <a:ext cx="241300" cy="252412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274775481 h 135"/>
                <a:gd name="T6" fmla="*/ 261146383 w 128"/>
                <a:gd name="T7" fmla="*/ 274775481 h 135"/>
                <a:gd name="T8" fmla="*/ 0 w 12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0" y="0"/>
                  </a:lnTo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82" name="MH_Other_137"/>
            <p:cNvSpPr/>
            <p:nvPr>
              <p:custDataLst>
                <p:tags r:id="rId133"/>
              </p:custDataLst>
            </p:nvPr>
          </p:nvSpPr>
          <p:spPr bwMode="auto">
            <a:xfrm>
              <a:off x="5455437" y="2293143"/>
              <a:ext cx="242887" cy="254000"/>
            </a:xfrm>
            <a:custGeom>
              <a:avLst/>
              <a:gdLst>
                <a:gd name="T0" fmla="*/ 128 w 128"/>
                <a:gd name="T1" fmla="*/ 0 h 135"/>
                <a:gd name="T2" fmla="*/ 128 w 128"/>
                <a:gd name="T3" fmla="*/ 0 h 135"/>
                <a:gd name="T4" fmla="*/ 0 w 128"/>
                <a:gd name="T5" fmla="*/ 135 h 135"/>
                <a:gd name="T6" fmla="*/ 128 w 128"/>
                <a:gd name="T7" fmla="*/ 135 h 135"/>
                <a:gd name="T8" fmla="*/ 128 w 128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5">
                  <a:moveTo>
                    <a:pt x="128" y="0"/>
                  </a:moveTo>
                  <a:lnTo>
                    <a:pt x="128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84" name="MH_Other_138"/>
            <p:cNvSpPr/>
            <p:nvPr>
              <p:custDataLst>
                <p:tags r:id="rId134"/>
              </p:custDataLst>
            </p:nvPr>
          </p:nvSpPr>
          <p:spPr bwMode="auto">
            <a:xfrm>
              <a:off x="5455437" y="2293143"/>
              <a:ext cx="242887" cy="254000"/>
            </a:xfrm>
            <a:custGeom>
              <a:avLst/>
              <a:gdLst>
                <a:gd name="T0" fmla="*/ 263417943 w 128"/>
                <a:gd name="T1" fmla="*/ 0 h 135"/>
                <a:gd name="T2" fmla="*/ 263417943 w 128"/>
                <a:gd name="T3" fmla="*/ 0 h 135"/>
                <a:gd name="T4" fmla="*/ 0 w 128"/>
                <a:gd name="T5" fmla="*/ 274774051 h 135"/>
                <a:gd name="T6" fmla="*/ 263417943 w 128"/>
                <a:gd name="T7" fmla="*/ 274774051 h 135"/>
                <a:gd name="T8" fmla="*/ 263417943 w 12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5">
                  <a:moveTo>
                    <a:pt x="128" y="0"/>
                  </a:moveTo>
                  <a:lnTo>
                    <a:pt x="128" y="0"/>
                  </a:lnTo>
                  <a:lnTo>
                    <a:pt x="0" y="135"/>
                  </a:lnTo>
                  <a:lnTo>
                    <a:pt x="128" y="135"/>
                  </a:lnTo>
                  <a:lnTo>
                    <a:pt x="128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86" name="MH_Other_139"/>
            <p:cNvSpPr>
              <a:spLocks noChangeArrowheads="1"/>
            </p:cNvSpPr>
            <p:nvPr>
              <p:custDataLst>
                <p:tags r:id="rId135"/>
              </p:custDataLst>
            </p:nvPr>
          </p:nvSpPr>
          <p:spPr bwMode="auto">
            <a:xfrm>
              <a:off x="5698324" y="2293143"/>
              <a:ext cx="3175" cy="254000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88" name="MH_Other_140"/>
            <p:cNvSpPr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>
              <a:off x="5698324" y="2293143"/>
              <a:ext cx="3175" cy="254000"/>
            </a:xfrm>
            <a:prstGeom prst="rect">
              <a:avLst/>
            </a:pr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290" name="MH_Other_141"/>
            <p:cNvSpPr/>
            <p:nvPr>
              <p:custDataLst>
                <p:tags r:id="rId137"/>
              </p:custDataLst>
            </p:nvPr>
          </p:nvSpPr>
          <p:spPr bwMode="auto">
            <a:xfrm>
              <a:off x="5455437" y="2547144"/>
              <a:ext cx="242887" cy="255587"/>
            </a:xfrm>
            <a:custGeom>
              <a:avLst/>
              <a:gdLst>
                <a:gd name="T0" fmla="*/ 128 w 128"/>
                <a:gd name="T1" fmla="*/ 0 h 135"/>
                <a:gd name="T2" fmla="*/ 0 w 128"/>
                <a:gd name="T3" fmla="*/ 0 h 135"/>
                <a:gd name="T4" fmla="*/ 128 w 128"/>
                <a:gd name="T5" fmla="*/ 135 h 135"/>
                <a:gd name="T6" fmla="*/ 128 w 128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35">
                  <a:moveTo>
                    <a:pt x="128" y="0"/>
                  </a:moveTo>
                  <a:lnTo>
                    <a:pt x="0" y="0"/>
                  </a:lnTo>
                  <a:lnTo>
                    <a:pt x="128" y="13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92" name="MH_Other_142"/>
            <p:cNvSpPr/>
            <p:nvPr>
              <p:custDataLst>
                <p:tags r:id="rId138"/>
              </p:custDataLst>
            </p:nvPr>
          </p:nvSpPr>
          <p:spPr bwMode="auto">
            <a:xfrm>
              <a:off x="5455437" y="2547144"/>
              <a:ext cx="242887" cy="255587"/>
            </a:xfrm>
            <a:custGeom>
              <a:avLst/>
              <a:gdLst>
                <a:gd name="T0" fmla="*/ 263417943 w 128"/>
                <a:gd name="T1" fmla="*/ 0 h 135"/>
                <a:gd name="T2" fmla="*/ 0 w 128"/>
                <a:gd name="T3" fmla="*/ 0 h 135"/>
                <a:gd name="T4" fmla="*/ 263417943 w 128"/>
                <a:gd name="T5" fmla="*/ 277045632 h 135"/>
                <a:gd name="T6" fmla="*/ 263417943 w 128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" h="135">
                  <a:moveTo>
                    <a:pt x="128" y="0"/>
                  </a:moveTo>
                  <a:lnTo>
                    <a:pt x="0" y="0"/>
                  </a:lnTo>
                  <a:lnTo>
                    <a:pt x="128" y="135"/>
                  </a:lnTo>
                  <a:lnTo>
                    <a:pt x="128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94" name="MH_Other_143"/>
            <p:cNvSpPr/>
            <p:nvPr>
              <p:custDataLst>
                <p:tags r:id="rId139"/>
              </p:custDataLst>
            </p:nvPr>
          </p:nvSpPr>
          <p:spPr bwMode="auto">
            <a:xfrm>
              <a:off x="5218898" y="2837655"/>
              <a:ext cx="247650" cy="249238"/>
            </a:xfrm>
            <a:custGeom>
              <a:avLst/>
              <a:gdLst>
                <a:gd name="T0" fmla="*/ 267961978 w 131"/>
                <a:gd name="T1" fmla="*/ 0 h 132"/>
                <a:gd name="T2" fmla="*/ 267961978 w 131"/>
                <a:gd name="T3" fmla="*/ 0 h 132"/>
                <a:gd name="T4" fmla="*/ 0 w 131"/>
                <a:gd name="T5" fmla="*/ 270232891 h 132"/>
                <a:gd name="T6" fmla="*/ 267961978 w 131"/>
                <a:gd name="T7" fmla="*/ 270232891 h 132"/>
                <a:gd name="T8" fmla="*/ 261826011 w 131"/>
                <a:gd name="T9" fmla="*/ 270232891 h 132"/>
                <a:gd name="T10" fmla="*/ 267961978 w 131"/>
                <a:gd name="T11" fmla="*/ 270232891 h 132"/>
                <a:gd name="T12" fmla="*/ 267961978 w 131"/>
                <a:gd name="T13" fmla="*/ 0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1" h="132">
                  <a:moveTo>
                    <a:pt x="131" y="0"/>
                  </a:moveTo>
                  <a:lnTo>
                    <a:pt x="131" y="0"/>
                  </a:lnTo>
                  <a:lnTo>
                    <a:pt x="0" y="132"/>
                  </a:lnTo>
                  <a:lnTo>
                    <a:pt x="131" y="132"/>
                  </a:lnTo>
                  <a:lnTo>
                    <a:pt x="128" y="132"/>
                  </a:lnTo>
                  <a:lnTo>
                    <a:pt x="131" y="13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96" name="MH_Other_144"/>
            <p:cNvSpPr/>
            <p:nvPr>
              <p:custDataLst>
                <p:tags r:id="rId140"/>
              </p:custDataLst>
            </p:nvPr>
          </p:nvSpPr>
          <p:spPr bwMode="auto">
            <a:xfrm>
              <a:off x="5218898" y="2837655"/>
              <a:ext cx="247650" cy="249238"/>
            </a:xfrm>
            <a:custGeom>
              <a:avLst/>
              <a:gdLst>
                <a:gd name="T0" fmla="*/ 267961978 w 131"/>
                <a:gd name="T1" fmla="*/ 0 h 132"/>
                <a:gd name="T2" fmla="*/ 267961978 w 131"/>
                <a:gd name="T3" fmla="*/ 0 h 132"/>
                <a:gd name="T4" fmla="*/ 0 w 131"/>
                <a:gd name="T5" fmla="*/ 270232891 h 132"/>
                <a:gd name="T6" fmla="*/ 267961978 w 131"/>
                <a:gd name="T7" fmla="*/ 270232891 h 132"/>
                <a:gd name="T8" fmla="*/ 261826011 w 131"/>
                <a:gd name="T9" fmla="*/ 270232891 h 132"/>
                <a:gd name="T10" fmla="*/ 267961978 w 131"/>
                <a:gd name="T11" fmla="*/ 270232891 h 132"/>
                <a:gd name="T12" fmla="*/ 267961978 w 131"/>
                <a:gd name="T13" fmla="*/ 0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1" h="132">
                  <a:moveTo>
                    <a:pt x="131" y="0"/>
                  </a:moveTo>
                  <a:lnTo>
                    <a:pt x="131" y="0"/>
                  </a:lnTo>
                  <a:lnTo>
                    <a:pt x="0" y="132"/>
                  </a:lnTo>
                  <a:lnTo>
                    <a:pt x="131" y="132"/>
                  </a:lnTo>
                  <a:lnTo>
                    <a:pt x="128" y="132"/>
                  </a:lnTo>
                  <a:lnTo>
                    <a:pt x="131" y="132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298" name="MH_Other_145"/>
            <p:cNvSpPr/>
            <p:nvPr>
              <p:custDataLst>
                <p:tags r:id="rId141"/>
              </p:custDataLst>
            </p:nvPr>
          </p:nvSpPr>
          <p:spPr bwMode="auto">
            <a:xfrm>
              <a:off x="5466548" y="2837655"/>
              <a:ext cx="241300" cy="249238"/>
            </a:xfrm>
            <a:custGeom>
              <a:avLst/>
              <a:gdLst>
                <a:gd name="T0" fmla="*/ 261146383 w 128"/>
                <a:gd name="T1" fmla="*/ 0 h 132"/>
                <a:gd name="T2" fmla="*/ 261146383 w 128"/>
                <a:gd name="T3" fmla="*/ 0 h 132"/>
                <a:gd name="T4" fmla="*/ 0 w 128"/>
                <a:gd name="T5" fmla="*/ 270232891 h 132"/>
                <a:gd name="T6" fmla="*/ 0 w 128"/>
                <a:gd name="T7" fmla="*/ 270232891 h 132"/>
                <a:gd name="T8" fmla="*/ 261146383 w 128"/>
                <a:gd name="T9" fmla="*/ 270232891 h 132"/>
                <a:gd name="T10" fmla="*/ 261146383 w 128"/>
                <a:gd name="T11" fmla="*/ 0 h 1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132">
                  <a:moveTo>
                    <a:pt x="128" y="0"/>
                  </a:moveTo>
                  <a:lnTo>
                    <a:pt x="128" y="0"/>
                  </a:lnTo>
                  <a:lnTo>
                    <a:pt x="0" y="132"/>
                  </a:lnTo>
                  <a:lnTo>
                    <a:pt x="128" y="13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00" name="MH_Other_146"/>
            <p:cNvSpPr/>
            <p:nvPr>
              <p:custDataLst>
                <p:tags r:id="rId142"/>
              </p:custDataLst>
            </p:nvPr>
          </p:nvSpPr>
          <p:spPr bwMode="auto">
            <a:xfrm>
              <a:off x="5466548" y="2837655"/>
              <a:ext cx="241300" cy="249238"/>
            </a:xfrm>
            <a:custGeom>
              <a:avLst/>
              <a:gdLst>
                <a:gd name="T0" fmla="*/ 261146383 w 128"/>
                <a:gd name="T1" fmla="*/ 0 h 132"/>
                <a:gd name="T2" fmla="*/ 261146383 w 128"/>
                <a:gd name="T3" fmla="*/ 0 h 132"/>
                <a:gd name="T4" fmla="*/ 0 w 128"/>
                <a:gd name="T5" fmla="*/ 270232891 h 132"/>
                <a:gd name="T6" fmla="*/ 0 w 128"/>
                <a:gd name="T7" fmla="*/ 270232891 h 132"/>
                <a:gd name="T8" fmla="*/ 261146383 w 128"/>
                <a:gd name="T9" fmla="*/ 270232891 h 132"/>
                <a:gd name="T10" fmla="*/ 261146383 w 128"/>
                <a:gd name="T11" fmla="*/ 0 h 1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132">
                  <a:moveTo>
                    <a:pt x="128" y="0"/>
                  </a:moveTo>
                  <a:lnTo>
                    <a:pt x="128" y="0"/>
                  </a:lnTo>
                  <a:lnTo>
                    <a:pt x="0" y="132"/>
                  </a:lnTo>
                  <a:lnTo>
                    <a:pt x="128" y="132"/>
                  </a:lnTo>
                  <a:lnTo>
                    <a:pt x="1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02" name="MH_Other_147"/>
            <p:cNvSpPr/>
            <p:nvPr>
              <p:custDataLst>
                <p:tags r:id="rId143"/>
              </p:custDataLst>
            </p:nvPr>
          </p:nvSpPr>
          <p:spPr bwMode="auto">
            <a:xfrm>
              <a:off x="5460198" y="3086893"/>
              <a:ext cx="6350" cy="0"/>
            </a:xfrm>
            <a:custGeom>
              <a:avLst/>
              <a:gdLst>
                <a:gd name="T0" fmla="*/ 6814265 w 3"/>
                <a:gd name="T1" fmla="*/ 0 w 3"/>
                <a:gd name="T2" fmla="*/ 6814265 w 3"/>
                <a:gd name="T3" fmla="*/ 6814265 w 3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04" name="MH_Other_148"/>
            <p:cNvSpPr/>
            <p:nvPr>
              <p:custDataLst>
                <p:tags r:id="rId144"/>
              </p:custDataLst>
            </p:nvPr>
          </p:nvSpPr>
          <p:spPr bwMode="auto">
            <a:xfrm>
              <a:off x="5460198" y="3086893"/>
              <a:ext cx="6350" cy="0"/>
            </a:xfrm>
            <a:custGeom>
              <a:avLst/>
              <a:gdLst>
                <a:gd name="T0" fmla="*/ 6814265 w 3"/>
                <a:gd name="T1" fmla="*/ 0 w 3"/>
                <a:gd name="T2" fmla="*/ 6814265 w 3"/>
                <a:gd name="T3" fmla="*/ 6814265 w 3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06" name="MH_Other_149"/>
            <p:cNvSpPr/>
            <p:nvPr>
              <p:custDataLst>
                <p:tags r:id="rId145"/>
              </p:custDataLst>
            </p:nvPr>
          </p:nvSpPr>
          <p:spPr bwMode="auto">
            <a:xfrm>
              <a:off x="5460198" y="3918743"/>
              <a:ext cx="6350" cy="0"/>
            </a:xfrm>
            <a:custGeom>
              <a:avLst/>
              <a:gdLst>
                <a:gd name="T0" fmla="*/ 6814265 w 3"/>
                <a:gd name="T1" fmla="*/ 0 w 3"/>
                <a:gd name="T2" fmla="*/ 6814265 w 3"/>
                <a:gd name="T3" fmla="*/ 6814265 w 3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08" name="MH_Other_150"/>
            <p:cNvSpPr/>
            <p:nvPr>
              <p:custDataLst>
                <p:tags r:id="rId146"/>
              </p:custDataLst>
            </p:nvPr>
          </p:nvSpPr>
          <p:spPr bwMode="auto">
            <a:xfrm>
              <a:off x="5460198" y="3918743"/>
              <a:ext cx="6350" cy="0"/>
            </a:xfrm>
            <a:custGeom>
              <a:avLst/>
              <a:gdLst>
                <a:gd name="T0" fmla="*/ 6814265 w 3"/>
                <a:gd name="T1" fmla="*/ 0 w 3"/>
                <a:gd name="T2" fmla="*/ 6814265 w 3"/>
                <a:gd name="T3" fmla="*/ 6814265 w 3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10" name="MH_Other_151"/>
            <p:cNvSpPr/>
            <p:nvPr>
              <p:custDataLst>
                <p:tags r:id="rId147"/>
              </p:custDataLst>
            </p:nvPr>
          </p:nvSpPr>
          <p:spPr bwMode="auto">
            <a:xfrm>
              <a:off x="5466548" y="3669505"/>
              <a:ext cx="241300" cy="249238"/>
            </a:xfrm>
            <a:custGeom>
              <a:avLst/>
              <a:gdLst>
                <a:gd name="T0" fmla="*/ 261146383 w 128"/>
                <a:gd name="T1" fmla="*/ 0 h 132"/>
                <a:gd name="T2" fmla="*/ 0 w 128"/>
                <a:gd name="T3" fmla="*/ 270234322 h 132"/>
                <a:gd name="T4" fmla="*/ 0 w 128"/>
                <a:gd name="T5" fmla="*/ 270234322 h 132"/>
                <a:gd name="T6" fmla="*/ 261146383 w 128"/>
                <a:gd name="T7" fmla="*/ 270234322 h 132"/>
                <a:gd name="T8" fmla="*/ 261146383 w 128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2">
                  <a:moveTo>
                    <a:pt x="128" y="0"/>
                  </a:moveTo>
                  <a:lnTo>
                    <a:pt x="0" y="132"/>
                  </a:lnTo>
                  <a:lnTo>
                    <a:pt x="128" y="13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12" name="MH_Other_152"/>
            <p:cNvSpPr/>
            <p:nvPr>
              <p:custDataLst>
                <p:tags r:id="rId148"/>
              </p:custDataLst>
            </p:nvPr>
          </p:nvSpPr>
          <p:spPr bwMode="auto">
            <a:xfrm>
              <a:off x="5466548" y="3669505"/>
              <a:ext cx="241300" cy="249238"/>
            </a:xfrm>
            <a:custGeom>
              <a:avLst/>
              <a:gdLst>
                <a:gd name="T0" fmla="*/ 261146383 w 128"/>
                <a:gd name="T1" fmla="*/ 0 h 132"/>
                <a:gd name="T2" fmla="*/ 0 w 128"/>
                <a:gd name="T3" fmla="*/ 270234322 h 132"/>
                <a:gd name="T4" fmla="*/ 0 w 128"/>
                <a:gd name="T5" fmla="*/ 270234322 h 132"/>
                <a:gd name="T6" fmla="*/ 261146383 w 128"/>
                <a:gd name="T7" fmla="*/ 270234322 h 132"/>
                <a:gd name="T8" fmla="*/ 261146383 w 128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32">
                  <a:moveTo>
                    <a:pt x="128" y="0"/>
                  </a:moveTo>
                  <a:lnTo>
                    <a:pt x="0" y="132"/>
                  </a:lnTo>
                  <a:lnTo>
                    <a:pt x="128" y="132"/>
                  </a:lnTo>
                  <a:lnTo>
                    <a:pt x="1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14" name="MH_Other_153"/>
            <p:cNvSpPr/>
            <p:nvPr>
              <p:custDataLst>
                <p:tags r:id="rId149"/>
              </p:custDataLst>
            </p:nvPr>
          </p:nvSpPr>
          <p:spPr bwMode="auto">
            <a:xfrm>
              <a:off x="4968074" y="3121819"/>
              <a:ext cx="244475" cy="255587"/>
            </a:xfrm>
            <a:custGeom>
              <a:avLst/>
              <a:gdLst>
                <a:gd name="T0" fmla="*/ 130 w 130"/>
                <a:gd name="T1" fmla="*/ 0 h 135"/>
                <a:gd name="T2" fmla="*/ 0 w 130"/>
                <a:gd name="T3" fmla="*/ 0 h 135"/>
                <a:gd name="T4" fmla="*/ 130 w 130"/>
                <a:gd name="T5" fmla="*/ 135 h 135"/>
                <a:gd name="T6" fmla="*/ 130 w 130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5">
                  <a:moveTo>
                    <a:pt x="130" y="0"/>
                  </a:moveTo>
                  <a:lnTo>
                    <a:pt x="0" y="0"/>
                  </a:lnTo>
                  <a:lnTo>
                    <a:pt x="130" y="135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16" name="MH_Other_154"/>
            <p:cNvSpPr/>
            <p:nvPr>
              <p:custDataLst>
                <p:tags r:id="rId150"/>
              </p:custDataLst>
            </p:nvPr>
          </p:nvSpPr>
          <p:spPr bwMode="auto">
            <a:xfrm>
              <a:off x="4968074" y="3121819"/>
              <a:ext cx="244475" cy="255587"/>
            </a:xfrm>
            <a:custGeom>
              <a:avLst/>
              <a:gdLst>
                <a:gd name="T0" fmla="*/ 265689635 w 130"/>
                <a:gd name="T1" fmla="*/ 0 h 135"/>
                <a:gd name="T2" fmla="*/ 0 w 130"/>
                <a:gd name="T3" fmla="*/ 0 h 135"/>
                <a:gd name="T4" fmla="*/ 265689635 w 130"/>
                <a:gd name="T5" fmla="*/ 277045632 h 135"/>
                <a:gd name="T6" fmla="*/ 265689635 w 130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0" h="135">
                  <a:moveTo>
                    <a:pt x="130" y="0"/>
                  </a:moveTo>
                  <a:lnTo>
                    <a:pt x="0" y="0"/>
                  </a:lnTo>
                  <a:lnTo>
                    <a:pt x="130" y="135"/>
                  </a:lnTo>
                  <a:lnTo>
                    <a:pt x="130" y="0"/>
                  </a:lnTo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18" name="MH_Other_155"/>
            <p:cNvSpPr>
              <a:spLocks noChangeArrowheads="1"/>
            </p:cNvSpPr>
            <p:nvPr>
              <p:custDataLst>
                <p:tags r:id="rId151"/>
              </p:custDataLst>
            </p:nvPr>
          </p:nvSpPr>
          <p:spPr bwMode="auto">
            <a:xfrm>
              <a:off x="5212549" y="3121819"/>
              <a:ext cx="3175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320" name="MH_Other_156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5212549" y="3121819"/>
              <a:ext cx="3175" cy="255587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322" name="MH_Other_157"/>
            <p:cNvSpPr/>
            <p:nvPr>
              <p:custDataLst>
                <p:tags r:id="rId153"/>
              </p:custDataLst>
            </p:nvPr>
          </p:nvSpPr>
          <p:spPr bwMode="auto">
            <a:xfrm>
              <a:off x="4968074" y="3377405"/>
              <a:ext cx="244475" cy="255588"/>
            </a:xfrm>
            <a:custGeom>
              <a:avLst/>
              <a:gdLst>
                <a:gd name="T0" fmla="*/ 130 w 130"/>
                <a:gd name="T1" fmla="*/ 0 h 136"/>
                <a:gd name="T2" fmla="*/ 130 w 130"/>
                <a:gd name="T3" fmla="*/ 0 h 136"/>
                <a:gd name="T4" fmla="*/ 0 w 130"/>
                <a:gd name="T5" fmla="*/ 136 h 136"/>
                <a:gd name="T6" fmla="*/ 130 w 130"/>
                <a:gd name="T7" fmla="*/ 136 h 136"/>
                <a:gd name="T8" fmla="*/ 130 w 130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36">
                  <a:moveTo>
                    <a:pt x="130" y="0"/>
                  </a:moveTo>
                  <a:lnTo>
                    <a:pt x="130" y="0"/>
                  </a:lnTo>
                  <a:lnTo>
                    <a:pt x="0" y="136"/>
                  </a:lnTo>
                  <a:lnTo>
                    <a:pt x="130" y="13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24" name="MH_Other_158"/>
            <p:cNvSpPr/>
            <p:nvPr>
              <p:custDataLst>
                <p:tags r:id="rId154"/>
              </p:custDataLst>
            </p:nvPr>
          </p:nvSpPr>
          <p:spPr bwMode="auto">
            <a:xfrm>
              <a:off x="4968074" y="3377405"/>
              <a:ext cx="244475" cy="255588"/>
            </a:xfrm>
            <a:custGeom>
              <a:avLst/>
              <a:gdLst>
                <a:gd name="T0" fmla="*/ 265689635 w 130"/>
                <a:gd name="T1" fmla="*/ 0 h 136"/>
                <a:gd name="T2" fmla="*/ 265689635 w 130"/>
                <a:gd name="T3" fmla="*/ 0 h 136"/>
                <a:gd name="T4" fmla="*/ 0 w 130"/>
                <a:gd name="T5" fmla="*/ 277044967 h 136"/>
                <a:gd name="T6" fmla="*/ 265689635 w 130"/>
                <a:gd name="T7" fmla="*/ 277044967 h 136"/>
                <a:gd name="T8" fmla="*/ 265689635 w 130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" h="136">
                  <a:moveTo>
                    <a:pt x="130" y="0"/>
                  </a:moveTo>
                  <a:lnTo>
                    <a:pt x="130" y="0"/>
                  </a:lnTo>
                  <a:lnTo>
                    <a:pt x="0" y="136"/>
                  </a:lnTo>
                  <a:lnTo>
                    <a:pt x="130" y="136"/>
                  </a:lnTo>
                  <a:lnTo>
                    <a:pt x="130" y="0"/>
                  </a:lnTo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26" name="MH_Other_159"/>
            <p:cNvSpPr/>
            <p:nvPr>
              <p:custDataLst>
                <p:tags r:id="rId155"/>
              </p:custDataLst>
            </p:nvPr>
          </p:nvSpPr>
          <p:spPr bwMode="auto">
            <a:xfrm>
              <a:off x="5218898" y="3669505"/>
              <a:ext cx="247650" cy="249238"/>
            </a:xfrm>
            <a:custGeom>
              <a:avLst/>
              <a:gdLst>
                <a:gd name="T0" fmla="*/ 267961978 w 131"/>
                <a:gd name="T1" fmla="*/ 0 h 132"/>
                <a:gd name="T2" fmla="*/ 0 w 131"/>
                <a:gd name="T3" fmla="*/ 0 h 132"/>
                <a:gd name="T4" fmla="*/ 267961978 w 131"/>
                <a:gd name="T5" fmla="*/ 270234322 h 132"/>
                <a:gd name="T6" fmla="*/ 267961978 w 131"/>
                <a:gd name="T7" fmla="*/ 270234322 h 132"/>
                <a:gd name="T8" fmla="*/ 267961978 w 131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2">
                  <a:moveTo>
                    <a:pt x="131" y="0"/>
                  </a:moveTo>
                  <a:lnTo>
                    <a:pt x="0" y="0"/>
                  </a:lnTo>
                  <a:lnTo>
                    <a:pt x="131" y="13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28" name="MH_Other_160"/>
            <p:cNvSpPr/>
            <p:nvPr>
              <p:custDataLst>
                <p:tags r:id="rId156"/>
              </p:custDataLst>
            </p:nvPr>
          </p:nvSpPr>
          <p:spPr bwMode="auto">
            <a:xfrm>
              <a:off x="5218898" y="3669505"/>
              <a:ext cx="247650" cy="249238"/>
            </a:xfrm>
            <a:custGeom>
              <a:avLst/>
              <a:gdLst>
                <a:gd name="T0" fmla="*/ 267961978 w 131"/>
                <a:gd name="T1" fmla="*/ 0 h 132"/>
                <a:gd name="T2" fmla="*/ 0 w 131"/>
                <a:gd name="T3" fmla="*/ 0 h 132"/>
                <a:gd name="T4" fmla="*/ 267961978 w 131"/>
                <a:gd name="T5" fmla="*/ 270234322 h 132"/>
                <a:gd name="T6" fmla="*/ 267961978 w 131"/>
                <a:gd name="T7" fmla="*/ 270234322 h 132"/>
                <a:gd name="T8" fmla="*/ 267961978 w 131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2">
                  <a:moveTo>
                    <a:pt x="131" y="0"/>
                  </a:moveTo>
                  <a:lnTo>
                    <a:pt x="0" y="0"/>
                  </a:lnTo>
                  <a:lnTo>
                    <a:pt x="131" y="132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30" name="MH_Other_161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5466548" y="3918744"/>
              <a:ext cx="1588" cy="1587"/>
            </a:xfrm>
            <a:prstGeom prst="rect">
              <a:avLst/>
            </a:prstGeom>
            <a:solidFill>
              <a:srgbClr val="5DBAFF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332" name="MH_Other_162"/>
            <p:cNvSpPr/>
            <p:nvPr>
              <p:custDataLst>
                <p:tags r:id="rId158"/>
              </p:custDataLst>
            </p:nvPr>
          </p:nvSpPr>
          <p:spPr bwMode="auto">
            <a:xfrm>
              <a:off x="5466548" y="3918743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34" name="MH_Other_163"/>
            <p:cNvSpPr/>
            <p:nvPr>
              <p:custDataLst>
                <p:tags r:id="rId159"/>
              </p:custDataLst>
            </p:nvPr>
          </p:nvSpPr>
          <p:spPr bwMode="auto">
            <a:xfrm>
              <a:off x="5218898" y="3955255"/>
              <a:ext cx="247650" cy="254000"/>
            </a:xfrm>
            <a:custGeom>
              <a:avLst/>
              <a:gdLst>
                <a:gd name="T0" fmla="*/ 131 w 131"/>
                <a:gd name="T1" fmla="*/ 0 h 135"/>
                <a:gd name="T2" fmla="*/ 131 w 131"/>
                <a:gd name="T3" fmla="*/ 0 h 135"/>
                <a:gd name="T4" fmla="*/ 0 w 131"/>
                <a:gd name="T5" fmla="*/ 135 h 135"/>
                <a:gd name="T6" fmla="*/ 131 w 131"/>
                <a:gd name="T7" fmla="*/ 135 h 135"/>
                <a:gd name="T8" fmla="*/ 131 w 13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36" name="MH_Other_164"/>
            <p:cNvSpPr/>
            <p:nvPr>
              <p:custDataLst>
                <p:tags r:id="rId160"/>
              </p:custDataLst>
            </p:nvPr>
          </p:nvSpPr>
          <p:spPr bwMode="auto">
            <a:xfrm>
              <a:off x="5218898" y="3955255"/>
              <a:ext cx="247650" cy="254000"/>
            </a:xfrm>
            <a:custGeom>
              <a:avLst/>
              <a:gdLst>
                <a:gd name="T0" fmla="*/ 267961978 w 131"/>
                <a:gd name="T1" fmla="*/ 0 h 135"/>
                <a:gd name="T2" fmla="*/ 267961978 w 131"/>
                <a:gd name="T3" fmla="*/ 0 h 135"/>
                <a:gd name="T4" fmla="*/ 0 w 131"/>
                <a:gd name="T5" fmla="*/ 274774051 h 135"/>
                <a:gd name="T6" fmla="*/ 267961978 w 131"/>
                <a:gd name="T7" fmla="*/ 274774051 h 135"/>
                <a:gd name="T8" fmla="*/ 267961978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38" name="MH_Other_165"/>
            <p:cNvSpPr/>
            <p:nvPr>
              <p:custDataLst>
                <p:tags r:id="rId161"/>
              </p:custDataLst>
            </p:nvPr>
          </p:nvSpPr>
          <p:spPr bwMode="auto">
            <a:xfrm>
              <a:off x="5218898" y="4209256"/>
              <a:ext cx="247650" cy="250825"/>
            </a:xfrm>
            <a:custGeom>
              <a:avLst/>
              <a:gdLst>
                <a:gd name="T0" fmla="*/ 131 w 131"/>
                <a:gd name="T1" fmla="*/ 0 h 133"/>
                <a:gd name="T2" fmla="*/ 0 w 131"/>
                <a:gd name="T3" fmla="*/ 0 h 133"/>
                <a:gd name="T4" fmla="*/ 128 w 131"/>
                <a:gd name="T5" fmla="*/ 133 h 133"/>
                <a:gd name="T6" fmla="*/ 128 w 131"/>
                <a:gd name="T7" fmla="*/ 3 h 133"/>
                <a:gd name="T8" fmla="*/ 131 w 131"/>
                <a:gd name="T9" fmla="*/ 5 h 133"/>
                <a:gd name="T10" fmla="*/ 131 w 131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33">
                  <a:moveTo>
                    <a:pt x="131" y="0"/>
                  </a:moveTo>
                  <a:lnTo>
                    <a:pt x="0" y="0"/>
                  </a:lnTo>
                  <a:lnTo>
                    <a:pt x="128" y="133"/>
                  </a:lnTo>
                  <a:lnTo>
                    <a:pt x="128" y="3"/>
                  </a:lnTo>
                  <a:lnTo>
                    <a:pt x="131" y="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40" name="MH_Other_166"/>
            <p:cNvSpPr/>
            <p:nvPr>
              <p:custDataLst>
                <p:tags r:id="rId162"/>
              </p:custDataLst>
            </p:nvPr>
          </p:nvSpPr>
          <p:spPr bwMode="auto">
            <a:xfrm>
              <a:off x="5218898" y="4209256"/>
              <a:ext cx="247650" cy="250825"/>
            </a:xfrm>
            <a:custGeom>
              <a:avLst/>
              <a:gdLst>
                <a:gd name="T0" fmla="*/ 267961978 w 131"/>
                <a:gd name="T1" fmla="*/ 0 h 133"/>
                <a:gd name="T2" fmla="*/ 0 w 131"/>
                <a:gd name="T3" fmla="*/ 0 h 133"/>
                <a:gd name="T4" fmla="*/ 261826011 w 131"/>
                <a:gd name="T5" fmla="*/ 272503805 h 133"/>
                <a:gd name="T6" fmla="*/ 261826011 w 131"/>
                <a:gd name="T7" fmla="*/ 6146132 h 133"/>
                <a:gd name="T8" fmla="*/ 267961978 w 131"/>
                <a:gd name="T9" fmla="*/ 10244030 h 133"/>
                <a:gd name="T10" fmla="*/ 267961978 w 131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1" h="133">
                  <a:moveTo>
                    <a:pt x="131" y="0"/>
                  </a:moveTo>
                  <a:lnTo>
                    <a:pt x="0" y="0"/>
                  </a:lnTo>
                  <a:lnTo>
                    <a:pt x="128" y="133"/>
                  </a:lnTo>
                  <a:lnTo>
                    <a:pt x="128" y="3"/>
                  </a:lnTo>
                  <a:lnTo>
                    <a:pt x="131" y="5"/>
                  </a:lnTo>
                  <a:lnTo>
                    <a:pt x="131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42" name="MH_Other_167"/>
            <p:cNvSpPr/>
            <p:nvPr>
              <p:custDataLst>
                <p:tags r:id="rId163"/>
              </p:custDataLst>
            </p:nvPr>
          </p:nvSpPr>
          <p:spPr bwMode="auto">
            <a:xfrm>
              <a:off x="5460198" y="4460081"/>
              <a:ext cx="6350" cy="4763"/>
            </a:xfrm>
            <a:custGeom>
              <a:avLst/>
              <a:gdLst>
                <a:gd name="T0" fmla="*/ 6814265 w 3"/>
                <a:gd name="T1" fmla="*/ 0 h 2"/>
                <a:gd name="T2" fmla="*/ 0 w 3"/>
                <a:gd name="T3" fmla="*/ 0 h 2"/>
                <a:gd name="T4" fmla="*/ 6814265 w 3"/>
                <a:gd name="T5" fmla="*/ 4541838 h 2"/>
                <a:gd name="T6" fmla="*/ 6814265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44" name="MH_Other_168"/>
            <p:cNvSpPr/>
            <p:nvPr>
              <p:custDataLst>
                <p:tags r:id="rId164"/>
              </p:custDataLst>
            </p:nvPr>
          </p:nvSpPr>
          <p:spPr bwMode="auto">
            <a:xfrm>
              <a:off x="5460198" y="4460081"/>
              <a:ext cx="6350" cy="4763"/>
            </a:xfrm>
            <a:custGeom>
              <a:avLst/>
              <a:gdLst>
                <a:gd name="T0" fmla="*/ 6814265 w 3"/>
                <a:gd name="T1" fmla="*/ 0 h 2"/>
                <a:gd name="T2" fmla="*/ 0 w 3"/>
                <a:gd name="T3" fmla="*/ 0 h 2"/>
                <a:gd name="T4" fmla="*/ 6814265 w 3"/>
                <a:gd name="T5" fmla="*/ 4541838 h 2"/>
                <a:gd name="T6" fmla="*/ 6814265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46" name="MH_Other_169"/>
            <p:cNvSpPr/>
            <p:nvPr>
              <p:custDataLst>
                <p:tags r:id="rId165"/>
              </p:custDataLst>
            </p:nvPr>
          </p:nvSpPr>
          <p:spPr bwMode="auto">
            <a:xfrm>
              <a:off x="5460198" y="4215606"/>
              <a:ext cx="6350" cy="244475"/>
            </a:xfrm>
            <a:custGeom>
              <a:avLst/>
              <a:gdLst>
                <a:gd name="T0" fmla="*/ 0 w 3"/>
                <a:gd name="T1" fmla="*/ 0 h 130"/>
                <a:gd name="T2" fmla="*/ 0 w 3"/>
                <a:gd name="T3" fmla="*/ 265689635 h 130"/>
                <a:gd name="T4" fmla="*/ 0 w 3"/>
                <a:gd name="T5" fmla="*/ 265689635 h 130"/>
                <a:gd name="T6" fmla="*/ 6814265 w 3"/>
                <a:gd name="T7" fmla="*/ 265689635 h 130"/>
                <a:gd name="T8" fmla="*/ 6814265 w 3"/>
                <a:gd name="T9" fmla="*/ 4087643 h 130"/>
                <a:gd name="T10" fmla="*/ 0 w 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30">
                  <a:moveTo>
                    <a:pt x="0" y="0"/>
                  </a:moveTo>
                  <a:lnTo>
                    <a:pt x="0" y="130"/>
                  </a:lnTo>
                  <a:lnTo>
                    <a:pt x="3" y="130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48" name="MH_Other_170"/>
            <p:cNvSpPr/>
            <p:nvPr>
              <p:custDataLst>
                <p:tags r:id="rId166"/>
              </p:custDataLst>
            </p:nvPr>
          </p:nvSpPr>
          <p:spPr bwMode="auto">
            <a:xfrm>
              <a:off x="5460198" y="4215606"/>
              <a:ext cx="6350" cy="244475"/>
            </a:xfrm>
            <a:custGeom>
              <a:avLst/>
              <a:gdLst>
                <a:gd name="T0" fmla="*/ 0 w 3"/>
                <a:gd name="T1" fmla="*/ 0 h 130"/>
                <a:gd name="T2" fmla="*/ 0 w 3"/>
                <a:gd name="T3" fmla="*/ 265689635 h 130"/>
                <a:gd name="T4" fmla="*/ 0 w 3"/>
                <a:gd name="T5" fmla="*/ 265689635 h 130"/>
                <a:gd name="T6" fmla="*/ 6814265 w 3"/>
                <a:gd name="T7" fmla="*/ 265689635 h 130"/>
                <a:gd name="T8" fmla="*/ 6814265 w 3"/>
                <a:gd name="T9" fmla="*/ 4087643 h 130"/>
                <a:gd name="T10" fmla="*/ 0 w 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30">
                  <a:moveTo>
                    <a:pt x="0" y="0"/>
                  </a:moveTo>
                  <a:lnTo>
                    <a:pt x="0" y="130"/>
                  </a:lnTo>
                  <a:lnTo>
                    <a:pt x="3" y="130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50" name="MH_Other_171"/>
            <p:cNvSpPr/>
            <p:nvPr>
              <p:custDataLst>
                <p:tags r:id="rId167"/>
              </p:custDataLst>
            </p:nvPr>
          </p:nvSpPr>
          <p:spPr bwMode="auto">
            <a:xfrm>
              <a:off x="5218898" y="4499769"/>
              <a:ext cx="247650" cy="255587"/>
            </a:xfrm>
            <a:custGeom>
              <a:avLst/>
              <a:gdLst>
                <a:gd name="T0" fmla="*/ 267961978 w 131"/>
                <a:gd name="T1" fmla="*/ 0 h 135"/>
                <a:gd name="T2" fmla="*/ 267961978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267961978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52" name="MH_Other_172"/>
            <p:cNvSpPr/>
            <p:nvPr>
              <p:custDataLst>
                <p:tags r:id="rId168"/>
              </p:custDataLst>
            </p:nvPr>
          </p:nvSpPr>
          <p:spPr bwMode="auto">
            <a:xfrm>
              <a:off x="5218898" y="4499769"/>
              <a:ext cx="247650" cy="255587"/>
            </a:xfrm>
            <a:custGeom>
              <a:avLst/>
              <a:gdLst>
                <a:gd name="T0" fmla="*/ 267961978 w 131"/>
                <a:gd name="T1" fmla="*/ 0 h 135"/>
                <a:gd name="T2" fmla="*/ 267961978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267961978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54" name="MH_Other_173"/>
            <p:cNvSpPr/>
            <p:nvPr>
              <p:custDataLst>
                <p:tags r:id="rId169"/>
              </p:custDataLst>
            </p:nvPr>
          </p:nvSpPr>
          <p:spPr bwMode="auto">
            <a:xfrm>
              <a:off x="5218898" y="5042693"/>
              <a:ext cx="247650" cy="252412"/>
            </a:xfrm>
            <a:custGeom>
              <a:avLst/>
              <a:gdLst>
                <a:gd name="T0" fmla="*/ 131 w 131"/>
                <a:gd name="T1" fmla="*/ 0 h 135"/>
                <a:gd name="T2" fmla="*/ 131 w 131"/>
                <a:gd name="T3" fmla="*/ 0 h 135"/>
                <a:gd name="T4" fmla="*/ 0 w 131"/>
                <a:gd name="T5" fmla="*/ 135 h 135"/>
                <a:gd name="T6" fmla="*/ 131 w 131"/>
                <a:gd name="T7" fmla="*/ 135 h 135"/>
                <a:gd name="T8" fmla="*/ 131 w 13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56" name="MH_Other_174"/>
            <p:cNvSpPr/>
            <p:nvPr>
              <p:custDataLst>
                <p:tags r:id="rId170"/>
              </p:custDataLst>
            </p:nvPr>
          </p:nvSpPr>
          <p:spPr bwMode="auto">
            <a:xfrm>
              <a:off x="5218898" y="5042693"/>
              <a:ext cx="247650" cy="252412"/>
            </a:xfrm>
            <a:custGeom>
              <a:avLst/>
              <a:gdLst>
                <a:gd name="T0" fmla="*/ 267961978 w 131"/>
                <a:gd name="T1" fmla="*/ 0 h 135"/>
                <a:gd name="T2" fmla="*/ 267961978 w 131"/>
                <a:gd name="T3" fmla="*/ 0 h 135"/>
                <a:gd name="T4" fmla="*/ 0 w 131"/>
                <a:gd name="T5" fmla="*/ 274775481 h 135"/>
                <a:gd name="T6" fmla="*/ 267961978 w 131"/>
                <a:gd name="T7" fmla="*/ 274775481 h 135"/>
                <a:gd name="T8" fmla="*/ 267961978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58" name="MH_Other_175"/>
            <p:cNvSpPr/>
            <p:nvPr>
              <p:custDataLst>
                <p:tags r:id="rId171"/>
              </p:custDataLst>
            </p:nvPr>
          </p:nvSpPr>
          <p:spPr bwMode="auto">
            <a:xfrm>
              <a:off x="5209374" y="2293143"/>
              <a:ext cx="246063" cy="254000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135 h 135"/>
                <a:gd name="T6" fmla="*/ 0 w 131"/>
                <a:gd name="T7" fmla="*/ 135 h 135"/>
                <a:gd name="T8" fmla="*/ 0 w 131"/>
                <a:gd name="T9" fmla="*/ 135 h 135"/>
                <a:gd name="T10" fmla="*/ 131 w 131"/>
                <a:gd name="T11" fmla="*/ 135 h 135"/>
                <a:gd name="T12" fmla="*/ 0 w 131"/>
                <a:gd name="T1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60" name="MH_Other_176"/>
            <p:cNvSpPr/>
            <p:nvPr>
              <p:custDataLst>
                <p:tags r:id="rId172"/>
              </p:custDataLst>
            </p:nvPr>
          </p:nvSpPr>
          <p:spPr bwMode="auto">
            <a:xfrm>
              <a:off x="5209374" y="2293143"/>
              <a:ext cx="246063" cy="254000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274774051 h 135"/>
                <a:gd name="T6" fmla="*/ 0 w 131"/>
                <a:gd name="T7" fmla="*/ 274774051 h 135"/>
                <a:gd name="T8" fmla="*/ 0 w 131"/>
                <a:gd name="T9" fmla="*/ 274774051 h 135"/>
                <a:gd name="T10" fmla="*/ 267961978 w 131"/>
                <a:gd name="T11" fmla="*/ 274774051 h 135"/>
                <a:gd name="T12" fmla="*/ 0 w 131"/>
                <a:gd name="T13" fmla="*/ 0 h 1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62" name="MH_Other_177"/>
            <p:cNvSpPr/>
            <p:nvPr>
              <p:custDataLst>
                <p:tags r:id="rId173"/>
              </p:custDataLst>
            </p:nvPr>
          </p:nvSpPr>
          <p:spPr bwMode="auto">
            <a:xfrm>
              <a:off x="4974423" y="2293144"/>
              <a:ext cx="185738" cy="192087"/>
            </a:xfrm>
            <a:custGeom>
              <a:avLst/>
              <a:gdLst>
                <a:gd name="T0" fmla="*/ 0 w 98"/>
                <a:gd name="T1" fmla="*/ 0 h 102"/>
                <a:gd name="T2" fmla="*/ 0 w 98"/>
                <a:gd name="T3" fmla="*/ 0 h 102"/>
                <a:gd name="T4" fmla="*/ 0 w 98"/>
                <a:gd name="T5" fmla="*/ 102 h 102"/>
                <a:gd name="T6" fmla="*/ 98 w 98"/>
                <a:gd name="T7" fmla="*/ 102 h 102"/>
                <a:gd name="T8" fmla="*/ 0 w 98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02">
                  <a:moveTo>
                    <a:pt x="0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98" y="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64" name="MH_Other_178"/>
            <p:cNvSpPr/>
            <p:nvPr>
              <p:custDataLst>
                <p:tags r:id="rId174"/>
              </p:custDataLst>
            </p:nvPr>
          </p:nvSpPr>
          <p:spPr bwMode="auto">
            <a:xfrm>
              <a:off x="4974423" y="2293144"/>
              <a:ext cx="185738" cy="192087"/>
            </a:xfrm>
            <a:custGeom>
              <a:avLst/>
              <a:gdLst>
                <a:gd name="T0" fmla="*/ 0 w 98"/>
                <a:gd name="T1" fmla="*/ 0 h 102"/>
                <a:gd name="T2" fmla="*/ 0 w 98"/>
                <a:gd name="T3" fmla="*/ 0 h 102"/>
                <a:gd name="T4" fmla="*/ 0 w 98"/>
                <a:gd name="T5" fmla="*/ 208918798 h 102"/>
                <a:gd name="T6" fmla="*/ 202106717 w 98"/>
                <a:gd name="T7" fmla="*/ 208918798 h 102"/>
                <a:gd name="T8" fmla="*/ 0 w 98"/>
                <a:gd name="T9" fmla="*/ 0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" h="102">
                  <a:moveTo>
                    <a:pt x="0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98" y="102"/>
                  </a:lnTo>
                  <a:lnTo>
                    <a:pt x="0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66" name="MH_Other_179"/>
            <p:cNvSpPr/>
            <p:nvPr>
              <p:custDataLst>
                <p:tags r:id="rId175"/>
              </p:custDataLst>
            </p:nvPr>
          </p:nvSpPr>
          <p:spPr bwMode="auto">
            <a:xfrm>
              <a:off x="5209374" y="2547144"/>
              <a:ext cx="246063" cy="255587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135 h 135"/>
                <a:gd name="T6" fmla="*/ 131 w 131"/>
                <a:gd name="T7" fmla="*/ 135 h 135"/>
                <a:gd name="T8" fmla="*/ 0 w 13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9C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68" name="MH_Other_180"/>
            <p:cNvSpPr/>
            <p:nvPr>
              <p:custDataLst>
                <p:tags r:id="rId176"/>
              </p:custDataLst>
            </p:nvPr>
          </p:nvSpPr>
          <p:spPr bwMode="auto">
            <a:xfrm>
              <a:off x="5209374" y="2547144"/>
              <a:ext cx="246063" cy="255587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0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</a:path>
              </a:pathLst>
            </a:custGeom>
            <a:solidFill>
              <a:srgbClr val="199C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70" name="MH_Other_181"/>
            <p:cNvSpPr/>
            <p:nvPr>
              <p:custDataLst>
                <p:tags r:id="rId177"/>
              </p:custDataLst>
            </p:nvPr>
          </p:nvSpPr>
          <p:spPr bwMode="auto">
            <a:xfrm>
              <a:off x="4972836" y="2837655"/>
              <a:ext cx="246062" cy="249238"/>
            </a:xfrm>
            <a:custGeom>
              <a:avLst/>
              <a:gdLst>
                <a:gd name="T0" fmla="*/ 267961978 w 131"/>
                <a:gd name="T1" fmla="*/ 0 h 132"/>
                <a:gd name="T2" fmla="*/ 0 w 131"/>
                <a:gd name="T3" fmla="*/ 0 h 132"/>
                <a:gd name="T4" fmla="*/ 267961978 w 131"/>
                <a:gd name="T5" fmla="*/ 270232891 h 132"/>
                <a:gd name="T6" fmla="*/ 267961978 w 131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32">
                  <a:moveTo>
                    <a:pt x="131" y="0"/>
                  </a:moveTo>
                  <a:lnTo>
                    <a:pt x="0" y="0"/>
                  </a:lnTo>
                  <a:lnTo>
                    <a:pt x="131" y="13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72" name="MH_Other_182"/>
            <p:cNvSpPr/>
            <p:nvPr>
              <p:custDataLst>
                <p:tags r:id="rId178"/>
              </p:custDataLst>
            </p:nvPr>
          </p:nvSpPr>
          <p:spPr bwMode="auto">
            <a:xfrm>
              <a:off x="4972836" y="2837655"/>
              <a:ext cx="246062" cy="249238"/>
            </a:xfrm>
            <a:custGeom>
              <a:avLst/>
              <a:gdLst>
                <a:gd name="T0" fmla="*/ 267961978 w 131"/>
                <a:gd name="T1" fmla="*/ 0 h 132"/>
                <a:gd name="T2" fmla="*/ 0 w 131"/>
                <a:gd name="T3" fmla="*/ 0 h 132"/>
                <a:gd name="T4" fmla="*/ 267961978 w 131"/>
                <a:gd name="T5" fmla="*/ 270232891 h 132"/>
                <a:gd name="T6" fmla="*/ 267961978 w 131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32">
                  <a:moveTo>
                    <a:pt x="131" y="0"/>
                  </a:moveTo>
                  <a:lnTo>
                    <a:pt x="0" y="0"/>
                  </a:lnTo>
                  <a:lnTo>
                    <a:pt x="131" y="132"/>
                  </a:lnTo>
                  <a:lnTo>
                    <a:pt x="1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74" name="MH_Other_183"/>
            <p:cNvSpPr/>
            <p:nvPr>
              <p:custDataLst>
                <p:tags r:id="rId179"/>
              </p:custDataLst>
            </p:nvPr>
          </p:nvSpPr>
          <p:spPr bwMode="auto">
            <a:xfrm>
              <a:off x="4725187" y="3121819"/>
              <a:ext cx="242887" cy="255587"/>
            </a:xfrm>
            <a:custGeom>
              <a:avLst/>
              <a:gdLst>
                <a:gd name="T0" fmla="*/ 129 w 129"/>
                <a:gd name="T1" fmla="*/ 0 h 135"/>
                <a:gd name="T2" fmla="*/ 0 w 129"/>
                <a:gd name="T3" fmla="*/ 0 h 135"/>
                <a:gd name="T4" fmla="*/ 0 w 129"/>
                <a:gd name="T5" fmla="*/ 135 h 135"/>
                <a:gd name="T6" fmla="*/ 129 w 129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135">
                  <a:moveTo>
                    <a:pt x="129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76" name="MH_Other_184"/>
            <p:cNvSpPr/>
            <p:nvPr>
              <p:custDataLst>
                <p:tags r:id="rId180"/>
              </p:custDataLst>
            </p:nvPr>
          </p:nvSpPr>
          <p:spPr bwMode="auto">
            <a:xfrm>
              <a:off x="4725187" y="3121819"/>
              <a:ext cx="242887" cy="255587"/>
            </a:xfrm>
            <a:custGeom>
              <a:avLst/>
              <a:gdLst>
                <a:gd name="T0" fmla="*/ 263418724 w 129"/>
                <a:gd name="T1" fmla="*/ 0 h 135"/>
                <a:gd name="T2" fmla="*/ 0 w 129"/>
                <a:gd name="T3" fmla="*/ 0 h 135"/>
                <a:gd name="T4" fmla="*/ 0 w 129"/>
                <a:gd name="T5" fmla="*/ 277045632 h 135"/>
                <a:gd name="T6" fmla="*/ 263418724 w 129"/>
                <a:gd name="T7" fmla="*/ 0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35">
                  <a:moveTo>
                    <a:pt x="129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29" y="0"/>
                  </a:lnTo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78" name="MH_Other_185"/>
            <p:cNvSpPr/>
            <p:nvPr>
              <p:custDataLst>
                <p:tags r:id="rId181"/>
              </p:custDataLst>
            </p:nvPr>
          </p:nvSpPr>
          <p:spPr bwMode="auto">
            <a:xfrm>
              <a:off x="4972836" y="4209255"/>
              <a:ext cx="246062" cy="255588"/>
            </a:xfrm>
            <a:custGeom>
              <a:avLst/>
              <a:gdLst>
                <a:gd name="T0" fmla="*/ 131 w 131"/>
                <a:gd name="T1" fmla="*/ 0 h 135"/>
                <a:gd name="T2" fmla="*/ 131 w 131"/>
                <a:gd name="T3" fmla="*/ 0 h 135"/>
                <a:gd name="T4" fmla="*/ 0 w 131"/>
                <a:gd name="T5" fmla="*/ 135 h 135"/>
                <a:gd name="T6" fmla="*/ 131 w 131"/>
                <a:gd name="T7" fmla="*/ 135 h 135"/>
                <a:gd name="T8" fmla="*/ 131 w 13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DBAFF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80" name="MH_Other_186"/>
            <p:cNvSpPr/>
            <p:nvPr>
              <p:custDataLst>
                <p:tags r:id="rId182"/>
              </p:custDataLst>
            </p:nvPr>
          </p:nvSpPr>
          <p:spPr bwMode="auto">
            <a:xfrm>
              <a:off x="4972836" y="4209255"/>
              <a:ext cx="246062" cy="255588"/>
            </a:xfrm>
            <a:custGeom>
              <a:avLst/>
              <a:gdLst>
                <a:gd name="T0" fmla="*/ 267961978 w 131"/>
                <a:gd name="T1" fmla="*/ 0 h 135"/>
                <a:gd name="T2" fmla="*/ 267961978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267961978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131" y="0"/>
                  </a:moveTo>
                  <a:lnTo>
                    <a:pt x="131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131" y="0"/>
                  </a:lnTo>
                </a:path>
              </a:pathLst>
            </a:custGeom>
            <a:solidFill>
              <a:srgbClr val="5DBAFF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82" name="MH_Other_187"/>
            <p:cNvSpPr/>
            <p:nvPr>
              <p:custDataLst>
                <p:tags r:id="rId183"/>
              </p:custDataLst>
            </p:nvPr>
          </p:nvSpPr>
          <p:spPr bwMode="auto">
            <a:xfrm>
              <a:off x="4972836" y="4499769"/>
              <a:ext cx="246062" cy="255587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0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84" name="MH_Other_188"/>
            <p:cNvSpPr/>
            <p:nvPr>
              <p:custDataLst>
                <p:tags r:id="rId184"/>
              </p:custDataLst>
            </p:nvPr>
          </p:nvSpPr>
          <p:spPr bwMode="auto">
            <a:xfrm>
              <a:off x="4972836" y="4499769"/>
              <a:ext cx="246062" cy="255587"/>
            </a:xfrm>
            <a:custGeom>
              <a:avLst/>
              <a:gdLst>
                <a:gd name="T0" fmla="*/ 0 w 131"/>
                <a:gd name="T1" fmla="*/ 0 h 135"/>
                <a:gd name="T2" fmla="*/ 0 w 131"/>
                <a:gd name="T3" fmla="*/ 0 h 135"/>
                <a:gd name="T4" fmla="*/ 0 w 131"/>
                <a:gd name="T5" fmla="*/ 277045632 h 135"/>
                <a:gd name="T6" fmla="*/ 267961978 w 131"/>
                <a:gd name="T7" fmla="*/ 277045632 h 135"/>
                <a:gd name="T8" fmla="*/ 0 w 131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" h="135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131" y="13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86" name="MH_Other_189"/>
            <p:cNvSpPr/>
            <p:nvPr>
              <p:custDataLst>
                <p:tags r:id="rId185"/>
              </p:custDataLst>
            </p:nvPr>
          </p:nvSpPr>
          <p:spPr bwMode="auto">
            <a:xfrm>
              <a:off x="4972836" y="4809331"/>
              <a:ext cx="246062" cy="233363"/>
            </a:xfrm>
            <a:custGeom>
              <a:avLst/>
              <a:gdLst>
                <a:gd name="T0" fmla="*/ 0 w 131"/>
                <a:gd name="T1" fmla="*/ 0 h 123"/>
                <a:gd name="T2" fmla="*/ 0 w 131"/>
                <a:gd name="T3" fmla="*/ 123 h 123"/>
                <a:gd name="T4" fmla="*/ 131 w 131"/>
                <a:gd name="T5" fmla="*/ 123 h 123"/>
                <a:gd name="T6" fmla="*/ 0 w 131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123">
                  <a:moveTo>
                    <a:pt x="0" y="0"/>
                  </a:moveTo>
                  <a:lnTo>
                    <a:pt x="0" y="123"/>
                  </a:lnTo>
                  <a:lnTo>
                    <a:pt x="131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88" name="MH_Other_190"/>
            <p:cNvSpPr/>
            <p:nvPr>
              <p:custDataLst>
                <p:tags r:id="rId186"/>
              </p:custDataLst>
            </p:nvPr>
          </p:nvSpPr>
          <p:spPr bwMode="auto">
            <a:xfrm>
              <a:off x="4972836" y="4809331"/>
              <a:ext cx="246062" cy="233363"/>
            </a:xfrm>
            <a:custGeom>
              <a:avLst/>
              <a:gdLst>
                <a:gd name="T0" fmla="*/ 0 w 131"/>
                <a:gd name="T1" fmla="*/ 0 h 123"/>
                <a:gd name="T2" fmla="*/ 0 w 131"/>
                <a:gd name="T3" fmla="*/ 252066252 h 123"/>
                <a:gd name="T4" fmla="*/ 267961978 w 131"/>
                <a:gd name="T5" fmla="*/ 252066252 h 123"/>
                <a:gd name="T6" fmla="*/ 0 w 131"/>
                <a:gd name="T7" fmla="*/ 0 h 1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23">
                  <a:moveTo>
                    <a:pt x="0" y="0"/>
                  </a:moveTo>
                  <a:lnTo>
                    <a:pt x="0" y="123"/>
                  </a:lnTo>
                  <a:lnTo>
                    <a:pt x="131" y="123"/>
                  </a:lnTo>
                  <a:lnTo>
                    <a:pt x="0" y="0"/>
                  </a:lnTo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90" name="MH_Other_191"/>
            <p:cNvSpPr/>
            <p:nvPr>
              <p:custDataLst>
                <p:tags r:id="rId187"/>
              </p:custDataLst>
            </p:nvPr>
          </p:nvSpPr>
          <p:spPr bwMode="auto">
            <a:xfrm>
              <a:off x="4972836" y="5058569"/>
              <a:ext cx="246062" cy="236537"/>
            </a:xfrm>
            <a:custGeom>
              <a:avLst/>
              <a:gdLst>
                <a:gd name="T0" fmla="*/ 131 w 131"/>
                <a:gd name="T1" fmla="*/ 0 h 126"/>
                <a:gd name="T2" fmla="*/ 0 w 131"/>
                <a:gd name="T3" fmla="*/ 126 h 126"/>
                <a:gd name="T4" fmla="*/ 131 w 131"/>
                <a:gd name="T5" fmla="*/ 126 h 126"/>
                <a:gd name="T6" fmla="*/ 131 w 131"/>
                <a:gd name="T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126">
                  <a:moveTo>
                    <a:pt x="131" y="0"/>
                  </a:moveTo>
                  <a:lnTo>
                    <a:pt x="0" y="126"/>
                  </a:lnTo>
                  <a:lnTo>
                    <a:pt x="131" y="126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92" name="MH_Other_192"/>
            <p:cNvSpPr/>
            <p:nvPr>
              <p:custDataLst>
                <p:tags r:id="rId188"/>
              </p:custDataLst>
            </p:nvPr>
          </p:nvSpPr>
          <p:spPr bwMode="auto">
            <a:xfrm>
              <a:off x="4972836" y="5058569"/>
              <a:ext cx="246062" cy="236537"/>
            </a:xfrm>
            <a:custGeom>
              <a:avLst/>
              <a:gdLst>
                <a:gd name="T0" fmla="*/ 267961978 w 131"/>
                <a:gd name="T1" fmla="*/ 0 h 126"/>
                <a:gd name="T2" fmla="*/ 0 w 131"/>
                <a:gd name="T3" fmla="*/ 256608839 h 126"/>
                <a:gd name="T4" fmla="*/ 267961978 w 131"/>
                <a:gd name="T5" fmla="*/ 256608839 h 126"/>
                <a:gd name="T6" fmla="*/ 267961978 w 131"/>
                <a:gd name="T7" fmla="*/ 0 h 1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" h="126">
                  <a:moveTo>
                    <a:pt x="131" y="0"/>
                  </a:moveTo>
                  <a:lnTo>
                    <a:pt x="0" y="126"/>
                  </a:lnTo>
                  <a:lnTo>
                    <a:pt x="131" y="126"/>
                  </a:lnTo>
                  <a:lnTo>
                    <a:pt x="131" y="0"/>
                  </a:lnTo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94" name="MH_Other_193"/>
            <p:cNvSpPr>
              <a:spLocks noEditPoints="1"/>
            </p:cNvSpPr>
            <p:nvPr>
              <p:custDataLst>
                <p:tags r:id="rId189"/>
              </p:custDataLst>
            </p:nvPr>
          </p:nvSpPr>
          <p:spPr bwMode="auto">
            <a:xfrm>
              <a:off x="5768173" y="3204369"/>
              <a:ext cx="234950" cy="357187"/>
            </a:xfrm>
            <a:custGeom>
              <a:avLst/>
              <a:gdLst>
                <a:gd name="T0" fmla="*/ 29 w 33"/>
                <a:gd name="T1" fmla="*/ 28 h 51"/>
                <a:gd name="T2" fmla="*/ 33 w 33"/>
                <a:gd name="T3" fmla="*/ 17 h 51"/>
                <a:gd name="T4" fmla="*/ 16 w 33"/>
                <a:gd name="T5" fmla="*/ 0 h 51"/>
                <a:gd name="T6" fmla="*/ 0 w 33"/>
                <a:gd name="T7" fmla="*/ 17 h 51"/>
                <a:gd name="T8" fmla="*/ 4 w 33"/>
                <a:gd name="T9" fmla="*/ 28 h 51"/>
                <a:gd name="T10" fmla="*/ 4 w 33"/>
                <a:gd name="T11" fmla="*/ 28 h 51"/>
                <a:gd name="T12" fmla="*/ 9 w 33"/>
                <a:gd name="T13" fmla="*/ 40 h 51"/>
                <a:gd name="T14" fmla="*/ 8 w 33"/>
                <a:gd name="T15" fmla="*/ 42 h 51"/>
                <a:gd name="T16" fmla="*/ 9 w 33"/>
                <a:gd name="T17" fmla="*/ 43 h 51"/>
                <a:gd name="T18" fmla="*/ 8 w 33"/>
                <a:gd name="T19" fmla="*/ 45 h 51"/>
                <a:gd name="T20" fmla="*/ 9 w 33"/>
                <a:gd name="T21" fmla="*/ 47 h 51"/>
                <a:gd name="T22" fmla="*/ 8 w 33"/>
                <a:gd name="T23" fmla="*/ 49 h 51"/>
                <a:gd name="T24" fmla="*/ 11 w 33"/>
                <a:gd name="T25" fmla="*/ 51 h 51"/>
                <a:gd name="T26" fmla="*/ 22 w 33"/>
                <a:gd name="T27" fmla="*/ 51 h 51"/>
                <a:gd name="T28" fmla="*/ 25 w 33"/>
                <a:gd name="T29" fmla="*/ 49 h 51"/>
                <a:gd name="T30" fmla="*/ 24 w 33"/>
                <a:gd name="T31" fmla="*/ 47 h 51"/>
                <a:gd name="T32" fmla="*/ 25 w 33"/>
                <a:gd name="T33" fmla="*/ 45 h 51"/>
                <a:gd name="T34" fmla="*/ 24 w 33"/>
                <a:gd name="T35" fmla="*/ 43 h 51"/>
                <a:gd name="T36" fmla="*/ 25 w 33"/>
                <a:gd name="T37" fmla="*/ 42 h 51"/>
                <a:gd name="T38" fmla="*/ 24 w 33"/>
                <a:gd name="T39" fmla="*/ 40 h 51"/>
                <a:gd name="T40" fmla="*/ 29 w 33"/>
                <a:gd name="T41" fmla="*/ 28 h 51"/>
                <a:gd name="T42" fmla="*/ 17 w 33"/>
                <a:gd name="T43" fmla="*/ 39 h 51"/>
                <a:gd name="T44" fmla="*/ 16 w 33"/>
                <a:gd name="T45" fmla="*/ 39 h 51"/>
                <a:gd name="T46" fmla="*/ 16 w 33"/>
                <a:gd name="T47" fmla="*/ 31 h 51"/>
                <a:gd name="T48" fmla="*/ 16 w 33"/>
                <a:gd name="T49" fmla="*/ 31 h 51"/>
                <a:gd name="T50" fmla="*/ 17 w 33"/>
                <a:gd name="T51" fmla="*/ 31 h 51"/>
                <a:gd name="T52" fmla="*/ 17 w 33"/>
                <a:gd name="T53" fmla="*/ 31 h 51"/>
                <a:gd name="T54" fmla="*/ 17 w 33"/>
                <a:gd name="T55" fmla="*/ 39 h 51"/>
                <a:gd name="T56" fmla="*/ 27 w 33"/>
                <a:gd name="T57" fmla="*/ 27 h 51"/>
                <a:gd name="T58" fmla="*/ 27 w 33"/>
                <a:gd name="T59" fmla="*/ 27 h 51"/>
                <a:gd name="T60" fmla="*/ 21 w 33"/>
                <a:gd name="T61" fmla="*/ 39 h 51"/>
                <a:gd name="T62" fmla="*/ 19 w 33"/>
                <a:gd name="T63" fmla="*/ 39 h 51"/>
                <a:gd name="T64" fmla="*/ 19 w 33"/>
                <a:gd name="T65" fmla="*/ 31 h 51"/>
                <a:gd name="T66" fmla="*/ 19 w 33"/>
                <a:gd name="T67" fmla="*/ 31 h 51"/>
                <a:gd name="T68" fmla="*/ 23 w 33"/>
                <a:gd name="T69" fmla="*/ 18 h 51"/>
                <a:gd name="T70" fmla="*/ 23 w 33"/>
                <a:gd name="T71" fmla="*/ 18 h 51"/>
                <a:gd name="T72" fmla="*/ 22 w 33"/>
                <a:gd name="T73" fmla="*/ 18 h 51"/>
                <a:gd name="T74" fmla="*/ 19 w 33"/>
                <a:gd name="T75" fmla="*/ 27 h 51"/>
                <a:gd name="T76" fmla="*/ 19 w 33"/>
                <a:gd name="T77" fmla="*/ 22 h 51"/>
                <a:gd name="T78" fmla="*/ 19 w 33"/>
                <a:gd name="T79" fmla="*/ 21 h 51"/>
                <a:gd name="T80" fmla="*/ 18 w 33"/>
                <a:gd name="T81" fmla="*/ 22 h 51"/>
                <a:gd name="T82" fmla="*/ 18 w 33"/>
                <a:gd name="T83" fmla="*/ 29 h 51"/>
                <a:gd name="T84" fmla="*/ 16 w 33"/>
                <a:gd name="T85" fmla="*/ 28 h 51"/>
                <a:gd name="T86" fmla="*/ 14 w 33"/>
                <a:gd name="T87" fmla="*/ 29 h 51"/>
                <a:gd name="T88" fmla="*/ 14 w 33"/>
                <a:gd name="T89" fmla="*/ 22 h 51"/>
                <a:gd name="T90" fmla="*/ 14 w 33"/>
                <a:gd name="T91" fmla="*/ 21 h 51"/>
                <a:gd name="T92" fmla="*/ 13 w 33"/>
                <a:gd name="T93" fmla="*/ 22 h 51"/>
                <a:gd name="T94" fmla="*/ 13 w 33"/>
                <a:gd name="T95" fmla="*/ 27 h 51"/>
                <a:gd name="T96" fmla="*/ 10 w 33"/>
                <a:gd name="T97" fmla="*/ 18 h 51"/>
                <a:gd name="T98" fmla="*/ 10 w 33"/>
                <a:gd name="T99" fmla="*/ 18 h 51"/>
                <a:gd name="T100" fmla="*/ 9 w 33"/>
                <a:gd name="T101" fmla="*/ 18 h 51"/>
                <a:gd name="T102" fmla="*/ 13 w 33"/>
                <a:gd name="T103" fmla="*/ 31 h 51"/>
                <a:gd name="T104" fmla="*/ 13 w 33"/>
                <a:gd name="T105" fmla="*/ 31 h 51"/>
                <a:gd name="T106" fmla="*/ 13 w 33"/>
                <a:gd name="T107" fmla="*/ 39 h 51"/>
                <a:gd name="T108" fmla="*/ 11 w 33"/>
                <a:gd name="T109" fmla="*/ 39 h 51"/>
                <a:gd name="T110" fmla="*/ 6 w 33"/>
                <a:gd name="T111" fmla="*/ 27 h 51"/>
                <a:gd name="T112" fmla="*/ 6 w 33"/>
                <a:gd name="T113" fmla="*/ 27 h 51"/>
                <a:gd name="T114" fmla="*/ 6 w 33"/>
                <a:gd name="T115" fmla="*/ 26 h 51"/>
                <a:gd name="T116" fmla="*/ 2 w 33"/>
                <a:gd name="T117" fmla="*/ 17 h 51"/>
                <a:gd name="T118" fmla="*/ 16 w 33"/>
                <a:gd name="T119" fmla="*/ 3 h 51"/>
                <a:gd name="T120" fmla="*/ 31 w 33"/>
                <a:gd name="T121" fmla="*/ 17 h 51"/>
                <a:gd name="T122" fmla="*/ 27 w 33"/>
                <a:gd name="T123" fmla="*/ 26 h 51"/>
                <a:gd name="T124" fmla="*/ 27 w 33"/>
                <a:gd name="T125" fmla="*/ 2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51">
                  <a:moveTo>
                    <a:pt x="29" y="28"/>
                  </a:moveTo>
                  <a:cubicBezTo>
                    <a:pt x="31" y="25"/>
                    <a:pt x="33" y="21"/>
                    <a:pt x="33" y="17"/>
                  </a:cubicBezTo>
                  <a:cubicBezTo>
                    <a:pt x="33" y="8"/>
                    <a:pt x="26" y="0"/>
                    <a:pt x="16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1"/>
                    <a:pt x="1" y="25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9" y="34"/>
                    <a:pt x="9" y="40"/>
                  </a:cubicBezTo>
                  <a:cubicBezTo>
                    <a:pt x="8" y="40"/>
                    <a:pt x="8" y="41"/>
                    <a:pt x="8" y="42"/>
                  </a:cubicBezTo>
                  <a:cubicBezTo>
                    <a:pt x="8" y="42"/>
                    <a:pt x="8" y="43"/>
                    <a:pt x="9" y="43"/>
                  </a:cubicBezTo>
                  <a:cubicBezTo>
                    <a:pt x="8" y="44"/>
                    <a:pt x="8" y="45"/>
                    <a:pt x="8" y="45"/>
                  </a:cubicBezTo>
                  <a:cubicBezTo>
                    <a:pt x="8" y="46"/>
                    <a:pt x="8" y="47"/>
                    <a:pt x="9" y="47"/>
                  </a:cubicBezTo>
                  <a:cubicBezTo>
                    <a:pt x="8" y="48"/>
                    <a:pt x="8" y="48"/>
                    <a:pt x="8" y="49"/>
                  </a:cubicBezTo>
                  <a:cubicBezTo>
                    <a:pt x="8" y="50"/>
                    <a:pt x="9" y="51"/>
                    <a:pt x="11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3" y="51"/>
                    <a:pt x="25" y="50"/>
                    <a:pt x="25" y="49"/>
                  </a:cubicBezTo>
                  <a:cubicBezTo>
                    <a:pt x="25" y="48"/>
                    <a:pt x="24" y="48"/>
                    <a:pt x="24" y="47"/>
                  </a:cubicBezTo>
                  <a:cubicBezTo>
                    <a:pt x="24" y="47"/>
                    <a:pt x="25" y="46"/>
                    <a:pt x="25" y="45"/>
                  </a:cubicBezTo>
                  <a:cubicBezTo>
                    <a:pt x="25" y="45"/>
                    <a:pt x="24" y="44"/>
                    <a:pt x="24" y="43"/>
                  </a:cubicBezTo>
                  <a:cubicBezTo>
                    <a:pt x="24" y="43"/>
                    <a:pt x="25" y="42"/>
                    <a:pt x="25" y="42"/>
                  </a:cubicBezTo>
                  <a:cubicBezTo>
                    <a:pt x="25" y="41"/>
                    <a:pt x="24" y="40"/>
                    <a:pt x="24" y="40"/>
                  </a:cubicBezTo>
                  <a:cubicBezTo>
                    <a:pt x="24" y="34"/>
                    <a:pt x="29" y="28"/>
                    <a:pt x="29" y="28"/>
                  </a:cubicBezTo>
                  <a:close/>
                  <a:moveTo>
                    <a:pt x="17" y="39"/>
                  </a:moveTo>
                  <a:cubicBezTo>
                    <a:pt x="16" y="39"/>
                    <a:pt x="16" y="39"/>
                    <a:pt x="16" y="39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lnTo>
                    <a:pt x="17" y="39"/>
                  </a:lnTo>
                  <a:close/>
                  <a:moveTo>
                    <a:pt x="27" y="27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2" y="33"/>
                    <a:pt x="21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4" y="18"/>
                    <a:pt x="23" y="18"/>
                    <a:pt x="23" y="18"/>
                  </a:cubicBezTo>
                  <a:cubicBezTo>
                    <a:pt x="23" y="17"/>
                    <a:pt x="22" y="18"/>
                    <a:pt x="22" y="1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8" y="21"/>
                    <a:pt x="18" y="22"/>
                    <a:pt x="18" y="22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8"/>
                    <a:pt x="17" y="28"/>
                    <a:pt x="16" y="28"/>
                  </a:cubicBezTo>
                  <a:cubicBezTo>
                    <a:pt x="16" y="28"/>
                    <a:pt x="15" y="28"/>
                    <a:pt x="14" y="29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1"/>
                    <a:pt x="14" y="21"/>
                  </a:cubicBezTo>
                  <a:cubicBezTo>
                    <a:pt x="14" y="21"/>
                    <a:pt x="13" y="22"/>
                    <a:pt x="13" y="22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7"/>
                    <a:pt x="10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3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3" y="24"/>
                    <a:pt x="2" y="20"/>
                    <a:pt x="2" y="17"/>
                  </a:cubicBezTo>
                  <a:cubicBezTo>
                    <a:pt x="2" y="9"/>
                    <a:pt x="8" y="3"/>
                    <a:pt x="16" y="3"/>
                  </a:cubicBezTo>
                  <a:cubicBezTo>
                    <a:pt x="24" y="3"/>
                    <a:pt x="31" y="9"/>
                    <a:pt x="31" y="17"/>
                  </a:cubicBezTo>
                  <a:cubicBezTo>
                    <a:pt x="31" y="20"/>
                    <a:pt x="29" y="24"/>
                    <a:pt x="27" y="26"/>
                  </a:cubicBezTo>
                  <a:lnTo>
                    <a:pt x="27" y="27"/>
                  </a:lnTo>
                  <a:close/>
                </a:path>
              </a:pathLst>
            </a:custGeom>
            <a:solidFill>
              <a:srgbClr val="0477C9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96" name="MH_Other_194"/>
            <p:cNvSpPr/>
            <p:nvPr>
              <p:custDataLst>
                <p:tags r:id="rId190"/>
              </p:custDataLst>
            </p:nvPr>
          </p:nvSpPr>
          <p:spPr bwMode="auto">
            <a:xfrm>
              <a:off x="5852312" y="3567905"/>
              <a:ext cx="66675" cy="26988"/>
            </a:xfrm>
            <a:custGeom>
              <a:avLst/>
              <a:gdLst>
                <a:gd name="T0" fmla="*/ 4 w 9"/>
                <a:gd name="T1" fmla="*/ 4 h 4"/>
                <a:gd name="T2" fmla="*/ 5 w 9"/>
                <a:gd name="T3" fmla="*/ 4 h 4"/>
                <a:gd name="T4" fmla="*/ 9 w 9"/>
                <a:gd name="T5" fmla="*/ 0 h 4"/>
                <a:gd name="T6" fmla="*/ 0 w 9"/>
                <a:gd name="T7" fmla="*/ 0 h 4"/>
                <a:gd name="T8" fmla="*/ 4 w 9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">
                  <a:moveTo>
                    <a:pt x="4" y="4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7" y="4"/>
                    <a:pt x="9" y="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4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398" name="MH_Other_195"/>
            <p:cNvSpPr/>
            <p:nvPr>
              <p:custDataLst>
                <p:tags r:id="rId191"/>
              </p:custDataLst>
            </p:nvPr>
          </p:nvSpPr>
          <p:spPr bwMode="auto">
            <a:xfrm>
              <a:off x="5874537" y="3352005"/>
              <a:ext cx="20637" cy="12700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0 h 2"/>
                <a:gd name="T4" fmla="*/ 0 w 3"/>
                <a:gd name="T5" fmla="*/ 1 h 2"/>
                <a:gd name="T6" fmla="*/ 0 w 3"/>
                <a:gd name="T7" fmla="*/ 2 h 2"/>
                <a:gd name="T8" fmla="*/ 2 w 3"/>
                <a:gd name="T9" fmla="*/ 2 h 2"/>
                <a:gd name="T10" fmla="*/ 3 w 3"/>
                <a:gd name="T11" fmla="*/ 1 h 2"/>
                <a:gd name="T12" fmla="*/ 2 w 3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400" name="MH_Other_196"/>
            <p:cNvSpPr/>
            <p:nvPr>
              <p:custDataLst>
                <p:tags r:id="rId192"/>
              </p:custDataLst>
            </p:nvPr>
          </p:nvSpPr>
          <p:spPr bwMode="auto">
            <a:xfrm>
              <a:off x="5845962" y="3329780"/>
              <a:ext cx="77787" cy="0"/>
            </a:xfrm>
            <a:custGeom>
              <a:avLst/>
              <a:gdLst>
                <a:gd name="T0" fmla="*/ 235700981 w 11"/>
                <a:gd name="T1" fmla="*/ 0 w 11"/>
                <a:gd name="T2" fmla="*/ 0 w 11"/>
                <a:gd name="T3" fmla="*/ 0 w 11"/>
                <a:gd name="T4" fmla="*/ 235700981 w 11"/>
                <a:gd name="T5" fmla="*/ 259271565 w 11"/>
                <a:gd name="T6" fmla="*/ 235700981 w 1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11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  <p:sp>
          <p:nvSpPr>
            <p:cNvPr id="402" name="MH_SubTitle_1"/>
            <p:cNvSpPr txBox="1"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2670961" y="2175669"/>
              <a:ext cx="2055812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  <a:endParaRPr lang="en-US" altLang="zh-CN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</a:p>
          </p:txBody>
        </p:sp>
        <p:sp>
          <p:nvSpPr>
            <p:cNvPr id="404" name="MH_SubTitle_3"/>
            <p:cNvSpPr txBox="1"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2670961" y="4172744"/>
              <a:ext cx="2055812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  <a:endParaRPr lang="en-US" altLang="zh-CN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</a:p>
          </p:txBody>
        </p:sp>
        <p:sp>
          <p:nvSpPr>
            <p:cNvPr id="406" name="MH_SubTitle_2"/>
            <p:cNvSpPr txBox="1"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6214261" y="2983706"/>
              <a:ext cx="2055812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  <a:endParaRPr lang="en-US" altLang="zh-CN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</a:p>
          </p:txBody>
        </p:sp>
        <p:sp>
          <p:nvSpPr>
            <p:cNvPr id="408" name="MH_SubTitle_4"/>
            <p:cNvSpPr txBox="1"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6214261" y="4709319"/>
              <a:ext cx="2055812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  <a:endParaRPr lang="en-US" altLang="zh-CN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</a:rPr>
                <a:t>点击添加标题文字</a:t>
              </a:r>
            </a:p>
          </p:txBody>
        </p:sp>
        <p:sp>
          <p:nvSpPr>
            <p:cNvPr id="410" name="MH_Other_197"/>
            <p:cNvSpPr txBox="1"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5304624" y="2226468"/>
              <a:ext cx="4937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FF"/>
                  </a:solidFill>
                  <a:latin typeface="+mn-lt"/>
                  <a:ea typeface="+mn-ea"/>
                </a:rPr>
                <a:t>01</a:t>
              </a:r>
              <a:endParaRPr lang="zh-CN" altLang="en-US" sz="240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12" name="MH_Other_198"/>
            <p:cNvSpPr txBox="1"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4775987" y="3072606"/>
              <a:ext cx="492125" cy="461963"/>
            </a:xfrm>
            <a:prstGeom prst="rect">
              <a:avLst/>
            </a:prstGeom>
            <a:solidFill>
              <a:srgbClr val="0477C9"/>
            </a:solidFill>
            <a:ln>
              <a:noFill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FF"/>
                  </a:solidFill>
                  <a:latin typeface="+mn-lt"/>
                  <a:ea typeface="+mn-ea"/>
                </a:rPr>
                <a:t>02</a:t>
              </a:r>
              <a:endParaRPr lang="zh-CN" altLang="en-US" sz="240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14" name="MH_Other_199"/>
            <p:cNvSpPr txBox="1"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5039512" y="3901281"/>
              <a:ext cx="4921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FF"/>
                  </a:solidFill>
                  <a:latin typeface="+mn-lt"/>
                  <a:ea typeface="+mn-ea"/>
                </a:rPr>
                <a:t>03</a:t>
              </a:r>
              <a:endParaRPr lang="zh-CN" altLang="en-US" sz="240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16" name="MH_Other_200"/>
            <p:cNvSpPr txBox="1"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5039512" y="4728368"/>
              <a:ext cx="492125" cy="461962"/>
            </a:xfrm>
            <a:prstGeom prst="rect">
              <a:avLst/>
            </a:prstGeom>
            <a:solidFill>
              <a:srgbClr val="1697F7"/>
            </a:solidFill>
            <a:ln>
              <a:noFill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FF"/>
                  </a:solidFill>
                  <a:latin typeface="+mn-lt"/>
                  <a:ea typeface="+mn-ea"/>
                </a:rPr>
                <a:t>04</a:t>
              </a:r>
              <a:endParaRPr lang="zh-CN" altLang="en-US" sz="240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18" name="MH_Other_201"/>
            <p:cNvSpPr>
              <a:spLocks noChangeAspect="1" noEditPoints="1"/>
            </p:cNvSpPr>
            <p:nvPr>
              <p:custDataLst>
                <p:tags r:id="rId201"/>
              </p:custDataLst>
            </p:nvPr>
          </p:nvSpPr>
          <p:spPr bwMode="auto">
            <a:xfrm>
              <a:off x="5730073" y="4841081"/>
              <a:ext cx="433388" cy="392113"/>
            </a:xfrm>
            <a:custGeom>
              <a:avLst/>
              <a:gdLst>
                <a:gd name="T0" fmla="*/ 52 w 106"/>
                <a:gd name="T1" fmla="*/ 61 h 95"/>
                <a:gd name="T2" fmla="*/ 37 w 106"/>
                <a:gd name="T3" fmla="*/ 72 h 95"/>
                <a:gd name="T4" fmla="*/ 37 w 106"/>
                <a:gd name="T5" fmla="*/ 56 h 95"/>
                <a:gd name="T6" fmla="*/ 20 w 106"/>
                <a:gd name="T7" fmla="*/ 31 h 95"/>
                <a:gd name="T8" fmla="*/ 0 w 106"/>
                <a:gd name="T9" fmla="*/ 55 h 95"/>
                <a:gd name="T10" fmla="*/ 40 w 106"/>
                <a:gd name="T11" fmla="*/ 82 h 95"/>
                <a:gd name="T12" fmla="*/ 53 w 106"/>
                <a:gd name="T13" fmla="*/ 81 h 95"/>
                <a:gd name="T14" fmla="*/ 67 w 106"/>
                <a:gd name="T15" fmla="*/ 95 h 95"/>
                <a:gd name="T16" fmla="*/ 63 w 106"/>
                <a:gd name="T17" fmla="*/ 78 h 95"/>
                <a:gd name="T18" fmla="*/ 80 w 106"/>
                <a:gd name="T19" fmla="*/ 60 h 95"/>
                <a:gd name="T20" fmla="*/ 64 w 106"/>
                <a:gd name="T21" fmla="*/ 62 h 95"/>
                <a:gd name="T22" fmla="*/ 52 w 106"/>
                <a:gd name="T23" fmla="*/ 61 h 95"/>
                <a:gd name="T24" fmla="*/ 66 w 106"/>
                <a:gd name="T25" fmla="*/ 0 h 95"/>
                <a:gd name="T26" fmla="*/ 26 w 106"/>
                <a:gd name="T27" fmla="*/ 27 h 95"/>
                <a:gd name="T28" fmla="*/ 43 w 106"/>
                <a:gd name="T29" fmla="*/ 50 h 95"/>
                <a:gd name="T30" fmla="*/ 43 w 106"/>
                <a:gd name="T31" fmla="*/ 61 h 95"/>
                <a:gd name="T32" fmla="*/ 54 w 106"/>
                <a:gd name="T33" fmla="*/ 53 h 95"/>
                <a:gd name="T34" fmla="*/ 66 w 106"/>
                <a:gd name="T35" fmla="*/ 55 h 95"/>
                <a:gd name="T36" fmla="*/ 106 w 106"/>
                <a:gd name="T37" fmla="*/ 27 h 95"/>
                <a:gd name="T38" fmla="*/ 66 w 106"/>
                <a:gd name="T3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95">
                  <a:moveTo>
                    <a:pt x="52" y="61"/>
                  </a:moveTo>
                  <a:cubicBezTo>
                    <a:pt x="50" y="62"/>
                    <a:pt x="37" y="72"/>
                    <a:pt x="37" y="72"/>
                  </a:cubicBezTo>
                  <a:cubicBezTo>
                    <a:pt x="37" y="72"/>
                    <a:pt x="37" y="59"/>
                    <a:pt x="37" y="56"/>
                  </a:cubicBezTo>
                  <a:cubicBezTo>
                    <a:pt x="26" y="50"/>
                    <a:pt x="20" y="41"/>
                    <a:pt x="20" y="31"/>
                  </a:cubicBezTo>
                  <a:cubicBezTo>
                    <a:pt x="8" y="36"/>
                    <a:pt x="0" y="45"/>
                    <a:pt x="0" y="55"/>
                  </a:cubicBezTo>
                  <a:cubicBezTo>
                    <a:pt x="0" y="70"/>
                    <a:pt x="18" y="82"/>
                    <a:pt x="40" y="82"/>
                  </a:cubicBezTo>
                  <a:cubicBezTo>
                    <a:pt x="45" y="82"/>
                    <a:pt x="49" y="82"/>
                    <a:pt x="53" y="81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72" y="74"/>
                    <a:pt x="78" y="67"/>
                    <a:pt x="80" y="60"/>
                  </a:cubicBezTo>
                  <a:cubicBezTo>
                    <a:pt x="75" y="61"/>
                    <a:pt x="69" y="62"/>
                    <a:pt x="64" y="62"/>
                  </a:cubicBezTo>
                  <a:cubicBezTo>
                    <a:pt x="60" y="62"/>
                    <a:pt x="56" y="62"/>
                    <a:pt x="52" y="61"/>
                  </a:cubicBezTo>
                  <a:close/>
                  <a:moveTo>
                    <a:pt x="66" y="0"/>
                  </a:moveTo>
                  <a:cubicBezTo>
                    <a:pt x="44" y="0"/>
                    <a:pt x="26" y="12"/>
                    <a:pt x="26" y="27"/>
                  </a:cubicBezTo>
                  <a:cubicBezTo>
                    <a:pt x="26" y="36"/>
                    <a:pt x="33" y="45"/>
                    <a:pt x="43" y="5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7" y="54"/>
                    <a:pt x="62" y="55"/>
                    <a:pt x="66" y="55"/>
                  </a:cubicBezTo>
                  <a:cubicBezTo>
                    <a:pt x="88" y="55"/>
                    <a:pt x="106" y="42"/>
                    <a:pt x="106" y="27"/>
                  </a:cubicBezTo>
                  <a:cubicBezTo>
                    <a:pt x="106" y="12"/>
                    <a:pt x="88" y="0"/>
                    <a:pt x="66" y="0"/>
                  </a:cubicBezTo>
                  <a:close/>
                </a:path>
              </a:pathLst>
            </a:custGeom>
            <a:solidFill>
              <a:srgbClr val="1697F7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SubTitle"/>
  <p:tag name="MH_ORDER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SubTitle"/>
  <p:tag name="MH_ORDER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6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Other"/>
  <p:tag name="MH_ORDER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Other"/>
  <p:tag name="MH_ORDER" val="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8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SubTitle"/>
  <p:tag name="MH_ORDER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6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7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8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9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Other"/>
  <p:tag name="MH_ORDER" val="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7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SubTitle"/>
  <p:tag name="MH_ORDER" val="3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6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7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8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9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Other"/>
  <p:tag name="MH_ORDER" val="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6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7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8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9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SubTitle"/>
  <p:tag name="MH_ORDER" val="5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2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Title"/>
  <p:tag name="MH_ORDER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4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5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6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7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8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9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2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SubTitle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Other"/>
  <p:tag name="MH_ORDER" val="5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4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5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6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7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8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9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0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2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Other"/>
  <p:tag name="MH_ORDER" val="6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5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6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7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8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9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719"/>
  <p:tag name="MH_LIBRARY" val="GRAPHIC"/>
  <p:tag name="MH_TYPE" val="SubTitle"/>
  <p:tag name="MH_ORDER" val="4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4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5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6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7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8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9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2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Text"/>
  <p:tag name="MH_ORDER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4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5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6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7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8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9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2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SubTitle"/>
  <p:tag name="MH_ORDER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4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5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6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SubTitle"/>
  <p:tag name="MH_ORDER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SubTitle"/>
  <p:tag name="MH_ORDER" val="3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SubTitle"/>
  <p:tag name="MH_ORDER" val="2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SubTitle"/>
  <p:tag name="MH_ORDER" val="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7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8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Text"/>
  <p:tag name="MH_ORDER" val="3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0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0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1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2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3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4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5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6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SubTitle"/>
  <p:tag name="MH_ORDER" val="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SubTitle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SubTitle"/>
  <p:tag name="MH_ORDER" val="3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SubTitle"/>
  <p:tag name="MH_ORDER" val="3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SubTitle"/>
  <p:tag name="MH_ORDER" val="4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Title"/>
  <p:tag name="MH_ORDER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7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523"/>
  <p:tag name="MH_LIBRARY" val="GRAPHIC"/>
  <p:tag name="MH_TYPE" val="Other"/>
  <p:tag name="MH_ORDER" val="8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SubTitle"/>
  <p:tag name="MH_ORDER" val="3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Other"/>
  <p:tag name="MH_ORDER" val="1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Other"/>
  <p:tag name="MH_ORDER" val="2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Other"/>
  <p:tag name="MH_ORDER" val="3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SubTitle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Text"/>
  <p:tag name="MH_ORDER" val="5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SubTitle"/>
  <p:tag name="MH_ORDER" val="4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SubTitle"/>
  <p:tag name="MH_ORDER" val="2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Other"/>
  <p:tag name="MH_ORDER" val="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607"/>
  <p:tag name="MH_LIBRARY" val="GRAPHIC"/>
  <p:tag name="MH_TYPE" val="Title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SubTitle"/>
  <p:tag name="MH_ORDER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Text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Other"/>
  <p:tag name="MH_ORDER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SubTitle"/>
  <p:tag name="MH_ORDER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Text"/>
  <p:tag name="MH_ORDER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522"/>
  <p:tag name="MH_LIBRARY" val="GRAPHIC"/>
  <p:tag name="MH_TYPE" val="SubTitle"/>
  <p:tag name="MH_ORDER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Other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SubTitle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Text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SubTitle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Text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SubTitle"/>
  <p:tag name="MH_ORDER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716"/>
  <p:tag name="MH_LIBRARY" val="GRAPHIC"/>
  <p:tag name="MH_TYPE" val="Text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SubTitle"/>
  <p:tag name="MH_ORDER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SubTitle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SubTitle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SubTitle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Other"/>
  <p:tag name="MH_ORDER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Other"/>
  <p:tag name="MH_ORDER" val="1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1904"/>
  <p:tag name="MH_LIBRARY" val="GRAPHIC"/>
  <p:tag name="MH_TYPE" val="Title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Other"/>
  <p:tag name="MH_ORDER" val="1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1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SubTitle"/>
  <p:tag name="MH_ORDER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2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Other"/>
  <p:tag name="MH_ORDER" val="1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3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05020"/>
  <p:tag name="MH_LIBRARY" val="GRAPHIC"/>
  <p:tag name="MH_TYPE" val="SubTitle"/>
  <p:tag name="MH_ORDER" val="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4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905214424"/>
  <p:tag name="MH_LIBRARY" val="GRAPHIC"/>
  <p:tag name="MH_TYPE" val="Other"/>
  <p:tag name="MH_ORDER" val="52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宽屏</PresentationFormat>
  <Paragraphs>130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等线</vt:lpstr>
      <vt:lpstr>等线 Light</vt:lpstr>
      <vt:lpstr>黑体</vt:lpstr>
      <vt:lpstr>思源黑体 CN Bold</vt:lpstr>
      <vt:lpstr>思源黑体 CN Normal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2021-05-18T06:17:22Z</dcterms:created>
  <dcterms:modified xsi:type="dcterms:W3CDTF">2023-01-11T01:54:46Z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798B637344784097B98634B358C59D55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