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眉占位符 92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9" name="日期占位符 92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921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9220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2" name="页脚占位符 92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23" name="灯片编号占位符 92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0AF0A73-4B6A-44C2-8C5A-36093689A54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2F05D2-FDB6-4DB0-8C81-C0081E92D06E}" type="slidenum">
              <a:rPr lang="zh-CN" altLang="en-US"/>
              <a:t>5</a:t>
            </a:fld>
            <a:endParaRPr lang="zh-CN" altLang="en-US"/>
          </a:p>
        </p:txBody>
      </p:sp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819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12A262D6-BF9F-4BA6-B3F4-D7B6DAB73850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E76DDBA-ACE7-4FF0-B6F1-32A207E13665}" type="slidenum">
              <a:rPr lang="zh-CN" altLang="en-US"/>
              <a:t>12</a:t>
            </a:fld>
            <a:endParaRPr lang="zh-CN" altLang="en-US"/>
          </a:p>
        </p:txBody>
      </p:sp>
      <p:sp>
        <p:nvSpPr>
          <p:cNvPr id="163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638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638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2A07C65B-3B17-4A6C-8D65-E855B8DC7DAB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0F981-0F01-48E4-B521-F73AD3FA59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D1996-9958-4B4A-B4EB-82325824D8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8D772-4864-4790-83EB-58DEE20CAD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D48D3-A2B8-4D1A-B726-25AAE6535F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1D2F2-B751-4F3A-9978-2B49192CC3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BD0CB-4DA9-4AD6-8940-93BA289365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0598A-3AE1-461F-B04D-35D92256F2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F0709-272C-4115-8039-2FEC95A995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BA3AC-5464-4793-A06B-964AC3F650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D9F25-A21B-4022-AAD9-8425D4F456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172E082-DD72-4042-8F25-4538C7BA806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18" Type="http://schemas.openxmlformats.org/officeDocument/2006/relationships/image" Target="../media/image21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2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1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8.bin"/><Relationship Id="rId22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90872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第十二章 分式和分式方程</a:t>
            </a:r>
          </a:p>
        </p:txBody>
      </p:sp>
      <p:sp>
        <p:nvSpPr>
          <p:cNvPr id="3102" name="Rectangle 5"/>
          <p:cNvSpPr>
            <a:spLocks noChangeArrowheads="1"/>
          </p:cNvSpPr>
          <p:nvPr/>
        </p:nvSpPr>
        <p:spPr bwMode="auto">
          <a:xfrm>
            <a:off x="-2382" y="2139243"/>
            <a:ext cx="91463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12.3</a:t>
            </a:r>
            <a:r>
              <a:rPr lang="zh-CN" altLang="en-US" sz="5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分式的加减</a:t>
            </a:r>
          </a:p>
        </p:txBody>
      </p:sp>
      <p:sp>
        <p:nvSpPr>
          <p:cNvPr id="3103" name="Rectangle 5"/>
          <p:cNvSpPr>
            <a:spLocks noChangeArrowheads="1"/>
          </p:cNvSpPr>
          <p:nvPr/>
        </p:nvSpPr>
        <p:spPr bwMode="auto">
          <a:xfrm>
            <a:off x="3705054" y="3435963"/>
            <a:ext cx="18549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36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-2382" y="5445224"/>
            <a:ext cx="9146382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5126" name="Rectangle 22"/>
          <p:cNvSpPr/>
          <p:nvPr/>
        </p:nvSpPr>
        <p:spPr>
          <a:xfrm>
            <a:off x="682625" y="841375"/>
            <a:ext cx="942975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5364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00113" y="1341438"/>
          <a:ext cx="7848600" cy="400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r:id="rId3" imgW="3187700" imgH="1625600" progId="Equation.KSEE3">
                  <p:embed/>
                </p:oleObj>
              </mc:Choice>
              <mc:Fallback>
                <p:oleObj r:id="rId3" imgW="3187700" imgH="16256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7848600" cy="400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609600" y="620713"/>
            <a:ext cx="6142038" cy="946150"/>
            <a:chOff x="960" y="978"/>
            <a:chExt cx="9673" cy="1490"/>
          </a:xfrm>
        </p:grpSpPr>
        <p:sp>
          <p:nvSpPr>
            <p:cNvPr id="14339" name="文本框 1"/>
            <p:cNvSpPr txBox="1">
              <a:spLocks noChangeArrowheads="1"/>
            </p:cNvSpPr>
            <p:nvPr/>
          </p:nvSpPr>
          <p:spPr bwMode="auto">
            <a:xfrm>
              <a:off x="960" y="1458"/>
              <a:ext cx="79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1.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计算：                         </a:t>
              </a:r>
              <a:endParaRPr lang="en-US" altLang="zh-CN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4340" name="对象 8194"/>
            <p:cNvGraphicFramePr>
              <a:graphicFrameLocks noChangeAspect="1"/>
            </p:cNvGraphicFramePr>
            <p:nvPr/>
          </p:nvGraphicFramePr>
          <p:xfrm>
            <a:off x="2889" y="978"/>
            <a:ext cx="7744" cy="1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9" r:id="rId3" imgW="2044700" imgH="393700" progId="Equation.DSMT4">
                    <p:embed/>
                  </p:oleObj>
                </mc:Choice>
                <mc:Fallback>
                  <p:oleObj r:id="rId3" imgW="2044700" imgH="393700" progId="Equation.DSMT4">
                    <p:embed/>
                    <p:pic>
                      <p:nvPicPr>
                        <p:cNvPr id="0" name="对象 8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9" y="978"/>
                          <a:ext cx="7744" cy="1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6" name="Rectangle 22"/>
          <p:cNvSpPr/>
          <p:nvPr/>
        </p:nvSpPr>
        <p:spPr>
          <a:xfrm>
            <a:off x="466725" y="1844675"/>
            <a:ext cx="942975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6391" name="对象 1"/>
          <p:cNvGraphicFramePr>
            <a:graphicFrameLocks noChangeAspect="1"/>
          </p:cNvGraphicFramePr>
          <p:nvPr/>
        </p:nvGraphicFramePr>
        <p:xfrm>
          <a:off x="1474788" y="1628775"/>
          <a:ext cx="482441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r:id="rId5" imgW="2005965" imgH="393700" progId="Equation.DSMT4">
                  <p:embed/>
                </p:oleObj>
              </mc:Choice>
              <mc:Fallback>
                <p:oleObj r:id="rId5" imgW="2005965" imgH="3937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1628775"/>
                        <a:ext cx="4824412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对象 8195"/>
          <p:cNvGraphicFramePr>
            <a:graphicFrameLocks noChangeAspect="1"/>
          </p:cNvGraphicFramePr>
          <p:nvPr/>
        </p:nvGraphicFramePr>
        <p:xfrm>
          <a:off x="1042988" y="2708275"/>
          <a:ext cx="52641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r:id="rId7" imgW="2197100" imgH="457200" progId="Equation.DSMT4">
                  <p:embed/>
                </p:oleObj>
              </mc:Choice>
              <mc:Fallback>
                <p:oleObj r:id="rId7" imgW="2197100" imgH="457200" progId="Equation.DSMT4">
                  <p:embed/>
                  <p:pic>
                    <p:nvPicPr>
                      <p:cNvPr id="0" name="对象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08275"/>
                        <a:ext cx="526415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对象 8196"/>
          <p:cNvGraphicFramePr>
            <a:graphicFrameLocks noChangeAspect="1"/>
          </p:cNvGraphicFramePr>
          <p:nvPr/>
        </p:nvGraphicFramePr>
        <p:xfrm>
          <a:off x="1042988" y="3573463"/>
          <a:ext cx="52038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r:id="rId9" imgW="2171700" imgH="457200" progId="Equation.DSMT4">
                  <p:embed/>
                </p:oleObj>
              </mc:Choice>
              <mc:Fallback>
                <p:oleObj r:id="rId9" imgW="2171700" imgH="457200" progId="Equation.DSMT4">
                  <p:embed/>
                  <p:pic>
                    <p:nvPicPr>
                      <p:cNvPr id="0" name="对象 8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573463"/>
                        <a:ext cx="520382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对象 8198"/>
          <p:cNvGraphicFramePr>
            <a:graphicFrameLocks noChangeAspect="1"/>
          </p:cNvGraphicFramePr>
          <p:nvPr/>
        </p:nvGraphicFramePr>
        <p:xfrm>
          <a:off x="1042988" y="4652963"/>
          <a:ext cx="3656012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r:id="rId11" imgW="1602105" imgH="419735" progId="Equation.DSMT4">
                  <p:embed/>
                </p:oleObj>
              </mc:Choice>
              <mc:Fallback>
                <p:oleObj r:id="rId11" imgW="1602105" imgH="419735" progId="Equation.DSMT4">
                  <p:embed/>
                  <p:pic>
                    <p:nvPicPr>
                      <p:cNvPr id="0" name="对象 8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652963"/>
                        <a:ext cx="3656012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对象 8199"/>
          <p:cNvGraphicFramePr>
            <a:graphicFrameLocks noChangeAspect="1"/>
          </p:cNvGraphicFramePr>
          <p:nvPr/>
        </p:nvGraphicFramePr>
        <p:xfrm>
          <a:off x="1042988" y="5589588"/>
          <a:ext cx="14366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r:id="rId13" imgW="711835" imgH="419735" progId="Equation.DSMT4">
                  <p:embed/>
                </p:oleObj>
              </mc:Choice>
              <mc:Fallback>
                <p:oleObj r:id="rId13" imgW="711835" imgH="419735" progId="Equation.DSMT4">
                  <p:embed/>
                  <p:pic>
                    <p:nvPicPr>
                      <p:cNvPr id="0" name="对象 8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589588"/>
                        <a:ext cx="1436687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对象 8200"/>
          <p:cNvGraphicFramePr>
            <a:graphicFrameLocks noChangeAspect="1"/>
          </p:cNvGraphicFramePr>
          <p:nvPr/>
        </p:nvGraphicFramePr>
        <p:xfrm>
          <a:off x="4859338" y="4652963"/>
          <a:ext cx="24447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r:id="rId15" imgW="1220470" imgH="419735" progId="Equation.DSMT4">
                  <p:embed/>
                </p:oleObj>
              </mc:Choice>
              <mc:Fallback>
                <p:oleObj r:id="rId15" imgW="1220470" imgH="419735" progId="Equation.DSMT4">
                  <p:embed/>
                  <p:pic>
                    <p:nvPicPr>
                      <p:cNvPr id="0" name="对象 8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652963"/>
                        <a:ext cx="24447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对象 8201"/>
          <p:cNvGraphicFramePr>
            <a:graphicFrameLocks noChangeAspect="1"/>
          </p:cNvGraphicFramePr>
          <p:nvPr/>
        </p:nvGraphicFramePr>
        <p:xfrm>
          <a:off x="2627313" y="5589588"/>
          <a:ext cx="12303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r:id="rId17" imgW="610235" imgH="419735" progId="Equation.DSMT4">
                  <p:embed/>
                </p:oleObj>
              </mc:Choice>
              <mc:Fallback>
                <p:oleObj r:id="rId17" imgW="610235" imgH="419735" progId="Equation.DSMT4">
                  <p:embed/>
                  <p:pic>
                    <p:nvPicPr>
                      <p:cNvPr id="0" name="对象 8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589588"/>
                        <a:ext cx="123031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对象 8202"/>
          <p:cNvGraphicFramePr>
            <a:graphicFrameLocks noChangeAspect="1"/>
          </p:cNvGraphicFramePr>
          <p:nvPr/>
        </p:nvGraphicFramePr>
        <p:xfrm>
          <a:off x="4138613" y="5589588"/>
          <a:ext cx="11049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r:id="rId19" imgW="546100" imgH="393700" progId="Equation.DSMT4">
                  <p:embed/>
                </p:oleObj>
              </mc:Choice>
              <mc:Fallback>
                <p:oleObj r:id="rId19" imgW="546100" imgH="393700" progId="Equation.DSMT4">
                  <p:embed/>
                  <p:pic>
                    <p:nvPicPr>
                      <p:cNvPr id="0" name="对象 8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5589588"/>
                        <a:ext cx="11049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9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6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3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0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4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1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609600" y="549275"/>
            <a:ext cx="7577138" cy="1931988"/>
            <a:chOff x="961" y="865"/>
            <a:chExt cx="11932" cy="3042"/>
          </a:xfrm>
        </p:grpSpPr>
        <p:sp>
          <p:nvSpPr>
            <p:cNvPr id="15362" name="文本框 1"/>
            <p:cNvSpPr txBox="1">
              <a:spLocks noChangeArrowheads="1"/>
            </p:cNvSpPr>
            <p:nvPr/>
          </p:nvSpPr>
          <p:spPr bwMode="auto">
            <a:xfrm>
              <a:off x="961" y="1459"/>
              <a:ext cx="11933" cy="2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化简：</a:t>
              </a:r>
            </a:p>
            <a:p>
              <a:pPr>
                <a:buFont typeface="Arial" panose="020B0604020202020204" pitchFamily="34" charset="0"/>
                <a:buNone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 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再取一个你喜欢的数值代入计算出结果.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 </a:t>
              </a:r>
              <a:endParaRPr lang="en-US" altLang="zh-CN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5363" name="对象 9218"/>
            <p:cNvGraphicFramePr>
              <a:graphicFrameLocks noChangeAspect="1"/>
            </p:cNvGraphicFramePr>
            <p:nvPr/>
          </p:nvGraphicFramePr>
          <p:xfrm>
            <a:off x="2777" y="865"/>
            <a:ext cx="7058" cy="1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9" r:id="rId4" imgW="1790700" imgH="482600" progId="Equation.DSMT4">
                    <p:embed/>
                  </p:oleObj>
                </mc:Choice>
                <mc:Fallback>
                  <p:oleObj r:id="rId4" imgW="1790700" imgH="482600" progId="Equation.DSMT4">
                    <p:embed/>
                    <p:pic>
                      <p:nvPicPr>
                        <p:cNvPr id="0" name="对象 9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7" y="865"/>
                          <a:ext cx="7058" cy="1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6" name="Rectangle 22"/>
          <p:cNvSpPr/>
          <p:nvPr/>
        </p:nvSpPr>
        <p:spPr>
          <a:xfrm>
            <a:off x="466725" y="1989138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7414" name="对象 2"/>
          <p:cNvGraphicFramePr>
            <a:graphicFrameLocks noChangeAspect="1"/>
          </p:cNvGraphicFramePr>
          <p:nvPr/>
        </p:nvGraphicFramePr>
        <p:xfrm>
          <a:off x="1258888" y="1989138"/>
          <a:ext cx="398621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r:id="rId6" imgW="1739900" imgH="482600" progId="Equation.DSMT4">
                  <p:embed/>
                </p:oleObj>
              </mc:Choice>
              <mc:Fallback>
                <p:oleObj r:id="rId6" imgW="1739900" imgH="4826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989138"/>
                        <a:ext cx="3986212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对象 10242"/>
          <p:cNvGraphicFramePr>
            <a:graphicFrameLocks noChangeAspect="1"/>
          </p:cNvGraphicFramePr>
          <p:nvPr/>
        </p:nvGraphicFramePr>
        <p:xfrm>
          <a:off x="754063" y="2997200"/>
          <a:ext cx="357981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r:id="rId8" imgW="1765300" imgH="482600" progId="Equation.DSMT4">
                  <p:embed/>
                </p:oleObj>
              </mc:Choice>
              <mc:Fallback>
                <p:oleObj r:id="rId8" imgW="1765300" imgH="482600" progId="Equation.DSMT4">
                  <p:embed/>
                  <p:pic>
                    <p:nvPicPr>
                      <p:cNvPr id="0" name="对象 10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2997200"/>
                        <a:ext cx="357981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对象 10243"/>
          <p:cNvGraphicFramePr>
            <a:graphicFrameLocks noChangeAspect="1"/>
          </p:cNvGraphicFramePr>
          <p:nvPr/>
        </p:nvGraphicFramePr>
        <p:xfrm>
          <a:off x="4498975" y="2997200"/>
          <a:ext cx="28781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r:id="rId10" imgW="1347470" imgH="444500" progId="Equation.DSMT4">
                  <p:embed/>
                </p:oleObj>
              </mc:Choice>
              <mc:Fallback>
                <p:oleObj r:id="rId10" imgW="1347470" imgH="444500" progId="Equation.DSMT4">
                  <p:embed/>
                  <p:pic>
                    <p:nvPicPr>
                      <p:cNvPr id="0" name="对象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2997200"/>
                        <a:ext cx="28781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对象 10244"/>
          <p:cNvGraphicFramePr>
            <a:graphicFrameLocks noChangeAspect="1"/>
          </p:cNvGraphicFramePr>
          <p:nvPr/>
        </p:nvGraphicFramePr>
        <p:xfrm>
          <a:off x="971550" y="4076700"/>
          <a:ext cx="25971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r:id="rId12" imgW="1144270" imgH="444500" progId="Equation.DSMT4">
                  <p:embed/>
                </p:oleObj>
              </mc:Choice>
              <mc:Fallback>
                <p:oleObj r:id="rId12" imgW="1144270" imgH="444500" progId="Equation.DSMT4">
                  <p:embed/>
                  <p:pic>
                    <p:nvPicPr>
                      <p:cNvPr id="0" name="对象 10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76700"/>
                        <a:ext cx="259715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对象 10245"/>
          <p:cNvGraphicFramePr>
            <a:graphicFrameLocks noChangeAspect="1"/>
          </p:cNvGraphicFramePr>
          <p:nvPr/>
        </p:nvGraphicFramePr>
        <p:xfrm>
          <a:off x="3708400" y="4149725"/>
          <a:ext cx="331311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r:id="rId14" imgW="1360170" imgH="419735" progId="Equation.DSMT4">
                  <p:embed/>
                </p:oleObj>
              </mc:Choice>
              <mc:Fallback>
                <p:oleObj r:id="rId14" imgW="1360170" imgH="419735" progId="Equation.DSMT4">
                  <p:embed/>
                  <p:pic>
                    <p:nvPicPr>
                      <p:cNvPr id="0" name="对象 10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149725"/>
                        <a:ext cx="3313113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对象 10246"/>
          <p:cNvGraphicFramePr>
            <a:graphicFrameLocks noChangeAspect="1"/>
          </p:cNvGraphicFramePr>
          <p:nvPr/>
        </p:nvGraphicFramePr>
        <p:xfrm>
          <a:off x="7091363" y="4076700"/>
          <a:ext cx="12763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r:id="rId16" imgW="521970" imgH="394335" progId="Equation.DSMT4">
                  <p:embed/>
                </p:oleObj>
              </mc:Choice>
              <mc:Fallback>
                <p:oleObj r:id="rId16" imgW="521970" imgH="394335" progId="Equation.DSMT4">
                  <p:embed/>
                  <p:pic>
                    <p:nvPicPr>
                      <p:cNvPr id="0" name="对象 10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1363" y="4076700"/>
                        <a:ext cx="127635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1188" y="5302250"/>
            <a:ext cx="683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时，原式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</a:p>
        </p:txBody>
      </p:sp>
      <p:graphicFrame>
        <p:nvGraphicFramePr>
          <p:cNvPr id="17421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914650" y="5229225"/>
          <a:ext cx="5238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r:id="rId18" imgW="280035" imgH="394335" progId="Equation.KSEE3">
                  <p:embed/>
                </p:oleObj>
              </mc:Choice>
              <mc:Fallback>
                <p:oleObj r:id="rId18" imgW="280035" imgH="394335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5229225"/>
                        <a:ext cx="5238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6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3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0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7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4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06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611188" y="2271713"/>
            <a:ext cx="322738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分式的混合运算法则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55650" y="2990850"/>
            <a:ext cx="757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先算乘除，再算加减；如果有括号先算括号内的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复习并巩固分式的运算法则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能熟练地进行分式的混合运算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9794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b="1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6263" y="1627188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分式的乘除法法则是什么，用字母表示出来？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1188" y="3286125"/>
            <a:ext cx="683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分式的加减法法则是什么，用字母表示出来？</a:t>
            </a:r>
          </a:p>
        </p:txBody>
      </p:sp>
      <p:graphicFrame>
        <p:nvGraphicFramePr>
          <p:cNvPr id="6150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17638" y="2205038"/>
          <a:ext cx="1874837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3" imgW="850265" imgH="393700" progId="Equation.DSMT4">
                  <p:embed/>
                </p:oleObj>
              </mc:Choice>
              <mc:Fallback>
                <p:oleObj r:id="rId3" imgW="850265" imgH="3937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2205038"/>
                        <a:ext cx="1874837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对象 6146"/>
          <p:cNvGraphicFramePr>
            <a:graphicFrameLocks noChangeAspect="1"/>
          </p:cNvGraphicFramePr>
          <p:nvPr/>
        </p:nvGraphicFramePr>
        <p:xfrm>
          <a:off x="3851275" y="2133600"/>
          <a:ext cx="26035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5" imgW="1245870" imgH="393700" progId="Equation.DSMT4">
                  <p:embed/>
                </p:oleObj>
              </mc:Choice>
              <mc:Fallback>
                <p:oleObj r:id="rId5" imgW="1245870" imgH="393700" progId="Equation.DSMT4">
                  <p:embed/>
                  <p:pic>
                    <p:nvPicPr>
                      <p:cNvPr id="0" name="对象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133600"/>
                        <a:ext cx="26035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260475" y="3933825"/>
          <a:ext cx="26130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r:id="rId7" imgW="1003935" imgH="393700" progId="Equation.KSEE3">
                  <p:embed/>
                </p:oleObj>
              </mc:Choice>
              <mc:Fallback>
                <p:oleObj r:id="rId7" imgW="1003935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3933825"/>
                        <a:ext cx="26130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8" y="390525"/>
            <a:ext cx="3230562" cy="806450"/>
            <a:chOff x="0" y="0"/>
            <a:chExt cx="5086" cy="1269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2"/>
              <a:ext cx="4209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分式的混合运算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349375"/>
            <a:ext cx="8307388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计算：</a:t>
            </a:r>
          </a:p>
        </p:txBody>
      </p:sp>
      <p:sp>
        <p:nvSpPr>
          <p:cNvPr id="17" name="Text Box 6"/>
          <p:cNvSpPr txBox="1"/>
          <p:nvPr/>
        </p:nvSpPr>
        <p:spPr>
          <a:xfrm>
            <a:off x="395288" y="2493963"/>
            <a:ext cx="965200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7179" name="对象 5122"/>
          <p:cNvGraphicFramePr>
            <a:graphicFrameLocks noChangeAspect="1"/>
          </p:cNvGraphicFramePr>
          <p:nvPr/>
        </p:nvGraphicFramePr>
        <p:xfrm>
          <a:off x="2122488" y="1196975"/>
          <a:ext cx="25908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r:id="rId3" imgW="1347470" imgH="470535" progId="Equation.DSMT4">
                  <p:embed/>
                </p:oleObj>
              </mc:Choice>
              <mc:Fallback>
                <p:oleObj r:id="rId3" imgW="1347470" imgH="470535" progId="Equation.DSMT4">
                  <p:embed/>
                  <p:pic>
                    <p:nvPicPr>
                      <p:cNvPr id="0" name="对象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1196975"/>
                        <a:ext cx="25908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对象 1"/>
          <p:cNvGraphicFramePr>
            <a:graphicFrameLocks noChangeAspect="1"/>
          </p:cNvGraphicFramePr>
          <p:nvPr/>
        </p:nvGraphicFramePr>
        <p:xfrm>
          <a:off x="1360488" y="2420938"/>
          <a:ext cx="24923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r:id="rId5" imgW="1296670" imgH="470535" progId="Equation.DSMT4">
                  <p:embed/>
                </p:oleObj>
              </mc:Choice>
              <mc:Fallback>
                <p:oleObj r:id="rId5" imgW="1296670" imgH="470535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2420938"/>
                        <a:ext cx="249237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对象 5124"/>
          <p:cNvGraphicFramePr>
            <a:graphicFrameLocks noChangeAspect="1"/>
          </p:cNvGraphicFramePr>
          <p:nvPr/>
        </p:nvGraphicFramePr>
        <p:xfrm>
          <a:off x="3952875" y="2493963"/>
          <a:ext cx="28971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r:id="rId7" imgW="1195070" imgH="419735" progId="Equation.DSMT4">
                  <p:embed/>
                </p:oleObj>
              </mc:Choice>
              <mc:Fallback>
                <p:oleObj r:id="rId7" imgW="1195070" imgH="419735" progId="Equation.DSMT4">
                  <p:embed/>
                  <p:pic>
                    <p:nvPicPr>
                      <p:cNvPr id="0" name="对象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2493963"/>
                        <a:ext cx="2897188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对象 5125"/>
          <p:cNvGraphicFramePr>
            <a:graphicFrameLocks noChangeAspect="1"/>
          </p:cNvGraphicFramePr>
          <p:nvPr/>
        </p:nvGraphicFramePr>
        <p:xfrm>
          <a:off x="855663" y="3573463"/>
          <a:ext cx="30988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r:id="rId9" imgW="1410970" imgH="444500" progId="Equation.DSMT4">
                  <p:embed/>
                </p:oleObj>
              </mc:Choice>
              <mc:Fallback>
                <p:oleObj r:id="rId9" imgW="1410970" imgH="444500" progId="Equation.DSMT4">
                  <p:embed/>
                  <p:pic>
                    <p:nvPicPr>
                      <p:cNvPr id="0" name="对象 5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3573463"/>
                        <a:ext cx="3098800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对象 5126"/>
          <p:cNvGraphicFramePr>
            <a:graphicFrameLocks noChangeAspect="1"/>
          </p:cNvGraphicFramePr>
          <p:nvPr/>
        </p:nvGraphicFramePr>
        <p:xfrm>
          <a:off x="4024313" y="3646488"/>
          <a:ext cx="230346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r:id="rId11" imgW="1080770" imgH="444500" progId="Equation.DSMT4">
                  <p:embed/>
                </p:oleObj>
              </mc:Choice>
              <mc:Fallback>
                <p:oleObj r:id="rId11" imgW="1080770" imgH="444500" progId="Equation.DSMT4">
                  <p:embed/>
                  <p:pic>
                    <p:nvPicPr>
                      <p:cNvPr id="0" name="对象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3646488"/>
                        <a:ext cx="230346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对象 5127"/>
          <p:cNvGraphicFramePr>
            <a:graphicFrameLocks noChangeAspect="1"/>
          </p:cNvGraphicFramePr>
          <p:nvPr/>
        </p:nvGraphicFramePr>
        <p:xfrm>
          <a:off x="6329363" y="3646488"/>
          <a:ext cx="24098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r:id="rId13" imgW="1118870" imgH="444500" progId="Equation.DSMT4">
                  <p:embed/>
                </p:oleObj>
              </mc:Choice>
              <mc:Fallback>
                <p:oleObj r:id="rId13" imgW="1118870" imgH="444500" progId="Equation.DSMT4">
                  <p:embed/>
                  <p:pic>
                    <p:nvPicPr>
                      <p:cNvPr id="0" name="对象 5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3646488"/>
                        <a:ext cx="240982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对象 5128"/>
          <p:cNvGraphicFramePr>
            <a:graphicFrameLocks noChangeAspect="1"/>
          </p:cNvGraphicFramePr>
          <p:nvPr/>
        </p:nvGraphicFramePr>
        <p:xfrm>
          <a:off x="855663" y="4797425"/>
          <a:ext cx="151447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r:id="rId15" imgW="699135" imgH="419735" progId="Equation.DSMT4">
                  <p:embed/>
                </p:oleObj>
              </mc:Choice>
              <mc:Fallback>
                <p:oleObj r:id="rId15" imgW="699135" imgH="419735" progId="Equation.DSMT4">
                  <p:embed/>
                  <p:pic>
                    <p:nvPicPr>
                      <p:cNvPr id="0" name="对象 5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4797425"/>
                        <a:ext cx="1514475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对象 5129"/>
          <p:cNvGraphicFramePr>
            <a:graphicFrameLocks noChangeAspect="1"/>
          </p:cNvGraphicFramePr>
          <p:nvPr/>
        </p:nvGraphicFramePr>
        <p:xfrm>
          <a:off x="2584450" y="4797425"/>
          <a:ext cx="13763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r:id="rId17" imgW="635635" imgH="419735" progId="Equation.DSMT4">
                  <p:embed/>
                </p:oleObj>
              </mc:Choice>
              <mc:Fallback>
                <p:oleObj r:id="rId17" imgW="635635" imgH="419735" progId="Equation.DSMT4">
                  <p:embed/>
                  <p:pic>
                    <p:nvPicPr>
                      <p:cNvPr id="0" name="对象 5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4797425"/>
                        <a:ext cx="137636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对象 5130"/>
          <p:cNvGraphicFramePr>
            <a:graphicFrameLocks noChangeAspect="1"/>
          </p:cNvGraphicFramePr>
          <p:nvPr/>
        </p:nvGraphicFramePr>
        <p:xfrm>
          <a:off x="4168775" y="4870450"/>
          <a:ext cx="13779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r:id="rId19" imgW="635635" imgH="393700" progId="Equation.DSMT4">
                  <p:embed/>
                </p:oleObj>
              </mc:Choice>
              <mc:Fallback>
                <p:oleObj r:id="rId19" imgW="635635" imgH="393700" progId="Equation.DSMT4">
                  <p:embed/>
                  <p:pic>
                    <p:nvPicPr>
                      <p:cNvPr id="0" name="对象 5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4870450"/>
                        <a:ext cx="137795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4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1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8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2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6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250825" y="476250"/>
            <a:ext cx="6048375" cy="950913"/>
            <a:chOff x="395" y="750"/>
            <a:chExt cx="9526" cy="1498"/>
          </a:xfrm>
        </p:grpSpPr>
        <p:sp>
          <p:nvSpPr>
            <p:cNvPr id="3079" name="Text Box 3"/>
            <p:cNvSpPr txBox="1"/>
            <p:nvPr/>
          </p:nvSpPr>
          <p:spPr>
            <a:xfrm>
              <a:off x="395" y="865"/>
              <a:ext cx="9526" cy="100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问题</a:t>
              </a:r>
              <a:r>
                <a:rPr lang="en-US" altLang="zh-CN" sz="2400" b="1" noProof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2</a:t>
              </a:r>
              <a:r>
                <a:rPr lang="en-US" altLang="zh-CN" sz="2400" noProof="1">
                  <a:solidFill>
                    <a:srgbClr val="0070C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 </a:t>
              </a: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计算：</a:t>
              </a:r>
            </a:p>
          </p:txBody>
        </p:sp>
        <p:graphicFrame>
          <p:nvGraphicFramePr>
            <p:cNvPr id="7171" name="对象 6146"/>
            <p:cNvGraphicFramePr>
              <a:graphicFrameLocks noChangeAspect="1"/>
            </p:cNvGraphicFramePr>
            <p:nvPr/>
          </p:nvGraphicFramePr>
          <p:xfrm>
            <a:off x="3456" y="750"/>
            <a:ext cx="4096" cy="1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5" r:id="rId4" imgW="1182370" imgH="432435" progId="Equation.DSMT4">
                    <p:embed/>
                  </p:oleObj>
                </mc:Choice>
                <mc:Fallback>
                  <p:oleObj r:id="rId4" imgW="1182370" imgH="432435" progId="Equation.DSMT4">
                    <p:embed/>
                    <p:pic>
                      <p:nvPicPr>
                        <p:cNvPr id="0" name="对象 6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750"/>
                          <a:ext cx="4096" cy="14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7" name="对象 1"/>
          <p:cNvGraphicFramePr>
            <a:graphicFrameLocks noChangeAspect="1"/>
          </p:cNvGraphicFramePr>
          <p:nvPr/>
        </p:nvGraphicFramePr>
        <p:xfrm>
          <a:off x="2338388" y="1844675"/>
          <a:ext cx="25177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r:id="rId6" imgW="1144270" imgH="432435" progId="Equation.DSMT4">
                  <p:embed/>
                </p:oleObj>
              </mc:Choice>
              <mc:Fallback>
                <p:oleObj r:id="rId6" imgW="1144270" imgH="432435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1844675"/>
                        <a:ext cx="25177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395288" y="1844675"/>
            <a:ext cx="2393950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方法一：</a:t>
            </a:r>
          </a:p>
        </p:txBody>
      </p:sp>
      <p:graphicFrame>
        <p:nvGraphicFramePr>
          <p:cNvPr id="8199" name="对象 6147"/>
          <p:cNvGraphicFramePr>
            <a:graphicFrameLocks noChangeAspect="1"/>
          </p:cNvGraphicFramePr>
          <p:nvPr/>
        </p:nvGraphicFramePr>
        <p:xfrm>
          <a:off x="5003800" y="1917700"/>
          <a:ext cx="23272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r:id="rId8" imgW="1093470" imgH="393700" progId="Equation.DSMT4">
                  <p:embed/>
                </p:oleObj>
              </mc:Choice>
              <mc:Fallback>
                <p:oleObj r:id="rId8" imgW="1093470" imgH="393700" progId="Equation.DSMT4">
                  <p:embed/>
                  <p:pic>
                    <p:nvPicPr>
                      <p:cNvPr id="0" name="对象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917700"/>
                        <a:ext cx="23272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对象 6148"/>
          <p:cNvGraphicFramePr>
            <a:graphicFrameLocks noChangeAspect="1"/>
          </p:cNvGraphicFramePr>
          <p:nvPr/>
        </p:nvGraphicFramePr>
        <p:xfrm>
          <a:off x="1042988" y="3141663"/>
          <a:ext cx="28781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r:id="rId10" imgW="1258570" imgH="393700" progId="Equation.DSMT4">
                  <p:embed/>
                </p:oleObj>
              </mc:Choice>
              <mc:Fallback>
                <p:oleObj r:id="rId10" imgW="1258570" imgH="393700" progId="Equation.DSMT4">
                  <p:embed/>
                  <p:pic>
                    <p:nvPicPr>
                      <p:cNvPr id="0" name="对象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141663"/>
                        <a:ext cx="28781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对象 6150"/>
          <p:cNvGraphicFramePr>
            <a:graphicFrameLocks noChangeAspect="1"/>
          </p:cNvGraphicFramePr>
          <p:nvPr/>
        </p:nvGraphicFramePr>
        <p:xfrm>
          <a:off x="4140200" y="3357563"/>
          <a:ext cx="10953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r:id="rId12" imgW="471170" imgH="203835" progId="Equation.DSMT4">
                  <p:embed/>
                </p:oleObj>
              </mc:Choice>
              <mc:Fallback>
                <p:oleObj r:id="rId12" imgW="471170" imgH="203835" progId="Equation.DSMT4">
                  <p:embed/>
                  <p:pic>
                    <p:nvPicPr>
                      <p:cNvPr id="0" name="对象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357563"/>
                        <a:ext cx="109537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98525" y="4221163"/>
            <a:ext cx="23939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方法二：</a:t>
            </a:r>
          </a:p>
        </p:txBody>
      </p:sp>
      <p:graphicFrame>
        <p:nvGraphicFramePr>
          <p:cNvPr id="8203" name="对象 5"/>
          <p:cNvGraphicFramePr>
            <a:graphicFrameLocks noChangeAspect="1"/>
          </p:cNvGraphicFramePr>
          <p:nvPr/>
        </p:nvGraphicFramePr>
        <p:xfrm>
          <a:off x="2122488" y="4149725"/>
          <a:ext cx="25177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r:id="rId14" imgW="1144270" imgH="432435" progId="Equation.DSMT4">
                  <p:embed/>
                </p:oleObj>
              </mc:Choice>
              <mc:Fallback>
                <p:oleObj r:id="rId14" imgW="1144270" imgH="432435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4149725"/>
                        <a:ext cx="2517775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对象 6152"/>
          <p:cNvGraphicFramePr>
            <a:graphicFrameLocks noChangeAspect="1"/>
          </p:cNvGraphicFramePr>
          <p:nvPr/>
        </p:nvGraphicFramePr>
        <p:xfrm>
          <a:off x="4643438" y="4149725"/>
          <a:ext cx="246221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r:id="rId15" imgW="1182370" imgH="444500" progId="Equation.DSMT4">
                  <p:embed/>
                </p:oleObj>
              </mc:Choice>
              <mc:Fallback>
                <p:oleObj r:id="rId15" imgW="1182370" imgH="444500" progId="Equation.DSMT4">
                  <p:embed/>
                  <p:pic>
                    <p:nvPicPr>
                      <p:cNvPr id="0" name="对象 6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149725"/>
                        <a:ext cx="2462212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对象 6153"/>
          <p:cNvGraphicFramePr>
            <a:graphicFrameLocks noChangeAspect="1"/>
          </p:cNvGraphicFramePr>
          <p:nvPr/>
        </p:nvGraphicFramePr>
        <p:xfrm>
          <a:off x="682625" y="5229225"/>
          <a:ext cx="403383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r:id="rId17" imgW="1854200" imgH="419100" progId="Equation.DSMT4">
                  <p:embed/>
                </p:oleObj>
              </mc:Choice>
              <mc:Fallback>
                <p:oleObj r:id="rId17" imgW="1854200" imgH="419100" progId="Equation.DSMT4">
                  <p:embed/>
                  <p:pic>
                    <p:nvPicPr>
                      <p:cNvPr id="0" name="对象 6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5229225"/>
                        <a:ext cx="4033838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对象 6154"/>
          <p:cNvGraphicFramePr>
            <a:graphicFrameLocks noChangeAspect="1"/>
          </p:cNvGraphicFramePr>
          <p:nvPr/>
        </p:nvGraphicFramePr>
        <p:xfrm>
          <a:off x="4716463" y="5229225"/>
          <a:ext cx="2087562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r:id="rId19" imgW="915670" imgH="419735" progId="Equation.DSMT4">
                  <p:embed/>
                </p:oleObj>
              </mc:Choice>
              <mc:Fallback>
                <p:oleObj r:id="rId19" imgW="915670" imgH="419735" progId="Equation.DSMT4">
                  <p:embed/>
                  <p:pic>
                    <p:nvPicPr>
                      <p:cNvPr id="0" name="对象 6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229225"/>
                        <a:ext cx="2087562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对象 6155"/>
          <p:cNvGraphicFramePr>
            <a:graphicFrameLocks noChangeAspect="1"/>
          </p:cNvGraphicFramePr>
          <p:nvPr/>
        </p:nvGraphicFramePr>
        <p:xfrm>
          <a:off x="6804025" y="5229225"/>
          <a:ext cx="229393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r:id="rId21" imgW="979170" imgH="419735" progId="Equation.DSMT4">
                  <p:embed/>
                </p:oleObj>
              </mc:Choice>
              <mc:Fallback>
                <p:oleObj r:id="rId21" imgW="979170" imgH="419735" progId="Equation.DSMT4">
                  <p:embed/>
                  <p:pic>
                    <p:nvPicPr>
                      <p:cNvPr id="0" name="对象 6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5229225"/>
                        <a:ext cx="2293938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4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1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5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2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9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6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Line 121"/>
          <p:cNvSpPr>
            <a:spLocks noChangeShapeType="1"/>
          </p:cNvSpPr>
          <p:nvPr/>
        </p:nvSpPr>
        <p:spPr bwMode="auto">
          <a:xfrm>
            <a:off x="0" y="68580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2291" name="TextBox 3"/>
          <p:cNvSpPr txBox="1"/>
          <p:nvPr/>
        </p:nvSpPr>
        <p:spPr>
          <a:xfrm>
            <a:off x="611188" y="692150"/>
            <a:ext cx="322738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分式的混合运算法则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55650" y="1412875"/>
            <a:ext cx="757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先算乘除，再算加减；如果有括号先算括号内的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2" name="组合 15"/>
          <p:cNvGrpSpPr/>
          <p:nvPr/>
        </p:nvGrpSpPr>
        <p:grpSpPr bwMode="auto">
          <a:xfrm>
            <a:off x="563563" y="2317750"/>
            <a:ext cx="8275637" cy="2473325"/>
            <a:chOff x="1137196" y="5373216"/>
            <a:chExt cx="8275245" cy="2473325"/>
          </a:xfrm>
        </p:grpSpPr>
        <p:sp>
          <p:nvSpPr>
            <p:cNvPr id="9221" name="TextBox 9"/>
            <p:cNvSpPr txBox="1">
              <a:spLocks noChangeArrowheads="1"/>
            </p:cNvSpPr>
            <p:nvPr/>
          </p:nvSpPr>
          <p:spPr bwMode="auto">
            <a:xfrm>
              <a:off x="1835636" y="5415761"/>
              <a:ext cx="7576805" cy="2430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）对应分式的混合运算，应先将除法转化为乘法运算，异分母相加减转化为同分母相加减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有括号的先算括号里面的；</a:t>
              </a:r>
            </a:p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）有理数的运算顺序及运算律对分式运算同样适用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endPara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9222" name="组合 38"/>
            <p:cNvGrpSpPr/>
            <p:nvPr/>
          </p:nvGrpSpPr>
          <p:grpSpPr bwMode="auto">
            <a:xfrm>
              <a:off x="1137196" y="5373216"/>
              <a:ext cx="698500" cy="649287"/>
              <a:chOff x="579589" y="5301208"/>
              <a:chExt cx="697627" cy="648072"/>
            </a:xfrm>
          </p:grpSpPr>
          <p:grpSp>
            <p:nvGrpSpPr>
              <p:cNvPr id="9223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9224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9225" name="椭圆 34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FFCC00">
                    <a:alpha val="627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9226" name="TextBox 37"/>
              <p:cNvSpPr txBox="1">
                <a:spLocks noChangeArrowheads="1"/>
              </p:cNvSpPr>
              <p:nvPr/>
            </p:nvSpPr>
            <p:spPr bwMode="auto">
              <a:xfrm>
                <a:off x="579589" y="5373216"/>
                <a:ext cx="6976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6147"/>
          <p:cNvGrpSpPr/>
          <p:nvPr/>
        </p:nvGrpSpPr>
        <p:grpSpPr bwMode="auto">
          <a:xfrm>
            <a:off x="322263" y="476250"/>
            <a:ext cx="3230562" cy="806450"/>
            <a:chOff x="0" y="0"/>
            <a:chExt cx="5084" cy="1269"/>
          </a:xfrm>
        </p:grpSpPr>
        <p:sp>
          <p:nvSpPr>
            <p:cNvPr id="1024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24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207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分式的化简求值</a:t>
              </a:r>
            </a:p>
          </p:txBody>
        </p:sp>
        <p:sp>
          <p:nvSpPr>
            <p:cNvPr id="1024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0247" name="圆角矩形 31"/>
          <p:cNvSpPr>
            <a:spLocks noChangeArrowheads="1"/>
          </p:cNvSpPr>
          <p:nvPr/>
        </p:nvSpPr>
        <p:spPr bwMode="auto">
          <a:xfrm>
            <a:off x="323850" y="1484313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323850" y="1917700"/>
            <a:ext cx="6692900" cy="1476375"/>
            <a:chOff x="509" y="3019"/>
            <a:chExt cx="10540" cy="2326"/>
          </a:xfrm>
        </p:grpSpPr>
        <p:sp>
          <p:nvSpPr>
            <p:cNvPr id="7" name="TextBox 6"/>
            <p:cNvSpPr txBox="1"/>
            <p:nvPr/>
          </p:nvSpPr>
          <p:spPr>
            <a:xfrm>
              <a:off x="509" y="3472"/>
              <a:ext cx="8688" cy="18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  <a:defRPr/>
              </a:pP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zh-CN" altLang="en-US" sz="2400" b="1" kern="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 kern="0" dirty="0">
                  <a:latin typeface="黑体" panose="02010609060101010101" pitchFamily="49" charset="-122"/>
                  <a:ea typeface="黑体" panose="02010609060101010101" pitchFamily="49" charset="-122"/>
                </a:rPr>
                <a:t>先化简代数式</a:t>
              </a:r>
            </a:p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buFont typeface="Arial" panose="020B0604020202020204" pitchFamily="34" charset="0"/>
                <a:buNone/>
                <a:defRPr/>
              </a:pPr>
              <a:r>
                <a:rPr lang="zh-CN" altLang="en-US" sz="2400" kern="0" dirty="0">
                  <a:latin typeface="黑体" panose="02010609060101010101" pitchFamily="49" charset="-122"/>
                  <a:ea typeface="黑体" panose="02010609060101010101" pitchFamily="49" charset="-122"/>
                </a:rPr>
                <a:t>然后取一组你喜欢的</a:t>
              </a:r>
              <a:r>
                <a:rPr lang="en-US" altLang="zh-CN" sz="2400" b="1" i="1" kern="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 b="1" i="1" kern="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400" b="1" i="1" kern="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 kern="0" dirty="0">
                  <a:latin typeface="黑体" panose="02010609060101010101" pitchFamily="49" charset="-122"/>
                  <a:ea typeface="黑体" panose="02010609060101010101" pitchFamily="49" charset="-122"/>
                </a:rPr>
                <a:t>的值代入求值</a:t>
              </a:r>
              <a:r>
                <a:rPr lang="en-US" altLang="zh-CN" sz="2400" kern="0" dirty="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0250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705" y="3019"/>
            <a:ext cx="6344" cy="1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3" r:id="rId3" imgW="2197100" imgH="508000" progId="Equation.KSEE3">
                    <p:embed/>
                  </p:oleObj>
                </mc:Choice>
                <mc:Fallback>
                  <p:oleObj r:id="rId3" imgW="2197100" imgH="50800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5" y="3019"/>
                          <a:ext cx="6344" cy="1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18"/>
          <p:cNvGrpSpPr/>
          <p:nvPr/>
        </p:nvGrpSpPr>
        <p:grpSpPr bwMode="auto">
          <a:xfrm>
            <a:off x="488950" y="4005263"/>
            <a:ext cx="7754938" cy="1189037"/>
            <a:chOff x="561975" y="4941168"/>
            <a:chExt cx="7754441" cy="1189395"/>
          </a:xfrm>
        </p:grpSpPr>
        <p:grpSp>
          <p:nvGrpSpPr>
            <p:cNvPr id="10252" name="组合 38"/>
            <p:cNvGrpSpPr/>
            <p:nvPr/>
          </p:nvGrpSpPr>
          <p:grpSpPr bwMode="auto">
            <a:xfrm>
              <a:off x="561975" y="5013176"/>
              <a:ext cx="697627" cy="649287"/>
              <a:chOff x="579589" y="5301208"/>
              <a:chExt cx="698342" cy="648072"/>
            </a:xfrm>
          </p:grpSpPr>
          <p:grpSp>
            <p:nvGrpSpPr>
              <p:cNvPr id="10253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0254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10255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10256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132"/>
                <a:ext cx="697582" cy="399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10257" name="TextBox 17"/>
            <p:cNvSpPr txBox="1">
              <a:spLocks noChangeArrowheads="1"/>
            </p:cNvSpPr>
            <p:nvPr/>
          </p:nvSpPr>
          <p:spPr bwMode="auto">
            <a:xfrm>
              <a:off x="611185" y="4941168"/>
              <a:ext cx="7705231" cy="1189395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的取值不唯一，但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、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的取值必须保证原分式有意义，即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≠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±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≠0.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2"/>
          <p:cNvSpPr/>
          <p:nvPr/>
        </p:nvSpPr>
        <p:spPr>
          <a:xfrm>
            <a:off x="682625" y="841375"/>
            <a:ext cx="942975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315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619250" y="765175"/>
          <a:ext cx="48958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r:id="rId3" imgW="2133600" imgH="508000" progId="Equation.KSEE3">
                  <p:embed/>
                </p:oleObj>
              </mc:Choice>
              <mc:Fallback>
                <p:oleObj r:id="rId3" imgW="2133600" imgH="5080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765175"/>
                        <a:ext cx="489585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76375" y="2060575"/>
          <a:ext cx="611981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r:id="rId5" imgW="2501900" imgH="457200" progId="Equation.KSEE3">
                  <p:embed/>
                </p:oleObj>
              </mc:Choice>
              <mc:Fallback>
                <p:oleObj r:id="rId5" imgW="2501900" imgH="4572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060575"/>
                        <a:ext cx="611981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47813" y="3284538"/>
          <a:ext cx="467995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r:id="rId7" imgW="1993900" imgH="508000" progId="Equation.KSEE3">
                  <p:embed/>
                </p:oleObj>
              </mc:Choice>
              <mc:Fallback>
                <p:oleObj r:id="rId7" imgW="1993900" imgH="5080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284538"/>
                        <a:ext cx="467995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对象 6"/>
          <p:cNvGraphicFramePr/>
          <p:nvPr/>
        </p:nvGraphicFramePr>
        <p:xfrm>
          <a:off x="1474788" y="4629150"/>
          <a:ext cx="8207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9" imgW="483235" imgH="177800" progId="Equation.DSMT4">
                  <p:embed/>
                </p:oleObj>
              </mc:Choice>
              <mc:Fallback>
                <p:oleObj r:id="rId9" imgW="483235" imgH="177800" progId="Equation.DSMT4">
                  <p:embed/>
                  <p:pic>
                    <p:nvPicPr>
                      <p:cNvPr id="0" name="对象 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629150"/>
                        <a:ext cx="82073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58888" y="5348288"/>
            <a:ext cx="683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=1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时，原式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 bwMode="auto">
          <a:xfrm>
            <a:off x="395288" y="1123950"/>
            <a:ext cx="8259762" cy="889000"/>
            <a:chOff x="622" y="1769"/>
            <a:chExt cx="13008" cy="1402"/>
          </a:xfrm>
        </p:grpSpPr>
        <p:sp>
          <p:nvSpPr>
            <p:cNvPr id="7" name="TextBox 6"/>
            <p:cNvSpPr txBox="1"/>
            <p:nvPr/>
          </p:nvSpPr>
          <p:spPr>
            <a:xfrm>
              <a:off x="622" y="2222"/>
              <a:ext cx="13008" cy="7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  <a:defRPr/>
              </a:pP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2400" b="1" kern="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400" kern="0" dirty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 kern="0" dirty="0">
                  <a:latin typeface="黑体" panose="02010609060101010101" pitchFamily="49" charset="-122"/>
                  <a:ea typeface="黑体" panose="02010609060101010101" pitchFamily="49" charset="-122"/>
                </a:rPr>
                <a:t>已知                        求              的值</a:t>
              </a:r>
              <a:r>
                <a:rPr lang="en-US" altLang="zh-CN" sz="2400" kern="0" dirty="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2291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890" y="1995"/>
            <a:ext cx="5531" cy="1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8" r:id="rId3" imgW="1905000" imgH="393700" progId="Equation.KSEE3">
                    <p:embed/>
                  </p:oleObj>
                </mc:Choice>
                <mc:Fallback>
                  <p:oleObj r:id="rId3" imgW="1905000" imgH="393700" progId="Equation.KSEE3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" y="1995"/>
                          <a:ext cx="5531" cy="1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2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241" y="1769"/>
            <a:ext cx="2806" cy="1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9" r:id="rId5" imgW="788035" imgH="393700" progId="Equation.KSEE3">
                    <p:embed/>
                  </p:oleObj>
                </mc:Choice>
                <mc:Fallback>
                  <p:oleObj r:id="rId5" imgW="788035" imgH="39370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1" y="1769"/>
                          <a:ext cx="2806" cy="1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18"/>
          <p:cNvGrpSpPr/>
          <p:nvPr/>
        </p:nvGrpSpPr>
        <p:grpSpPr bwMode="auto">
          <a:xfrm>
            <a:off x="611188" y="2636838"/>
            <a:ext cx="7754937" cy="1189037"/>
            <a:chOff x="561975" y="4941168"/>
            <a:chExt cx="7754441" cy="1189395"/>
          </a:xfrm>
        </p:grpSpPr>
        <p:grpSp>
          <p:nvGrpSpPr>
            <p:cNvPr id="12294" name="组合 38"/>
            <p:cNvGrpSpPr/>
            <p:nvPr/>
          </p:nvGrpSpPr>
          <p:grpSpPr bwMode="auto">
            <a:xfrm>
              <a:off x="561975" y="5013176"/>
              <a:ext cx="697627" cy="649287"/>
              <a:chOff x="579589" y="5301208"/>
              <a:chExt cx="698342" cy="648072"/>
            </a:xfrm>
          </p:grpSpPr>
          <p:grpSp>
            <p:nvGrpSpPr>
              <p:cNvPr id="12295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2296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12297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12298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132"/>
                <a:ext cx="697582" cy="399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12299" name="TextBox 17"/>
            <p:cNvSpPr txBox="1">
              <a:spLocks noChangeArrowheads="1"/>
            </p:cNvSpPr>
            <p:nvPr/>
          </p:nvSpPr>
          <p:spPr bwMode="auto">
            <a:xfrm>
              <a:off x="611185" y="4941168"/>
              <a:ext cx="7705231" cy="1189395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解题时可采用倒数和拆分分式的方法来求值，取倒数法是一个比较常见的解题手段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全屏显示(4:3)</PresentationFormat>
  <Paragraphs>54</Paragraphs>
  <Slides>13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方正姚体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2023-01-17T01:33:05Z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A8B6E748F25549A1AD11502FC6DD131C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