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856673B-56C7-46B2-8DDD-BC167636058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C4C0DB5-0E17-4BC7-B287-1F57D68834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079781B-29AD-47FD-9BD1-2006D03AAD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F072860-93ED-47DD-B91F-BA0095596E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1EF9792-2A1E-4A4C-ACC5-D88A068E5F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71CCF92-4919-4F57-95AF-5979FFBB1A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4A77C92-5BAE-4097-A61D-797EF58885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577807A-86F6-48FA-8154-3DA7DCFCF8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第三课时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D31775E5-10CF-4350-B149-0019DCABBA6D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Reading (  2  )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80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Abilities</a:t>
            </a:r>
            <a:endParaRPr sz="80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48834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7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635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3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972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1903413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1.Jim fell off the bike yesterday and his legs were badly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伤害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 was very excited when she heard the good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消息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should put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垃圾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into the dustbin.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4.Who can send today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报纸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the old people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5.Tell the students not to play with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13763" y="2424113"/>
            <a:ext cx="8112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8513763" y="2709863"/>
            <a:ext cx="811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756525" y="3230563"/>
            <a:ext cx="8096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756525" y="3516313"/>
            <a:ext cx="809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579938" y="3627438"/>
            <a:ext cx="10144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579938" y="3913188"/>
            <a:ext cx="1014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203825" y="4064000"/>
            <a:ext cx="14620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203825" y="4349750"/>
            <a:ext cx="146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275388" y="4813300"/>
            <a:ext cx="10636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275388" y="5099050"/>
            <a:ext cx="1063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2106613"/>
            <a:ext cx="8128000" cy="289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enough,in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hospital,next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door,get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out,pour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in the room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door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her parents.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warm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go swimming today.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keep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knocked down the bottle and the ink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poured over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desk.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woke up and found himself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hospital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16450" y="3001963"/>
            <a:ext cx="14795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616450" y="3287713"/>
            <a:ext cx="1479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57625" y="3429000"/>
            <a:ext cx="10398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857625" y="3714750"/>
            <a:ext cx="1039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096000" y="3843338"/>
            <a:ext cx="120650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0" y="4130675"/>
            <a:ext cx="1206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792913" y="4265613"/>
            <a:ext cx="15573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792913" y="4551363"/>
            <a:ext cx="1557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988050" y="4616450"/>
            <a:ext cx="14795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988050" y="4902200"/>
            <a:ext cx="1479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1.Millie could skate on the ice last year.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skate on the ice last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2.Lin Tao is 20 years old.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 Tao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20-year-old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can stop a fire with a blanket.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blanket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fire.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play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dangerous.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dangerous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5.What a brave young man he is!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young man is!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27363" y="2208213"/>
            <a:ext cx="273526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27363" y="2493963"/>
            <a:ext cx="2735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436938" y="3001963"/>
            <a:ext cx="23256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436938" y="3287713"/>
            <a:ext cx="2325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135313" y="3795713"/>
            <a:ext cx="6191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135313" y="4081463"/>
            <a:ext cx="619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289550" y="3795713"/>
            <a:ext cx="256698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289550" y="4081463"/>
            <a:ext cx="25669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014788" y="4614863"/>
            <a:ext cx="15684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014788" y="4900613"/>
            <a:ext cx="1568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220913" y="5413375"/>
            <a:ext cx="21828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220913" y="5699125"/>
            <a:ext cx="2182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1292225"/>
            <a:ext cx="8128000" cy="4510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)1.She poured water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jacket.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B.in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D.over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)2.There was a fire 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firemen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down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 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out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)3.In winter people usually keep flowers in their houses </a:t>
            </a: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A.produce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B.provide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C.protect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D.plant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19325" y="1822450"/>
            <a:ext cx="3921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19325" y="3014663"/>
            <a:ext cx="39211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5838" y="4216400"/>
            <a:ext cx="39052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413"/>
            <a:ext cx="8128000" cy="33051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)4.Look!There comes </a:t>
            </a:r>
            <a:r>
              <a:rPr lang="zh-CN" altLang="zh-CN" sz="2200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smoke from the kitchen.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 lot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B.lot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 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)5.Wood catches fire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A.keep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away 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 it away 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C.keep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away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 it away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8388" y="207645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25675" y="3255963"/>
            <a:ext cx="39211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363538" y="842963"/>
            <a:ext cx="11828462" cy="585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1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A:Hello,Jenny! You look tired.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B:Well,today was a busy day in my office.1.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happened?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B:He was running under the hot sun and then he felt sick and fell down.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B:He cut his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knee,so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washed the cut and put some medicine on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it.Then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put a bandage on it.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A:Was the cut serious?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B:3.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also took his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temperature.Luckily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didn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a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fever.I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him that he only needed to have a rest.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else happened?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told her to put her head down and then press the sides of her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nose.Oh,and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another boy got hit on the head with a baseball bat.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A:That sounds bad.5.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hope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so.He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taken to the hospital to get an X-ray.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18138" y="1724025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395913" y="208438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19188" y="2905125"/>
            <a:ext cx="3921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12838" y="3227388"/>
            <a:ext cx="392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071563" y="4059238"/>
            <a:ext cx="3921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074738" y="4395788"/>
            <a:ext cx="392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31888" y="5176838"/>
            <a:ext cx="3921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16013" y="5513388"/>
            <a:ext cx="392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841625" y="5969000"/>
            <a:ext cx="65405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828925" y="6283325"/>
            <a:ext cx="654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A.Not really.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 hope he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OK.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C.Yes,very well.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D.One girl had a nosebleed.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E.Yes,the weather is very hot today.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F.One boy hurt himself in PE class.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G.What a brave boy!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144</Words>
  <Application>Microsoft Office PowerPoint</Application>
  <PresentationFormat>宽屏</PresentationFormat>
  <Paragraphs>67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Abilities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2017-12-11T05:48:00Z</dcterms:created>
  <dcterms:modified xsi:type="dcterms:W3CDTF">2023-01-17T01:33:45Z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03A03C98EC214EBDA7EB84DF8FEDBE08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