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3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27"/>
  </p:notesMasterIdLst>
  <p:sldIdLst>
    <p:sldId id="280" r:id="rId3"/>
    <p:sldId id="282" r:id="rId4"/>
    <p:sldId id="285" r:id="rId5"/>
    <p:sldId id="320" r:id="rId6"/>
    <p:sldId id="283" r:id="rId7"/>
    <p:sldId id="284" r:id="rId8"/>
    <p:sldId id="289" r:id="rId9"/>
    <p:sldId id="286" r:id="rId10"/>
    <p:sldId id="304" r:id="rId11"/>
    <p:sldId id="288" r:id="rId12"/>
    <p:sldId id="305" r:id="rId13"/>
    <p:sldId id="316" r:id="rId14"/>
    <p:sldId id="294" r:id="rId15"/>
    <p:sldId id="319" r:id="rId16"/>
    <p:sldId id="281" r:id="rId17"/>
    <p:sldId id="322" r:id="rId18"/>
    <p:sldId id="321" r:id="rId19"/>
    <p:sldId id="324" r:id="rId20"/>
    <p:sldId id="323" r:id="rId21"/>
    <p:sldId id="308" r:id="rId22"/>
    <p:sldId id="300" r:id="rId23"/>
    <p:sldId id="309" r:id="rId24"/>
    <p:sldId id="301" r:id="rId25"/>
    <p:sldId id="327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708">
          <p15:clr>
            <a:srgbClr val="A4A3A4"/>
          </p15:clr>
        </p15:guide>
        <p15:guide id="2" orient="horz" pos="4292">
          <p15:clr>
            <a:srgbClr val="A4A3A4"/>
          </p15:clr>
        </p15:guide>
        <p15:guide id="3" orient="horz" pos="1657">
          <p15:clr>
            <a:srgbClr val="A4A3A4"/>
          </p15:clr>
        </p15:guide>
        <p15:guide id="4" pos="28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EA"/>
    <a:srgbClr val="0082BC"/>
    <a:srgbClr val="34BCE3"/>
    <a:srgbClr val="BBEFEB"/>
    <a:srgbClr val="2ACABE"/>
    <a:srgbClr val="2FCCB7"/>
    <a:srgbClr val="37D0B1"/>
    <a:srgbClr val="FF0000"/>
    <a:srgbClr val="D10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1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894" y="78"/>
      </p:cViewPr>
      <p:guideLst>
        <p:guide pos="1708"/>
        <p:guide orient="horz" pos="4292"/>
        <p:guide orient="horz" pos="1657"/>
        <p:guide pos="28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8C7337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chemeClr val="accent4">
                  <a:alpha val="44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79-4EDF-8E35-8DAF2158036A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79-4EDF-8E35-8DAF2158036A}"/>
              </c:ext>
            </c:extLst>
          </c:dPt>
          <c:dPt>
            <c:idx val="2"/>
            <c:bubble3D val="0"/>
            <c:spPr>
              <a:solidFill>
                <a:schemeClr val="accent2">
                  <a:lumMod val="90000"/>
                  <a:alpha val="86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79-4EDF-8E35-8DAF2158036A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6C79-4EDF-8E35-8DAF2158036A}"/>
              </c:ext>
            </c:extLst>
          </c:dPt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91</c:v>
                </c:pt>
                <c:pt idx="1">
                  <c:v>76</c:v>
                </c:pt>
                <c:pt idx="2">
                  <c:v>28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79-4EDF-8E35-8DAF21580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8C7337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chemeClr val="accent4">
                  <a:alpha val="49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5F-4879-A08E-04F9C0AAF1E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5F-4879-A08E-04F9C0AAF1E0}"/>
              </c:ext>
            </c:extLst>
          </c:dPt>
          <c:dPt>
            <c:idx val="2"/>
            <c:bubble3D val="0"/>
            <c:spPr>
              <a:solidFill>
                <a:schemeClr val="accent2">
                  <a:lumMod val="90000"/>
                  <a:alpha val="91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0D5F-4879-A08E-04F9C0AAF1E0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0D5F-4879-A08E-04F9C0AAF1E0}"/>
              </c:ext>
            </c:extLst>
          </c:dPt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91</c:v>
                </c:pt>
                <c:pt idx="1">
                  <c:v>76</c:v>
                </c:pt>
                <c:pt idx="2">
                  <c:v>28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5F-4879-A08E-04F9C0AAF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8C7337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chemeClr val="accent4">
                  <a:alpha val="5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99-40E3-93CE-76D6B4B6A23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99-40E3-93CE-76D6B4B6A234}"/>
              </c:ext>
            </c:extLst>
          </c:dPt>
          <c:dPt>
            <c:idx val="2"/>
            <c:bubble3D val="0"/>
            <c:spPr>
              <a:solidFill>
                <a:schemeClr val="accent2">
                  <a:lumMod val="9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2099-40E3-93CE-76D6B4B6A234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2099-40E3-93CE-76D6B4B6A234}"/>
              </c:ext>
            </c:extLst>
          </c:dPt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91</c:v>
                </c:pt>
                <c:pt idx="1">
                  <c:v>76</c:v>
                </c:pt>
                <c:pt idx="2">
                  <c:v>28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99-40E3-93CE-76D6B4B6A2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176199999999997E-2"/>
          <c:y val="5.6526899999999998E-2"/>
          <c:w val="0.43858399999999997"/>
          <c:h val="0.849516000000000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27</c:v>
                </c:pt>
                <c:pt idx="1">
                  <c:v>36</c:v>
                </c:pt>
                <c:pt idx="2">
                  <c:v>63</c:v>
                </c:pt>
                <c:pt idx="3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CC-4D0A-B711-A235275FEE2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chemeClr val="accent2">
                <a:lumMod val="9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80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CC-4D0A-B711-A235275FEE2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Region 3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66</c:v>
                </c:pt>
                <c:pt idx="1">
                  <c:v>15</c:v>
                </c:pt>
                <c:pt idx="2">
                  <c:v>77</c:v>
                </c:pt>
                <c:pt idx="3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CC-4D0A-B711-A235275FEE26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Region 4</c:v>
                </c:pt>
              </c:strCache>
            </c:strRef>
          </c:tx>
          <c:spPr>
            <a:solidFill>
              <a:srgbClr val="FFE7EA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4"/>
                <c:pt idx="0">
                  <c:v>15</c:v>
                </c:pt>
                <c:pt idx="1">
                  <c:v>66</c:v>
                </c:pt>
                <c:pt idx="2">
                  <c:v>15</c:v>
                </c:pt>
                <c:pt idx="3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CC-4D0A-B711-A235275FE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0"/>
        <c:overlap val="100"/>
        <c:axId val="416249728"/>
        <c:axId val="416251264"/>
      </c:barChart>
      <c:catAx>
        <c:axId val="416249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 cmpd="sng" algn="ctr">
            <a:solidFill>
              <a:srgbClr val="A7A6A6"/>
            </a:solidFill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16251264"/>
        <c:crosses val="autoZero"/>
        <c:auto val="1"/>
        <c:lblAlgn val="ctr"/>
        <c:lblOffset val="100"/>
        <c:noMultiLvlLbl val="1"/>
      </c:catAx>
      <c:valAx>
        <c:axId val="41625126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 cmpd="sng" algn="ctr">
            <a:noFill/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16249728"/>
        <c:crosses val="autoZero"/>
        <c:crossBetween val="between"/>
        <c:majorUnit val="100"/>
        <c:minorUnit val="50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52712614709795602"/>
          <c:y val="0.88467422508243498"/>
          <c:w val="0.45909299999999997"/>
          <c:h val="8.15268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>
          <a:solidFill>
            <a:schemeClr val="tx1"/>
          </a:solidFill>
        </a:defRPr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374C3-5ECE-4455-8A4C-05F642211072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97FDE-A9D9-498E-A14B-914A01036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97FDE-A9D9-498E-A14B-914A0103678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2886300"/>
            <a:ext cx="5826600" cy="5751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3461400"/>
            <a:ext cx="5826600" cy="6507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125900"/>
            <a:ext cx="3882600" cy="35613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125900"/>
            <a:ext cx="3882600" cy="35613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071900"/>
            <a:ext cx="4006800" cy="2862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390500"/>
            <a:ext cx="4006800" cy="32967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066297"/>
            <a:ext cx="4006800" cy="2862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390500"/>
            <a:ext cx="4006800" cy="32967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300" y="1166400"/>
            <a:ext cx="3924808" cy="3456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166400"/>
            <a:ext cx="3920400" cy="3456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2023-01-11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685800"/>
            <a:ext cx="783000" cy="37719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85800"/>
            <a:ext cx="6876900" cy="377190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580500"/>
            <a:ext cx="8229600" cy="41121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1863000"/>
            <a:ext cx="7349400" cy="7641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2670300"/>
            <a:ext cx="7349400" cy="3537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_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s_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117800"/>
            <a:ext cx="8226900" cy="3569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ags" Target="../tags/tag2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10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6300" y="456300"/>
            <a:ext cx="8226900" cy="5292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6300" y="1117800"/>
            <a:ext cx="8226900" cy="3569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2.jpeg"/><Relationship Id="rId3" Type="http://schemas.openxmlformats.org/officeDocument/2006/relationships/audio" Target="../media/media1.mp3"/><Relationship Id="rId7" Type="http://schemas.openxmlformats.org/officeDocument/2006/relationships/tags" Target="../tags/tag63.xml"/><Relationship Id="rId12" Type="http://schemas.openxmlformats.org/officeDocument/2006/relationships/notesSlide" Target="../notesSlides/notesSlide1.xml"/><Relationship Id="rId2" Type="http://schemas.microsoft.com/office/2007/relationships/media" Target="../media/media1.mp3"/><Relationship Id="rId1" Type="http://schemas.openxmlformats.org/officeDocument/2006/relationships/tags" Target="../tags/tag59.xml"/><Relationship Id="rId6" Type="http://schemas.openxmlformats.org/officeDocument/2006/relationships/tags" Target="../tags/tag6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1.xml"/><Relationship Id="rId10" Type="http://schemas.openxmlformats.org/officeDocument/2006/relationships/tags" Target="../tags/tag66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72.xml"/><Relationship Id="rId7" Type="http://schemas.openxmlformats.org/officeDocument/2006/relationships/notesSlide" Target="../notesSlides/notesSlide24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jpe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 rot="756790">
            <a:off x="587487" y="191413"/>
            <a:ext cx="4353049" cy="4456735"/>
            <a:chOff x="-3101980" y="189058"/>
            <a:chExt cx="3665490" cy="4020638"/>
          </a:xfrm>
        </p:grpSpPr>
        <p:sp>
          <p:nvSpPr>
            <p:cNvPr id="16" name="任意多边形 15"/>
            <p:cNvSpPr/>
            <p:nvPr/>
          </p:nvSpPr>
          <p:spPr>
            <a:xfrm rot="144030">
              <a:off x="-3101980" y="189058"/>
              <a:ext cx="3665490" cy="3710903"/>
            </a:xfrm>
            <a:custGeom>
              <a:avLst/>
              <a:gdLst>
                <a:gd name="connsiteX0" fmla="*/ 10089 w 3704923"/>
                <a:gd name="connsiteY0" fmla="*/ 2187726 h 3146501"/>
                <a:gd name="connsiteX1" fmla="*/ 2551270 w 3704923"/>
                <a:gd name="connsiteY1" fmla="*/ 8052 h 3146501"/>
                <a:gd name="connsiteX2" fmla="*/ 3593261 w 3704923"/>
                <a:gd name="connsiteY2" fmla="*/ 3048963 h 3146501"/>
                <a:gd name="connsiteX3" fmla="*/ 10089 w 3704923"/>
                <a:gd name="connsiteY3" fmla="*/ 2187726 h 314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4923" h="3146501">
                  <a:moveTo>
                    <a:pt x="10089" y="2187726"/>
                  </a:moveTo>
                  <a:cubicBezTo>
                    <a:pt x="-163576" y="1680908"/>
                    <a:pt x="1954075" y="-135488"/>
                    <a:pt x="2551270" y="8052"/>
                  </a:cubicBezTo>
                  <a:cubicBezTo>
                    <a:pt x="3148465" y="151592"/>
                    <a:pt x="4015019" y="2689228"/>
                    <a:pt x="3593261" y="3048963"/>
                  </a:cubicBezTo>
                  <a:cubicBezTo>
                    <a:pt x="3171503" y="3408698"/>
                    <a:pt x="183754" y="2694544"/>
                    <a:pt x="10089" y="2187726"/>
                  </a:cubicBezTo>
                  <a:close/>
                </a:path>
              </a:pathLst>
            </a:custGeom>
            <a:gradFill>
              <a:gsLst>
                <a:gs pos="0">
                  <a:srgbClr val="5E9EFF">
                    <a:alpha val="70000"/>
                  </a:srgbClr>
                </a:gs>
                <a:gs pos="22000">
                  <a:srgbClr val="85C2FF">
                    <a:alpha val="70000"/>
                  </a:srgbClr>
                </a:gs>
                <a:gs pos="49000">
                  <a:srgbClr val="C4D6EB">
                    <a:alpha val="70000"/>
                  </a:srgbClr>
                </a:gs>
                <a:gs pos="75000">
                  <a:srgbClr val="FFEBFA">
                    <a:alpha val="70000"/>
                  </a:srgbClr>
                </a:gs>
              </a:gsLst>
              <a:lin ang="18900000" scaled="1"/>
            </a:gradFill>
            <a:ln>
              <a:gradFill flip="none" rotWithShape="1"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 rot="18466678">
              <a:off x="-3199389" y="664959"/>
              <a:ext cx="3732166" cy="3357308"/>
            </a:xfrm>
            <a:custGeom>
              <a:avLst/>
              <a:gdLst>
                <a:gd name="connsiteX0" fmla="*/ 10089 w 3704923"/>
                <a:gd name="connsiteY0" fmla="*/ 2187726 h 3146501"/>
                <a:gd name="connsiteX1" fmla="*/ 2551270 w 3704923"/>
                <a:gd name="connsiteY1" fmla="*/ 8052 h 3146501"/>
                <a:gd name="connsiteX2" fmla="*/ 3593261 w 3704923"/>
                <a:gd name="connsiteY2" fmla="*/ 3048963 h 3146501"/>
                <a:gd name="connsiteX3" fmla="*/ 10089 w 3704923"/>
                <a:gd name="connsiteY3" fmla="*/ 2187726 h 314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4923" h="3146501">
                  <a:moveTo>
                    <a:pt x="10089" y="2187726"/>
                  </a:moveTo>
                  <a:cubicBezTo>
                    <a:pt x="-163576" y="1680908"/>
                    <a:pt x="1954075" y="-135488"/>
                    <a:pt x="2551270" y="8052"/>
                  </a:cubicBezTo>
                  <a:cubicBezTo>
                    <a:pt x="3148465" y="151592"/>
                    <a:pt x="4015019" y="2689228"/>
                    <a:pt x="3593261" y="3048963"/>
                  </a:cubicBezTo>
                  <a:cubicBezTo>
                    <a:pt x="3171503" y="3408698"/>
                    <a:pt x="183754" y="2694544"/>
                    <a:pt x="10089" y="2187726"/>
                  </a:cubicBezTo>
                  <a:close/>
                </a:path>
              </a:pathLst>
            </a:custGeom>
            <a:solidFill>
              <a:schemeClr val="lt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4" name="PA_直接连接符 13"/>
          <p:cNvCxnSpPr/>
          <p:nvPr>
            <p:custDataLst>
              <p:tags r:id="rId1"/>
            </p:custDataLst>
          </p:nvPr>
        </p:nvCxnSpPr>
        <p:spPr>
          <a:xfrm>
            <a:off x="-308357" y="5143500"/>
            <a:ext cx="15088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A_July - My Sou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77232" y="-625457"/>
            <a:ext cx="457200" cy="457200"/>
          </a:xfrm>
          <a:prstGeom prst="rect">
            <a:avLst/>
          </a:prstGeom>
        </p:spPr>
      </p:pic>
      <p:sp>
        <p:nvSpPr>
          <p:cNvPr id="18" name="PA_文本框 17"/>
          <p:cNvSpPr txBox="1"/>
          <p:nvPr>
            <p:custDataLst>
              <p:tags r:id="rId4"/>
            </p:custDataLst>
          </p:nvPr>
        </p:nvSpPr>
        <p:spPr>
          <a:xfrm>
            <a:off x="1405383" y="1470388"/>
            <a:ext cx="3985706" cy="160813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4800" b="1" dirty="0">
                <a:gradFill>
                  <a:gsLst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17000">
                      <a:schemeClr val="accent1">
                        <a:lumMod val="50000"/>
                      </a:schemeClr>
                    </a:gs>
                    <a:gs pos="0">
                      <a:srgbClr val="0082BC"/>
                    </a:gs>
                    <a:gs pos="100000">
                      <a:schemeClr val="accent5"/>
                    </a:gs>
                  </a:gsLst>
                  <a:lin ang="18900000" scaled="0"/>
                </a:gradFill>
                <a:latin typeface="幼圆" panose="02010509060101010101" pitchFamily="49" charset="-122"/>
                <a:ea typeface="幼圆" panose="02010509060101010101" pitchFamily="49" charset="-122"/>
              </a:rPr>
              <a:t>创意渐变</a:t>
            </a:r>
            <a:endParaRPr lang="en-US" altLang="zh-CN" sz="4800" b="1" dirty="0">
              <a:gradFill>
                <a:gsLst>
                  <a:gs pos="74000">
                    <a:schemeClr val="accent5">
                      <a:lumMod val="60000"/>
                      <a:lumOff val="40000"/>
                    </a:schemeClr>
                  </a:gs>
                  <a:gs pos="17000">
                    <a:schemeClr val="accent1">
                      <a:lumMod val="50000"/>
                    </a:schemeClr>
                  </a:gs>
                  <a:gs pos="0">
                    <a:srgbClr val="0082BC"/>
                  </a:gs>
                  <a:gs pos="100000">
                    <a:schemeClr val="accent5"/>
                  </a:gs>
                </a:gsLst>
                <a:lin ang="18900000" scaled="0"/>
              </a:gra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4800" b="1" dirty="0">
                <a:gradFill>
                  <a:gsLst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17000">
                      <a:schemeClr val="accent1">
                        <a:lumMod val="50000"/>
                      </a:schemeClr>
                    </a:gs>
                    <a:gs pos="0">
                      <a:srgbClr val="0082BC"/>
                    </a:gs>
                    <a:gs pos="100000">
                      <a:schemeClr val="accent5"/>
                    </a:gs>
                  </a:gsLst>
                  <a:lin ang="18900000" scaled="0"/>
                </a:gradFill>
                <a:latin typeface="幼圆" panose="02010509060101010101" pitchFamily="49" charset="-122"/>
                <a:ea typeface="幼圆" panose="02010509060101010101" pitchFamily="49" charset="-122"/>
              </a:rPr>
              <a:t>网页版式设计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990467" y="446573"/>
            <a:ext cx="1211452" cy="972575"/>
            <a:chOff x="6990467" y="446573"/>
            <a:chExt cx="1211452" cy="972575"/>
          </a:xfrm>
        </p:grpSpPr>
        <p:sp>
          <p:nvSpPr>
            <p:cNvPr id="25" name="任意多边形 24"/>
            <p:cNvSpPr/>
            <p:nvPr/>
          </p:nvSpPr>
          <p:spPr>
            <a:xfrm rot="5400000">
              <a:off x="7109905" y="327135"/>
              <a:ext cx="972575" cy="1211452"/>
            </a:xfrm>
            <a:custGeom>
              <a:avLst/>
              <a:gdLst>
                <a:gd name="connsiteX0" fmla="*/ 10089 w 3704923"/>
                <a:gd name="connsiteY0" fmla="*/ 2187726 h 3146501"/>
                <a:gd name="connsiteX1" fmla="*/ 2551270 w 3704923"/>
                <a:gd name="connsiteY1" fmla="*/ 8052 h 3146501"/>
                <a:gd name="connsiteX2" fmla="*/ 3593261 w 3704923"/>
                <a:gd name="connsiteY2" fmla="*/ 3048963 h 3146501"/>
                <a:gd name="connsiteX3" fmla="*/ 10089 w 3704923"/>
                <a:gd name="connsiteY3" fmla="*/ 2187726 h 314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4923" h="3146501">
                  <a:moveTo>
                    <a:pt x="10089" y="2187726"/>
                  </a:moveTo>
                  <a:cubicBezTo>
                    <a:pt x="-163576" y="1680908"/>
                    <a:pt x="1954075" y="-135488"/>
                    <a:pt x="2551270" y="8052"/>
                  </a:cubicBezTo>
                  <a:cubicBezTo>
                    <a:pt x="3148465" y="151592"/>
                    <a:pt x="4015019" y="2689228"/>
                    <a:pt x="3593261" y="3048963"/>
                  </a:cubicBezTo>
                  <a:cubicBezTo>
                    <a:pt x="3171503" y="3408698"/>
                    <a:pt x="183754" y="2694544"/>
                    <a:pt x="10089" y="2187726"/>
                  </a:cubicBezTo>
                  <a:close/>
                </a:path>
              </a:pathLst>
            </a:custGeom>
            <a:gradFill>
              <a:gsLst>
                <a:gs pos="0">
                  <a:srgbClr val="85C2FF">
                    <a:alpha val="70000"/>
                  </a:srgbClr>
                </a:gs>
                <a:gs pos="70000">
                  <a:srgbClr val="C4D6EB">
                    <a:alpha val="70000"/>
                  </a:srgbClr>
                </a:gs>
                <a:gs pos="100000">
                  <a:srgbClr val="FFEBFA">
                    <a:alpha val="7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PA_文本框 18"/>
            <p:cNvSpPr txBox="1"/>
            <p:nvPr>
              <p:custDataLst>
                <p:tags r:id="rId10"/>
              </p:custDataLst>
            </p:nvPr>
          </p:nvSpPr>
          <p:spPr>
            <a:xfrm>
              <a:off x="7025213" y="795389"/>
              <a:ext cx="1082412" cy="438582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odoni MT Black" panose="02070A03080606020203" pitchFamily="18" charset="0"/>
                </a:rPr>
                <a:t>LOGO</a:t>
              </a:r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Bodoni MT Black" panose="02070A03080606020203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03634" y="2775393"/>
            <a:ext cx="1236980" cy="413391"/>
            <a:chOff x="5375872" y="3682791"/>
            <a:chExt cx="1236980" cy="413391"/>
          </a:xfrm>
        </p:grpSpPr>
        <p:sp>
          <p:nvSpPr>
            <p:cNvPr id="21" name="PA_矩形 20"/>
            <p:cNvSpPr/>
            <p:nvPr>
              <p:custDataLst>
                <p:tags r:id="rId8"/>
              </p:custDataLst>
            </p:nvPr>
          </p:nvSpPr>
          <p:spPr>
            <a:xfrm>
              <a:off x="5375872" y="3682791"/>
              <a:ext cx="1221453" cy="41339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PA_矩形 22"/>
            <p:cNvSpPr/>
            <p:nvPr>
              <p:custDataLst>
                <p:tags r:id="rId9"/>
              </p:custDataLst>
            </p:nvPr>
          </p:nvSpPr>
          <p:spPr>
            <a:xfrm>
              <a:off x="5497792" y="3712001"/>
              <a:ext cx="1115060" cy="375920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zh-CN" altLang="en-US" sz="1000" spc="30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</a:t>
              </a:r>
              <a:r>
                <a:rPr lang="en-US" altLang="zh-CN" sz="1000" spc="30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PPT818</a:t>
              </a:r>
              <a:endParaRPr lang="en-US" altLang="zh-CN" sz="1000" spc="3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066111" y="3533928"/>
            <a:ext cx="1277950" cy="413391"/>
            <a:chOff x="6927882" y="3682790"/>
            <a:chExt cx="1277950" cy="413391"/>
          </a:xfrm>
        </p:grpSpPr>
        <p:sp>
          <p:nvSpPr>
            <p:cNvPr id="22" name="PA_矩形 21"/>
            <p:cNvSpPr/>
            <p:nvPr>
              <p:custDataLst>
                <p:tags r:id="rId6"/>
              </p:custDataLst>
            </p:nvPr>
          </p:nvSpPr>
          <p:spPr>
            <a:xfrm>
              <a:off x="6927882" y="3682790"/>
              <a:ext cx="1277950" cy="4133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PA_矩形 23"/>
            <p:cNvSpPr/>
            <p:nvPr>
              <p:custDataLst>
                <p:tags r:id="rId7"/>
              </p:custDataLst>
            </p:nvPr>
          </p:nvSpPr>
          <p:spPr>
            <a:xfrm>
              <a:off x="6986886" y="3747815"/>
              <a:ext cx="1160780" cy="283845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20XX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  <p:sp>
        <p:nvSpPr>
          <p:cNvPr id="15" name="Shape 555"/>
          <p:cNvSpPr/>
          <p:nvPr/>
        </p:nvSpPr>
        <p:spPr>
          <a:xfrm>
            <a:off x="1484375" y="3208531"/>
            <a:ext cx="3827721" cy="474259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14288" tIns="14288" rIns="14288" bIns="14288" numCol="1" anchor="t">
            <a:noAutofit/>
          </a:bodyPr>
          <a:lstStyle>
            <a:lvl1pPr algn="ctr"/>
          </a:lstStyle>
          <a:p>
            <a:pPr algn="l">
              <a:lnSpc>
                <a:spcPct val="150000"/>
              </a:lnSpc>
            </a:pPr>
            <a:r>
              <a:rPr lang="en-US" sz="1000" dirty="0" err="1">
                <a:solidFill>
                  <a:schemeClr val="accent1">
                    <a:lumMod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lang="en-US" sz="1000" dirty="0">
                <a:solidFill>
                  <a:schemeClr val="accent1">
                    <a:lumMod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sz="1000" dirty="0" err="1">
                <a:solidFill>
                  <a:schemeClr val="accent1">
                    <a:lumMod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lang="en-US" sz="1000" dirty="0">
                <a:solidFill>
                  <a:schemeClr val="accent1">
                    <a:lumMod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is simply dummy text of the printing</a:t>
            </a:r>
          </a:p>
          <a:p>
            <a:pPr algn="l"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and typesetting industry.</a:t>
            </a:r>
            <a:endParaRPr sz="1000" dirty="0">
              <a:solidFill>
                <a:schemeClr val="accent1">
                  <a:lumMod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1495008" y="3078521"/>
            <a:ext cx="3151416" cy="21266"/>
          </a:xfrm>
          <a:prstGeom prst="line">
            <a:avLst/>
          </a:prstGeom>
          <a:ln w="25400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A_椭圆 5"/>
          <p:cNvSpPr/>
          <p:nvPr>
            <p:custDataLst>
              <p:tags r:id="rId5"/>
            </p:custDataLst>
          </p:nvPr>
        </p:nvSpPr>
        <p:spPr>
          <a:xfrm rot="19031956">
            <a:off x="-991848" y="1028504"/>
            <a:ext cx="1813566" cy="1870418"/>
          </a:xfrm>
          <a:prstGeom prst="ellipse">
            <a:avLst/>
          </a:prstGeom>
          <a:gradFill flip="none" rotWithShape="1">
            <a:gsLst>
              <a:gs pos="19000">
                <a:schemeClr val="bg1">
                  <a:alpha val="21000"/>
                </a:schemeClr>
              </a:gs>
              <a:gs pos="73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3981 L 1.04167E-6 0.14815 " pathEditMode="relative" rAng="0" ptsTypes="AA">
                                      <p:cBhvr>
                                        <p:cTn id="26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04167E-6 -0.03981 L 1.04167E-6 -7.40741E-7 " pathEditMode="relative" rAng="0" ptsTypes="AA">
                                      <p:cBhvr>
                                        <p:cTn id="2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  <p:bldP spid="18" grpId="1"/>
      <p:bldP spid="18" grpId="2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8085050" y="-2247230"/>
            <a:ext cx="3768938" cy="3133397"/>
            <a:chOff x="10686197" y="3724191"/>
            <a:chExt cx="5025251" cy="4177863"/>
          </a:xfrm>
        </p:grpSpPr>
        <p:sp>
          <p:nvSpPr>
            <p:cNvPr id="15" name="任意多边形 14"/>
            <p:cNvSpPr/>
            <p:nvPr/>
          </p:nvSpPr>
          <p:spPr>
            <a:xfrm rot="15090694">
              <a:off x="11291794" y="3317397"/>
              <a:ext cx="4012859" cy="4826448"/>
            </a:xfrm>
            <a:custGeom>
              <a:avLst/>
              <a:gdLst>
                <a:gd name="connsiteX0" fmla="*/ 94948 w 2475216"/>
                <a:gd name="connsiteY0" fmla="*/ 567658 h 4087629"/>
                <a:gd name="connsiteX1" fmla="*/ 1527963 w 2475216"/>
                <a:gd name="connsiteY1" fmla="*/ 89986 h 4087629"/>
                <a:gd name="connsiteX2" fmla="*/ 2469659 w 2475216"/>
                <a:gd name="connsiteY2" fmla="*/ 1563944 h 4087629"/>
                <a:gd name="connsiteX3" fmla="*/ 1104883 w 2475216"/>
                <a:gd name="connsiteY3" fmla="*/ 2614822 h 4087629"/>
                <a:gd name="connsiteX4" fmla="*/ 627211 w 2475216"/>
                <a:gd name="connsiteY4" fmla="*/ 3638404 h 4087629"/>
                <a:gd name="connsiteX5" fmla="*/ 190483 w 2475216"/>
                <a:gd name="connsiteY5" fmla="*/ 3870416 h 4087629"/>
                <a:gd name="connsiteX6" fmla="*/ 94948 w 2475216"/>
                <a:gd name="connsiteY6" fmla="*/ 567658 h 40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5216" h="4087629">
                  <a:moveTo>
                    <a:pt x="94948" y="567658"/>
                  </a:moveTo>
                  <a:cubicBezTo>
                    <a:pt x="317861" y="-62414"/>
                    <a:pt x="1132178" y="-76062"/>
                    <a:pt x="1527963" y="89986"/>
                  </a:cubicBezTo>
                  <a:cubicBezTo>
                    <a:pt x="1923748" y="256034"/>
                    <a:pt x="2540172" y="1143138"/>
                    <a:pt x="2469659" y="1563944"/>
                  </a:cubicBezTo>
                  <a:cubicBezTo>
                    <a:pt x="2399146" y="1984750"/>
                    <a:pt x="1411958" y="2269079"/>
                    <a:pt x="1104883" y="2614822"/>
                  </a:cubicBezTo>
                  <a:cubicBezTo>
                    <a:pt x="797808" y="2960565"/>
                    <a:pt x="779611" y="3429138"/>
                    <a:pt x="627211" y="3638404"/>
                  </a:cubicBezTo>
                  <a:cubicBezTo>
                    <a:pt x="474811" y="3847670"/>
                    <a:pt x="281468" y="4386756"/>
                    <a:pt x="190483" y="3870416"/>
                  </a:cubicBezTo>
                  <a:cubicBezTo>
                    <a:pt x="99498" y="3354076"/>
                    <a:pt x="-127965" y="1197730"/>
                    <a:pt x="94948" y="5676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0686197" y="7451678"/>
              <a:ext cx="450376" cy="450376"/>
            </a:xfrm>
            <a:prstGeom prst="ellipse">
              <a:avLst/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Shape 697"/>
          <p:cNvSpPr/>
          <p:nvPr/>
        </p:nvSpPr>
        <p:spPr>
          <a:xfrm>
            <a:off x="1186363" y="2258333"/>
            <a:ext cx="1631975" cy="1477785"/>
          </a:xfrm>
          <a:prstGeom prst="rect">
            <a:avLst/>
          </a:prstGeom>
          <a:noFill/>
          <a:ln w="3175" cap="flat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miter lim="400000"/>
          </a:ln>
          <a:effectLst/>
        </p:spPr>
        <p:txBody>
          <a:bodyPr wrap="square" lIns="19050" tIns="19050" rIns="19050" bIns="19050" numCol="1" anchor="t">
            <a:noAutofit/>
          </a:bodyPr>
          <a:lstStyle/>
          <a:p>
            <a:pPr>
              <a:lnSpc>
                <a:spcPct val="150000"/>
              </a:lnSpc>
            </a:pPr>
            <a:r>
              <a:rPr sz="10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Lorem Ipsum is simply dummy typesetting industry. Lorem Ipsum has been the industry's standard dummy text ever since the 1500s</a:t>
            </a:r>
            <a:r>
              <a:rPr lang="en-US" sz="10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endParaRPr sz="1000" i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71" name="Group 701"/>
          <p:cNvGrpSpPr/>
          <p:nvPr/>
        </p:nvGrpSpPr>
        <p:grpSpPr>
          <a:xfrm>
            <a:off x="898414" y="1697965"/>
            <a:ext cx="651160" cy="835267"/>
            <a:chOff x="173042" y="246275"/>
            <a:chExt cx="1736424" cy="2227377"/>
          </a:xfrm>
        </p:grpSpPr>
        <p:sp>
          <p:nvSpPr>
            <p:cNvPr id="72" name="Shape 698"/>
            <p:cNvSpPr/>
            <p:nvPr/>
          </p:nvSpPr>
          <p:spPr>
            <a:xfrm>
              <a:off x="337314" y="246275"/>
              <a:ext cx="1402091" cy="16619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19050" tIns="19050" rIns="19050" bIns="19050" numCol="1" anchor="ctr">
              <a:spAutoFit/>
            </a:bodyPr>
            <a:lstStyle>
              <a:lvl1pPr algn="ctr">
                <a:defRPr sz="10000">
                  <a:solidFill>
                    <a:srgbClr val="828282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r>
                <a:rPr sz="38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01</a:t>
              </a:r>
            </a:p>
          </p:txBody>
        </p:sp>
        <p:sp>
          <p:nvSpPr>
            <p:cNvPr id="73" name="Shape 699"/>
            <p:cNvSpPr/>
            <p:nvPr/>
          </p:nvSpPr>
          <p:spPr>
            <a:xfrm>
              <a:off x="1091739" y="1057150"/>
              <a:ext cx="498054" cy="5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43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14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74" name="Shape 700"/>
            <p:cNvSpPr/>
            <p:nvPr/>
          </p:nvSpPr>
          <p:spPr>
            <a:xfrm flipV="1">
              <a:off x="173042" y="737228"/>
              <a:ext cx="1736424" cy="173642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</p:grpSp>
      <p:sp>
        <p:nvSpPr>
          <p:cNvPr id="76" name="Shape 703"/>
          <p:cNvSpPr/>
          <p:nvPr/>
        </p:nvSpPr>
        <p:spPr>
          <a:xfrm>
            <a:off x="3937060" y="2258333"/>
            <a:ext cx="1631975" cy="1477785"/>
          </a:xfrm>
          <a:prstGeom prst="rect">
            <a:avLst/>
          </a:prstGeom>
          <a:noFill/>
          <a:ln w="3175" cap="flat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miter lim="400000"/>
          </a:ln>
          <a:effectLst/>
        </p:spPr>
        <p:txBody>
          <a:bodyPr wrap="square" lIns="19050" tIns="19050" rIns="19050" bIns="19050" numCol="1" anchor="t">
            <a:noAutofit/>
          </a:bodyPr>
          <a:lstStyle/>
          <a:p>
            <a:pPr>
              <a:lnSpc>
                <a:spcPct val="150000"/>
              </a:lnSpc>
            </a:pPr>
            <a:r>
              <a:rPr sz="10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Lorem Ipsum is simply dummy typesetting industry. Lorem Ipsum has been the industry's standard dummy text ever since the 1500s,</a:t>
            </a:r>
            <a:r>
              <a:rPr lang="en-US" sz="10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endParaRPr sz="1000" i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77" name="Group 707"/>
          <p:cNvGrpSpPr/>
          <p:nvPr/>
        </p:nvGrpSpPr>
        <p:grpSpPr>
          <a:xfrm>
            <a:off x="3649111" y="1715707"/>
            <a:ext cx="651160" cy="817525"/>
            <a:chOff x="173042" y="293587"/>
            <a:chExt cx="1736424" cy="2180065"/>
          </a:xfrm>
        </p:grpSpPr>
        <p:sp>
          <p:nvSpPr>
            <p:cNvPr id="78" name="Shape 704"/>
            <p:cNvSpPr/>
            <p:nvPr/>
          </p:nvSpPr>
          <p:spPr>
            <a:xfrm>
              <a:off x="322074" y="293587"/>
              <a:ext cx="1402091" cy="16619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19050" tIns="19050" rIns="19050" bIns="19050" numCol="1" anchor="ctr">
              <a:spAutoFit/>
            </a:bodyPr>
            <a:lstStyle>
              <a:lvl1pPr algn="ctr">
                <a:defRPr sz="10000">
                  <a:solidFill>
                    <a:srgbClr val="8C7337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r>
                <a:rPr sz="38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02</a:t>
              </a:r>
            </a:p>
          </p:txBody>
        </p:sp>
        <p:sp>
          <p:nvSpPr>
            <p:cNvPr id="79" name="Shape 705"/>
            <p:cNvSpPr/>
            <p:nvPr/>
          </p:nvSpPr>
          <p:spPr>
            <a:xfrm>
              <a:off x="1091739" y="1057150"/>
              <a:ext cx="498054" cy="5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43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14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80" name="Shape 706"/>
            <p:cNvSpPr/>
            <p:nvPr/>
          </p:nvSpPr>
          <p:spPr>
            <a:xfrm flipV="1">
              <a:off x="173042" y="737228"/>
              <a:ext cx="1736424" cy="173642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</p:grpSp>
      <p:sp>
        <p:nvSpPr>
          <p:cNvPr id="82" name="Shape 709"/>
          <p:cNvSpPr/>
          <p:nvPr/>
        </p:nvSpPr>
        <p:spPr>
          <a:xfrm>
            <a:off x="6687758" y="2258332"/>
            <a:ext cx="1631975" cy="1477785"/>
          </a:xfrm>
          <a:prstGeom prst="rect">
            <a:avLst/>
          </a:prstGeom>
          <a:noFill/>
          <a:ln w="3175" cap="flat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miter lim="400000"/>
          </a:ln>
          <a:effectLst/>
        </p:spPr>
        <p:txBody>
          <a:bodyPr wrap="square" lIns="19050" tIns="19050" rIns="19050" bIns="19050" numCol="1" anchor="t">
            <a:noAutofit/>
          </a:bodyPr>
          <a:lstStyle/>
          <a:p>
            <a:pPr>
              <a:lnSpc>
                <a:spcPct val="150000"/>
              </a:lnSpc>
            </a:pPr>
            <a:r>
              <a:rPr sz="10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Lorem Ipsum is simply dummy typesetting industry. Lorem Ipsum has been the industry's standard dummy text ever since the 1500s</a:t>
            </a:r>
            <a:r>
              <a:rPr lang="en-US" sz="10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endParaRPr sz="1000" i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83" name="Group 713"/>
          <p:cNvGrpSpPr/>
          <p:nvPr/>
        </p:nvGrpSpPr>
        <p:grpSpPr>
          <a:xfrm>
            <a:off x="6399809" y="1718781"/>
            <a:ext cx="651160" cy="814450"/>
            <a:chOff x="173042" y="301787"/>
            <a:chExt cx="1736424" cy="2171865"/>
          </a:xfrm>
        </p:grpSpPr>
        <p:sp>
          <p:nvSpPr>
            <p:cNvPr id="84" name="Shape 710"/>
            <p:cNvSpPr/>
            <p:nvPr/>
          </p:nvSpPr>
          <p:spPr>
            <a:xfrm>
              <a:off x="278343" y="301787"/>
              <a:ext cx="1402091" cy="16619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19050" tIns="19050" rIns="19050" bIns="19050" numCol="1" anchor="ctr">
              <a:spAutoFit/>
            </a:bodyPr>
            <a:lstStyle>
              <a:lvl1pPr algn="ctr">
                <a:defRPr sz="10000">
                  <a:solidFill>
                    <a:srgbClr val="828282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r>
                <a:rPr sz="38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03</a:t>
              </a:r>
            </a:p>
          </p:txBody>
        </p:sp>
        <p:sp>
          <p:nvSpPr>
            <p:cNvPr id="85" name="Shape 711"/>
            <p:cNvSpPr/>
            <p:nvPr/>
          </p:nvSpPr>
          <p:spPr>
            <a:xfrm>
              <a:off x="990139" y="987300"/>
              <a:ext cx="648118" cy="66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43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14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86" name="Shape 712"/>
            <p:cNvSpPr/>
            <p:nvPr/>
          </p:nvSpPr>
          <p:spPr>
            <a:xfrm flipV="1">
              <a:off x="173042" y="737228"/>
              <a:ext cx="1736424" cy="173642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</p:grpSp>
      <p:grpSp>
        <p:nvGrpSpPr>
          <p:cNvPr id="87" name="Group 23"/>
          <p:cNvGrpSpPr/>
          <p:nvPr/>
        </p:nvGrpSpPr>
        <p:grpSpPr>
          <a:xfrm>
            <a:off x="1537003" y="604272"/>
            <a:ext cx="6181020" cy="847582"/>
            <a:chOff x="4103040" y="1789632"/>
            <a:chExt cx="16482720" cy="2260217"/>
          </a:xfrm>
        </p:grpSpPr>
        <p:sp>
          <p:nvSpPr>
            <p:cNvPr id="88" name="Shape 67"/>
            <p:cNvSpPr txBox="1"/>
            <p:nvPr/>
          </p:nvSpPr>
          <p:spPr>
            <a:xfrm>
              <a:off x="4103040" y="1873014"/>
              <a:ext cx="16482720" cy="2176835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>
              <a:normAutofit/>
            </a:bodyPr>
            <a:lstStyle>
              <a:lvl1pPr marL="0" marR="0" indent="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chemeClr val="bg1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  <a:lvl2pPr marL="0" marR="0" indent="228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2pPr>
              <a:lvl3pPr marL="0" marR="0" indent="457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3pPr>
              <a:lvl4pPr marL="0" marR="0" indent="685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4pPr>
              <a:lvl5pPr marL="0" marR="0" indent="9144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5pPr>
              <a:lvl6pPr marL="0" marR="0" indent="11430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6pPr>
              <a:lvl7pPr marL="0" marR="0" indent="1371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7pPr>
              <a:lvl8pPr marL="0" marR="0" indent="1600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8pPr>
              <a:lvl9pPr marL="0" marR="0" indent="1828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9pPr>
            </a:lstStyle>
            <a:p>
              <a:pPr hangingPunct="1"/>
              <a:r>
                <a:rPr lang="en-US" sz="42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Title text demo</a:t>
              </a:r>
            </a:p>
          </p:txBody>
        </p:sp>
        <p:sp>
          <p:nvSpPr>
            <p:cNvPr id="89" name="Shape 69"/>
            <p:cNvSpPr/>
            <p:nvPr/>
          </p:nvSpPr>
          <p:spPr>
            <a:xfrm>
              <a:off x="10565672" y="1789632"/>
              <a:ext cx="3878925" cy="389850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1800" cap="all" spc="360">
                  <a:solidFill>
                    <a:srgbClr val="818181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demo slide</a:t>
              </a:r>
            </a:p>
          </p:txBody>
        </p:sp>
      </p:grpSp>
      <p:sp>
        <p:nvSpPr>
          <p:cNvPr id="27" name="椭圆 26"/>
          <p:cNvSpPr/>
          <p:nvPr/>
        </p:nvSpPr>
        <p:spPr>
          <a:xfrm rot="10800000">
            <a:off x="-144826" y="4519557"/>
            <a:ext cx="9466740" cy="1247888"/>
          </a:xfrm>
          <a:prstGeom prst="ellipse">
            <a:avLst/>
          </a:prstGeom>
          <a:gradFill flip="none" rotWithShape="1">
            <a:gsLst>
              <a:gs pos="35839">
                <a:srgbClr val="81BEFF">
                  <a:alpha val="20000"/>
                </a:srgbClr>
              </a:gs>
              <a:gs pos="0">
                <a:srgbClr val="5E9EFF">
                  <a:alpha val="20000"/>
                </a:srgbClr>
              </a:gs>
              <a:gs pos="70000">
                <a:srgbClr val="C4D6EB">
                  <a:alpha val="20000"/>
                </a:srgbClr>
              </a:gs>
              <a:gs pos="100000">
                <a:srgbClr val="FFEBFA">
                  <a:alpha val="2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6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2993817" y="-5190122"/>
            <a:ext cx="6232148" cy="9087834"/>
          </a:xfrm>
          <a:custGeom>
            <a:avLst/>
            <a:gdLst>
              <a:gd name="connsiteX0" fmla="*/ 8296670 w 8416986"/>
              <a:gd name="connsiteY0" fmla="*/ 0 h 12117112"/>
              <a:gd name="connsiteX1" fmla="*/ 5770038 w 8416986"/>
              <a:gd name="connsiteY1" fmla="*/ 1925052 h 12117112"/>
              <a:gd name="connsiteX2" fmla="*/ 1919933 w 8416986"/>
              <a:gd name="connsiteY2" fmla="*/ 2719137 h 12117112"/>
              <a:gd name="connsiteX3" fmla="*/ 764902 w 8416986"/>
              <a:gd name="connsiteY3" fmla="*/ 3320716 h 12117112"/>
              <a:gd name="connsiteX4" fmla="*/ 163323 w 8416986"/>
              <a:gd name="connsiteY4" fmla="*/ 4596063 h 12117112"/>
              <a:gd name="connsiteX5" fmla="*/ 3820923 w 8416986"/>
              <a:gd name="connsiteY5" fmla="*/ 8566484 h 12117112"/>
              <a:gd name="connsiteX6" fmla="*/ 5457217 w 8416986"/>
              <a:gd name="connsiteY6" fmla="*/ 11839074 h 12117112"/>
              <a:gd name="connsiteX7" fmla="*/ 8416986 w 8416986"/>
              <a:gd name="connsiteY7" fmla="*/ 11718758 h 12117112"/>
              <a:gd name="connsiteX0-1" fmla="*/ 8305775 w 8426091"/>
              <a:gd name="connsiteY0-2" fmla="*/ 0 h 12117112"/>
              <a:gd name="connsiteX1-3" fmla="*/ 5779143 w 8426091"/>
              <a:gd name="connsiteY1-4" fmla="*/ 1925052 h 12117112"/>
              <a:gd name="connsiteX2-5" fmla="*/ 1929038 w 8426091"/>
              <a:gd name="connsiteY2-6" fmla="*/ 2719137 h 12117112"/>
              <a:gd name="connsiteX3-7" fmla="*/ 774007 w 8426091"/>
              <a:gd name="connsiteY3-8" fmla="*/ 3320716 h 12117112"/>
              <a:gd name="connsiteX4-9" fmla="*/ 172428 w 8426091"/>
              <a:gd name="connsiteY4-10" fmla="*/ 4596063 h 12117112"/>
              <a:gd name="connsiteX5-11" fmla="*/ 3830028 w 8426091"/>
              <a:gd name="connsiteY5-12" fmla="*/ 8566484 h 12117112"/>
              <a:gd name="connsiteX6-13" fmla="*/ 5466322 w 8426091"/>
              <a:gd name="connsiteY6-14" fmla="*/ 11839074 h 12117112"/>
              <a:gd name="connsiteX7-15" fmla="*/ 8426091 w 8426091"/>
              <a:gd name="connsiteY7-16" fmla="*/ 11718758 h 12117112"/>
              <a:gd name="connsiteX0-17" fmla="*/ 8305775 w 8426091"/>
              <a:gd name="connsiteY0-18" fmla="*/ 0 h 12117112"/>
              <a:gd name="connsiteX1-19" fmla="*/ 5779143 w 8426091"/>
              <a:gd name="connsiteY1-20" fmla="*/ 1925052 h 12117112"/>
              <a:gd name="connsiteX2-21" fmla="*/ 1929038 w 8426091"/>
              <a:gd name="connsiteY2-22" fmla="*/ 2719137 h 12117112"/>
              <a:gd name="connsiteX3-23" fmla="*/ 774007 w 8426091"/>
              <a:gd name="connsiteY3-24" fmla="*/ 3320716 h 12117112"/>
              <a:gd name="connsiteX4-25" fmla="*/ 172428 w 8426091"/>
              <a:gd name="connsiteY4-26" fmla="*/ 4596063 h 12117112"/>
              <a:gd name="connsiteX5-27" fmla="*/ 3830028 w 8426091"/>
              <a:gd name="connsiteY5-28" fmla="*/ 8566484 h 12117112"/>
              <a:gd name="connsiteX6-29" fmla="*/ 5466322 w 8426091"/>
              <a:gd name="connsiteY6-30" fmla="*/ 11839074 h 12117112"/>
              <a:gd name="connsiteX7-31" fmla="*/ 8426091 w 8426091"/>
              <a:gd name="connsiteY7-32" fmla="*/ 11718758 h 12117112"/>
              <a:gd name="connsiteX0-33" fmla="*/ 8322065 w 8442381"/>
              <a:gd name="connsiteY0-34" fmla="*/ 0 h 12117112"/>
              <a:gd name="connsiteX1-35" fmla="*/ 5795433 w 8442381"/>
              <a:gd name="connsiteY1-36" fmla="*/ 1925052 h 12117112"/>
              <a:gd name="connsiteX2-37" fmla="*/ 1945328 w 8442381"/>
              <a:gd name="connsiteY2-38" fmla="*/ 2719137 h 12117112"/>
              <a:gd name="connsiteX3-39" fmla="*/ 718108 w 8442381"/>
              <a:gd name="connsiteY3-40" fmla="*/ 3296652 h 12117112"/>
              <a:gd name="connsiteX4-41" fmla="*/ 188718 w 8442381"/>
              <a:gd name="connsiteY4-42" fmla="*/ 4596063 h 12117112"/>
              <a:gd name="connsiteX5-43" fmla="*/ 3846318 w 8442381"/>
              <a:gd name="connsiteY5-44" fmla="*/ 8566484 h 12117112"/>
              <a:gd name="connsiteX6-45" fmla="*/ 5482612 w 8442381"/>
              <a:gd name="connsiteY6-46" fmla="*/ 11839074 h 12117112"/>
              <a:gd name="connsiteX7-47" fmla="*/ 8442381 w 8442381"/>
              <a:gd name="connsiteY7-48" fmla="*/ 11718758 h 12117112"/>
              <a:gd name="connsiteX0-49" fmla="*/ 8358868 w 8479184"/>
              <a:gd name="connsiteY0-50" fmla="*/ 0 h 12117112"/>
              <a:gd name="connsiteX1-51" fmla="*/ 5832236 w 8479184"/>
              <a:gd name="connsiteY1-52" fmla="*/ 1925052 h 12117112"/>
              <a:gd name="connsiteX2-53" fmla="*/ 1982131 w 8479184"/>
              <a:gd name="connsiteY2-54" fmla="*/ 2719137 h 12117112"/>
              <a:gd name="connsiteX3-55" fmla="*/ 754911 w 8479184"/>
              <a:gd name="connsiteY3-56" fmla="*/ 3296652 h 12117112"/>
              <a:gd name="connsiteX4-57" fmla="*/ 225521 w 8479184"/>
              <a:gd name="connsiteY4-58" fmla="*/ 4596063 h 12117112"/>
              <a:gd name="connsiteX5-59" fmla="*/ 3883121 w 8479184"/>
              <a:gd name="connsiteY5-60" fmla="*/ 8566484 h 12117112"/>
              <a:gd name="connsiteX6-61" fmla="*/ 5519415 w 8479184"/>
              <a:gd name="connsiteY6-62" fmla="*/ 11839074 h 12117112"/>
              <a:gd name="connsiteX7-63" fmla="*/ 8479184 w 8479184"/>
              <a:gd name="connsiteY7-64" fmla="*/ 11718758 h 12117112"/>
              <a:gd name="connsiteX0-65" fmla="*/ 8358868 w 8479184"/>
              <a:gd name="connsiteY0-66" fmla="*/ 0 h 12117112"/>
              <a:gd name="connsiteX1-67" fmla="*/ 5832236 w 8479184"/>
              <a:gd name="connsiteY1-68" fmla="*/ 1925052 h 12117112"/>
              <a:gd name="connsiteX2-69" fmla="*/ 1982131 w 8479184"/>
              <a:gd name="connsiteY2-70" fmla="*/ 2719137 h 12117112"/>
              <a:gd name="connsiteX3-71" fmla="*/ 754911 w 8479184"/>
              <a:gd name="connsiteY3-72" fmla="*/ 3296652 h 12117112"/>
              <a:gd name="connsiteX4-73" fmla="*/ 225521 w 8479184"/>
              <a:gd name="connsiteY4-74" fmla="*/ 4596063 h 12117112"/>
              <a:gd name="connsiteX5-75" fmla="*/ 3883121 w 8479184"/>
              <a:gd name="connsiteY5-76" fmla="*/ 8566484 h 12117112"/>
              <a:gd name="connsiteX6-77" fmla="*/ 5519415 w 8479184"/>
              <a:gd name="connsiteY6-78" fmla="*/ 11839074 h 12117112"/>
              <a:gd name="connsiteX7-79" fmla="*/ 8479184 w 8479184"/>
              <a:gd name="connsiteY7-80" fmla="*/ 11718758 h 12117112"/>
              <a:gd name="connsiteX0-81" fmla="*/ 8187429 w 8307745"/>
              <a:gd name="connsiteY0-82" fmla="*/ 0 h 12117112"/>
              <a:gd name="connsiteX1-83" fmla="*/ 5660797 w 8307745"/>
              <a:gd name="connsiteY1-84" fmla="*/ 1925052 h 12117112"/>
              <a:gd name="connsiteX2-85" fmla="*/ 1810692 w 8307745"/>
              <a:gd name="connsiteY2-86" fmla="*/ 2719137 h 12117112"/>
              <a:gd name="connsiteX3-87" fmla="*/ 54082 w 8307745"/>
              <a:gd name="connsiteY3-88" fmla="*/ 4596063 h 12117112"/>
              <a:gd name="connsiteX4-89" fmla="*/ 3711682 w 8307745"/>
              <a:gd name="connsiteY4-90" fmla="*/ 8566484 h 12117112"/>
              <a:gd name="connsiteX5-91" fmla="*/ 5347976 w 8307745"/>
              <a:gd name="connsiteY5-92" fmla="*/ 11839074 h 12117112"/>
              <a:gd name="connsiteX6-93" fmla="*/ 8307745 w 8307745"/>
              <a:gd name="connsiteY6-94" fmla="*/ 11718758 h 12117112"/>
              <a:gd name="connsiteX0-95" fmla="*/ 8189214 w 8309530"/>
              <a:gd name="connsiteY0-96" fmla="*/ 0 h 12117112"/>
              <a:gd name="connsiteX1-97" fmla="*/ 5662582 w 8309530"/>
              <a:gd name="connsiteY1-98" fmla="*/ 1925052 h 12117112"/>
              <a:gd name="connsiteX2-99" fmla="*/ 1812477 w 8309530"/>
              <a:gd name="connsiteY2-100" fmla="*/ 2719137 h 12117112"/>
              <a:gd name="connsiteX3-101" fmla="*/ 55867 w 8309530"/>
              <a:gd name="connsiteY3-102" fmla="*/ 4596063 h 12117112"/>
              <a:gd name="connsiteX4-103" fmla="*/ 3713467 w 8309530"/>
              <a:gd name="connsiteY4-104" fmla="*/ 8566484 h 12117112"/>
              <a:gd name="connsiteX5-105" fmla="*/ 5349761 w 8309530"/>
              <a:gd name="connsiteY5-106" fmla="*/ 11839074 h 12117112"/>
              <a:gd name="connsiteX6-107" fmla="*/ 8309530 w 8309530"/>
              <a:gd name="connsiteY6-108" fmla="*/ 11718758 h 12117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309530" h="12117112">
                <a:moveTo>
                  <a:pt x="8189214" y="0"/>
                </a:moveTo>
                <a:cubicBezTo>
                  <a:pt x="7457292" y="735931"/>
                  <a:pt x="6725371" y="1471863"/>
                  <a:pt x="5662582" y="1925052"/>
                </a:cubicBezTo>
                <a:cubicBezTo>
                  <a:pt x="4599792" y="2378242"/>
                  <a:pt x="2795055" y="2322095"/>
                  <a:pt x="1812477" y="2719137"/>
                </a:cubicBezTo>
                <a:cubicBezTo>
                  <a:pt x="829899" y="3116179"/>
                  <a:pt x="-260965" y="3621505"/>
                  <a:pt x="55867" y="4596063"/>
                </a:cubicBezTo>
                <a:cubicBezTo>
                  <a:pt x="372699" y="5570621"/>
                  <a:pt x="2831151" y="7359316"/>
                  <a:pt x="3713467" y="8566484"/>
                </a:cubicBezTo>
                <a:cubicBezTo>
                  <a:pt x="4595783" y="9773652"/>
                  <a:pt x="4583751" y="11313695"/>
                  <a:pt x="5349761" y="11839074"/>
                </a:cubicBezTo>
                <a:cubicBezTo>
                  <a:pt x="6115771" y="12364453"/>
                  <a:pt x="7212650" y="12041605"/>
                  <a:pt x="8309530" y="11718758"/>
                </a:cubicBezTo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900204" y="2093746"/>
            <a:ext cx="1343593" cy="3210908"/>
            <a:chOff x="3900204" y="2093746"/>
            <a:chExt cx="1343593" cy="3210908"/>
          </a:xfrm>
        </p:grpSpPr>
        <p:sp>
          <p:nvSpPr>
            <p:cNvPr id="85" name="Shape 878"/>
            <p:cNvSpPr/>
            <p:nvPr/>
          </p:nvSpPr>
          <p:spPr>
            <a:xfrm flipV="1">
              <a:off x="4572000" y="2323911"/>
              <a:ext cx="1" cy="2980743"/>
            </a:xfrm>
            <a:prstGeom prst="line">
              <a:avLst/>
            </a:prstGeom>
            <a:ln w="38100" cmpd="dbl">
              <a:solidFill>
                <a:schemeClr val="accent2"/>
              </a:solidFill>
              <a:miter lim="400000"/>
            </a:ln>
          </p:spPr>
          <p:txBody>
            <a:bodyPr lIns="14288" tIns="14288" rIns="14288" bIns="14288" anchor="ctr"/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86" name="Shape 879"/>
            <p:cNvSpPr/>
            <p:nvPr/>
          </p:nvSpPr>
          <p:spPr>
            <a:xfrm rot="10800000">
              <a:off x="3900204" y="2093746"/>
              <a:ext cx="1343593" cy="1112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87" name="Shape 880"/>
            <p:cNvSpPr/>
            <p:nvPr/>
          </p:nvSpPr>
          <p:spPr>
            <a:xfrm rot="10800000">
              <a:off x="3900204" y="2268450"/>
              <a:ext cx="1343593" cy="1112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88" name="Shape 881"/>
            <p:cNvSpPr/>
            <p:nvPr/>
          </p:nvSpPr>
          <p:spPr>
            <a:xfrm rot="10800000">
              <a:off x="3900204" y="2093746"/>
              <a:ext cx="1343593" cy="1112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81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89" name="Shape 883"/>
            <p:cNvSpPr/>
            <p:nvPr/>
          </p:nvSpPr>
          <p:spPr>
            <a:xfrm>
              <a:off x="4226370" y="2478549"/>
              <a:ext cx="733793" cy="167355"/>
            </a:xfrm>
            <a:prstGeom prst="rect">
              <a:avLst/>
            </a:prstGeom>
            <a:ln w="3175">
              <a:miter lim="400000"/>
            </a:ln>
          </p:spPr>
          <p:txBody>
            <a:bodyPr lIns="14288" tIns="14288" rIns="14288" bIns="14288" anchor="ctr">
              <a:spAutoFit/>
            </a:bodyPr>
            <a:lstStyle>
              <a:lvl1pPr algn="ctr">
                <a:defRPr sz="1800" cap="all" spc="36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900" dirty="0">
                  <a:solidFill>
                    <a:schemeClr val="tx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Start</a:t>
              </a:r>
              <a:endParaRPr sz="7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90" name="Shape 884"/>
          <p:cNvSpPr/>
          <p:nvPr/>
        </p:nvSpPr>
        <p:spPr>
          <a:xfrm>
            <a:off x="792912" y="2767771"/>
            <a:ext cx="2790257" cy="1073113"/>
          </a:xfrm>
          <a:prstGeom prst="rect">
            <a:avLst/>
          </a:prstGeom>
          <a:ln w="3175">
            <a:miter lim="400000"/>
          </a:ln>
        </p:spPr>
        <p:txBody>
          <a:bodyPr lIns="14288" tIns="14288" rIns="14288" bIns="14288">
            <a:noAutofit/>
          </a:bodyPr>
          <a:lstStyle/>
          <a:p>
            <a:pPr>
              <a:lnSpc>
                <a:spcPct val="200000"/>
              </a:lnSpc>
            </a:pPr>
            <a:r>
              <a:rPr sz="105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Lorem Ipsum is simply dummy text of the printing and typesetting industry. Lorem Ipsum has been the industry's standard dummy text ever since the 1500s</a:t>
            </a:r>
            <a:r>
              <a:rPr lang="en-US" sz="105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endParaRPr sz="1050" i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1" name="Shape 885"/>
          <p:cNvSpPr/>
          <p:nvPr/>
        </p:nvSpPr>
        <p:spPr>
          <a:xfrm rot="10800000">
            <a:off x="5868843" y="4135855"/>
            <a:ext cx="177816" cy="147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175">
            <a:miter lim="400000"/>
          </a:ln>
        </p:spPr>
        <p:txBody>
          <a:bodyPr lIns="14288" tIns="14288" rIns="14288" bIns="14288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grpSp>
        <p:nvGrpSpPr>
          <p:cNvPr id="92" name="Group 10"/>
          <p:cNvGrpSpPr/>
          <p:nvPr/>
        </p:nvGrpSpPr>
        <p:grpSpPr>
          <a:xfrm>
            <a:off x="1483838" y="731868"/>
            <a:ext cx="6181020" cy="847582"/>
            <a:chOff x="4103040" y="1789632"/>
            <a:chExt cx="16482720" cy="2260217"/>
          </a:xfrm>
        </p:grpSpPr>
        <p:sp>
          <p:nvSpPr>
            <p:cNvPr id="93" name="Shape 67"/>
            <p:cNvSpPr txBox="1"/>
            <p:nvPr/>
          </p:nvSpPr>
          <p:spPr>
            <a:xfrm>
              <a:off x="4103040" y="1873014"/>
              <a:ext cx="16482720" cy="2176835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>
              <a:normAutofit/>
            </a:bodyPr>
            <a:lstStyle>
              <a:lvl1pPr marL="0" marR="0" indent="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chemeClr val="bg1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  <a:lvl2pPr marL="0" marR="0" indent="228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2pPr>
              <a:lvl3pPr marL="0" marR="0" indent="457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3pPr>
              <a:lvl4pPr marL="0" marR="0" indent="685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4pPr>
              <a:lvl5pPr marL="0" marR="0" indent="9144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5pPr>
              <a:lvl6pPr marL="0" marR="0" indent="11430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6pPr>
              <a:lvl7pPr marL="0" marR="0" indent="1371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7pPr>
              <a:lvl8pPr marL="0" marR="0" indent="1600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8pPr>
              <a:lvl9pPr marL="0" marR="0" indent="1828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9pPr>
            </a:lstStyle>
            <a:p>
              <a:pPr hangingPunct="1"/>
              <a:r>
                <a:rPr lang="en-US" sz="42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Title text demo</a:t>
              </a:r>
            </a:p>
          </p:txBody>
        </p:sp>
        <p:sp>
          <p:nvSpPr>
            <p:cNvPr id="94" name="Shape 69"/>
            <p:cNvSpPr/>
            <p:nvPr/>
          </p:nvSpPr>
          <p:spPr>
            <a:xfrm>
              <a:off x="10565672" y="1789632"/>
              <a:ext cx="3878925" cy="389850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1800" cap="all" spc="360">
                  <a:solidFill>
                    <a:srgbClr val="818181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demo slide</a:t>
              </a: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 rot="5109747">
            <a:off x="-190574" y="-414818"/>
            <a:ext cx="2039067" cy="2734445"/>
          </a:xfrm>
          <a:custGeom>
            <a:avLst/>
            <a:gdLst>
              <a:gd name="connsiteX0" fmla="*/ 169769 w 2565934"/>
              <a:gd name="connsiteY0" fmla="*/ 0 h 2064594"/>
              <a:gd name="connsiteX1" fmla="*/ 722662 w 2565934"/>
              <a:gd name="connsiteY1" fmla="*/ 1073888 h 2064594"/>
              <a:gd name="connsiteX2" fmla="*/ 2562095 w 2565934"/>
              <a:gd name="connsiteY2" fmla="*/ 1786270 h 2064594"/>
              <a:gd name="connsiteX3" fmla="*/ 180402 w 2565934"/>
              <a:gd name="connsiteY3" fmla="*/ 1945758 h 2064594"/>
              <a:gd name="connsiteX4" fmla="*/ 159137 w 2565934"/>
              <a:gd name="connsiteY4" fmla="*/ 74428 h 206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5934" h="2064594">
                <a:moveTo>
                  <a:pt x="169769" y="0"/>
                </a:moveTo>
                <a:cubicBezTo>
                  <a:pt x="246855" y="388088"/>
                  <a:pt x="323941" y="776176"/>
                  <a:pt x="722662" y="1073888"/>
                </a:cubicBezTo>
                <a:cubicBezTo>
                  <a:pt x="1121383" y="1371600"/>
                  <a:pt x="2652472" y="1640958"/>
                  <a:pt x="2562095" y="1786270"/>
                </a:cubicBezTo>
                <a:cubicBezTo>
                  <a:pt x="2471718" y="1931582"/>
                  <a:pt x="580895" y="2231065"/>
                  <a:pt x="180402" y="1945758"/>
                </a:cubicBezTo>
                <a:cubicBezTo>
                  <a:pt x="-220091" y="1660451"/>
                  <a:pt x="173314" y="434163"/>
                  <a:pt x="159137" y="74428"/>
                </a:cubicBezTo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 rot="3714353">
            <a:off x="5170178" y="2749661"/>
            <a:ext cx="7190876" cy="6144369"/>
          </a:xfrm>
          <a:custGeom>
            <a:avLst/>
            <a:gdLst>
              <a:gd name="connsiteX0" fmla="*/ 0 w 7190876"/>
              <a:gd name="connsiteY0" fmla="*/ 733646 h 6144369"/>
              <a:gd name="connsiteX1" fmla="*/ 1754372 w 7190876"/>
              <a:gd name="connsiteY1" fmla="*/ 2498651 h 6144369"/>
              <a:gd name="connsiteX2" fmla="*/ 2402958 w 7190876"/>
              <a:gd name="connsiteY2" fmla="*/ 4263655 h 6144369"/>
              <a:gd name="connsiteX3" fmla="*/ 4837814 w 7190876"/>
              <a:gd name="connsiteY3" fmla="*/ 6049925 h 6144369"/>
              <a:gd name="connsiteX4" fmla="*/ 7176976 w 7190876"/>
              <a:gd name="connsiteY4" fmla="*/ 5263116 h 6144369"/>
              <a:gd name="connsiteX5" fmla="*/ 3721395 w 7190876"/>
              <a:gd name="connsiteY5" fmla="*/ 0 h 614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0876" h="6144369">
                <a:moveTo>
                  <a:pt x="0" y="733646"/>
                </a:moveTo>
                <a:cubicBezTo>
                  <a:pt x="676939" y="1321981"/>
                  <a:pt x="1353879" y="1910316"/>
                  <a:pt x="1754372" y="2498651"/>
                </a:cubicBezTo>
                <a:cubicBezTo>
                  <a:pt x="2154865" y="3086986"/>
                  <a:pt x="1889051" y="3671776"/>
                  <a:pt x="2402958" y="4263655"/>
                </a:cubicBezTo>
                <a:cubicBezTo>
                  <a:pt x="2916865" y="4855534"/>
                  <a:pt x="4042144" y="5883348"/>
                  <a:pt x="4837814" y="6049925"/>
                </a:cubicBezTo>
                <a:cubicBezTo>
                  <a:pt x="5633484" y="6216502"/>
                  <a:pt x="7363046" y="6271437"/>
                  <a:pt x="7176976" y="5263116"/>
                </a:cubicBezTo>
                <a:cubicBezTo>
                  <a:pt x="6990906" y="4254795"/>
                  <a:pt x="4988442" y="824023"/>
                  <a:pt x="3721395" y="0"/>
                </a:cubicBezTo>
              </a:path>
            </a:pathLst>
          </a:custGeom>
          <a:gradFill flip="none" rotWithShape="1">
            <a:gsLst>
              <a:gs pos="0">
                <a:srgbClr val="5E9EFF">
                  <a:alpha val="50000"/>
                </a:srgbClr>
              </a:gs>
              <a:gs pos="39999">
                <a:srgbClr val="85C2FF">
                  <a:alpha val="50000"/>
                </a:srgbClr>
              </a:gs>
              <a:gs pos="70000">
                <a:srgbClr val="C4D6EB">
                  <a:alpha val="50000"/>
                </a:srgbClr>
              </a:gs>
              <a:gs pos="100000">
                <a:srgbClr val="FFEBFA">
                  <a:alpha val="5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883093" y="-1"/>
            <a:ext cx="1046042" cy="5143499"/>
            <a:chOff x="3883093" y="-1"/>
            <a:chExt cx="1046042" cy="5143499"/>
          </a:xfrm>
        </p:grpSpPr>
        <p:sp>
          <p:nvSpPr>
            <p:cNvPr id="887" name="Shape 887"/>
            <p:cNvSpPr/>
            <p:nvPr/>
          </p:nvSpPr>
          <p:spPr>
            <a:xfrm rot="16200000">
              <a:off x="3920092" y="1160092"/>
              <a:ext cx="841769" cy="69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888" name="Shape 888"/>
            <p:cNvSpPr/>
            <p:nvPr/>
          </p:nvSpPr>
          <p:spPr>
            <a:xfrm rot="16200000">
              <a:off x="3810639" y="1160092"/>
              <a:ext cx="841769" cy="69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889" name="Shape 889"/>
            <p:cNvSpPr/>
            <p:nvPr/>
          </p:nvSpPr>
          <p:spPr>
            <a:xfrm rot="16200000">
              <a:off x="3920092" y="1160092"/>
              <a:ext cx="841769" cy="69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81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891" name="Shape 891"/>
            <p:cNvSpPr/>
            <p:nvPr/>
          </p:nvSpPr>
          <p:spPr>
            <a:xfrm rot="5400000">
              <a:off x="4472491" y="2975289"/>
              <a:ext cx="437417" cy="362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892" name="Shape 892"/>
            <p:cNvSpPr/>
            <p:nvPr/>
          </p:nvSpPr>
          <p:spPr>
            <a:xfrm rot="5400000">
              <a:off x="4529368" y="4134238"/>
              <a:ext cx="437417" cy="362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893" name="Shape 893"/>
            <p:cNvSpPr/>
            <p:nvPr/>
          </p:nvSpPr>
          <p:spPr>
            <a:xfrm rot="5400000">
              <a:off x="4472491" y="4134238"/>
              <a:ext cx="437417" cy="362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81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895" name="Shape 895"/>
            <p:cNvSpPr/>
            <p:nvPr/>
          </p:nvSpPr>
          <p:spPr>
            <a:xfrm flipH="1" flipV="1">
              <a:off x="4558722" y="-1"/>
              <a:ext cx="8296" cy="5143499"/>
            </a:xfrm>
            <a:prstGeom prst="line">
              <a:avLst/>
            </a:prstGeom>
            <a:ln w="38100" cmpd="dbl">
              <a:solidFill>
                <a:schemeClr val="accent2"/>
              </a:solidFill>
              <a:miter lim="400000"/>
            </a:ln>
          </p:spPr>
          <p:txBody>
            <a:bodyPr lIns="14288" tIns="14288" rIns="14288" bIns="14288" anchor="ctr"/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</p:grpSp>
      <p:sp>
        <p:nvSpPr>
          <p:cNvPr id="896" name="Shape 896"/>
          <p:cNvSpPr/>
          <p:nvPr/>
        </p:nvSpPr>
        <p:spPr>
          <a:xfrm>
            <a:off x="871492" y="1420070"/>
            <a:ext cx="2456501" cy="2386372"/>
          </a:xfrm>
          <a:prstGeom prst="rect">
            <a:avLst/>
          </a:prstGeom>
          <a:ln w="3175">
            <a:miter lim="400000"/>
          </a:ln>
        </p:spPr>
        <p:txBody>
          <a:bodyPr lIns="14288" tIns="14288" rIns="14288" bIns="14288">
            <a:noAutofit/>
          </a:bodyPr>
          <a:lstStyle/>
          <a:p>
            <a:pPr>
              <a:lnSpc>
                <a:spcPct val="150000"/>
              </a:lnSpc>
            </a:pPr>
            <a:r>
              <a:rPr sz="11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</a:t>
            </a:r>
          </a:p>
        </p:txBody>
      </p:sp>
      <p:sp>
        <p:nvSpPr>
          <p:cNvPr id="897" name="Shape 897"/>
          <p:cNvSpPr/>
          <p:nvPr/>
        </p:nvSpPr>
        <p:spPr>
          <a:xfrm>
            <a:off x="5584342" y="1778136"/>
            <a:ext cx="2679236" cy="1053173"/>
          </a:xfrm>
          <a:prstGeom prst="rect">
            <a:avLst/>
          </a:prstGeom>
          <a:noFill/>
          <a:ln w="3175">
            <a:miter lim="400000"/>
          </a:ln>
        </p:spPr>
        <p:txBody>
          <a:bodyPr lIns="14288" tIns="14288" rIns="14288" bIns="14288">
            <a:noAutofit/>
          </a:bodyPr>
          <a:lstStyle>
            <a:lvl1pPr algn="ctr">
              <a:defRPr sz="14000">
                <a:solidFill>
                  <a:srgbClr val="00000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</a:lstStyle>
          <a:p>
            <a:r>
              <a:rPr sz="8000" b="1" dirty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13500000" scaled="1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</a:t>
            </a:r>
            <a:r>
              <a:rPr lang="en-US" altLang="zh-CN" sz="8000" b="1" dirty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13500000" scaled="1"/>
                </a:gra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</a:t>
            </a:r>
            <a:endParaRPr sz="8000" b="1" dirty="0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13500000" scaled="1"/>
              </a:gra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99" name="Shape 899"/>
          <p:cNvSpPr/>
          <p:nvPr/>
        </p:nvSpPr>
        <p:spPr>
          <a:xfrm rot="5400000">
            <a:off x="8380047" y="3824924"/>
            <a:ext cx="585243" cy="185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175">
            <a:miter lim="400000"/>
          </a:ln>
        </p:spPr>
        <p:txBody>
          <a:bodyPr lIns="14288" tIns="14288" rIns="14288" bIns="14288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9031956">
            <a:off x="-1170516" y="484861"/>
            <a:ext cx="1813566" cy="1870418"/>
          </a:xfrm>
          <a:prstGeom prst="ellipse">
            <a:avLst/>
          </a:prstGeom>
          <a:gradFill flip="none" rotWithShape="1">
            <a:gsLst>
              <a:gs pos="19000">
                <a:schemeClr val="bg1">
                  <a:alpha val="21000"/>
                </a:schemeClr>
              </a:gs>
              <a:gs pos="73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" grpId="0" animBg="1"/>
      <p:bldP spid="8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-1566716" y="2159808"/>
            <a:ext cx="5510809" cy="3721272"/>
          </a:xfrm>
          <a:custGeom>
            <a:avLst/>
            <a:gdLst>
              <a:gd name="connsiteX0" fmla="*/ 534236 w 5510809"/>
              <a:gd name="connsiteY0" fmla="*/ 82416 h 3015277"/>
              <a:gd name="connsiteX1" fmla="*/ 2001529 w 5510809"/>
              <a:gd name="connsiteY1" fmla="*/ 156844 h 3015277"/>
              <a:gd name="connsiteX2" fmla="*/ 2692645 w 5510809"/>
              <a:gd name="connsiteY2" fmla="*/ 1507178 h 3015277"/>
              <a:gd name="connsiteX3" fmla="*/ 4542710 w 5510809"/>
              <a:gd name="connsiteY3" fmla="*/ 2038806 h 3015277"/>
              <a:gd name="connsiteX4" fmla="*/ 5138134 w 5510809"/>
              <a:gd name="connsiteY4" fmla="*/ 2581067 h 3015277"/>
              <a:gd name="connsiteX5" fmla="*/ 5127501 w 5510809"/>
              <a:gd name="connsiteY5" fmla="*/ 2857513 h 3015277"/>
              <a:gd name="connsiteX6" fmla="*/ 310952 w 5510809"/>
              <a:gd name="connsiteY6" fmla="*/ 2772453 h 3015277"/>
              <a:gd name="connsiteX7" fmla="*/ 512971 w 5510809"/>
              <a:gd name="connsiteY7" fmla="*/ 29253 h 301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0809" h="3015277">
                <a:moveTo>
                  <a:pt x="534236" y="82416"/>
                </a:moveTo>
                <a:cubicBezTo>
                  <a:pt x="1088015" y="900"/>
                  <a:pt x="1641794" y="-80616"/>
                  <a:pt x="2001529" y="156844"/>
                </a:cubicBezTo>
                <a:cubicBezTo>
                  <a:pt x="2361264" y="394304"/>
                  <a:pt x="2269115" y="1193518"/>
                  <a:pt x="2692645" y="1507178"/>
                </a:cubicBezTo>
                <a:cubicBezTo>
                  <a:pt x="3116175" y="1820838"/>
                  <a:pt x="4135128" y="1859824"/>
                  <a:pt x="4542710" y="2038806"/>
                </a:cubicBezTo>
                <a:cubicBezTo>
                  <a:pt x="4950292" y="2217788"/>
                  <a:pt x="5040669" y="2444616"/>
                  <a:pt x="5138134" y="2581067"/>
                </a:cubicBezTo>
                <a:cubicBezTo>
                  <a:pt x="5235599" y="2717518"/>
                  <a:pt x="5932031" y="2825615"/>
                  <a:pt x="5127501" y="2857513"/>
                </a:cubicBezTo>
                <a:cubicBezTo>
                  <a:pt x="4322971" y="2889411"/>
                  <a:pt x="1080040" y="3243830"/>
                  <a:pt x="310952" y="2772453"/>
                </a:cubicBezTo>
                <a:cubicBezTo>
                  <a:pt x="-458136" y="2301076"/>
                  <a:pt x="431455" y="495313"/>
                  <a:pt x="512971" y="29253"/>
                </a:cubicBezTo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 rot="19031956">
            <a:off x="4369964" y="349554"/>
            <a:ext cx="1813566" cy="1870418"/>
          </a:xfrm>
          <a:prstGeom prst="ellipse">
            <a:avLst/>
          </a:prstGeom>
          <a:gradFill flip="none" rotWithShape="1">
            <a:gsLst>
              <a:gs pos="19000">
                <a:schemeClr val="bg1">
                  <a:alpha val="21000"/>
                </a:schemeClr>
              </a:gs>
              <a:gs pos="73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900204" y="-490150"/>
            <a:ext cx="1343593" cy="4552569"/>
            <a:chOff x="3900204" y="-490150"/>
            <a:chExt cx="1343593" cy="4552569"/>
          </a:xfrm>
        </p:grpSpPr>
        <p:sp>
          <p:nvSpPr>
            <p:cNvPr id="114" name="Shape 913"/>
            <p:cNvSpPr/>
            <p:nvPr/>
          </p:nvSpPr>
          <p:spPr>
            <a:xfrm rot="5400000">
              <a:off x="4473167" y="1235206"/>
              <a:ext cx="437417" cy="362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15" name="Shape 914"/>
            <p:cNvSpPr/>
            <p:nvPr/>
          </p:nvSpPr>
          <p:spPr>
            <a:xfrm rot="5400000">
              <a:off x="4529368" y="1235206"/>
              <a:ext cx="437417" cy="362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16" name="Shape 915"/>
            <p:cNvSpPr/>
            <p:nvPr/>
          </p:nvSpPr>
          <p:spPr>
            <a:xfrm rot="5400000">
              <a:off x="4472491" y="1235206"/>
              <a:ext cx="437417" cy="362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81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17" name="Shape 918"/>
            <p:cNvSpPr/>
            <p:nvPr/>
          </p:nvSpPr>
          <p:spPr>
            <a:xfrm flipV="1">
              <a:off x="4572000" y="-490150"/>
              <a:ext cx="0" cy="3433814"/>
            </a:xfrm>
            <a:prstGeom prst="line">
              <a:avLst/>
            </a:prstGeom>
            <a:ln w="38100" cmpd="dbl">
              <a:solidFill>
                <a:schemeClr val="accent2"/>
              </a:solidFill>
              <a:miter lim="400000"/>
            </a:ln>
          </p:spPr>
          <p:txBody>
            <a:bodyPr lIns="14288" tIns="14288" rIns="14288" bIns="14288" anchor="ctr"/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18" name="Shape 919"/>
            <p:cNvSpPr/>
            <p:nvPr/>
          </p:nvSpPr>
          <p:spPr>
            <a:xfrm rot="10800000">
              <a:off x="3900204" y="2684296"/>
              <a:ext cx="1343593" cy="1112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19" name="Shape 920"/>
            <p:cNvSpPr/>
            <p:nvPr/>
          </p:nvSpPr>
          <p:spPr>
            <a:xfrm>
              <a:off x="3900204" y="2678239"/>
              <a:ext cx="1343593" cy="1112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20" name="Shape 921"/>
            <p:cNvSpPr/>
            <p:nvPr/>
          </p:nvSpPr>
          <p:spPr>
            <a:xfrm>
              <a:off x="3900204" y="2950121"/>
              <a:ext cx="1343593" cy="1112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81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21" name="Shape 923"/>
            <p:cNvSpPr/>
            <p:nvPr/>
          </p:nvSpPr>
          <p:spPr>
            <a:xfrm>
              <a:off x="4226370" y="3430621"/>
              <a:ext cx="733793" cy="167355"/>
            </a:xfrm>
            <a:prstGeom prst="rect">
              <a:avLst/>
            </a:prstGeom>
            <a:ln w="3175">
              <a:miter lim="400000"/>
            </a:ln>
          </p:spPr>
          <p:txBody>
            <a:bodyPr lIns="14288" tIns="14288" rIns="14288" bIns="14288" anchor="ctr">
              <a:spAutoFit/>
            </a:bodyPr>
            <a:lstStyle>
              <a:lvl1pPr algn="ctr">
                <a:defRPr sz="1800" cap="all" spc="36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900" dirty="0">
                  <a:solidFill>
                    <a:schemeClr val="tx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Finish</a:t>
              </a:r>
            </a:p>
          </p:txBody>
        </p:sp>
      </p:grpSp>
      <p:sp>
        <p:nvSpPr>
          <p:cNvPr id="122" name="Shape 924"/>
          <p:cNvSpPr/>
          <p:nvPr/>
        </p:nvSpPr>
        <p:spPr>
          <a:xfrm>
            <a:off x="5384711" y="665906"/>
            <a:ext cx="3195761" cy="2042890"/>
          </a:xfrm>
          <a:prstGeom prst="rect">
            <a:avLst/>
          </a:prstGeom>
          <a:ln w="3175">
            <a:miter lim="400000"/>
          </a:ln>
        </p:spPr>
        <p:txBody>
          <a:bodyPr lIns="14288" tIns="14288" rIns="14288" bIns="14288">
            <a:noAutofit/>
          </a:bodyPr>
          <a:lstStyle/>
          <a:p>
            <a:pPr>
              <a:lnSpc>
                <a:spcPct val="200000"/>
              </a:lnSpc>
            </a:pPr>
            <a:r>
              <a:rPr sz="11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Lorem Ipsum is simply dummy text of the printing and typesetting industry. Lorem Ipsum has been the industry's standard dummy text ever since the 1500s</a:t>
            </a:r>
            <a:r>
              <a:rPr lang="en-US" sz="11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endParaRPr sz="1100" i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3" name="Shape 925"/>
          <p:cNvSpPr txBox="1"/>
          <p:nvPr/>
        </p:nvSpPr>
        <p:spPr>
          <a:xfrm>
            <a:off x="418186" y="592241"/>
            <a:ext cx="3168722" cy="1626780"/>
          </a:xfrm>
          <a:prstGeom prst="rect">
            <a:avLst/>
          </a:prstGeom>
        </p:spPr>
        <p:txBody>
          <a:bodyPr lIns="68580" tIns="34290" rIns="68580" bIns="3429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造字工房朗宋（非商用）常规体" pitchFamily="2" charset="-122"/>
                <a:ea typeface="造字工房朗宋（非商用）常规体" pitchFamily="2" charset="-122"/>
              </a:rPr>
              <a:t>Title text demo</a:t>
            </a:r>
          </a:p>
        </p:txBody>
      </p:sp>
      <p:sp>
        <p:nvSpPr>
          <p:cNvPr id="32" name="矩形 31"/>
          <p:cNvSpPr/>
          <p:nvPr/>
        </p:nvSpPr>
        <p:spPr>
          <a:xfrm>
            <a:off x="6196988" y="2859000"/>
            <a:ext cx="1979450" cy="152754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12"/>
          <p:cNvSpPr/>
          <p:nvPr/>
        </p:nvSpPr>
        <p:spPr>
          <a:xfrm rot="5400000" flipV="1">
            <a:off x="-566211" y="-552495"/>
            <a:ext cx="8105787" cy="9226046"/>
          </a:xfrm>
          <a:custGeom>
            <a:avLst/>
            <a:gdLst>
              <a:gd name="connsiteX0" fmla="*/ 188337 w 8352485"/>
              <a:gd name="connsiteY0" fmla="*/ 96253 h 8207596"/>
              <a:gd name="connsiteX1" fmla="*/ 116147 w 8352485"/>
              <a:gd name="connsiteY1" fmla="*/ 1600200 h 8207596"/>
              <a:gd name="connsiteX2" fmla="*/ 1547905 w 8352485"/>
              <a:gd name="connsiteY2" fmla="*/ 2959769 h 8207596"/>
              <a:gd name="connsiteX3" fmla="*/ 3075916 w 8352485"/>
              <a:gd name="connsiteY3" fmla="*/ 4006516 h 8207596"/>
              <a:gd name="connsiteX4" fmla="*/ 4146726 w 8352485"/>
              <a:gd name="connsiteY4" fmla="*/ 7303169 h 8207596"/>
              <a:gd name="connsiteX5" fmla="*/ 7587758 w 8352485"/>
              <a:gd name="connsiteY5" fmla="*/ 8037095 h 8207596"/>
              <a:gd name="connsiteX6" fmla="*/ 7960737 w 8352485"/>
              <a:gd name="connsiteY6" fmla="*/ 4596063 h 8207596"/>
              <a:gd name="connsiteX7" fmla="*/ 8032926 w 8352485"/>
              <a:gd name="connsiteY7" fmla="*/ 0 h 8207596"/>
              <a:gd name="connsiteX0-1" fmla="*/ 188337 w 8352485"/>
              <a:gd name="connsiteY0-2" fmla="*/ 96253 h 8207596"/>
              <a:gd name="connsiteX1-3" fmla="*/ 116147 w 8352485"/>
              <a:gd name="connsiteY1-4" fmla="*/ 1600200 h 8207596"/>
              <a:gd name="connsiteX2-5" fmla="*/ 1547905 w 8352485"/>
              <a:gd name="connsiteY2-6" fmla="*/ 2959769 h 8207596"/>
              <a:gd name="connsiteX3-7" fmla="*/ 3075916 w 8352485"/>
              <a:gd name="connsiteY3-8" fmla="*/ 4006516 h 8207596"/>
              <a:gd name="connsiteX4-9" fmla="*/ 4146726 w 8352485"/>
              <a:gd name="connsiteY4-10" fmla="*/ 7303169 h 8207596"/>
              <a:gd name="connsiteX5-11" fmla="*/ 7587758 w 8352485"/>
              <a:gd name="connsiteY5-12" fmla="*/ 8037095 h 8207596"/>
              <a:gd name="connsiteX6-13" fmla="*/ 7960737 w 8352485"/>
              <a:gd name="connsiteY6-14" fmla="*/ 4596063 h 8207596"/>
              <a:gd name="connsiteX7-15" fmla="*/ 8032926 w 8352485"/>
              <a:gd name="connsiteY7-16" fmla="*/ 0 h 8207596"/>
              <a:gd name="connsiteX0-17" fmla="*/ 122952 w 8287100"/>
              <a:gd name="connsiteY0-18" fmla="*/ 96253 h 8207596"/>
              <a:gd name="connsiteX1-19" fmla="*/ 50762 w 8287100"/>
              <a:gd name="connsiteY1-20" fmla="*/ 1600200 h 8207596"/>
              <a:gd name="connsiteX2-21" fmla="*/ 581771 w 8287100"/>
              <a:gd name="connsiteY2-22" fmla="*/ 4003879 h 8207596"/>
              <a:gd name="connsiteX3-23" fmla="*/ 3010531 w 8287100"/>
              <a:gd name="connsiteY3-24" fmla="*/ 4006516 h 8207596"/>
              <a:gd name="connsiteX4-25" fmla="*/ 4081341 w 8287100"/>
              <a:gd name="connsiteY4-26" fmla="*/ 7303169 h 8207596"/>
              <a:gd name="connsiteX5-27" fmla="*/ 7522373 w 8287100"/>
              <a:gd name="connsiteY5-28" fmla="*/ 8037095 h 8207596"/>
              <a:gd name="connsiteX6-29" fmla="*/ 7895352 w 8287100"/>
              <a:gd name="connsiteY6-30" fmla="*/ 4596063 h 8207596"/>
              <a:gd name="connsiteX7-31" fmla="*/ 7967541 w 8287100"/>
              <a:gd name="connsiteY7-32" fmla="*/ 0 h 8207596"/>
              <a:gd name="connsiteX0-33" fmla="*/ 230673 w 8394821"/>
              <a:gd name="connsiteY0-34" fmla="*/ 96253 h 8207596"/>
              <a:gd name="connsiteX1-35" fmla="*/ 22005 w 8394821"/>
              <a:gd name="connsiteY1-36" fmla="*/ 1809022 h 8207596"/>
              <a:gd name="connsiteX2-37" fmla="*/ 689492 w 8394821"/>
              <a:gd name="connsiteY2-38" fmla="*/ 4003879 h 8207596"/>
              <a:gd name="connsiteX3-39" fmla="*/ 3118252 w 8394821"/>
              <a:gd name="connsiteY3-40" fmla="*/ 4006516 h 8207596"/>
              <a:gd name="connsiteX4-41" fmla="*/ 4189062 w 8394821"/>
              <a:gd name="connsiteY4-42" fmla="*/ 7303169 h 8207596"/>
              <a:gd name="connsiteX5-43" fmla="*/ 7630094 w 8394821"/>
              <a:gd name="connsiteY5-44" fmla="*/ 8037095 h 8207596"/>
              <a:gd name="connsiteX6-45" fmla="*/ 8003073 w 8394821"/>
              <a:gd name="connsiteY6-46" fmla="*/ 4596063 h 8207596"/>
              <a:gd name="connsiteX7-47" fmla="*/ 8075262 w 8394821"/>
              <a:gd name="connsiteY7-48" fmla="*/ 0 h 8207596"/>
              <a:gd name="connsiteX0-49" fmla="*/ 230673 w 8394821"/>
              <a:gd name="connsiteY0-50" fmla="*/ 96253 h 8183523"/>
              <a:gd name="connsiteX1-51" fmla="*/ 22005 w 8394821"/>
              <a:gd name="connsiteY1-52" fmla="*/ 1809022 h 8183523"/>
              <a:gd name="connsiteX2-53" fmla="*/ 689492 w 8394821"/>
              <a:gd name="connsiteY2-54" fmla="*/ 4003879 h 8183523"/>
              <a:gd name="connsiteX3-55" fmla="*/ 2681524 w 8394821"/>
              <a:gd name="connsiteY3-56" fmla="*/ 5068784 h 8183523"/>
              <a:gd name="connsiteX4-57" fmla="*/ 4189062 w 8394821"/>
              <a:gd name="connsiteY4-58" fmla="*/ 7303169 h 8183523"/>
              <a:gd name="connsiteX5-59" fmla="*/ 7630094 w 8394821"/>
              <a:gd name="connsiteY5-60" fmla="*/ 8037095 h 8183523"/>
              <a:gd name="connsiteX6-61" fmla="*/ 8003073 w 8394821"/>
              <a:gd name="connsiteY6-62" fmla="*/ 4596063 h 8183523"/>
              <a:gd name="connsiteX7-63" fmla="*/ 8075262 w 8394821"/>
              <a:gd name="connsiteY7-64" fmla="*/ 0 h 81835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8394821" h="8183523">
                <a:moveTo>
                  <a:pt x="230673" y="96253"/>
                </a:moveTo>
                <a:cubicBezTo>
                  <a:pt x="81280" y="609600"/>
                  <a:pt x="-54465" y="1157751"/>
                  <a:pt x="22005" y="1809022"/>
                </a:cubicBezTo>
                <a:cubicBezTo>
                  <a:pt x="98475" y="2460293"/>
                  <a:pt x="246239" y="3460585"/>
                  <a:pt x="689492" y="4003879"/>
                </a:cubicBezTo>
                <a:cubicBezTo>
                  <a:pt x="1132745" y="4547173"/>
                  <a:pt x="2098262" y="4518902"/>
                  <a:pt x="2681524" y="5068784"/>
                </a:cubicBezTo>
                <a:cubicBezTo>
                  <a:pt x="3264786" y="5618666"/>
                  <a:pt x="3364300" y="6808451"/>
                  <a:pt x="4189062" y="7303169"/>
                </a:cubicBezTo>
                <a:cubicBezTo>
                  <a:pt x="5013824" y="7797888"/>
                  <a:pt x="6994426" y="8488279"/>
                  <a:pt x="7630094" y="8037095"/>
                </a:cubicBezTo>
                <a:cubicBezTo>
                  <a:pt x="8265763" y="7585911"/>
                  <a:pt x="7928878" y="5935579"/>
                  <a:pt x="8003073" y="4596063"/>
                </a:cubicBezTo>
                <a:cubicBezTo>
                  <a:pt x="8077268" y="3256547"/>
                  <a:pt x="8799162" y="772026"/>
                  <a:pt x="8075262" y="0"/>
                </a:cubicBezTo>
              </a:path>
            </a:pathLst>
          </a:custGeom>
          <a:gradFill flip="none" rotWithShape="1">
            <a:gsLst>
              <a:gs pos="0">
                <a:srgbClr val="5E9EFF">
                  <a:alpha val="40000"/>
                </a:srgbClr>
              </a:gs>
              <a:gs pos="39999">
                <a:srgbClr val="85C2FF">
                  <a:alpha val="40000"/>
                </a:srgbClr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-517617" y="5143500"/>
            <a:ext cx="11133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8014648" y="-2355474"/>
            <a:ext cx="3768938" cy="3133397"/>
            <a:chOff x="10686197" y="3724191"/>
            <a:chExt cx="5025251" cy="4177863"/>
          </a:xfrm>
        </p:grpSpPr>
        <p:sp>
          <p:nvSpPr>
            <p:cNvPr id="11" name="任意多边形 24"/>
            <p:cNvSpPr/>
            <p:nvPr/>
          </p:nvSpPr>
          <p:spPr>
            <a:xfrm rot="15090694">
              <a:off x="11291794" y="3317397"/>
              <a:ext cx="4012859" cy="4826448"/>
            </a:xfrm>
            <a:custGeom>
              <a:avLst/>
              <a:gdLst>
                <a:gd name="connsiteX0" fmla="*/ 94948 w 2475216"/>
                <a:gd name="connsiteY0" fmla="*/ 567658 h 4087629"/>
                <a:gd name="connsiteX1" fmla="*/ 1527963 w 2475216"/>
                <a:gd name="connsiteY1" fmla="*/ 89986 h 4087629"/>
                <a:gd name="connsiteX2" fmla="*/ 2469659 w 2475216"/>
                <a:gd name="connsiteY2" fmla="*/ 1563944 h 4087629"/>
                <a:gd name="connsiteX3" fmla="*/ 1104883 w 2475216"/>
                <a:gd name="connsiteY3" fmla="*/ 2614822 h 4087629"/>
                <a:gd name="connsiteX4" fmla="*/ 627211 w 2475216"/>
                <a:gd name="connsiteY4" fmla="*/ 3638404 h 4087629"/>
                <a:gd name="connsiteX5" fmla="*/ 190483 w 2475216"/>
                <a:gd name="connsiteY5" fmla="*/ 3870416 h 4087629"/>
                <a:gd name="connsiteX6" fmla="*/ 94948 w 2475216"/>
                <a:gd name="connsiteY6" fmla="*/ 567658 h 40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5216" h="4087629">
                  <a:moveTo>
                    <a:pt x="94948" y="567658"/>
                  </a:moveTo>
                  <a:cubicBezTo>
                    <a:pt x="317861" y="-62414"/>
                    <a:pt x="1132178" y="-76062"/>
                    <a:pt x="1527963" y="89986"/>
                  </a:cubicBezTo>
                  <a:cubicBezTo>
                    <a:pt x="1923748" y="256034"/>
                    <a:pt x="2540172" y="1143138"/>
                    <a:pt x="2469659" y="1563944"/>
                  </a:cubicBezTo>
                  <a:cubicBezTo>
                    <a:pt x="2399146" y="1984750"/>
                    <a:pt x="1411958" y="2269079"/>
                    <a:pt x="1104883" y="2614822"/>
                  </a:cubicBezTo>
                  <a:cubicBezTo>
                    <a:pt x="797808" y="2960565"/>
                    <a:pt x="779611" y="3429138"/>
                    <a:pt x="627211" y="3638404"/>
                  </a:cubicBezTo>
                  <a:cubicBezTo>
                    <a:pt x="474811" y="3847670"/>
                    <a:pt x="281468" y="4386756"/>
                    <a:pt x="190483" y="3870416"/>
                  </a:cubicBezTo>
                  <a:cubicBezTo>
                    <a:pt x="99498" y="3354076"/>
                    <a:pt x="-127965" y="1197730"/>
                    <a:pt x="94948" y="5676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0686197" y="7451678"/>
              <a:ext cx="450376" cy="450376"/>
            </a:xfrm>
            <a:prstGeom prst="ellipse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79" y="1133476"/>
            <a:ext cx="1327720" cy="2360840"/>
          </a:xfrm>
          <a:prstGeom prst="rect">
            <a:avLst/>
          </a:prstGeom>
        </p:spPr>
      </p:pic>
      <p:pic>
        <p:nvPicPr>
          <p:cNvPr id="951" name="Phone+hand_2-filter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01" y="576014"/>
            <a:ext cx="3771587" cy="5143501"/>
          </a:xfrm>
          <a:prstGeom prst="rect">
            <a:avLst/>
          </a:prstGeom>
          <a:ln w="3175">
            <a:miter lim="4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4924409" y="794443"/>
            <a:ext cx="3441934" cy="2873782"/>
            <a:chOff x="12337825" y="2005095"/>
            <a:chExt cx="9178490" cy="7663418"/>
          </a:xfrm>
        </p:grpSpPr>
        <p:sp>
          <p:nvSpPr>
            <p:cNvPr id="17" name="Shape 950"/>
            <p:cNvSpPr/>
            <p:nvPr/>
          </p:nvSpPr>
          <p:spPr>
            <a:xfrm>
              <a:off x="12666468" y="5770452"/>
              <a:ext cx="7867490" cy="3898061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sz="105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Lorem Ipsum is simply dummy text of the printing and typesetting industry. Lorem Ipsum has been the industry's standard dummy text ever since the 1500s, when an unknown printer took a galley of type and scrambled it to make a type specimen book</a:t>
              </a:r>
              <a:r>
                <a:rPr lang="en-US" sz="105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.</a:t>
              </a:r>
              <a:endParaRPr sz="1050" i="1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8" name="Shape 952"/>
            <p:cNvSpPr txBox="1"/>
            <p:nvPr/>
          </p:nvSpPr>
          <p:spPr>
            <a:xfrm>
              <a:off x="12337825" y="2005095"/>
              <a:ext cx="9178490" cy="4338079"/>
            </a:xfrm>
            <a:prstGeom prst="rect">
              <a:avLst/>
            </a:prstGeom>
          </p:spPr>
          <p:txBody>
            <a:bodyPr/>
            <a:lstStyle>
              <a:lvl1pPr marL="0" marR="0" indent="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chemeClr val="bg1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  <a:lvl2pPr marL="0" marR="0" indent="228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2pPr>
              <a:lvl3pPr marL="0" marR="0" indent="457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3pPr>
              <a:lvl4pPr marL="0" marR="0" indent="685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4pPr>
              <a:lvl5pPr marL="0" marR="0" indent="9144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5pPr>
              <a:lvl6pPr marL="0" marR="0" indent="11430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6pPr>
              <a:lvl7pPr marL="0" marR="0" indent="1371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7pPr>
              <a:lvl8pPr marL="0" marR="0" indent="1600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8pPr>
              <a:lvl9pPr marL="0" marR="0" indent="1828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9pPr>
            </a:lstStyle>
            <a:p>
              <a:pPr hangingPunct="1"/>
              <a:r>
                <a:rPr lang="en-US" sz="42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Title text demo</a:t>
              </a: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 rot="19031956">
            <a:off x="4369964" y="349554"/>
            <a:ext cx="1813566" cy="1870418"/>
          </a:xfrm>
          <a:prstGeom prst="ellipse">
            <a:avLst/>
          </a:prstGeom>
          <a:gradFill flip="none" rotWithShape="1">
            <a:gsLst>
              <a:gs pos="19000">
                <a:schemeClr val="bg1">
                  <a:alpha val="21000"/>
                </a:schemeClr>
              </a:gs>
              <a:gs pos="73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 rot="16749522">
            <a:off x="8270249" y="2841173"/>
            <a:ext cx="3009644" cy="3278232"/>
          </a:xfrm>
          <a:custGeom>
            <a:avLst/>
            <a:gdLst>
              <a:gd name="connsiteX0" fmla="*/ 94948 w 2475216"/>
              <a:gd name="connsiteY0" fmla="*/ 567658 h 4087629"/>
              <a:gd name="connsiteX1" fmla="*/ 1527963 w 2475216"/>
              <a:gd name="connsiteY1" fmla="*/ 89986 h 4087629"/>
              <a:gd name="connsiteX2" fmla="*/ 2469659 w 2475216"/>
              <a:gd name="connsiteY2" fmla="*/ 1563944 h 4087629"/>
              <a:gd name="connsiteX3" fmla="*/ 1104883 w 2475216"/>
              <a:gd name="connsiteY3" fmla="*/ 2614822 h 4087629"/>
              <a:gd name="connsiteX4" fmla="*/ 627211 w 2475216"/>
              <a:gd name="connsiteY4" fmla="*/ 3638404 h 4087629"/>
              <a:gd name="connsiteX5" fmla="*/ 190483 w 2475216"/>
              <a:gd name="connsiteY5" fmla="*/ 3870416 h 4087629"/>
              <a:gd name="connsiteX6" fmla="*/ 94948 w 2475216"/>
              <a:gd name="connsiteY6" fmla="*/ 567658 h 408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5216" h="4087629">
                <a:moveTo>
                  <a:pt x="94948" y="567658"/>
                </a:moveTo>
                <a:cubicBezTo>
                  <a:pt x="317861" y="-62414"/>
                  <a:pt x="1132178" y="-76062"/>
                  <a:pt x="1527963" y="89986"/>
                </a:cubicBezTo>
                <a:cubicBezTo>
                  <a:pt x="1923748" y="256034"/>
                  <a:pt x="2540172" y="1143138"/>
                  <a:pt x="2469659" y="1563944"/>
                </a:cubicBezTo>
                <a:cubicBezTo>
                  <a:pt x="2399146" y="1984750"/>
                  <a:pt x="1411958" y="2269079"/>
                  <a:pt x="1104883" y="2614822"/>
                </a:cubicBezTo>
                <a:cubicBezTo>
                  <a:pt x="797808" y="2960565"/>
                  <a:pt x="779611" y="3429138"/>
                  <a:pt x="627211" y="3638404"/>
                </a:cubicBezTo>
                <a:cubicBezTo>
                  <a:pt x="474811" y="3847670"/>
                  <a:pt x="281468" y="4386756"/>
                  <a:pt x="190483" y="3870416"/>
                </a:cubicBezTo>
                <a:cubicBezTo>
                  <a:pt x="99498" y="3354076"/>
                  <a:pt x="-127965" y="1197730"/>
                  <a:pt x="94948" y="567658"/>
                </a:cubicBezTo>
                <a:close/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grpSp>
        <p:nvGrpSpPr>
          <p:cNvPr id="98" name="Group 95"/>
          <p:cNvGrpSpPr/>
          <p:nvPr/>
        </p:nvGrpSpPr>
        <p:grpSpPr>
          <a:xfrm>
            <a:off x="1244006" y="764450"/>
            <a:ext cx="6854469" cy="3771587"/>
            <a:chOff x="1264995" y="178972"/>
            <a:chExt cx="18278575" cy="10057563"/>
          </a:xfrm>
        </p:grpSpPr>
        <p:sp>
          <p:nvSpPr>
            <p:cNvPr id="99" name="Shape 88"/>
            <p:cNvSpPr/>
            <p:nvPr/>
          </p:nvSpPr>
          <p:spPr>
            <a:xfrm>
              <a:off x="12399197" y="6015659"/>
              <a:ext cx="7144373" cy="35343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t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sz="9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Lorem Ipsum is simply dummy text of the printing and typesetting industry. Lorem Ipsum has been the industry's standard dummy text ever since the 1500s, when an unknown printer took a galley of type and scrambled it to make a type specimen book</a:t>
              </a:r>
              <a:r>
                <a:rPr lang="en-US" sz="9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.</a:t>
              </a:r>
              <a:endParaRPr sz="900" i="1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00" name="Shape 89"/>
            <p:cNvSpPr/>
            <p:nvPr/>
          </p:nvSpPr>
          <p:spPr>
            <a:xfrm>
              <a:off x="3766635" y="6312384"/>
              <a:ext cx="3424013" cy="392415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19050" tIns="19050" rIns="19050" bIns="19050" numCol="1" anchor="ctr">
              <a:spAutoFit/>
            </a:bodyPr>
            <a:lstStyle>
              <a:lvl1pPr algn="ctr">
                <a:defRPr sz="25000">
                  <a:solidFill>
                    <a:srgbClr val="828282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r>
                <a:rPr sz="94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No</a:t>
              </a:r>
            </a:p>
          </p:txBody>
        </p:sp>
        <p:sp>
          <p:nvSpPr>
            <p:cNvPr id="101" name="Shape 90"/>
            <p:cNvSpPr/>
            <p:nvPr/>
          </p:nvSpPr>
          <p:spPr>
            <a:xfrm>
              <a:off x="13323317" y="178972"/>
              <a:ext cx="4924426" cy="396005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19050" tIns="19050" rIns="19050" bIns="19050" numCol="1" anchor="ctr">
              <a:spAutoFit/>
            </a:bodyPr>
            <a:lstStyle>
              <a:lvl1pPr algn="ctr">
                <a:defRPr sz="25000">
                  <a:solidFill>
                    <a:srgbClr val="8C7337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r>
                <a:rPr sz="9400" dirty="0">
                  <a:solidFill>
                    <a:schemeClr val="accent2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Yes</a:t>
              </a:r>
            </a:p>
          </p:txBody>
        </p:sp>
        <p:sp>
          <p:nvSpPr>
            <p:cNvPr id="102" name="Shape 91"/>
            <p:cNvSpPr/>
            <p:nvPr/>
          </p:nvSpPr>
          <p:spPr>
            <a:xfrm>
              <a:off x="1264995" y="1181881"/>
              <a:ext cx="6833210" cy="348877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t">
              <a:noAutofit/>
            </a:bodyPr>
            <a:lstStyle>
              <a:lvl1pPr algn="r"/>
            </a:lstStyle>
            <a:p>
              <a:pPr>
                <a:lnSpc>
                  <a:spcPct val="150000"/>
                </a:lnSpc>
              </a:pPr>
              <a:r>
                <a:rPr lang="en-US" sz="900" i="1" dirty="0" err="1">
                  <a:latin typeface="华文细黑" panose="02010600040101010101" pitchFamily="2" charset="-122"/>
                  <a:ea typeface="华文细黑" panose="02010600040101010101" pitchFamily="2" charset="-122"/>
                </a:rPr>
                <a:t>Lorem</a:t>
              </a:r>
              <a:r>
                <a:rPr lang="en-US" sz="9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</a:t>
              </a:r>
              <a:r>
                <a:rPr lang="en-US" sz="900" i="1" dirty="0" err="1">
                  <a:latin typeface="华文细黑" panose="02010600040101010101" pitchFamily="2" charset="-122"/>
                  <a:ea typeface="华文细黑" panose="02010600040101010101" pitchFamily="2" charset="-122"/>
                </a:rPr>
                <a:t>Ipsum</a:t>
              </a:r>
              <a:r>
                <a:rPr lang="en-US" sz="9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is simply dummy text of the printing and typesetting industry. </a:t>
              </a:r>
              <a:r>
                <a:rPr lang="en-US" sz="900" i="1" dirty="0" err="1">
                  <a:latin typeface="华文细黑" panose="02010600040101010101" pitchFamily="2" charset="-122"/>
                  <a:ea typeface="华文细黑" panose="02010600040101010101" pitchFamily="2" charset="-122"/>
                </a:rPr>
                <a:t>Lorem</a:t>
              </a:r>
              <a:r>
                <a:rPr lang="en-US" sz="9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</a:t>
              </a:r>
              <a:r>
                <a:rPr lang="en-US" sz="900" i="1" dirty="0" err="1">
                  <a:latin typeface="华文细黑" panose="02010600040101010101" pitchFamily="2" charset="-122"/>
                  <a:ea typeface="华文细黑" panose="02010600040101010101" pitchFamily="2" charset="-122"/>
                </a:rPr>
                <a:t>Ipsum</a:t>
              </a:r>
              <a:r>
                <a:rPr lang="en-US" sz="9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has been the industry's standard dummy text ever since the 1500s, when an unknown printer took a galley of type and scrambled it to make a type specimen book.</a:t>
              </a:r>
            </a:p>
          </p:txBody>
        </p:sp>
        <p:sp>
          <p:nvSpPr>
            <p:cNvPr id="103" name="Shape 92"/>
            <p:cNvSpPr/>
            <p:nvPr/>
          </p:nvSpPr>
          <p:spPr>
            <a:xfrm>
              <a:off x="6007234" y="7899349"/>
              <a:ext cx="1441774" cy="1480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52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25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04" name="Shape 93"/>
            <p:cNvSpPr/>
            <p:nvPr/>
          </p:nvSpPr>
          <p:spPr>
            <a:xfrm>
              <a:off x="13051260" y="774136"/>
              <a:ext cx="1482782" cy="146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68" y="14275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7568" y="1427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05" name="Shape 94"/>
            <p:cNvSpPr/>
            <p:nvPr/>
          </p:nvSpPr>
          <p:spPr>
            <a:xfrm flipV="1">
              <a:off x="5723918" y="845343"/>
              <a:ext cx="8810124" cy="8810126"/>
            </a:xfrm>
            <a:prstGeom prst="line">
              <a:avLst/>
            </a:prstGeom>
            <a:noFill/>
            <a:ln w="38100" cap="flat" cmpd="dbl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19265" y="167966"/>
            <a:ext cx="1211452" cy="972575"/>
            <a:chOff x="6990467" y="446573"/>
            <a:chExt cx="1211452" cy="972575"/>
          </a:xfrm>
        </p:grpSpPr>
        <p:sp>
          <p:nvSpPr>
            <p:cNvPr id="20" name="任意多边形 19"/>
            <p:cNvSpPr/>
            <p:nvPr/>
          </p:nvSpPr>
          <p:spPr>
            <a:xfrm rot="5400000">
              <a:off x="7109905" y="327135"/>
              <a:ext cx="972575" cy="1211452"/>
            </a:xfrm>
            <a:custGeom>
              <a:avLst/>
              <a:gdLst>
                <a:gd name="connsiteX0" fmla="*/ 10089 w 3704923"/>
                <a:gd name="connsiteY0" fmla="*/ 2187726 h 3146501"/>
                <a:gd name="connsiteX1" fmla="*/ 2551270 w 3704923"/>
                <a:gd name="connsiteY1" fmla="*/ 8052 h 3146501"/>
                <a:gd name="connsiteX2" fmla="*/ 3593261 w 3704923"/>
                <a:gd name="connsiteY2" fmla="*/ 3048963 h 3146501"/>
                <a:gd name="connsiteX3" fmla="*/ 10089 w 3704923"/>
                <a:gd name="connsiteY3" fmla="*/ 2187726 h 314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4923" h="3146501">
                  <a:moveTo>
                    <a:pt x="10089" y="2187726"/>
                  </a:moveTo>
                  <a:cubicBezTo>
                    <a:pt x="-163576" y="1680908"/>
                    <a:pt x="1954075" y="-135488"/>
                    <a:pt x="2551270" y="8052"/>
                  </a:cubicBezTo>
                  <a:cubicBezTo>
                    <a:pt x="3148465" y="151592"/>
                    <a:pt x="4015019" y="2689228"/>
                    <a:pt x="3593261" y="3048963"/>
                  </a:cubicBezTo>
                  <a:cubicBezTo>
                    <a:pt x="3171503" y="3408698"/>
                    <a:pt x="183754" y="2694544"/>
                    <a:pt x="10089" y="2187726"/>
                  </a:cubicBezTo>
                  <a:close/>
                </a:path>
              </a:pathLst>
            </a:custGeom>
            <a:gradFill>
              <a:gsLst>
                <a:gs pos="0">
                  <a:srgbClr val="5E9EFF">
                    <a:alpha val="70000"/>
                  </a:srgbClr>
                </a:gs>
                <a:gs pos="39999">
                  <a:srgbClr val="85C2FF">
                    <a:alpha val="70000"/>
                  </a:srgbClr>
                </a:gs>
                <a:gs pos="70000">
                  <a:srgbClr val="C4D6EB">
                    <a:alpha val="70000"/>
                  </a:srgbClr>
                </a:gs>
                <a:gs pos="100000">
                  <a:srgbClr val="FFEBFA">
                    <a:alpha val="7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PA_文本框 18"/>
            <p:cNvSpPr txBox="1"/>
            <p:nvPr>
              <p:custDataLst>
                <p:tags r:id="rId1"/>
              </p:custDataLst>
            </p:nvPr>
          </p:nvSpPr>
          <p:spPr>
            <a:xfrm>
              <a:off x="7025213" y="795389"/>
              <a:ext cx="1082412" cy="438582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2400" dirty="0">
                  <a:solidFill>
                    <a:schemeClr val="bg1">
                      <a:lumMod val="65000"/>
                    </a:schemeClr>
                  </a:solidFill>
                  <a:latin typeface="Bodoni MT Black" panose="02070A03080606020203" pitchFamily="18" charset="0"/>
                </a:rPr>
                <a:t>LOGO</a:t>
              </a:r>
              <a:endParaRPr lang="zh-CN" altLang="en-US" sz="2400" dirty="0">
                <a:solidFill>
                  <a:schemeClr val="bg1">
                    <a:lumMod val="65000"/>
                  </a:schemeClr>
                </a:solidFill>
                <a:latin typeface="Bodoni MT Black" panose="02070A03080606020203" pitchFamily="18" charset="0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3981 L 1.04167E-6 0.14815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04167E-6 -0.03981 L 1.04167E-6 -7.40741E-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1"/>
          <p:cNvSpPr/>
          <p:nvPr/>
        </p:nvSpPr>
        <p:spPr>
          <a:xfrm>
            <a:off x="2634581" y="4459811"/>
            <a:ext cx="2985704" cy="1992305"/>
          </a:xfrm>
          <a:custGeom>
            <a:avLst/>
            <a:gdLst>
              <a:gd name="connsiteX0" fmla="*/ 0 w 3390900"/>
              <a:gd name="connsiteY0" fmla="*/ 1289844 h 2579687"/>
              <a:gd name="connsiteX1" fmla="*/ 1695450 w 3390900"/>
              <a:gd name="connsiteY1" fmla="*/ 0 h 2579687"/>
              <a:gd name="connsiteX2" fmla="*/ 3390900 w 3390900"/>
              <a:gd name="connsiteY2" fmla="*/ 1289844 h 2579687"/>
              <a:gd name="connsiteX3" fmla="*/ 1695450 w 3390900"/>
              <a:gd name="connsiteY3" fmla="*/ 2579688 h 2579687"/>
              <a:gd name="connsiteX4" fmla="*/ 0 w 3390900"/>
              <a:gd name="connsiteY4" fmla="*/ 1289844 h 2579687"/>
              <a:gd name="connsiteX0-1" fmla="*/ 0 w 3562350"/>
              <a:gd name="connsiteY0-2" fmla="*/ 1194962 h 2580367"/>
              <a:gd name="connsiteX1-3" fmla="*/ 1866900 w 3562350"/>
              <a:gd name="connsiteY1-4" fmla="*/ 368 h 2580367"/>
              <a:gd name="connsiteX2-5" fmla="*/ 3562350 w 3562350"/>
              <a:gd name="connsiteY2-6" fmla="*/ 1290212 h 2580367"/>
              <a:gd name="connsiteX3-7" fmla="*/ 1866900 w 3562350"/>
              <a:gd name="connsiteY3-8" fmla="*/ 2580056 h 2580367"/>
              <a:gd name="connsiteX4-9" fmla="*/ 0 w 3562350"/>
              <a:gd name="connsiteY4-10" fmla="*/ 1194962 h 2580367"/>
              <a:gd name="connsiteX0-11" fmla="*/ 282 w 3562632"/>
              <a:gd name="connsiteY0-12" fmla="*/ 1194837 h 2656407"/>
              <a:gd name="connsiteX1-13" fmla="*/ 1867182 w 3562632"/>
              <a:gd name="connsiteY1-14" fmla="*/ 243 h 2656407"/>
              <a:gd name="connsiteX2-15" fmla="*/ 3562632 w 3562632"/>
              <a:gd name="connsiteY2-16" fmla="*/ 1290087 h 2656407"/>
              <a:gd name="connsiteX3-17" fmla="*/ 2000532 w 3562632"/>
              <a:gd name="connsiteY3-18" fmla="*/ 2656131 h 2656407"/>
              <a:gd name="connsiteX4-19" fmla="*/ 282 w 3562632"/>
              <a:gd name="connsiteY4-20" fmla="*/ 1194837 h 26564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562632" h="2656407">
                <a:moveTo>
                  <a:pt x="282" y="1194837"/>
                </a:moveTo>
                <a:cubicBezTo>
                  <a:pt x="-21943" y="752189"/>
                  <a:pt x="1273457" y="-15632"/>
                  <a:pt x="1867182" y="243"/>
                </a:cubicBezTo>
                <a:cubicBezTo>
                  <a:pt x="2460907" y="16118"/>
                  <a:pt x="3562632" y="577726"/>
                  <a:pt x="3562632" y="1290087"/>
                </a:cubicBezTo>
                <a:cubicBezTo>
                  <a:pt x="3562632" y="2002448"/>
                  <a:pt x="2594257" y="2672006"/>
                  <a:pt x="2000532" y="2656131"/>
                </a:cubicBezTo>
                <a:cubicBezTo>
                  <a:pt x="1406807" y="2640256"/>
                  <a:pt x="22507" y="1637485"/>
                  <a:pt x="282" y="1194837"/>
                </a:cubicBezTo>
                <a:close/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62" y="778668"/>
            <a:ext cx="1611764" cy="28634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52867" y="3801066"/>
            <a:ext cx="1959164" cy="514964"/>
            <a:chOff x="2546383" y="10136174"/>
            <a:chExt cx="5224436" cy="1373236"/>
          </a:xfrm>
        </p:grpSpPr>
        <p:sp>
          <p:nvSpPr>
            <p:cNvPr id="19" name="Shape 758"/>
            <p:cNvSpPr/>
            <p:nvPr/>
          </p:nvSpPr>
          <p:spPr>
            <a:xfrm>
              <a:off x="2763359" y="11119560"/>
              <a:ext cx="4790484" cy="38985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spAutoFit/>
            </a:bodyPr>
            <a:lstStyle>
              <a:lvl1pPr algn="ctr">
                <a:defRPr sz="1800" cap="all" spc="360">
                  <a:solidFill>
                    <a:srgbClr val="8C7337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C.E.O.</a:t>
              </a:r>
            </a:p>
          </p:txBody>
        </p:sp>
        <p:sp>
          <p:nvSpPr>
            <p:cNvPr id="20" name="Shape 759"/>
            <p:cNvSpPr/>
            <p:nvPr/>
          </p:nvSpPr>
          <p:spPr>
            <a:xfrm>
              <a:off x="2546383" y="10136174"/>
              <a:ext cx="5224436" cy="80021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spAutoFit/>
            </a:bodyPr>
            <a:lstStyle>
              <a:lvl1pPr algn="ctr">
                <a:defRPr sz="4500">
                  <a:solidFill>
                    <a:srgbClr val="00000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r>
                <a:rPr sz="17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Mary Stark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91806" y="767104"/>
            <a:ext cx="4689152" cy="3953751"/>
            <a:chOff x="9979787" y="3349873"/>
            <a:chExt cx="12504407" cy="5763338"/>
          </a:xfrm>
        </p:grpSpPr>
        <p:sp>
          <p:nvSpPr>
            <p:cNvPr id="21" name="Shape 761"/>
            <p:cNvSpPr/>
            <p:nvPr/>
          </p:nvSpPr>
          <p:spPr>
            <a:xfrm>
              <a:off x="9979787" y="3349873"/>
              <a:ext cx="4881254" cy="5763338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sz="9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Lorem Ipsum is simply dummy text of the printing and typesetting industry. Lorem Ipsum has been the 1500s, make a type specimen book. It has survived not only five centuries, but also essentially unchanged. </a:t>
              </a:r>
            </a:p>
          </p:txBody>
        </p:sp>
        <p:sp>
          <p:nvSpPr>
            <p:cNvPr id="22" name="Shape 762"/>
            <p:cNvSpPr/>
            <p:nvPr/>
          </p:nvSpPr>
          <p:spPr>
            <a:xfrm>
              <a:off x="17602941" y="5820530"/>
              <a:ext cx="4881253" cy="2439318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sz="900" i="1" dirty="0" err="1">
                  <a:latin typeface="华文细黑" panose="02010600040101010101" pitchFamily="2" charset="-122"/>
                  <a:ea typeface="华文细黑" panose="02010600040101010101" pitchFamily="2" charset="-122"/>
                </a:rPr>
                <a:t>Lorem</a:t>
              </a:r>
              <a:r>
                <a:rPr sz="9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has survived not only </a:t>
              </a:r>
              <a:r>
                <a:rPr sz="900" i="1" dirty="0" err="1">
                  <a:latin typeface="华文细黑" panose="02010600040101010101" pitchFamily="2" charset="-122"/>
                  <a:ea typeface="华文细黑" panose="02010600040101010101" pitchFamily="2" charset="-122"/>
                </a:rPr>
                <a:t>Ipsum</a:t>
              </a:r>
              <a:r>
                <a:rPr sz="9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is simply dummy text of the printing and typesetting industry. </a:t>
              </a:r>
              <a:r>
                <a:rPr sz="900" i="1" dirty="0" err="1">
                  <a:latin typeface="华文细黑" panose="02010600040101010101" pitchFamily="2" charset="-122"/>
                  <a:ea typeface="华文细黑" panose="02010600040101010101" pitchFamily="2" charset="-122"/>
                </a:rPr>
                <a:t>Lorem</a:t>
              </a:r>
              <a:r>
                <a:rPr sz="9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</a:t>
              </a:r>
              <a:r>
                <a:rPr sz="900" i="1" dirty="0" err="1">
                  <a:latin typeface="华文细黑" panose="02010600040101010101" pitchFamily="2" charset="-122"/>
                  <a:ea typeface="华文细黑" panose="02010600040101010101" pitchFamily="2" charset="-122"/>
                </a:rPr>
                <a:t>Ipsum</a:t>
              </a:r>
              <a:r>
                <a:rPr sz="9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has been the industry's standard dummy text ever since scrambled it to make a typesetting, remaining essentially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847353" y="786815"/>
            <a:ext cx="1382228" cy="829337"/>
            <a:chOff x="7155710" y="680485"/>
            <a:chExt cx="1382228" cy="829337"/>
          </a:xfrm>
        </p:grpSpPr>
        <p:sp>
          <p:nvSpPr>
            <p:cNvPr id="13" name="Freeform 9"/>
            <p:cNvSpPr/>
            <p:nvPr/>
          </p:nvSpPr>
          <p:spPr bwMode="auto">
            <a:xfrm flipH="1">
              <a:off x="7155710" y="680485"/>
              <a:ext cx="1050526" cy="755894"/>
            </a:xfrm>
            <a:custGeom>
              <a:avLst/>
              <a:gdLst>
                <a:gd name="T0" fmla="*/ 262 w 320"/>
                <a:gd name="T1" fmla="*/ 70 h 200"/>
                <a:gd name="T2" fmla="*/ 163 w 320"/>
                <a:gd name="T3" fmla="*/ 0 h 200"/>
                <a:gd name="T4" fmla="*/ 63 w 320"/>
                <a:gd name="T5" fmla="*/ 94 h 200"/>
                <a:gd name="T6" fmla="*/ 54 w 320"/>
                <a:gd name="T7" fmla="*/ 93 h 200"/>
                <a:gd name="T8" fmla="*/ 0 w 320"/>
                <a:gd name="T9" fmla="*/ 146 h 200"/>
                <a:gd name="T10" fmla="*/ 43 w 320"/>
                <a:gd name="T11" fmla="*/ 200 h 200"/>
                <a:gd name="T12" fmla="*/ 251 w 320"/>
                <a:gd name="T13" fmla="*/ 200 h 200"/>
                <a:gd name="T14" fmla="*/ 320 w 320"/>
                <a:gd name="T15" fmla="*/ 134 h 200"/>
                <a:gd name="T16" fmla="*/ 262 w 320"/>
                <a:gd name="T17" fmla="*/ 7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200">
                  <a:moveTo>
                    <a:pt x="262" y="70"/>
                  </a:moveTo>
                  <a:cubicBezTo>
                    <a:pt x="249" y="29"/>
                    <a:pt x="209" y="0"/>
                    <a:pt x="163" y="0"/>
                  </a:cubicBezTo>
                  <a:cubicBezTo>
                    <a:pt x="108" y="0"/>
                    <a:pt x="66" y="41"/>
                    <a:pt x="63" y="94"/>
                  </a:cubicBezTo>
                  <a:cubicBezTo>
                    <a:pt x="60" y="94"/>
                    <a:pt x="57" y="93"/>
                    <a:pt x="54" y="93"/>
                  </a:cubicBezTo>
                  <a:cubicBezTo>
                    <a:pt x="24" y="93"/>
                    <a:pt x="0" y="117"/>
                    <a:pt x="0" y="146"/>
                  </a:cubicBezTo>
                  <a:cubicBezTo>
                    <a:pt x="0" y="171"/>
                    <a:pt x="19" y="195"/>
                    <a:pt x="43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87" y="200"/>
                    <a:pt x="320" y="170"/>
                    <a:pt x="320" y="134"/>
                  </a:cubicBezTo>
                  <a:cubicBezTo>
                    <a:pt x="320" y="101"/>
                    <a:pt x="295" y="74"/>
                    <a:pt x="262" y="70"/>
                  </a:cubicBezTo>
                  <a:close/>
                </a:path>
              </a:pathLst>
            </a:cu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62000">
                  <a:srgbClr val="C4D6EB"/>
                </a:gs>
                <a:gs pos="100000">
                  <a:srgbClr val="FFEBFA"/>
                </a:gs>
              </a:gsLst>
              <a:lin ang="189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Freeform 9"/>
            <p:cNvSpPr/>
            <p:nvPr/>
          </p:nvSpPr>
          <p:spPr bwMode="auto">
            <a:xfrm flipH="1">
              <a:off x="7607269" y="858843"/>
              <a:ext cx="930669" cy="650979"/>
            </a:xfrm>
            <a:custGeom>
              <a:avLst/>
              <a:gdLst>
                <a:gd name="T0" fmla="*/ 262 w 320"/>
                <a:gd name="T1" fmla="*/ 70 h 200"/>
                <a:gd name="T2" fmla="*/ 163 w 320"/>
                <a:gd name="T3" fmla="*/ 0 h 200"/>
                <a:gd name="T4" fmla="*/ 63 w 320"/>
                <a:gd name="T5" fmla="*/ 94 h 200"/>
                <a:gd name="T6" fmla="*/ 54 w 320"/>
                <a:gd name="T7" fmla="*/ 93 h 200"/>
                <a:gd name="T8" fmla="*/ 0 w 320"/>
                <a:gd name="T9" fmla="*/ 146 h 200"/>
                <a:gd name="T10" fmla="*/ 43 w 320"/>
                <a:gd name="T11" fmla="*/ 200 h 200"/>
                <a:gd name="T12" fmla="*/ 251 w 320"/>
                <a:gd name="T13" fmla="*/ 200 h 200"/>
                <a:gd name="T14" fmla="*/ 320 w 320"/>
                <a:gd name="T15" fmla="*/ 134 h 200"/>
                <a:gd name="T16" fmla="*/ 262 w 320"/>
                <a:gd name="T17" fmla="*/ 7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200">
                  <a:moveTo>
                    <a:pt x="262" y="70"/>
                  </a:moveTo>
                  <a:cubicBezTo>
                    <a:pt x="249" y="29"/>
                    <a:pt x="209" y="0"/>
                    <a:pt x="163" y="0"/>
                  </a:cubicBezTo>
                  <a:cubicBezTo>
                    <a:pt x="108" y="0"/>
                    <a:pt x="66" y="41"/>
                    <a:pt x="63" y="94"/>
                  </a:cubicBezTo>
                  <a:cubicBezTo>
                    <a:pt x="60" y="94"/>
                    <a:pt x="57" y="93"/>
                    <a:pt x="54" y="93"/>
                  </a:cubicBezTo>
                  <a:cubicBezTo>
                    <a:pt x="24" y="93"/>
                    <a:pt x="0" y="117"/>
                    <a:pt x="0" y="146"/>
                  </a:cubicBezTo>
                  <a:cubicBezTo>
                    <a:pt x="0" y="171"/>
                    <a:pt x="19" y="195"/>
                    <a:pt x="43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87" y="200"/>
                    <a:pt x="320" y="170"/>
                    <a:pt x="320" y="134"/>
                  </a:cubicBezTo>
                  <a:cubicBezTo>
                    <a:pt x="320" y="101"/>
                    <a:pt x="295" y="74"/>
                    <a:pt x="262" y="70"/>
                  </a:cubicBezTo>
                  <a:close/>
                </a:path>
              </a:pathLst>
            </a:cu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62000">
                  <a:srgbClr val="C4D6EB"/>
                </a:gs>
                <a:gs pos="100000">
                  <a:srgbClr val="FFEBFA"/>
                </a:gs>
              </a:gsLst>
              <a:lin ang="189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4" name="Shape 952"/>
          <p:cNvSpPr txBox="1"/>
          <p:nvPr/>
        </p:nvSpPr>
        <p:spPr>
          <a:xfrm>
            <a:off x="3087423" y="2916382"/>
            <a:ext cx="2996704" cy="813390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9pPr>
          </a:lstStyle>
          <a:p>
            <a:pPr hangingPunct="1"/>
            <a:r>
              <a:rPr lang="en-US" sz="4200" dirty="0">
                <a:solidFill>
                  <a:schemeClr val="tx1"/>
                </a:solidFill>
                <a:latin typeface="造字工房朗宋（非商用）常规体" pitchFamily="2" charset="-122"/>
                <a:ea typeface="造字工房朗宋（非商用）常规体" pitchFamily="2" charset="-122"/>
              </a:rPr>
              <a:t>Title text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4"/>
          <p:cNvSpPr/>
          <p:nvPr/>
        </p:nvSpPr>
        <p:spPr>
          <a:xfrm>
            <a:off x="-624384" y="2061813"/>
            <a:ext cx="6131257" cy="2793602"/>
          </a:xfrm>
          <a:custGeom>
            <a:avLst/>
            <a:gdLst>
              <a:gd name="connsiteX0" fmla="*/ 409433 w 4949842"/>
              <a:gd name="connsiteY0" fmla="*/ 137733 h 6085600"/>
              <a:gd name="connsiteX1" fmla="*/ 873457 w 4949842"/>
              <a:gd name="connsiteY1" fmla="*/ 410688 h 6085600"/>
              <a:gd name="connsiteX2" fmla="*/ 1296537 w 4949842"/>
              <a:gd name="connsiteY2" fmla="*/ 847417 h 6085600"/>
              <a:gd name="connsiteX3" fmla="*/ 2511188 w 4949842"/>
              <a:gd name="connsiteY3" fmla="*/ 656348 h 6085600"/>
              <a:gd name="connsiteX4" fmla="*/ 3684895 w 4949842"/>
              <a:gd name="connsiteY4" fmla="*/ 1256 h 6085600"/>
              <a:gd name="connsiteX5" fmla="*/ 4763068 w 4949842"/>
              <a:gd name="connsiteY5" fmla="*/ 533518 h 6085600"/>
              <a:gd name="connsiteX6" fmla="*/ 4899546 w 4949842"/>
              <a:gd name="connsiteY6" fmla="*/ 1925590 h 6085600"/>
              <a:gd name="connsiteX7" fmla="*/ 4217158 w 4949842"/>
              <a:gd name="connsiteY7" fmla="*/ 2990115 h 6085600"/>
              <a:gd name="connsiteX8" fmla="*/ 4558352 w 4949842"/>
              <a:gd name="connsiteY8" fmla="*/ 4941745 h 6085600"/>
              <a:gd name="connsiteX9" fmla="*/ 3589361 w 4949842"/>
              <a:gd name="connsiteY9" fmla="*/ 6074509 h 6085600"/>
              <a:gd name="connsiteX10" fmla="*/ 1528549 w 4949842"/>
              <a:gd name="connsiteY10" fmla="*/ 5460360 h 6085600"/>
              <a:gd name="connsiteX11" fmla="*/ 0 w 4949842"/>
              <a:gd name="connsiteY11" fmla="*/ 4505017 h 6085600"/>
              <a:gd name="connsiteX0-1" fmla="*/ 409433 w 4949842"/>
              <a:gd name="connsiteY0-2" fmla="*/ 137733 h 6085600"/>
              <a:gd name="connsiteX1-3" fmla="*/ 873457 w 4949842"/>
              <a:gd name="connsiteY1-4" fmla="*/ 410688 h 6085600"/>
              <a:gd name="connsiteX2-5" fmla="*/ 1296537 w 4949842"/>
              <a:gd name="connsiteY2-6" fmla="*/ 847417 h 6085600"/>
              <a:gd name="connsiteX3-7" fmla="*/ 2511188 w 4949842"/>
              <a:gd name="connsiteY3-8" fmla="*/ 656348 h 6085600"/>
              <a:gd name="connsiteX4-9" fmla="*/ 3684895 w 4949842"/>
              <a:gd name="connsiteY4-10" fmla="*/ 1256 h 6085600"/>
              <a:gd name="connsiteX5-11" fmla="*/ 4763068 w 4949842"/>
              <a:gd name="connsiteY5-12" fmla="*/ 533518 h 6085600"/>
              <a:gd name="connsiteX6-13" fmla="*/ 4899546 w 4949842"/>
              <a:gd name="connsiteY6-14" fmla="*/ 1925590 h 6085600"/>
              <a:gd name="connsiteX7-15" fmla="*/ 4217158 w 4949842"/>
              <a:gd name="connsiteY7-16" fmla="*/ 2990115 h 6085600"/>
              <a:gd name="connsiteX8-17" fmla="*/ 4558352 w 4949842"/>
              <a:gd name="connsiteY8-18" fmla="*/ 4941745 h 6085600"/>
              <a:gd name="connsiteX9-19" fmla="*/ 3589361 w 4949842"/>
              <a:gd name="connsiteY9-20" fmla="*/ 6074509 h 6085600"/>
              <a:gd name="connsiteX10-21" fmla="*/ 1528549 w 4949842"/>
              <a:gd name="connsiteY10-22" fmla="*/ 5460360 h 6085600"/>
              <a:gd name="connsiteX11-23" fmla="*/ 0 w 4949842"/>
              <a:gd name="connsiteY11-24" fmla="*/ 4505017 h 6085600"/>
              <a:gd name="connsiteX0-25" fmla="*/ 409433 w 4949842"/>
              <a:gd name="connsiteY0-26" fmla="*/ 137733 h 6085600"/>
              <a:gd name="connsiteX1-27" fmla="*/ 873457 w 4949842"/>
              <a:gd name="connsiteY1-28" fmla="*/ 410688 h 6085600"/>
              <a:gd name="connsiteX2-29" fmla="*/ 1296537 w 4949842"/>
              <a:gd name="connsiteY2-30" fmla="*/ 847417 h 6085600"/>
              <a:gd name="connsiteX3-31" fmla="*/ 2511188 w 4949842"/>
              <a:gd name="connsiteY3-32" fmla="*/ 656348 h 6085600"/>
              <a:gd name="connsiteX4-33" fmla="*/ 3684895 w 4949842"/>
              <a:gd name="connsiteY4-34" fmla="*/ 1256 h 6085600"/>
              <a:gd name="connsiteX5-35" fmla="*/ 4763068 w 4949842"/>
              <a:gd name="connsiteY5-36" fmla="*/ 533518 h 6085600"/>
              <a:gd name="connsiteX6-37" fmla="*/ 4899546 w 4949842"/>
              <a:gd name="connsiteY6-38" fmla="*/ 1925590 h 6085600"/>
              <a:gd name="connsiteX7-39" fmla="*/ 4217158 w 4949842"/>
              <a:gd name="connsiteY7-40" fmla="*/ 2990115 h 6085600"/>
              <a:gd name="connsiteX8-41" fmla="*/ 4558352 w 4949842"/>
              <a:gd name="connsiteY8-42" fmla="*/ 4941745 h 6085600"/>
              <a:gd name="connsiteX9-43" fmla="*/ 3589361 w 4949842"/>
              <a:gd name="connsiteY9-44" fmla="*/ 6074509 h 6085600"/>
              <a:gd name="connsiteX10-45" fmla="*/ 1528549 w 4949842"/>
              <a:gd name="connsiteY10-46" fmla="*/ 5460360 h 6085600"/>
              <a:gd name="connsiteX11-47" fmla="*/ 0 w 4949842"/>
              <a:gd name="connsiteY11-48" fmla="*/ 4505017 h 6085600"/>
              <a:gd name="connsiteX0-49" fmla="*/ 409433 w 4949842"/>
              <a:gd name="connsiteY0-50" fmla="*/ 137733 h 6085600"/>
              <a:gd name="connsiteX1-51" fmla="*/ 873457 w 4949842"/>
              <a:gd name="connsiteY1-52" fmla="*/ 410688 h 6085600"/>
              <a:gd name="connsiteX2-53" fmla="*/ 1296537 w 4949842"/>
              <a:gd name="connsiteY2-54" fmla="*/ 847417 h 6085600"/>
              <a:gd name="connsiteX3-55" fmla="*/ 2511188 w 4949842"/>
              <a:gd name="connsiteY3-56" fmla="*/ 656348 h 6085600"/>
              <a:gd name="connsiteX4-57" fmla="*/ 3684895 w 4949842"/>
              <a:gd name="connsiteY4-58" fmla="*/ 1256 h 6085600"/>
              <a:gd name="connsiteX5-59" fmla="*/ 4763068 w 4949842"/>
              <a:gd name="connsiteY5-60" fmla="*/ 533518 h 6085600"/>
              <a:gd name="connsiteX6-61" fmla="*/ 4899546 w 4949842"/>
              <a:gd name="connsiteY6-62" fmla="*/ 1925590 h 6085600"/>
              <a:gd name="connsiteX7-63" fmla="*/ 4217158 w 4949842"/>
              <a:gd name="connsiteY7-64" fmla="*/ 2990115 h 6085600"/>
              <a:gd name="connsiteX8-65" fmla="*/ 4558352 w 4949842"/>
              <a:gd name="connsiteY8-66" fmla="*/ 4941745 h 6085600"/>
              <a:gd name="connsiteX9-67" fmla="*/ 3589361 w 4949842"/>
              <a:gd name="connsiteY9-68" fmla="*/ 6074509 h 6085600"/>
              <a:gd name="connsiteX10-69" fmla="*/ 1528549 w 4949842"/>
              <a:gd name="connsiteY10-70" fmla="*/ 5460360 h 6085600"/>
              <a:gd name="connsiteX11-71" fmla="*/ 0 w 4949842"/>
              <a:gd name="connsiteY11-72" fmla="*/ 4505017 h 6085600"/>
              <a:gd name="connsiteX0-73" fmla="*/ 409433 w 4949842"/>
              <a:gd name="connsiteY0-74" fmla="*/ 136550 h 6084417"/>
              <a:gd name="connsiteX1-75" fmla="*/ 873457 w 4949842"/>
              <a:gd name="connsiteY1-76" fmla="*/ 409505 h 6084417"/>
              <a:gd name="connsiteX2-77" fmla="*/ 1296537 w 4949842"/>
              <a:gd name="connsiteY2-78" fmla="*/ 846234 h 6084417"/>
              <a:gd name="connsiteX3-79" fmla="*/ 2511188 w 4949842"/>
              <a:gd name="connsiteY3-80" fmla="*/ 655165 h 6084417"/>
              <a:gd name="connsiteX4-81" fmla="*/ 3684895 w 4949842"/>
              <a:gd name="connsiteY4-82" fmla="*/ 73 h 6084417"/>
              <a:gd name="connsiteX5-83" fmla="*/ 4763068 w 4949842"/>
              <a:gd name="connsiteY5-84" fmla="*/ 532335 h 6084417"/>
              <a:gd name="connsiteX6-85" fmla="*/ 4899546 w 4949842"/>
              <a:gd name="connsiteY6-86" fmla="*/ 1924407 h 6084417"/>
              <a:gd name="connsiteX7-87" fmla="*/ 4217158 w 4949842"/>
              <a:gd name="connsiteY7-88" fmla="*/ 2988932 h 6084417"/>
              <a:gd name="connsiteX8-89" fmla="*/ 4558352 w 4949842"/>
              <a:gd name="connsiteY8-90" fmla="*/ 4940562 h 6084417"/>
              <a:gd name="connsiteX9-91" fmla="*/ 3589361 w 4949842"/>
              <a:gd name="connsiteY9-92" fmla="*/ 6073326 h 6084417"/>
              <a:gd name="connsiteX10-93" fmla="*/ 1528549 w 4949842"/>
              <a:gd name="connsiteY10-94" fmla="*/ 5459177 h 6084417"/>
              <a:gd name="connsiteX11-95" fmla="*/ 0 w 4949842"/>
              <a:gd name="connsiteY11-96" fmla="*/ 4503834 h 6084417"/>
              <a:gd name="connsiteX0-97" fmla="*/ 409433 w 4957019"/>
              <a:gd name="connsiteY0-98" fmla="*/ 136550 h 6084417"/>
              <a:gd name="connsiteX1-99" fmla="*/ 873457 w 4957019"/>
              <a:gd name="connsiteY1-100" fmla="*/ 409505 h 6084417"/>
              <a:gd name="connsiteX2-101" fmla="*/ 1296537 w 4957019"/>
              <a:gd name="connsiteY2-102" fmla="*/ 846234 h 6084417"/>
              <a:gd name="connsiteX3-103" fmla="*/ 2511188 w 4957019"/>
              <a:gd name="connsiteY3-104" fmla="*/ 655165 h 6084417"/>
              <a:gd name="connsiteX4-105" fmla="*/ 3684895 w 4957019"/>
              <a:gd name="connsiteY4-106" fmla="*/ 73 h 6084417"/>
              <a:gd name="connsiteX5-107" fmla="*/ 4763068 w 4957019"/>
              <a:gd name="connsiteY5-108" fmla="*/ 532335 h 6084417"/>
              <a:gd name="connsiteX6-109" fmla="*/ 4899546 w 4957019"/>
              <a:gd name="connsiteY6-110" fmla="*/ 1924407 h 6084417"/>
              <a:gd name="connsiteX7-111" fmla="*/ 4217158 w 4957019"/>
              <a:gd name="connsiteY7-112" fmla="*/ 2988932 h 6084417"/>
              <a:gd name="connsiteX8-113" fmla="*/ 4558352 w 4957019"/>
              <a:gd name="connsiteY8-114" fmla="*/ 4940562 h 6084417"/>
              <a:gd name="connsiteX9-115" fmla="*/ 3589361 w 4957019"/>
              <a:gd name="connsiteY9-116" fmla="*/ 6073326 h 6084417"/>
              <a:gd name="connsiteX10-117" fmla="*/ 1528549 w 4957019"/>
              <a:gd name="connsiteY10-118" fmla="*/ 5459177 h 6084417"/>
              <a:gd name="connsiteX11-119" fmla="*/ 0 w 4957019"/>
              <a:gd name="connsiteY11-120" fmla="*/ 4503834 h 6084417"/>
              <a:gd name="connsiteX0-121" fmla="*/ 409433 w 4957019"/>
              <a:gd name="connsiteY0-122" fmla="*/ 136550 h 6084417"/>
              <a:gd name="connsiteX1-123" fmla="*/ 873457 w 4957019"/>
              <a:gd name="connsiteY1-124" fmla="*/ 409505 h 6084417"/>
              <a:gd name="connsiteX2-125" fmla="*/ 1296537 w 4957019"/>
              <a:gd name="connsiteY2-126" fmla="*/ 846234 h 6084417"/>
              <a:gd name="connsiteX3-127" fmla="*/ 2511188 w 4957019"/>
              <a:gd name="connsiteY3-128" fmla="*/ 655165 h 6084417"/>
              <a:gd name="connsiteX4-129" fmla="*/ 3684895 w 4957019"/>
              <a:gd name="connsiteY4-130" fmla="*/ 73 h 6084417"/>
              <a:gd name="connsiteX5-131" fmla="*/ 4763068 w 4957019"/>
              <a:gd name="connsiteY5-132" fmla="*/ 532335 h 6084417"/>
              <a:gd name="connsiteX6-133" fmla="*/ 4899546 w 4957019"/>
              <a:gd name="connsiteY6-134" fmla="*/ 1924407 h 6084417"/>
              <a:gd name="connsiteX7-135" fmla="*/ 4217158 w 4957019"/>
              <a:gd name="connsiteY7-136" fmla="*/ 2988932 h 6084417"/>
              <a:gd name="connsiteX8-137" fmla="*/ 4558352 w 4957019"/>
              <a:gd name="connsiteY8-138" fmla="*/ 4940562 h 6084417"/>
              <a:gd name="connsiteX9-139" fmla="*/ 3589361 w 4957019"/>
              <a:gd name="connsiteY9-140" fmla="*/ 6073326 h 6084417"/>
              <a:gd name="connsiteX10-141" fmla="*/ 1528549 w 4957019"/>
              <a:gd name="connsiteY10-142" fmla="*/ 5459177 h 6084417"/>
              <a:gd name="connsiteX11-143" fmla="*/ 0 w 4957019"/>
              <a:gd name="connsiteY11-144" fmla="*/ 4503834 h 6084417"/>
              <a:gd name="connsiteX0-145" fmla="*/ 409433 w 4939314"/>
              <a:gd name="connsiteY0-146" fmla="*/ 136550 h 6084417"/>
              <a:gd name="connsiteX1-147" fmla="*/ 873457 w 4939314"/>
              <a:gd name="connsiteY1-148" fmla="*/ 409505 h 6084417"/>
              <a:gd name="connsiteX2-149" fmla="*/ 1296537 w 4939314"/>
              <a:gd name="connsiteY2-150" fmla="*/ 846234 h 6084417"/>
              <a:gd name="connsiteX3-151" fmla="*/ 2511188 w 4939314"/>
              <a:gd name="connsiteY3-152" fmla="*/ 655165 h 6084417"/>
              <a:gd name="connsiteX4-153" fmla="*/ 3684895 w 4939314"/>
              <a:gd name="connsiteY4-154" fmla="*/ 73 h 6084417"/>
              <a:gd name="connsiteX5-155" fmla="*/ 4763068 w 4939314"/>
              <a:gd name="connsiteY5-156" fmla="*/ 532335 h 6084417"/>
              <a:gd name="connsiteX6-157" fmla="*/ 4899546 w 4939314"/>
              <a:gd name="connsiteY6-158" fmla="*/ 1924407 h 6084417"/>
              <a:gd name="connsiteX7-159" fmla="*/ 4217158 w 4939314"/>
              <a:gd name="connsiteY7-160" fmla="*/ 2988932 h 6084417"/>
              <a:gd name="connsiteX8-161" fmla="*/ 4558352 w 4939314"/>
              <a:gd name="connsiteY8-162" fmla="*/ 4940562 h 6084417"/>
              <a:gd name="connsiteX9-163" fmla="*/ 3589361 w 4939314"/>
              <a:gd name="connsiteY9-164" fmla="*/ 6073326 h 6084417"/>
              <a:gd name="connsiteX10-165" fmla="*/ 1528549 w 4939314"/>
              <a:gd name="connsiteY10-166" fmla="*/ 5459177 h 6084417"/>
              <a:gd name="connsiteX11-167" fmla="*/ 0 w 4939314"/>
              <a:gd name="connsiteY11-168" fmla="*/ 4503834 h 6084417"/>
              <a:gd name="connsiteX0-169" fmla="*/ 409433 w 4968938"/>
              <a:gd name="connsiteY0-170" fmla="*/ 136550 h 6084417"/>
              <a:gd name="connsiteX1-171" fmla="*/ 873457 w 4968938"/>
              <a:gd name="connsiteY1-172" fmla="*/ 409505 h 6084417"/>
              <a:gd name="connsiteX2-173" fmla="*/ 1296537 w 4968938"/>
              <a:gd name="connsiteY2-174" fmla="*/ 846234 h 6084417"/>
              <a:gd name="connsiteX3-175" fmla="*/ 2511188 w 4968938"/>
              <a:gd name="connsiteY3-176" fmla="*/ 655165 h 6084417"/>
              <a:gd name="connsiteX4-177" fmla="*/ 3684895 w 4968938"/>
              <a:gd name="connsiteY4-178" fmla="*/ 73 h 6084417"/>
              <a:gd name="connsiteX5-179" fmla="*/ 4763068 w 4968938"/>
              <a:gd name="connsiteY5-180" fmla="*/ 532335 h 6084417"/>
              <a:gd name="connsiteX6-181" fmla="*/ 4899546 w 4968938"/>
              <a:gd name="connsiteY6-182" fmla="*/ 1924407 h 6084417"/>
              <a:gd name="connsiteX7-183" fmla="*/ 4217158 w 4968938"/>
              <a:gd name="connsiteY7-184" fmla="*/ 2988932 h 6084417"/>
              <a:gd name="connsiteX8-185" fmla="*/ 4558352 w 4968938"/>
              <a:gd name="connsiteY8-186" fmla="*/ 4940562 h 6084417"/>
              <a:gd name="connsiteX9-187" fmla="*/ 3589361 w 4968938"/>
              <a:gd name="connsiteY9-188" fmla="*/ 6073326 h 6084417"/>
              <a:gd name="connsiteX10-189" fmla="*/ 1528549 w 4968938"/>
              <a:gd name="connsiteY10-190" fmla="*/ 5459177 h 6084417"/>
              <a:gd name="connsiteX11-191" fmla="*/ 0 w 4968938"/>
              <a:gd name="connsiteY11-192" fmla="*/ 4503834 h 6084417"/>
              <a:gd name="connsiteX0-193" fmla="*/ 409433 w 4968938"/>
              <a:gd name="connsiteY0-194" fmla="*/ 136550 h 6084417"/>
              <a:gd name="connsiteX1-195" fmla="*/ 873457 w 4968938"/>
              <a:gd name="connsiteY1-196" fmla="*/ 409505 h 6084417"/>
              <a:gd name="connsiteX2-197" fmla="*/ 1296537 w 4968938"/>
              <a:gd name="connsiteY2-198" fmla="*/ 846234 h 6084417"/>
              <a:gd name="connsiteX3-199" fmla="*/ 2511188 w 4968938"/>
              <a:gd name="connsiteY3-200" fmla="*/ 655165 h 6084417"/>
              <a:gd name="connsiteX4-201" fmla="*/ 3684895 w 4968938"/>
              <a:gd name="connsiteY4-202" fmla="*/ 73 h 6084417"/>
              <a:gd name="connsiteX5-203" fmla="*/ 4763068 w 4968938"/>
              <a:gd name="connsiteY5-204" fmla="*/ 532335 h 6084417"/>
              <a:gd name="connsiteX6-205" fmla="*/ 4899546 w 4968938"/>
              <a:gd name="connsiteY6-206" fmla="*/ 1924407 h 6084417"/>
              <a:gd name="connsiteX7-207" fmla="*/ 4217158 w 4968938"/>
              <a:gd name="connsiteY7-208" fmla="*/ 2988932 h 6084417"/>
              <a:gd name="connsiteX8-209" fmla="*/ 4558352 w 4968938"/>
              <a:gd name="connsiteY8-210" fmla="*/ 4940562 h 6084417"/>
              <a:gd name="connsiteX9-211" fmla="*/ 3589361 w 4968938"/>
              <a:gd name="connsiteY9-212" fmla="*/ 6073326 h 6084417"/>
              <a:gd name="connsiteX10-213" fmla="*/ 1528549 w 4968938"/>
              <a:gd name="connsiteY10-214" fmla="*/ 5459177 h 6084417"/>
              <a:gd name="connsiteX11-215" fmla="*/ 0 w 4968938"/>
              <a:gd name="connsiteY11-216" fmla="*/ 4503834 h 60844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4968938" h="6084417">
                <a:moveTo>
                  <a:pt x="409433" y="136550"/>
                </a:moveTo>
                <a:cubicBezTo>
                  <a:pt x="567519" y="213887"/>
                  <a:pt x="739253" y="236633"/>
                  <a:pt x="873457" y="409505"/>
                </a:cubicBezTo>
                <a:cubicBezTo>
                  <a:pt x="1007661" y="582377"/>
                  <a:pt x="982638" y="764348"/>
                  <a:pt x="1296537" y="846234"/>
                </a:cubicBezTo>
                <a:cubicBezTo>
                  <a:pt x="1610436" y="928120"/>
                  <a:pt x="2126776" y="837135"/>
                  <a:pt x="2511188" y="655165"/>
                </a:cubicBezTo>
                <a:cubicBezTo>
                  <a:pt x="2895600" y="473195"/>
                  <a:pt x="3282286" y="-6750"/>
                  <a:pt x="3684895" y="73"/>
                </a:cubicBezTo>
                <a:cubicBezTo>
                  <a:pt x="4087504" y="6896"/>
                  <a:pt x="4533331" y="211613"/>
                  <a:pt x="4763068" y="532335"/>
                </a:cubicBezTo>
                <a:cubicBezTo>
                  <a:pt x="4992805" y="853057"/>
                  <a:pt x="5017826" y="1501326"/>
                  <a:pt x="4899546" y="1924407"/>
                </a:cubicBezTo>
                <a:cubicBezTo>
                  <a:pt x="4781266" y="2347488"/>
                  <a:pt x="4219432" y="2458945"/>
                  <a:pt x="4217158" y="2988932"/>
                </a:cubicBezTo>
                <a:cubicBezTo>
                  <a:pt x="4214884" y="3518919"/>
                  <a:pt x="4662985" y="4426496"/>
                  <a:pt x="4558352" y="4940562"/>
                </a:cubicBezTo>
                <a:cubicBezTo>
                  <a:pt x="4453719" y="5454628"/>
                  <a:pt x="4094328" y="5986890"/>
                  <a:pt x="3589361" y="6073326"/>
                </a:cubicBezTo>
                <a:cubicBezTo>
                  <a:pt x="3084394" y="6159762"/>
                  <a:pt x="2126776" y="5720759"/>
                  <a:pt x="1528549" y="5459177"/>
                </a:cubicBezTo>
                <a:cubicBezTo>
                  <a:pt x="930322" y="5197595"/>
                  <a:pt x="465161" y="4850714"/>
                  <a:pt x="0" y="4503834"/>
                </a:cubicBezTo>
              </a:path>
            </a:pathLst>
          </a:custGeom>
          <a:gradFill flip="none" rotWithShape="1">
            <a:gsLst>
              <a:gs pos="0">
                <a:srgbClr val="5E9EFF">
                  <a:alpha val="10000"/>
                </a:srgbClr>
              </a:gs>
              <a:gs pos="41000">
                <a:srgbClr val="85C2FF">
                  <a:alpha val="10000"/>
                </a:srgbClr>
              </a:gs>
              <a:gs pos="70000">
                <a:srgbClr val="C4D6EB">
                  <a:alpha val="10000"/>
                </a:srgbClr>
              </a:gs>
              <a:gs pos="100000">
                <a:srgbClr val="FFEBFA">
                  <a:alpha val="1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1521454" y="1510957"/>
            <a:ext cx="2236946" cy="1163955"/>
          </a:xfrm>
          <a:custGeom>
            <a:avLst/>
            <a:gdLst>
              <a:gd name="connsiteX0" fmla="*/ 0 w 2462212"/>
              <a:gd name="connsiteY0" fmla="*/ 942975 h 942975"/>
              <a:gd name="connsiteX1" fmla="*/ 0 w 2462212"/>
              <a:gd name="connsiteY1" fmla="*/ 145256 h 942975"/>
              <a:gd name="connsiteX2" fmla="*/ 145256 w 2462212"/>
              <a:gd name="connsiteY2" fmla="*/ 0 h 942975"/>
              <a:gd name="connsiteX3" fmla="*/ 2462212 w 2462212"/>
              <a:gd name="connsiteY3" fmla="*/ 0 h 942975"/>
              <a:gd name="connsiteX0-1" fmla="*/ 0 w 2462212"/>
              <a:gd name="connsiteY0-2" fmla="*/ 942975 h 942975"/>
              <a:gd name="connsiteX1-3" fmla="*/ 0 w 2462212"/>
              <a:gd name="connsiteY1-4" fmla="*/ 145256 h 942975"/>
              <a:gd name="connsiteX2-5" fmla="*/ 145256 w 2462212"/>
              <a:gd name="connsiteY2-6" fmla="*/ 0 h 942975"/>
              <a:gd name="connsiteX3-7" fmla="*/ 2462212 w 2462212"/>
              <a:gd name="connsiteY3-8" fmla="*/ 0 h 942975"/>
              <a:gd name="connsiteX0-9" fmla="*/ 0 w 2462212"/>
              <a:gd name="connsiteY0-10" fmla="*/ 942975 h 942975"/>
              <a:gd name="connsiteX1-11" fmla="*/ 0 w 2462212"/>
              <a:gd name="connsiteY1-12" fmla="*/ 145256 h 942975"/>
              <a:gd name="connsiteX2-13" fmla="*/ 145256 w 2462212"/>
              <a:gd name="connsiteY2-14" fmla="*/ 0 h 942975"/>
              <a:gd name="connsiteX3-15" fmla="*/ 2462212 w 2462212"/>
              <a:gd name="connsiteY3-16" fmla="*/ 0 h 9429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462212" h="942975">
                <a:moveTo>
                  <a:pt x="0" y="942975"/>
                </a:moveTo>
                <a:lnTo>
                  <a:pt x="0" y="145256"/>
                </a:lnTo>
                <a:cubicBezTo>
                  <a:pt x="31751" y="46830"/>
                  <a:pt x="87312" y="12700"/>
                  <a:pt x="145256" y="0"/>
                </a:cubicBezTo>
                <a:lnTo>
                  <a:pt x="2462212" y="0"/>
                </a:lnTo>
              </a:path>
            </a:pathLst>
          </a:custGeom>
          <a:noFill/>
          <a:ln w="15875" cmpd="sng">
            <a:solidFill>
              <a:schemeClr val="bg1">
                <a:lumMod val="65000"/>
              </a:schemeClr>
            </a:solidFill>
            <a:prstDash val="solid"/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54000" rIns="54000" bIns="0" anchor="ctr"/>
          <a:lstStyle/>
          <a:p>
            <a:pPr algn="l">
              <a:lnSpc>
                <a:spcPct val="150000"/>
              </a:lnSpc>
            </a:pPr>
            <a:r>
              <a:rPr lang="zh-CN" altLang="en-US" sz="800">
                <a:solidFill>
                  <a:srgbClr val="0A1428"/>
                </a:solidFill>
                <a:latin typeface="Lora" panose="02000503000000020004" charset="0"/>
                <a:ea typeface="华文细黑" panose="02010600040101010101" pitchFamily="2" charset="-122"/>
                <a:sym typeface="+mn-ea"/>
              </a:rPr>
              <a:t>I love you more than I've ever loved any woman. And I've waited longer for you than I've waited for any woman.</a:t>
            </a:r>
            <a:endParaRPr lang="zh-CN" alt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4325614" y="1510957"/>
            <a:ext cx="2236946" cy="1163955"/>
          </a:xfrm>
          <a:custGeom>
            <a:avLst/>
            <a:gdLst>
              <a:gd name="connsiteX0" fmla="*/ 0 w 2462212"/>
              <a:gd name="connsiteY0" fmla="*/ 942975 h 942975"/>
              <a:gd name="connsiteX1" fmla="*/ 0 w 2462212"/>
              <a:gd name="connsiteY1" fmla="*/ 145256 h 942975"/>
              <a:gd name="connsiteX2" fmla="*/ 145256 w 2462212"/>
              <a:gd name="connsiteY2" fmla="*/ 0 h 942975"/>
              <a:gd name="connsiteX3" fmla="*/ 2462212 w 2462212"/>
              <a:gd name="connsiteY3" fmla="*/ 0 h 942975"/>
              <a:gd name="connsiteX0-1" fmla="*/ 0 w 2462212"/>
              <a:gd name="connsiteY0-2" fmla="*/ 942975 h 942975"/>
              <a:gd name="connsiteX1-3" fmla="*/ 0 w 2462212"/>
              <a:gd name="connsiteY1-4" fmla="*/ 145256 h 942975"/>
              <a:gd name="connsiteX2-5" fmla="*/ 145256 w 2462212"/>
              <a:gd name="connsiteY2-6" fmla="*/ 0 h 942975"/>
              <a:gd name="connsiteX3-7" fmla="*/ 2462212 w 2462212"/>
              <a:gd name="connsiteY3-8" fmla="*/ 0 h 942975"/>
              <a:gd name="connsiteX0-9" fmla="*/ 0 w 2462212"/>
              <a:gd name="connsiteY0-10" fmla="*/ 942975 h 942975"/>
              <a:gd name="connsiteX1-11" fmla="*/ 0 w 2462212"/>
              <a:gd name="connsiteY1-12" fmla="*/ 145256 h 942975"/>
              <a:gd name="connsiteX2-13" fmla="*/ 145256 w 2462212"/>
              <a:gd name="connsiteY2-14" fmla="*/ 0 h 942975"/>
              <a:gd name="connsiteX3-15" fmla="*/ 2462212 w 2462212"/>
              <a:gd name="connsiteY3-16" fmla="*/ 0 h 9429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462212" h="942975">
                <a:moveTo>
                  <a:pt x="0" y="942975"/>
                </a:moveTo>
                <a:lnTo>
                  <a:pt x="0" y="145256"/>
                </a:lnTo>
                <a:cubicBezTo>
                  <a:pt x="31751" y="46830"/>
                  <a:pt x="87312" y="12700"/>
                  <a:pt x="145256" y="0"/>
                </a:cubicBezTo>
                <a:lnTo>
                  <a:pt x="2462212" y="0"/>
                </a:lnTo>
              </a:path>
            </a:pathLst>
          </a:custGeom>
          <a:noFill/>
          <a:ln w="15875" cmpd="sng">
            <a:solidFill>
              <a:schemeClr val="bg1">
                <a:lumMod val="50000"/>
              </a:schemeClr>
            </a:solidFill>
            <a:prstDash val="solid"/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54000" rIns="54000" bIns="0" anchor="ctr"/>
          <a:lstStyle/>
          <a:p>
            <a:pPr algn="l">
              <a:lnSpc>
                <a:spcPct val="150000"/>
              </a:lnSpc>
            </a:pPr>
            <a:r>
              <a:rPr lang="zh-CN" altLang="en-US" sz="800">
                <a:solidFill>
                  <a:srgbClr val="0A1428"/>
                </a:solidFill>
                <a:latin typeface="Lora" panose="02000503000000020004" charset="0"/>
                <a:ea typeface="华文细黑" panose="02010600040101010101" pitchFamily="2" charset="-122"/>
                <a:sym typeface="+mn-ea"/>
              </a:rPr>
              <a:t>I love you more than I've ever loved any woman. And I've waited longer for you than I've waited for any woman.</a:t>
            </a:r>
            <a:endParaRPr lang="zh-CN" altLang="en-US" sz="8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923534" y="3095917"/>
            <a:ext cx="2236946" cy="1162526"/>
            <a:chOff x="2603500" y="2855342"/>
            <a:chExt cx="2462212" cy="1279525"/>
          </a:xfrm>
        </p:grpSpPr>
        <p:sp>
          <p:nvSpPr>
            <p:cNvPr id="28" name="文本框 17"/>
            <p:cNvSpPr txBox="1">
              <a:spLocks noChangeArrowheads="1"/>
            </p:cNvSpPr>
            <p:nvPr/>
          </p:nvSpPr>
          <p:spPr bwMode="auto">
            <a:xfrm>
              <a:off x="2603500" y="2855342"/>
              <a:ext cx="2462212" cy="127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16000" tIns="0" rIns="72000" bIns="7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zh-CN" altLang="en-US" sz="800">
                  <a:solidFill>
                    <a:srgbClr val="0A1428"/>
                  </a:solidFill>
                  <a:latin typeface="Lora" panose="02000503000000020004" charset="0"/>
                  <a:ea typeface="华文细黑" panose="02010600040101010101" pitchFamily="2" charset="-122"/>
                  <a:sym typeface="+mn-ea"/>
                </a:rPr>
                <a:t>I love you more than I've ever loved any woman. And I've waited longer for you than I've waited for any woman.</a:t>
              </a:r>
              <a:endParaRPr lang="zh-CN" alt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flipV="1">
              <a:off x="2603500" y="2855342"/>
              <a:ext cx="2462212" cy="1279525"/>
            </a:xfrm>
            <a:custGeom>
              <a:avLst/>
              <a:gdLst>
                <a:gd name="connsiteX0" fmla="*/ 0 w 2462212"/>
                <a:gd name="connsiteY0" fmla="*/ 942975 h 942975"/>
                <a:gd name="connsiteX1" fmla="*/ 0 w 2462212"/>
                <a:gd name="connsiteY1" fmla="*/ 145256 h 942975"/>
                <a:gd name="connsiteX2" fmla="*/ 145256 w 2462212"/>
                <a:gd name="connsiteY2" fmla="*/ 0 h 942975"/>
                <a:gd name="connsiteX3" fmla="*/ 2462212 w 2462212"/>
                <a:gd name="connsiteY3" fmla="*/ 0 h 942975"/>
                <a:gd name="connsiteX0-1" fmla="*/ 0 w 2462212"/>
                <a:gd name="connsiteY0-2" fmla="*/ 942975 h 942975"/>
                <a:gd name="connsiteX1-3" fmla="*/ 0 w 2462212"/>
                <a:gd name="connsiteY1-4" fmla="*/ 145256 h 942975"/>
                <a:gd name="connsiteX2-5" fmla="*/ 145256 w 2462212"/>
                <a:gd name="connsiteY2-6" fmla="*/ 0 h 942975"/>
                <a:gd name="connsiteX3-7" fmla="*/ 2462212 w 2462212"/>
                <a:gd name="connsiteY3-8" fmla="*/ 0 h 942975"/>
                <a:gd name="connsiteX0-9" fmla="*/ 0 w 2462212"/>
                <a:gd name="connsiteY0-10" fmla="*/ 942975 h 942975"/>
                <a:gd name="connsiteX1-11" fmla="*/ 0 w 2462212"/>
                <a:gd name="connsiteY1-12" fmla="*/ 145256 h 942975"/>
                <a:gd name="connsiteX2-13" fmla="*/ 145256 w 2462212"/>
                <a:gd name="connsiteY2-14" fmla="*/ 0 h 942975"/>
                <a:gd name="connsiteX3-15" fmla="*/ 2462212 w 2462212"/>
                <a:gd name="connsiteY3-16" fmla="*/ 0 h 9429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462212" h="942975">
                  <a:moveTo>
                    <a:pt x="0" y="942975"/>
                  </a:moveTo>
                  <a:lnTo>
                    <a:pt x="0" y="145256"/>
                  </a:lnTo>
                  <a:cubicBezTo>
                    <a:pt x="31751" y="46830"/>
                    <a:pt x="87312" y="12700"/>
                    <a:pt x="145256" y="0"/>
                  </a:cubicBezTo>
                  <a:lnTo>
                    <a:pt x="2462212" y="0"/>
                  </a:lnTo>
                </a:path>
              </a:pathLst>
            </a:custGeom>
            <a:noFill/>
            <a:ln w="15875" cmpd="sng">
              <a:solidFill>
                <a:schemeClr val="bg1">
                  <a:lumMod val="65000"/>
                </a:schemeClr>
              </a:solidFill>
              <a:prstDash val="solid"/>
              <a:head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72000" bIns="0"/>
            <a:lstStyle/>
            <a:p>
              <a:pPr>
                <a:defRPr/>
              </a:pPr>
              <a:endParaRPr lang="zh-CN" altLang="en-US" sz="800" b="1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0" name="圆角矩形 29"/>
          <p:cNvSpPr/>
          <p:nvPr/>
        </p:nvSpPr>
        <p:spPr>
          <a:xfrm>
            <a:off x="1093305" y="2773019"/>
            <a:ext cx="6999923" cy="2247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E9EFF">
                  <a:alpha val="40000"/>
                </a:srgbClr>
              </a:gs>
              <a:gs pos="39999">
                <a:srgbClr val="85C2FF">
                  <a:alpha val="90000"/>
                </a:srgbClr>
              </a:gs>
              <a:gs pos="75001">
                <a:srgbClr val="D9DEF0"/>
              </a:gs>
              <a:gs pos="61000">
                <a:srgbClr val="C4D6EB">
                  <a:alpha val="80000"/>
                </a:srgbClr>
              </a:gs>
              <a:gs pos="100000">
                <a:srgbClr val="FFEBFA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9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KSO_Shape"/>
          <p:cNvSpPr/>
          <p:nvPr/>
        </p:nvSpPr>
        <p:spPr bwMode="auto">
          <a:xfrm>
            <a:off x="4234650" y="2791593"/>
            <a:ext cx="179070" cy="183356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68580" tIns="34290" rIns="68580" bIns="3429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9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KSO_Shape"/>
          <p:cNvSpPr/>
          <p:nvPr/>
        </p:nvSpPr>
        <p:spPr bwMode="auto">
          <a:xfrm>
            <a:off x="1430490" y="2791593"/>
            <a:ext cx="181928" cy="183356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68580" tIns="34290" rIns="68580" bIns="3429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9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KSO_Shape"/>
          <p:cNvSpPr/>
          <p:nvPr/>
        </p:nvSpPr>
        <p:spPr>
          <a:xfrm>
            <a:off x="2833999" y="2791593"/>
            <a:ext cx="179070" cy="183356"/>
          </a:xfrm>
          <a:custGeom>
            <a:avLst/>
            <a:gdLst>
              <a:gd name="connsiteX0" fmla="*/ 150612 w 405200"/>
              <a:gd name="connsiteY0" fmla="*/ 52389 h 413075"/>
              <a:gd name="connsiteX1" fmla="*/ 52389 w 405200"/>
              <a:gd name="connsiteY1" fmla="*/ 150612 h 413075"/>
              <a:gd name="connsiteX2" fmla="*/ 150612 w 405200"/>
              <a:gd name="connsiteY2" fmla="*/ 248836 h 413075"/>
              <a:gd name="connsiteX3" fmla="*/ 248836 w 405200"/>
              <a:gd name="connsiteY3" fmla="*/ 150612 h 413075"/>
              <a:gd name="connsiteX4" fmla="*/ 150612 w 405200"/>
              <a:gd name="connsiteY4" fmla="*/ 52389 h 413075"/>
              <a:gd name="connsiteX5" fmla="*/ 150612 w 405200"/>
              <a:gd name="connsiteY5" fmla="*/ 0 h 413075"/>
              <a:gd name="connsiteX6" fmla="*/ 301225 w 405200"/>
              <a:gd name="connsiteY6" fmla="*/ 150612 h 413075"/>
              <a:gd name="connsiteX7" fmla="*/ 276789 w 405200"/>
              <a:gd name="connsiteY7" fmla="*/ 232452 h 413075"/>
              <a:gd name="connsiteX8" fmla="*/ 279486 w 405200"/>
              <a:gd name="connsiteY8" fmla="*/ 234307 h 413075"/>
              <a:gd name="connsiteX9" fmla="*/ 395404 w 405200"/>
              <a:gd name="connsiteY9" fmla="*/ 354065 h 413075"/>
              <a:gd name="connsiteX10" fmla="*/ 394603 w 405200"/>
              <a:gd name="connsiteY10" fmla="*/ 403280 h 413075"/>
              <a:gd name="connsiteX11" fmla="*/ 345389 w 405200"/>
              <a:gd name="connsiteY11" fmla="*/ 402478 h 413075"/>
              <a:gd name="connsiteX12" fmla="*/ 229470 w 405200"/>
              <a:gd name="connsiteY12" fmla="*/ 282720 h 413075"/>
              <a:gd name="connsiteX13" fmla="*/ 227420 w 405200"/>
              <a:gd name="connsiteY13" fmla="*/ 279520 h 413075"/>
              <a:gd name="connsiteX14" fmla="*/ 150612 w 405200"/>
              <a:gd name="connsiteY14" fmla="*/ 301225 h 413075"/>
              <a:gd name="connsiteX15" fmla="*/ 0 w 405200"/>
              <a:gd name="connsiteY15" fmla="*/ 150612 h 413075"/>
              <a:gd name="connsiteX16" fmla="*/ 150612 w 405200"/>
              <a:gd name="connsiteY16" fmla="*/ 0 h 41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5200" h="413075">
                <a:moveTo>
                  <a:pt x="150612" y="52389"/>
                </a:moveTo>
                <a:cubicBezTo>
                  <a:pt x="96365" y="52389"/>
                  <a:pt x="52389" y="96365"/>
                  <a:pt x="52389" y="150612"/>
                </a:cubicBezTo>
                <a:cubicBezTo>
                  <a:pt x="52389" y="204860"/>
                  <a:pt x="96365" y="248836"/>
                  <a:pt x="150612" y="248836"/>
                </a:cubicBezTo>
                <a:cubicBezTo>
                  <a:pt x="204860" y="248836"/>
                  <a:pt x="248836" y="204860"/>
                  <a:pt x="248836" y="150612"/>
                </a:cubicBezTo>
                <a:cubicBezTo>
                  <a:pt x="248836" y="96365"/>
                  <a:pt x="204860" y="52389"/>
                  <a:pt x="150612" y="52389"/>
                </a:cubicBezTo>
                <a:close/>
                <a:moveTo>
                  <a:pt x="150612" y="0"/>
                </a:moveTo>
                <a:cubicBezTo>
                  <a:pt x="233793" y="0"/>
                  <a:pt x="301225" y="67431"/>
                  <a:pt x="301225" y="150612"/>
                </a:cubicBezTo>
                <a:cubicBezTo>
                  <a:pt x="301225" y="180842"/>
                  <a:pt x="292319" y="208992"/>
                  <a:pt x="276789" y="232452"/>
                </a:cubicBezTo>
                <a:cubicBezTo>
                  <a:pt x="277931" y="232774"/>
                  <a:pt x="278722" y="233519"/>
                  <a:pt x="279486" y="234307"/>
                </a:cubicBezTo>
                <a:lnTo>
                  <a:pt x="395404" y="354065"/>
                </a:lnTo>
                <a:cubicBezTo>
                  <a:pt x="408773" y="367877"/>
                  <a:pt x="408414" y="389911"/>
                  <a:pt x="394603" y="403280"/>
                </a:cubicBezTo>
                <a:cubicBezTo>
                  <a:pt x="380791" y="416648"/>
                  <a:pt x="358757" y="416289"/>
                  <a:pt x="345389" y="402478"/>
                </a:cubicBezTo>
                <a:lnTo>
                  <a:pt x="229470" y="282720"/>
                </a:lnTo>
                <a:lnTo>
                  <a:pt x="227420" y="279520"/>
                </a:lnTo>
                <a:cubicBezTo>
                  <a:pt x="205163" y="293486"/>
                  <a:pt x="178791" y="301225"/>
                  <a:pt x="150612" y="301225"/>
                </a:cubicBezTo>
                <a:cubicBezTo>
                  <a:pt x="67431" y="301225"/>
                  <a:pt x="0" y="233793"/>
                  <a:pt x="0" y="150612"/>
                </a:cubicBezTo>
                <a:cubicBezTo>
                  <a:pt x="0" y="67431"/>
                  <a:pt x="67431" y="0"/>
                  <a:pt x="1506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9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KSO_Shape"/>
          <p:cNvSpPr/>
          <p:nvPr/>
        </p:nvSpPr>
        <p:spPr>
          <a:xfrm>
            <a:off x="5633873" y="2801594"/>
            <a:ext cx="183356" cy="162878"/>
          </a:xfrm>
          <a:custGeom>
            <a:avLst/>
            <a:gdLst/>
            <a:ahLst/>
            <a:cxnLst/>
            <a:rect l="l" t="t" r="r" b="b"/>
            <a:pathLst>
              <a:path w="1916638" h="1703474">
                <a:moveTo>
                  <a:pt x="1388994" y="1007638"/>
                </a:moveTo>
                <a:lnTo>
                  <a:pt x="1629018" y="1007638"/>
                </a:lnTo>
                <a:cubicBezTo>
                  <a:pt x="1662160" y="1007638"/>
                  <a:pt x="1689026" y="1034504"/>
                  <a:pt x="1689026" y="1067646"/>
                </a:cubicBezTo>
                <a:lnTo>
                  <a:pt x="1689026" y="1643466"/>
                </a:lnTo>
                <a:cubicBezTo>
                  <a:pt x="1689026" y="1676608"/>
                  <a:pt x="1662160" y="1703474"/>
                  <a:pt x="1629018" y="1703474"/>
                </a:cubicBezTo>
                <a:lnTo>
                  <a:pt x="1388994" y="1703474"/>
                </a:lnTo>
                <a:cubicBezTo>
                  <a:pt x="1355852" y="1703474"/>
                  <a:pt x="1328986" y="1676608"/>
                  <a:pt x="1328986" y="1643466"/>
                </a:cubicBezTo>
                <a:lnTo>
                  <a:pt x="1328986" y="1067646"/>
                </a:lnTo>
                <a:cubicBezTo>
                  <a:pt x="1328986" y="1034504"/>
                  <a:pt x="1355852" y="1007638"/>
                  <a:pt x="1388994" y="1007638"/>
                </a:cubicBezTo>
                <a:close/>
                <a:moveTo>
                  <a:pt x="278330" y="1005944"/>
                </a:moveTo>
                <a:lnTo>
                  <a:pt x="518354" y="1005944"/>
                </a:lnTo>
                <a:cubicBezTo>
                  <a:pt x="551496" y="1005944"/>
                  <a:pt x="578362" y="1032810"/>
                  <a:pt x="578362" y="1065952"/>
                </a:cubicBezTo>
                <a:lnTo>
                  <a:pt x="578362" y="1641772"/>
                </a:lnTo>
                <a:cubicBezTo>
                  <a:pt x="578362" y="1674914"/>
                  <a:pt x="551496" y="1701780"/>
                  <a:pt x="518354" y="1701780"/>
                </a:cubicBezTo>
                <a:lnTo>
                  <a:pt x="278330" y="1701780"/>
                </a:lnTo>
                <a:cubicBezTo>
                  <a:pt x="245188" y="1701780"/>
                  <a:pt x="218322" y="1674914"/>
                  <a:pt x="218322" y="1641772"/>
                </a:cubicBezTo>
                <a:lnTo>
                  <a:pt x="218322" y="1065952"/>
                </a:lnTo>
                <a:cubicBezTo>
                  <a:pt x="218322" y="1032810"/>
                  <a:pt x="245188" y="1005944"/>
                  <a:pt x="278330" y="1005944"/>
                </a:cubicBezTo>
                <a:close/>
                <a:moveTo>
                  <a:pt x="958319" y="0"/>
                </a:moveTo>
                <a:cubicBezTo>
                  <a:pt x="1487584" y="0"/>
                  <a:pt x="1916638" y="409484"/>
                  <a:pt x="1916638" y="914608"/>
                </a:cubicBezTo>
                <a:lnTo>
                  <a:pt x="1916638" y="1416309"/>
                </a:lnTo>
                <a:lnTo>
                  <a:pt x="1775274" y="1416309"/>
                </a:lnTo>
                <a:lnTo>
                  <a:pt x="1775274" y="914608"/>
                </a:lnTo>
                <a:lnTo>
                  <a:pt x="1776026" y="914608"/>
                </a:lnTo>
                <a:cubicBezTo>
                  <a:pt x="1776026" y="487142"/>
                  <a:pt x="1409926" y="140612"/>
                  <a:pt x="958319" y="140612"/>
                </a:cubicBezTo>
                <a:cubicBezTo>
                  <a:pt x="506712" y="140612"/>
                  <a:pt x="140612" y="487142"/>
                  <a:pt x="140612" y="914608"/>
                </a:cubicBezTo>
                <a:lnTo>
                  <a:pt x="141364" y="914608"/>
                </a:lnTo>
                <a:lnTo>
                  <a:pt x="141364" y="1416309"/>
                </a:lnTo>
                <a:lnTo>
                  <a:pt x="0" y="1416309"/>
                </a:lnTo>
                <a:lnTo>
                  <a:pt x="0" y="914608"/>
                </a:lnTo>
                <a:cubicBezTo>
                  <a:pt x="0" y="409484"/>
                  <a:pt x="429054" y="0"/>
                  <a:pt x="958319" y="0"/>
                </a:cubicBez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9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5692928" y="3058293"/>
            <a:ext cx="2289334" cy="1192530"/>
            <a:chOff x="5651500" y="2814153"/>
            <a:chExt cx="2519877" cy="1312476"/>
          </a:xfrm>
        </p:grpSpPr>
        <p:sp>
          <p:nvSpPr>
            <p:cNvPr id="36" name="文本框 17"/>
            <p:cNvSpPr txBox="1">
              <a:spLocks noChangeArrowheads="1"/>
            </p:cNvSpPr>
            <p:nvPr/>
          </p:nvSpPr>
          <p:spPr bwMode="auto">
            <a:xfrm>
              <a:off x="5651500" y="2847104"/>
              <a:ext cx="2462212" cy="127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16000" tIns="0" rIns="72000" bIns="7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zh-CN" altLang="en-US" sz="800">
                  <a:solidFill>
                    <a:srgbClr val="0A1428"/>
                  </a:solidFill>
                  <a:latin typeface="Lora" panose="02000503000000020004" charset="0"/>
                  <a:ea typeface="华文细黑" panose="02010600040101010101" pitchFamily="2" charset="-122"/>
                  <a:sym typeface="+mn-ea"/>
                </a:rPr>
                <a:t>I love you more than I've ever loved any woman. And I've waited longer for you than I've waited for any woman.</a:t>
              </a:r>
              <a:endParaRPr lang="zh-CN" altLang="en-US" sz="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 flipV="1">
              <a:off x="5709165" y="2814153"/>
              <a:ext cx="2462212" cy="1279525"/>
            </a:xfrm>
            <a:custGeom>
              <a:avLst/>
              <a:gdLst>
                <a:gd name="connsiteX0" fmla="*/ 0 w 2462212"/>
                <a:gd name="connsiteY0" fmla="*/ 942975 h 942975"/>
                <a:gd name="connsiteX1" fmla="*/ 0 w 2462212"/>
                <a:gd name="connsiteY1" fmla="*/ 145256 h 942975"/>
                <a:gd name="connsiteX2" fmla="*/ 145256 w 2462212"/>
                <a:gd name="connsiteY2" fmla="*/ 0 h 942975"/>
                <a:gd name="connsiteX3" fmla="*/ 2462212 w 2462212"/>
                <a:gd name="connsiteY3" fmla="*/ 0 h 942975"/>
                <a:gd name="connsiteX0-1" fmla="*/ 0 w 2462212"/>
                <a:gd name="connsiteY0-2" fmla="*/ 942975 h 942975"/>
                <a:gd name="connsiteX1-3" fmla="*/ 0 w 2462212"/>
                <a:gd name="connsiteY1-4" fmla="*/ 145256 h 942975"/>
                <a:gd name="connsiteX2-5" fmla="*/ 145256 w 2462212"/>
                <a:gd name="connsiteY2-6" fmla="*/ 0 h 942975"/>
                <a:gd name="connsiteX3-7" fmla="*/ 2462212 w 2462212"/>
                <a:gd name="connsiteY3-8" fmla="*/ 0 h 942975"/>
                <a:gd name="connsiteX0-9" fmla="*/ 0 w 2462212"/>
                <a:gd name="connsiteY0-10" fmla="*/ 942975 h 942975"/>
                <a:gd name="connsiteX1-11" fmla="*/ 0 w 2462212"/>
                <a:gd name="connsiteY1-12" fmla="*/ 145256 h 942975"/>
                <a:gd name="connsiteX2-13" fmla="*/ 145256 w 2462212"/>
                <a:gd name="connsiteY2-14" fmla="*/ 0 h 942975"/>
                <a:gd name="connsiteX3-15" fmla="*/ 2462212 w 2462212"/>
                <a:gd name="connsiteY3-16" fmla="*/ 0 h 9429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462212" h="942975">
                  <a:moveTo>
                    <a:pt x="0" y="942975"/>
                  </a:moveTo>
                  <a:lnTo>
                    <a:pt x="0" y="145256"/>
                  </a:lnTo>
                  <a:cubicBezTo>
                    <a:pt x="31751" y="46830"/>
                    <a:pt x="87312" y="12700"/>
                    <a:pt x="145256" y="0"/>
                  </a:cubicBezTo>
                  <a:lnTo>
                    <a:pt x="2462212" y="0"/>
                  </a:lnTo>
                </a:path>
              </a:pathLst>
            </a:custGeom>
            <a:noFill/>
            <a:ln w="15875" cmpd="sng">
              <a:solidFill>
                <a:schemeClr val="bg1">
                  <a:lumMod val="50000"/>
                </a:schemeClr>
              </a:solidFill>
              <a:prstDash val="solid"/>
              <a:head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72000" bIns="0"/>
            <a:lstStyle/>
            <a:p>
              <a:pPr>
                <a:defRPr/>
              </a:pPr>
              <a:endParaRPr lang="zh-CN" altLang="en-US" sz="800" b="1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8" name="任意多边形 37"/>
          <p:cNvSpPr/>
          <p:nvPr/>
        </p:nvSpPr>
        <p:spPr>
          <a:xfrm rot="5248736">
            <a:off x="2917596" y="-4270551"/>
            <a:ext cx="4443236" cy="10151686"/>
          </a:xfrm>
          <a:custGeom>
            <a:avLst/>
            <a:gdLst>
              <a:gd name="connsiteX0" fmla="*/ 4419519 w 4419519"/>
              <a:gd name="connsiteY0" fmla="*/ 605354 h 6374215"/>
              <a:gd name="connsiteX1" fmla="*/ 1963398 w 4419519"/>
              <a:gd name="connsiteY1" fmla="*/ 1583550 h 6374215"/>
              <a:gd name="connsiteX2" fmla="*/ 2250477 w 4419519"/>
              <a:gd name="connsiteY2" fmla="*/ 4603196 h 6374215"/>
              <a:gd name="connsiteX3" fmla="*/ 1463667 w 4419519"/>
              <a:gd name="connsiteY3" fmla="*/ 6027959 h 6374215"/>
              <a:gd name="connsiteX4" fmla="*/ 368514 w 4419519"/>
              <a:gd name="connsiteY4" fmla="*/ 5847206 h 6374215"/>
              <a:gd name="connsiteX5" fmla="*/ 272821 w 4419519"/>
              <a:gd name="connsiteY5" fmla="*/ 445866 h 6374215"/>
              <a:gd name="connsiteX6" fmla="*/ 3781565 w 4419519"/>
              <a:gd name="connsiteY6" fmla="*/ 690415 h 637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9519" h="6374215">
                <a:moveTo>
                  <a:pt x="4419519" y="605354"/>
                </a:moveTo>
                <a:cubicBezTo>
                  <a:pt x="3372212" y="761298"/>
                  <a:pt x="2324905" y="917243"/>
                  <a:pt x="1963398" y="1583550"/>
                </a:cubicBezTo>
                <a:cubicBezTo>
                  <a:pt x="1601891" y="2249857"/>
                  <a:pt x="2333765" y="3862461"/>
                  <a:pt x="2250477" y="4603196"/>
                </a:cubicBezTo>
                <a:cubicBezTo>
                  <a:pt x="2167189" y="5343931"/>
                  <a:pt x="1777328" y="5820624"/>
                  <a:pt x="1463667" y="6027959"/>
                </a:cubicBezTo>
                <a:cubicBezTo>
                  <a:pt x="1150006" y="6235294"/>
                  <a:pt x="566988" y="6777555"/>
                  <a:pt x="368514" y="5847206"/>
                </a:cubicBezTo>
                <a:cubicBezTo>
                  <a:pt x="170040" y="4916857"/>
                  <a:pt x="-296021" y="1305331"/>
                  <a:pt x="272821" y="445866"/>
                </a:cubicBezTo>
                <a:cubicBezTo>
                  <a:pt x="841663" y="-413599"/>
                  <a:pt x="2311614" y="138408"/>
                  <a:pt x="3781565" y="690415"/>
                </a:cubicBezTo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Shape 952"/>
          <p:cNvSpPr txBox="1"/>
          <p:nvPr/>
        </p:nvSpPr>
        <p:spPr>
          <a:xfrm>
            <a:off x="5366213" y="345432"/>
            <a:ext cx="2996704" cy="813390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9pPr>
          </a:lstStyle>
          <a:p>
            <a:pPr hangingPunct="1"/>
            <a:r>
              <a:rPr lang="en-US" sz="4200" dirty="0">
                <a:solidFill>
                  <a:schemeClr val="tx1"/>
                </a:solidFill>
                <a:latin typeface="造字工房朗宋（非商用）常规体" pitchFamily="2" charset="-122"/>
                <a:ea typeface="造字工房朗宋（非商用）常规体" pitchFamily="2" charset="-122"/>
              </a:rPr>
              <a:t>Title text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30" grpId="0" bldLvl="0" animBg="1"/>
      <p:bldP spid="31" grpId="0" animBg="1"/>
      <p:bldP spid="31" grpId="1" bldLvl="0" animBg="1"/>
      <p:bldP spid="32" grpId="0" animBg="1"/>
      <p:bldP spid="32" grpId="1" bldLvl="0" animBg="1"/>
      <p:bldP spid="33" grpId="0" animBg="1"/>
      <p:bldP spid="33" grpId="1" bldLvl="0" animBg="1"/>
      <p:bldP spid="34" grpId="0" animBg="1"/>
      <p:bldP spid="34" grpId="1" bldLvl="0" animBg="1"/>
      <p:bldP spid="38" grpId="0" animBg="1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" y="0"/>
            <a:ext cx="4406876" cy="3115202"/>
          </a:xfrm>
          <a:custGeom>
            <a:avLst/>
            <a:gdLst>
              <a:gd name="connsiteX0" fmla="*/ 0 w 11751667"/>
              <a:gd name="connsiteY0" fmla="*/ 0 h 13716000"/>
              <a:gd name="connsiteX1" fmla="*/ 11751667 w 11751667"/>
              <a:gd name="connsiteY1" fmla="*/ 0 h 13716000"/>
              <a:gd name="connsiteX2" fmla="*/ 11751667 w 11751667"/>
              <a:gd name="connsiteY2" fmla="*/ 13716000 h 13716000"/>
              <a:gd name="connsiteX3" fmla="*/ 0 w 11751667"/>
              <a:gd name="connsiteY3" fmla="*/ 13716000 h 13716000"/>
              <a:gd name="connsiteX4" fmla="*/ 0 w 11751667"/>
              <a:gd name="connsiteY4" fmla="*/ 0 h 13716000"/>
              <a:gd name="connsiteX0-1" fmla="*/ 0 w 11751667"/>
              <a:gd name="connsiteY0-2" fmla="*/ 0 h 13716000"/>
              <a:gd name="connsiteX1-3" fmla="*/ 11751667 w 11751667"/>
              <a:gd name="connsiteY1-4" fmla="*/ 0 h 13716000"/>
              <a:gd name="connsiteX2-5" fmla="*/ 3572867 w 11751667"/>
              <a:gd name="connsiteY2-6" fmla="*/ 13716000 h 13716000"/>
              <a:gd name="connsiteX3-7" fmla="*/ 0 w 11751667"/>
              <a:gd name="connsiteY3-8" fmla="*/ 13716000 h 13716000"/>
              <a:gd name="connsiteX4-9" fmla="*/ 0 w 11751667"/>
              <a:gd name="connsiteY4-10" fmla="*/ 0 h 13716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751667" h="13716000">
                <a:moveTo>
                  <a:pt x="0" y="0"/>
                </a:moveTo>
                <a:lnTo>
                  <a:pt x="11751667" y="0"/>
                </a:lnTo>
                <a:lnTo>
                  <a:pt x="3572867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90" name="Shape 790"/>
          <p:cNvSpPr/>
          <p:nvPr/>
        </p:nvSpPr>
        <p:spPr>
          <a:xfrm>
            <a:off x="3097794" y="594095"/>
            <a:ext cx="2495435" cy="2086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38100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miter lim="400000"/>
          </a:ln>
        </p:spPr>
        <p:txBody>
          <a:bodyPr lIns="14288" tIns="14288" rIns="14288" bIns="14288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90079" y="912036"/>
            <a:ext cx="3547865" cy="3051107"/>
            <a:chOff x="13306876" y="2432096"/>
            <a:chExt cx="9460972" cy="8136283"/>
          </a:xfrm>
        </p:grpSpPr>
        <p:sp>
          <p:nvSpPr>
            <p:cNvPr id="31" name="Shape 791"/>
            <p:cNvSpPr/>
            <p:nvPr/>
          </p:nvSpPr>
          <p:spPr>
            <a:xfrm>
              <a:off x="13308959" y="6783220"/>
              <a:ext cx="9458889" cy="3785159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sz="10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Lorem Ipsum is simply dummy text of the printing and typesetting industry. Lorem Ipsum has been the industry's unknown printer took a galley of typesetting, remaining essentially unchanged. It was popularised in the 1960s with the release of Letraset sheets containing Lorem has printing and typesetting industry. </a:t>
              </a:r>
            </a:p>
          </p:txBody>
        </p:sp>
        <p:sp>
          <p:nvSpPr>
            <p:cNvPr id="32" name="Shape 792"/>
            <p:cNvSpPr txBox="1"/>
            <p:nvPr/>
          </p:nvSpPr>
          <p:spPr>
            <a:xfrm>
              <a:off x="13306876" y="2432096"/>
              <a:ext cx="9178489" cy="4338079"/>
            </a:xfrm>
            <a:prstGeom prst="rect">
              <a:avLst/>
            </a:prstGeom>
          </p:spPr>
          <p:txBody>
            <a:bodyPr/>
            <a:lstStyle>
              <a:lvl1pPr marL="0" marR="0" indent="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chemeClr val="bg1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  <a:lvl2pPr marL="0" marR="0" indent="228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2pPr>
              <a:lvl3pPr marL="0" marR="0" indent="457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3pPr>
              <a:lvl4pPr marL="0" marR="0" indent="685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4pPr>
              <a:lvl5pPr marL="0" marR="0" indent="9144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5pPr>
              <a:lvl6pPr marL="0" marR="0" indent="11430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6pPr>
              <a:lvl7pPr marL="0" marR="0" indent="1371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7pPr>
              <a:lvl8pPr marL="0" marR="0" indent="1600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8pPr>
              <a:lvl9pPr marL="0" marR="0" indent="1828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9pPr>
            </a:lstStyle>
            <a:p>
              <a:pPr hangingPunct="1"/>
              <a:r>
                <a:rPr lang="en-US" sz="42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Title text demo</a:t>
              </a:r>
            </a:p>
          </p:txBody>
        </p:sp>
      </p:grpSp>
      <p:sp>
        <p:nvSpPr>
          <p:cNvPr id="789" name="Shape 789"/>
          <p:cNvSpPr/>
          <p:nvPr/>
        </p:nvSpPr>
        <p:spPr>
          <a:xfrm rot="10800000">
            <a:off x="2054907" y="1415151"/>
            <a:ext cx="2520755" cy="2086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38100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miter lim="400000"/>
          </a:ln>
        </p:spPr>
        <p:txBody>
          <a:bodyPr lIns="14288" tIns="14288" rIns="14288" bIns="14288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793" name="Shape 793"/>
          <p:cNvSpPr/>
          <p:nvPr/>
        </p:nvSpPr>
        <p:spPr>
          <a:xfrm>
            <a:off x="1469478" y="3346698"/>
            <a:ext cx="1665527" cy="1378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38100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miter lim="400000"/>
          </a:ln>
        </p:spPr>
        <p:txBody>
          <a:bodyPr lIns="14288" tIns="14288" rIns="14288" bIns="14288" anchor="ctr"/>
          <a:lstStyle>
            <a:lvl1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100">
                <a:solidFill>
                  <a:schemeClr val="tx1"/>
                </a:solidFill>
                <a:latin typeface="造字工房朗宋（非商用）常规体" pitchFamily="2" charset="-122"/>
                <a:ea typeface="造字工房朗宋（非商用）常规体" pitchFamily="2" charset="-122"/>
              </a:rPr>
              <a:t>  </a:t>
            </a:r>
          </a:p>
        </p:txBody>
      </p:sp>
      <p:sp>
        <p:nvSpPr>
          <p:cNvPr id="3" name="任意多边形 2"/>
          <p:cNvSpPr/>
          <p:nvPr/>
        </p:nvSpPr>
        <p:spPr>
          <a:xfrm>
            <a:off x="-914403" y="766843"/>
            <a:ext cx="7495954" cy="4973175"/>
          </a:xfrm>
          <a:custGeom>
            <a:avLst/>
            <a:gdLst>
              <a:gd name="connsiteX0" fmla="*/ 814020 w 6454296"/>
              <a:gd name="connsiteY0" fmla="*/ 309645 h 4973175"/>
              <a:gd name="connsiteX1" fmla="*/ 2802308 w 6454296"/>
              <a:gd name="connsiteY1" fmla="*/ 3371822 h 4973175"/>
              <a:gd name="connsiteX2" fmla="*/ 5779425 w 6454296"/>
              <a:gd name="connsiteY2" fmla="*/ 4318119 h 4973175"/>
              <a:gd name="connsiteX3" fmla="*/ 6002708 w 6454296"/>
              <a:gd name="connsiteY3" fmla="*/ 4509505 h 4973175"/>
              <a:gd name="connsiteX4" fmla="*/ 569471 w 6454296"/>
              <a:gd name="connsiteY4" fmla="*/ 4828482 h 4973175"/>
              <a:gd name="connsiteX5" fmla="*/ 186699 w 6454296"/>
              <a:gd name="connsiteY5" fmla="*/ 1915161 h 4973175"/>
              <a:gd name="connsiteX6" fmla="*/ 760857 w 6454296"/>
              <a:gd name="connsiteY6" fmla="*/ 288380 h 4973175"/>
              <a:gd name="connsiteX7" fmla="*/ 814020 w 6454296"/>
              <a:gd name="connsiteY7" fmla="*/ 309645 h 49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4296" h="4973175">
                <a:moveTo>
                  <a:pt x="814020" y="309645"/>
                </a:moveTo>
                <a:cubicBezTo>
                  <a:pt x="1154262" y="823552"/>
                  <a:pt x="1974741" y="2703743"/>
                  <a:pt x="2802308" y="3371822"/>
                </a:cubicBezTo>
                <a:cubicBezTo>
                  <a:pt x="3629875" y="4039901"/>
                  <a:pt x="5246025" y="4128505"/>
                  <a:pt x="5779425" y="4318119"/>
                </a:cubicBezTo>
                <a:cubicBezTo>
                  <a:pt x="6312825" y="4507733"/>
                  <a:pt x="6871034" y="4424445"/>
                  <a:pt x="6002708" y="4509505"/>
                </a:cubicBezTo>
                <a:cubicBezTo>
                  <a:pt x="5134382" y="4594565"/>
                  <a:pt x="1538806" y="5260873"/>
                  <a:pt x="569471" y="4828482"/>
                </a:cubicBezTo>
                <a:cubicBezTo>
                  <a:pt x="-399864" y="4396091"/>
                  <a:pt x="154801" y="2671845"/>
                  <a:pt x="186699" y="1915161"/>
                </a:cubicBezTo>
                <a:cubicBezTo>
                  <a:pt x="218597" y="1158477"/>
                  <a:pt x="654531" y="559510"/>
                  <a:pt x="760857" y="288380"/>
                </a:cubicBezTo>
                <a:cubicBezTo>
                  <a:pt x="867183" y="17250"/>
                  <a:pt x="473778" y="-204262"/>
                  <a:pt x="814020" y="309645"/>
                </a:cubicBezTo>
                <a:close/>
              </a:path>
            </a:pathLst>
          </a:custGeom>
          <a:gradFill>
            <a:gsLst>
              <a:gs pos="0">
                <a:srgbClr val="5E9EFF">
                  <a:alpha val="40000"/>
                </a:srgbClr>
              </a:gs>
              <a:gs pos="39999">
                <a:srgbClr val="85C2FF">
                  <a:alpha val="90000"/>
                </a:srgbClr>
              </a:gs>
              <a:gs pos="70000">
                <a:srgbClr val="C4D6EB">
                  <a:alpha val="80000"/>
                </a:srgbClr>
              </a:gs>
              <a:gs pos="100000">
                <a:srgbClr val="FFEBFA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9"/>
          <p:cNvSpPr/>
          <p:nvPr/>
        </p:nvSpPr>
        <p:spPr>
          <a:xfrm>
            <a:off x="5534944" y="-5124547"/>
            <a:ext cx="6232148" cy="9087834"/>
          </a:xfrm>
          <a:custGeom>
            <a:avLst/>
            <a:gdLst>
              <a:gd name="connsiteX0" fmla="*/ 8296670 w 8416986"/>
              <a:gd name="connsiteY0" fmla="*/ 0 h 12117112"/>
              <a:gd name="connsiteX1" fmla="*/ 5770038 w 8416986"/>
              <a:gd name="connsiteY1" fmla="*/ 1925052 h 12117112"/>
              <a:gd name="connsiteX2" fmla="*/ 1919933 w 8416986"/>
              <a:gd name="connsiteY2" fmla="*/ 2719137 h 12117112"/>
              <a:gd name="connsiteX3" fmla="*/ 764902 w 8416986"/>
              <a:gd name="connsiteY3" fmla="*/ 3320716 h 12117112"/>
              <a:gd name="connsiteX4" fmla="*/ 163323 w 8416986"/>
              <a:gd name="connsiteY4" fmla="*/ 4596063 h 12117112"/>
              <a:gd name="connsiteX5" fmla="*/ 3820923 w 8416986"/>
              <a:gd name="connsiteY5" fmla="*/ 8566484 h 12117112"/>
              <a:gd name="connsiteX6" fmla="*/ 5457217 w 8416986"/>
              <a:gd name="connsiteY6" fmla="*/ 11839074 h 12117112"/>
              <a:gd name="connsiteX7" fmla="*/ 8416986 w 8416986"/>
              <a:gd name="connsiteY7" fmla="*/ 11718758 h 12117112"/>
              <a:gd name="connsiteX0-1" fmla="*/ 8305775 w 8426091"/>
              <a:gd name="connsiteY0-2" fmla="*/ 0 h 12117112"/>
              <a:gd name="connsiteX1-3" fmla="*/ 5779143 w 8426091"/>
              <a:gd name="connsiteY1-4" fmla="*/ 1925052 h 12117112"/>
              <a:gd name="connsiteX2-5" fmla="*/ 1929038 w 8426091"/>
              <a:gd name="connsiteY2-6" fmla="*/ 2719137 h 12117112"/>
              <a:gd name="connsiteX3-7" fmla="*/ 774007 w 8426091"/>
              <a:gd name="connsiteY3-8" fmla="*/ 3320716 h 12117112"/>
              <a:gd name="connsiteX4-9" fmla="*/ 172428 w 8426091"/>
              <a:gd name="connsiteY4-10" fmla="*/ 4596063 h 12117112"/>
              <a:gd name="connsiteX5-11" fmla="*/ 3830028 w 8426091"/>
              <a:gd name="connsiteY5-12" fmla="*/ 8566484 h 12117112"/>
              <a:gd name="connsiteX6-13" fmla="*/ 5466322 w 8426091"/>
              <a:gd name="connsiteY6-14" fmla="*/ 11839074 h 12117112"/>
              <a:gd name="connsiteX7-15" fmla="*/ 8426091 w 8426091"/>
              <a:gd name="connsiteY7-16" fmla="*/ 11718758 h 12117112"/>
              <a:gd name="connsiteX0-17" fmla="*/ 8305775 w 8426091"/>
              <a:gd name="connsiteY0-18" fmla="*/ 0 h 12117112"/>
              <a:gd name="connsiteX1-19" fmla="*/ 5779143 w 8426091"/>
              <a:gd name="connsiteY1-20" fmla="*/ 1925052 h 12117112"/>
              <a:gd name="connsiteX2-21" fmla="*/ 1929038 w 8426091"/>
              <a:gd name="connsiteY2-22" fmla="*/ 2719137 h 12117112"/>
              <a:gd name="connsiteX3-23" fmla="*/ 774007 w 8426091"/>
              <a:gd name="connsiteY3-24" fmla="*/ 3320716 h 12117112"/>
              <a:gd name="connsiteX4-25" fmla="*/ 172428 w 8426091"/>
              <a:gd name="connsiteY4-26" fmla="*/ 4596063 h 12117112"/>
              <a:gd name="connsiteX5-27" fmla="*/ 3830028 w 8426091"/>
              <a:gd name="connsiteY5-28" fmla="*/ 8566484 h 12117112"/>
              <a:gd name="connsiteX6-29" fmla="*/ 5466322 w 8426091"/>
              <a:gd name="connsiteY6-30" fmla="*/ 11839074 h 12117112"/>
              <a:gd name="connsiteX7-31" fmla="*/ 8426091 w 8426091"/>
              <a:gd name="connsiteY7-32" fmla="*/ 11718758 h 12117112"/>
              <a:gd name="connsiteX0-33" fmla="*/ 8322065 w 8442381"/>
              <a:gd name="connsiteY0-34" fmla="*/ 0 h 12117112"/>
              <a:gd name="connsiteX1-35" fmla="*/ 5795433 w 8442381"/>
              <a:gd name="connsiteY1-36" fmla="*/ 1925052 h 12117112"/>
              <a:gd name="connsiteX2-37" fmla="*/ 1945328 w 8442381"/>
              <a:gd name="connsiteY2-38" fmla="*/ 2719137 h 12117112"/>
              <a:gd name="connsiteX3-39" fmla="*/ 718108 w 8442381"/>
              <a:gd name="connsiteY3-40" fmla="*/ 3296652 h 12117112"/>
              <a:gd name="connsiteX4-41" fmla="*/ 188718 w 8442381"/>
              <a:gd name="connsiteY4-42" fmla="*/ 4596063 h 12117112"/>
              <a:gd name="connsiteX5-43" fmla="*/ 3846318 w 8442381"/>
              <a:gd name="connsiteY5-44" fmla="*/ 8566484 h 12117112"/>
              <a:gd name="connsiteX6-45" fmla="*/ 5482612 w 8442381"/>
              <a:gd name="connsiteY6-46" fmla="*/ 11839074 h 12117112"/>
              <a:gd name="connsiteX7-47" fmla="*/ 8442381 w 8442381"/>
              <a:gd name="connsiteY7-48" fmla="*/ 11718758 h 12117112"/>
              <a:gd name="connsiteX0-49" fmla="*/ 8358868 w 8479184"/>
              <a:gd name="connsiteY0-50" fmla="*/ 0 h 12117112"/>
              <a:gd name="connsiteX1-51" fmla="*/ 5832236 w 8479184"/>
              <a:gd name="connsiteY1-52" fmla="*/ 1925052 h 12117112"/>
              <a:gd name="connsiteX2-53" fmla="*/ 1982131 w 8479184"/>
              <a:gd name="connsiteY2-54" fmla="*/ 2719137 h 12117112"/>
              <a:gd name="connsiteX3-55" fmla="*/ 754911 w 8479184"/>
              <a:gd name="connsiteY3-56" fmla="*/ 3296652 h 12117112"/>
              <a:gd name="connsiteX4-57" fmla="*/ 225521 w 8479184"/>
              <a:gd name="connsiteY4-58" fmla="*/ 4596063 h 12117112"/>
              <a:gd name="connsiteX5-59" fmla="*/ 3883121 w 8479184"/>
              <a:gd name="connsiteY5-60" fmla="*/ 8566484 h 12117112"/>
              <a:gd name="connsiteX6-61" fmla="*/ 5519415 w 8479184"/>
              <a:gd name="connsiteY6-62" fmla="*/ 11839074 h 12117112"/>
              <a:gd name="connsiteX7-63" fmla="*/ 8479184 w 8479184"/>
              <a:gd name="connsiteY7-64" fmla="*/ 11718758 h 12117112"/>
              <a:gd name="connsiteX0-65" fmla="*/ 8358868 w 8479184"/>
              <a:gd name="connsiteY0-66" fmla="*/ 0 h 12117112"/>
              <a:gd name="connsiteX1-67" fmla="*/ 5832236 w 8479184"/>
              <a:gd name="connsiteY1-68" fmla="*/ 1925052 h 12117112"/>
              <a:gd name="connsiteX2-69" fmla="*/ 1982131 w 8479184"/>
              <a:gd name="connsiteY2-70" fmla="*/ 2719137 h 12117112"/>
              <a:gd name="connsiteX3-71" fmla="*/ 754911 w 8479184"/>
              <a:gd name="connsiteY3-72" fmla="*/ 3296652 h 12117112"/>
              <a:gd name="connsiteX4-73" fmla="*/ 225521 w 8479184"/>
              <a:gd name="connsiteY4-74" fmla="*/ 4596063 h 12117112"/>
              <a:gd name="connsiteX5-75" fmla="*/ 3883121 w 8479184"/>
              <a:gd name="connsiteY5-76" fmla="*/ 8566484 h 12117112"/>
              <a:gd name="connsiteX6-77" fmla="*/ 5519415 w 8479184"/>
              <a:gd name="connsiteY6-78" fmla="*/ 11839074 h 12117112"/>
              <a:gd name="connsiteX7-79" fmla="*/ 8479184 w 8479184"/>
              <a:gd name="connsiteY7-80" fmla="*/ 11718758 h 12117112"/>
              <a:gd name="connsiteX0-81" fmla="*/ 8187429 w 8307745"/>
              <a:gd name="connsiteY0-82" fmla="*/ 0 h 12117112"/>
              <a:gd name="connsiteX1-83" fmla="*/ 5660797 w 8307745"/>
              <a:gd name="connsiteY1-84" fmla="*/ 1925052 h 12117112"/>
              <a:gd name="connsiteX2-85" fmla="*/ 1810692 w 8307745"/>
              <a:gd name="connsiteY2-86" fmla="*/ 2719137 h 12117112"/>
              <a:gd name="connsiteX3-87" fmla="*/ 54082 w 8307745"/>
              <a:gd name="connsiteY3-88" fmla="*/ 4596063 h 12117112"/>
              <a:gd name="connsiteX4-89" fmla="*/ 3711682 w 8307745"/>
              <a:gd name="connsiteY4-90" fmla="*/ 8566484 h 12117112"/>
              <a:gd name="connsiteX5-91" fmla="*/ 5347976 w 8307745"/>
              <a:gd name="connsiteY5-92" fmla="*/ 11839074 h 12117112"/>
              <a:gd name="connsiteX6-93" fmla="*/ 8307745 w 8307745"/>
              <a:gd name="connsiteY6-94" fmla="*/ 11718758 h 12117112"/>
              <a:gd name="connsiteX0-95" fmla="*/ 8189214 w 8309530"/>
              <a:gd name="connsiteY0-96" fmla="*/ 0 h 12117112"/>
              <a:gd name="connsiteX1-97" fmla="*/ 5662582 w 8309530"/>
              <a:gd name="connsiteY1-98" fmla="*/ 1925052 h 12117112"/>
              <a:gd name="connsiteX2-99" fmla="*/ 1812477 w 8309530"/>
              <a:gd name="connsiteY2-100" fmla="*/ 2719137 h 12117112"/>
              <a:gd name="connsiteX3-101" fmla="*/ 55867 w 8309530"/>
              <a:gd name="connsiteY3-102" fmla="*/ 4596063 h 12117112"/>
              <a:gd name="connsiteX4-103" fmla="*/ 3713467 w 8309530"/>
              <a:gd name="connsiteY4-104" fmla="*/ 8566484 h 12117112"/>
              <a:gd name="connsiteX5-105" fmla="*/ 5349761 w 8309530"/>
              <a:gd name="connsiteY5-106" fmla="*/ 11839074 h 12117112"/>
              <a:gd name="connsiteX6-107" fmla="*/ 8309530 w 8309530"/>
              <a:gd name="connsiteY6-108" fmla="*/ 11718758 h 12117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309530" h="12117112">
                <a:moveTo>
                  <a:pt x="8189214" y="0"/>
                </a:moveTo>
                <a:cubicBezTo>
                  <a:pt x="7457292" y="735931"/>
                  <a:pt x="6725371" y="1471863"/>
                  <a:pt x="5662582" y="1925052"/>
                </a:cubicBezTo>
                <a:cubicBezTo>
                  <a:pt x="4599792" y="2378242"/>
                  <a:pt x="2795055" y="2322095"/>
                  <a:pt x="1812477" y="2719137"/>
                </a:cubicBezTo>
                <a:cubicBezTo>
                  <a:pt x="829899" y="3116179"/>
                  <a:pt x="-260965" y="3621505"/>
                  <a:pt x="55867" y="4596063"/>
                </a:cubicBezTo>
                <a:cubicBezTo>
                  <a:pt x="372699" y="5570621"/>
                  <a:pt x="2831151" y="7359316"/>
                  <a:pt x="3713467" y="8566484"/>
                </a:cubicBezTo>
                <a:cubicBezTo>
                  <a:pt x="4595783" y="9773652"/>
                  <a:pt x="4583751" y="11313695"/>
                  <a:pt x="5349761" y="11839074"/>
                </a:cubicBezTo>
                <a:cubicBezTo>
                  <a:pt x="6115771" y="12364453"/>
                  <a:pt x="7212650" y="12041605"/>
                  <a:pt x="8309530" y="11718758"/>
                </a:cubicBezTo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90079" y="912036"/>
            <a:ext cx="3441934" cy="3192270"/>
            <a:chOff x="13306876" y="2432096"/>
            <a:chExt cx="9178489" cy="8512719"/>
          </a:xfrm>
        </p:grpSpPr>
        <p:sp>
          <p:nvSpPr>
            <p:cNvPr id="21" name="Shape 765"/>
            <p:cNvSpPr/>
            <p:nvPr/>
          </p:nvSpPr>
          <p:spPr>
            <a:xfrm>
              <a:off x="13308959" y="6783221"/>
              <a:ext cx="9176406" cy="4161594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sz="10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Lorem Ipsum is simply dummy text of the printing and typesetting industry. Lorem Ipsum has been the industry's unknown printer took a galley of typesetting, remaining essentially unchanged. It was popularised in the 1960s with the release of Letraset sheets containing Lorem has printing and typesetting industry. </a:t>
              </a:r>
            </a:p>
          </p:txBody>
        </p:sp>
        <p:sp>
          <p:nvSpPr>
            <p:cNvPr id="22" name="Shape 766"/>
            <p:cNvSpPr txBox="1"/>
            <p:nvPr/>
          </p:nvSpPr>
          <p:spPr>
            <a:xfrm>
              <a:off x="13306876" y="2432096"/>
              <a:ext cx="9178489" cy="4338079"/>
            </a:xfrm>
            <a:prstGeom prst="rect">
              <a:avLst/>
            </a:prstGeom>
          </p:spPr>
          <p:txBody>
            <a:bodyPr/>
            <a:lstStyle>
              <a:lvl1pPr marL="0" marR="0" indent="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chemeClr val="bg1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  <a:lvl2pPr marL="0" marR="0" indent="228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2pPr>
              <a:lvl3pPr marL="0" marR="0" indent="457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3pPr>
              <a:lvl4pPr marL="0" marR="0" indent="685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4pPr>
              <a:lvl5pPr marL="0" marR="0" indent="9144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5pPr>
              <a:lvl6pPr marL="0" marR="0" indent="11430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6pPr>
              <a:lvl7pPr marL="0" marR="0" indent="1371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7pPr>
              <a:lvl8pPr marL="0" marR="0" indent="1600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8pPr>
              <a:lvl9pPr marL="0" marR="0" indent="1828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9pPr>
            </a:lstStyle>
            <a:p>
              <a:pPr hangingPunct="1"/>
              <a:r>
                <a:rPr lang="en-US" sz="42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Title text demo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842485" y="1287707"/>
            <a:ext cx="3682365" cy="250221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华文细黑" panose="02010600040101010101" pitchFamily="2" charset="-122"/>
            </a:endParaRPr>
          </a:p>
        </p:txBody>
      </p:sp>
      <p:sp>
        <p:nvSpPr>
          <p:cNvPr id="26" name="Shape 790"/>
          <p:cNvSpPr/>
          <p:nvPr/>
        </p:nvSpPr>
        <p:spPr>
          <a:xfrm rot="18646610">
            <a:off x="433180" y="2974909"/>
            <a:ext cx="852265" cy="718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38100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miter lim="400000"/>
          </a:ln>
        </p:spPr>
        <p:txBody>
          <a:bodyPr lIns="14288" tIns="14288" rIns="14288" bIns="14288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28" name="Shape 790"/>
          <p:cNvSpPr/>
          <p:nvPr/>
        </p:nvSpPr>
        <p:spPr>
          <a:xfrm rot="1381840">
            <a:off x="628112" y="3456932"/>
            <a:ext cx="852265" cy="718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38100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miter lim="400000"/>
          </a:ln>
        </p:spPr>
        <p:txBody>
          <a:bodyPr lIns="14288" tIns="14288" rIns="14288" bIns="14288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30" name="椭圆 29"/>
          <p:cNvSpPr/>
          <p:nvPr/>
        </p:nvSpPr>
        <p:spPr>
          <a:xfrm rot="3865237">
            <a:off x="7248783" y="905391"/>
            <a:ext cx="1813566" cy="1870418"/>
          </a:xfrm>
          <a:prstGeom prst="ellipse">
            <a:avLst/>
          </a:prstGeom>
          <a:gradFill flip="none" rotWithShape="1">
            <a:gsLst>
              <a:gs pos="19000">
                <a:schemeClr val="bg1">
                  <a:alpha val="21000"/>
                </a:schemeClr>
              </a:gs>
              <a:gs pos="73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6498467" y="-1709382"/>
            <a:ext cx="336029" cy="2303060"/>
          </a:xfrm>
          <a:custGeom>
            <a:avLst/>
            <a:gdLst>
              <a:gd name="connsiteX0" fmla="*/ 315605 w 448039"/>
              <a:gd name="connsiteY0" fmla="*/ 0 h 3070746"/>
              <a:gd name="connsiteX1" fmla="*/ 1706 w 448039"/>
              <a:gd name="connsiteY1" fmla="*/ 1078173 h 3070746"/>
              <a:gd name="connsiteX2" fmla="*/ 438435 w 448039"/>
              <a:gd name="connsiteY2" fmla="*/ 1910686 h 3070746"/>
              <a:gd name="connsiteX3" fmla="*/ 261014 w 448039"/>
              <a:gd name="connsiteY3" fmla="*/ 3070746 h 307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039" h="3070746">
                <a:moveTo>
                  <a:pt x="315605" y="0"/>
                </a:moveTo>
                <a:cubicBezTo>
                  <a:pt x="148419" y="379862"/>
                  <a:pt x="-18766" y="759725"/>
                  <a:pt x="1706" y="1078173"/>
                </a:cubicBezTo>
                <a:cubicBezTo>
                  <a:pt x="22178" y="1396621"/>
                  <a:pt x="395217" y="1578591"/>
                  <a:pt x="438435" y="1910686"/>
                </a:cubicBezTo>
                <a:cubicBezTo>
                  <a:pt x="481653" y="2242781"/>
                  <a:pt x="371333" y="2656763"/>
                  <a:pt x="261014" y="3070746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938326" y="367777"/>
            <a:ext cx="1870418" cy="1813566"/>
            <a:chOff x="1800097" y="442208"/>
            <a:chExt cx="1870418" cy="1813566"/>
          </a:xfrm>
        </p:grpSpPr>
        <p:sp>
          <p:nvSpPr>
            <p:cNvPr id="29" name="椭圆 28"/>
            <p:cNvSpPr/>
            <p:nvPr/>
          </p:nvSpPr>
          <p:spPr>
            <a:xfrm rot="5112601">
              <a:off x="1828523" y="413782"/>
              <a:ext cx="1813566" cy="1870418"/>
            </a:xfrm>
            <a:prstGeom prst="ellipse">
              <a:avLst/>
            </a:prstGeom>
            <a:gradFill flip="none" rotWithShape="1">
              <a:gsLst>
                <a:gs pos="19000">
                  <a:schemeClr val="accent1"/>
                </a:gs>
                <a:gs pos="73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026563" y="954662"/>
              <a:ext cx="1435329" cy="931024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zh-CN" altLang="en-US" sz="3600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en-US" altLang="zh-CN" sz="3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2000" b="1" u="sng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CONTENTS</a:t>
              </a:r>
              <a:endParaRPr lang="zh-CN" altLang="en-US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 rot="11526105">
            <a:off x="-981896" y="-706376"/>
            <a:ext cx="4805159" cy="6673729"/>
            <a:chOff x="5336485" y="-907783"/>
            <a:chExt cx="4805159" cy="6673729"/>
          </a:xfrm>
        </p:grpSpPr>
        <p:sp>
          <p:nvSpPr>
            <p:cNvPr id="21" name="任意多边形 20"/>
            <p:cNvSpPr/>
            <p:nvPr/>
          </p:nvSpPr>
          <p:spPr>
            <a:xfrm rot="9976460">
              <a:off x="5336485" y="-907783"/>
              <a:ext cx="4443236" cy="6673729"/>
            </a:xfrm>
            <a:custGeom>
              <a:avLst/>
              <a:gdLst>
                <a:gd name="connsiteX0" fmla="*/ 4419519 w 4419519"/>
                <a:gd name="connsiteY0" fmla="*/ 605354 h 6374215"/>
                <a:gd name="connsiteX1" fmla="*/ 1963398 w 4419519"/>
                <a:gd name="connsiteY1" fmla="*/ 1583550 h 6374215"/>
                <a:gd name="connsiteX2" fmla="*/ 2250477 w 4419519"/>
                <a:gd name="connsiteY2" fmla="*/ 4603196 h 6374215"/>
                <a:gd name="connsiteX3" fmla="*/ 1463667 w 4419519"/>
                <a:gd name="connsiteY3" fmla="*/ 6027959 h 6374215"/>
                <a:gd name="connsiteX4" fmla="*/ 368514 w 4419519"/>
                <a:gd name="connsiteY4" fmla="*/ 5847206 h 6374215"/>
                <a:gd name="connsiteX5" fmla="*/ 272821 w 4419519"/>
                <a:gd name="connsiteY5" fmla="*/ 445866 h 6374215"/>
                <a:gd name="connsiteX6" fmla="*/ 3781565 w 4419519"/>
                <a:gd name="connsiteY6" fmla="*/ 690415 h 637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9519" h="6374215">
                  <a:moveTo>
                    <a:pt x="4419519" y="605354"/>
                  </a:moveTo>
                  <a:cubicBezTo>
                    <a:pt x="3372212" y="761298"/>
                    <a:pt x="2324905" y="917243"/>
                    <a:pt x="1963398" y="1583550"/>
                  </a:cubicBezTo>
                  <a:cubicBezTo>
                    <a:pt x="1601891" y="2249857"/>
                    <a:pt x="2333765" y="3862461"/>
                    <a:pt x="2250477" y="4603196"/>
                  </a:cubicBezTo>
                  <a:cubicBezTo>
                    <a:pt x="2167189" y="5343931"/>
                    <a:pt x="1777328" y="5820624"/>
                    <a:pt x="1463667" y="6027959"/>
                  </a:cubicBezTo>
                  <a:cubicBezTo>
                    <a:pt x="1150006" y="6235294"/>
                    <a:pt x="566988" y="6777555"/>
                    <a:pt x="368514" y="5847206"/>
                  </a:cubicBezTo>
                  <a:cubicBezTo>
                    <a:pt x="170040" y="4916857"/>
                    <a:pt x="-296021" y="1305331"/>
                    <a:pt x="272821" y="445866"/>
                  </a:cubicBezTo>
                  <a:cubicBezTo>
                    <a:pt x="841663" y="-413599"/>
                    <a:pt x="2311614" y="138408"/>
                    <a:pt x="3781565" y="690415"/>
                  </a:cubicBezTo>
                </a:path>
              </a:pathLst>
            </a:cu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 rot="9976460">
              <a:off x="5722125" y="-769518"/>
              <a:ext cx="4419519" cy="6374215"/>
            </a:xfrm>
            <a:custGeom>
              <a:avLst/>
              <a:gdLst>
                <a:gd name="connsiteX0" fmla="*/ 4419519 w 4419519"/>
                <a:gd name="connsiteY0" fmla="*/ 605354 h 6374215"/>
                <a:gd name="connsiteX1" fmla="*/ 1963398 w 4419519"/>
                <a:gd name="connsiteY1" fmla="*/ 1583550 h 6374215"/>
                <a:gd name="connsiteX2" fmla="*/ 2250477 w 4419519"/>
                <a:gd name="connsiteY2" fmla="*/ 4603196 h 6374215"/>
                <a:gd name="connsiteX3" fmla="*/ 1463667 w 4419519"/>
                <a:gd name="connsiteY3" fmla="*/ 6027959 h 6374215"/>
                <a:gd name="connsiteX4" fmla="*/ 368514 w 4419519"/>
                <a:gd name="connsiteY4" fmla="*/ 5847206 h 6374215"/>
                <a:gd name="connsiteX5" fmla="*/ 272821 w 4419519"/>
                <a:gd name="connsiteY5" fmla="*/ 445866 h 6374215"/>
                <a:gd name="connsiteX6" fmla="*/ 3781565 w 4419519"/>
                <a:gd name="connsiteY6" fmla="*/ 690415 h 637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9519" h="6374215">
                  <a:moveTo>
                    <a:pt x="4419519" y="605354"/>
                  </a:moveTo>
                  <a:cubicBezTo>
                    <a:pt x="3372212" y="761298"/>
                    <a:pt x="2324905" y="917243"/>
                    <a:pt x="1963398" y="1583550"/>
                  </a:cubicBezTo>
                  <a:cubicBezTo>
                    <a:pt x="1601891" y="2249857"/>
                    <a:pt x="2333765" y="3862461"/>
                    <a:pt x="2250477" y="4603196"/>
                  </a:cubicBezTo>
                  <a:cubicBezTo>
                    <a:pt x="2167189" y="5343931"/>
                    <a:pt x="1777328" y="5820624"/>
                    <a:pt x="1463667" y="6027959"/>
                  </a:cubicBezTo>
                  <a:cubicBezTo>
                    <a:pt x="1150006" y="6235294"/>
                    <a:pt x="566988" y="6777555"/>
                    <a:pt x="368514" y="5847206"/>
                  </a:cubicBezTo>
                  <a:cubicBezTo>
                    <a:pt x="170040" y="4916857"/>
                    <a:pt x="-296021" y="1305331"/>
                    <a:pt x="272821" y="445866"/>
                  </a:cubicBezTo>
                  <a:cubicBezTo>
                    <a:pt x="841663" y="-413599"/>
                    <a:pt x="2311614" y="138408"/>
                    <a:pt x="3781565" y="690415"/>
                  </a:cubicBezTo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529710" y="2495883"/>
            <a:ext cx="3624877" cy="660261"/>
            <a:chOff x="4529710" y="2495883"/>
            <a:chExt cx="3624877" cy="660261"/>
          </a:xfrm>
        </p:grpSpPr>
        <p:sp>
          <p:nvSpPr>
            <p:cNvPr id="24" name="矩形 70"/>
            <p:cNvSpPr>
              <a:spLocks noChangeArrowheads="1"/>
            </p:cNvSpPr>
            <p:nvPr/>
          </p:nvSpPr>
          <p:spPr bwMode="auto">
            <a:xfrm>
              <a:off x="5263398" y="2604756"/>
              <a:ext cx="40184" cy="464344"/>
            </a:xfrm>
            <a:prstGeom prst="rect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3500000" scaled="1"/>
            </a:gradFill>
            <a:ln w="9525">
              <a:noFill/>
              <a:miter lim="800000"/>
            </a:ln>
          </p:spPr>
          <p:txBody>
            <a:bodyPr lIns="51419" tIns="25710" rIns="51419" bIns="25710" anchor="ctr"/>
            <a:lstStyle/>
            <a:p>
              <a:pPr algn="ctr">
                <a:defRPr/>
              </a:pPr>
              <a:endParaRPr lang="zh-CN" altLang="en-US" kern="0">
                <a:solidFill>
                  <a:srgbClr val="77D9CA"/>
                </a:solidFill>
              </a:endParaRPr>
            </a:p>
          </p:txBody>
        </p:sp>
        <p:grpSp>
          <p:nvGrpSpPr>
            <p:cNvPr id="41" name="Group 21"/>
            <p:cNvGrpSpPr/>
            <p:nvPr/>
          </p:nvGrpSpPr>
          <p:grpSpPr bwMode="auto">
            <a:xfrm>
              <a:off x="5385193" y="2495883"/>
              <a:ext cx="2769394" cy="660261"/>
              <a:chOff x="0" y="0"/>
              <a:chExt cx="4924406" cy="1173499"/>
            </a:xfrm>
          </p:grpSpPr>
          <p:sp>
            <p:nvSpPr>
              <p:cNvPr id="42" name="文本框 4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2674843" cy="492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sz="1200" b="1" dirty="0">
                    <a:solidFill>
                      <a:srgbClr val="0A142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Title text demo</a:t>
                </a:r>
              </a:p>
            </p:txBody>
          </p:sp>
          <p:sp>
            <p:nvSpPr>
              <p:cNvPr id="43" name="文本框 14"/>
              <p:cNvSpPr txBox="1">
                <a:spLocks noChangeArrowheads="1"/>
              </p:cNvSpPr>
              <p:nvPr/>
            </p:nvSpPr>
            <p:spPr bwMode="auto">
              <a:xfrm>
                <a:off x="0" y="352970"/>
                <a:ext cx="4924406" cy="820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50000"/>
                  </a:lnSpc>
                </a:pPr>
                <a:r>
                  <a:rPr lang="zh-CN" altLang="en-US" sz="800">
                    <a:solidFill>
                      <a:srgbClr val="0A1428"/>
                    </a:solidFill>
                    <a:latin typeface="Lora" panose="02000503000000020004" charset="0"/>
                    <a:ea typeface="华文细黑" panose="02010600040101010101" pitchFamily="2" charset="-122"/>
                    <a:sym typeface="+mn-ea"/>
                  </a:rPr>
                  <a:t>I love you more than I've ever loved any woman. And I've waited longer for you than I've waited for any woman.</a:t>
                </a:r>
                <a:endParaRPr lang="zh-CN" altLang="en-US" sz="800" dirty="0">
                  <a:solidFill>
                    <a:srgbClr val="0A1428"/>
                  </a:solidFill>
                  <a:latin typeface="Lora" panose="02000503000000020004" charset="0"/>
                  <a:ea typeface="华文细黑" panose="02010600040101010101" pitchFamily="2" charset="-122"/>
                  <a:sym typeface="+mn-ea"/>
                </a:endParaRPr>
              </a:p>
            </p:txBody>
          </p:sp>
        </p:grpSp>
        <p:sp>
          <p:nvSpPr>
            <p:cNvPr id="47" name="Shape 572"/>
            <p:cNvSpPr/>
            <p:nvPr/>
          </p:nvSpPr>
          <p:spPr>
            <a:xfrm>
              <a:off x="4529710" y="2527452"/>
              <a:ext cx="628378" cy="61363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14288" tIns="14288" rIns="14288" bIns="14288" numCol="1" anchor="ctr">
              <a:spAutoFit/>
            </a:bodyPr>
            <a:lstStyle>
              <a:lvl1pPr>
                <a:defRPr sz="10000">
                  <a:solidFill>
                    <a:srgbClr val="8C7337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r>
                <a:rPr sz="3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550843" y="3481597"/>
            <a:ext cx="3603744" cy="661648"/>
            <a:chOff x="4550843" y="3481597"/>
            <a:chExt cx="3603744" cy="661648"/>
          </a:xfrm>
        </p:grpSpPr>
        <p:sp>
          <p:nvSpPr>
            <p:cNvPr id="25" name="矩形 75"/>
            <p:cNvSpPr>
              <a:spLocks noChangeArrowheads="1"/>
            </p:cNvSpPr>
            <p:nvPr/>
          </p:nvSpPr>
          <p:spPr bwMode="auto">
            <a:xfrm>
              <a:off x="5263398" y="3590416"/>
              <a:ext cx="40184" cy="464344"/>
            </a:xfrm>
            <a:prstGeom prst="rect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3500000" scaled="1"/>
            </a:gradFill>
            <a:ln w="9525">
              <a:noFill/>
              <a:miter lim="800000"/>
            </a:ln>
          </p:spPr>
          <p:txBody>
            <a:bodyPr lIns="51419" tIns="25710" rIns="51419" bIns="25710" anchor="ctr"/>
            <a:lstStyle/>
            <a:p>
              <a:pPr algn="ctr">
                <a:defRPr/>
              </a:pPr>
              <a:endParaRPr lang="zh-CN" altLang="en-US" kern="0">
                <a:solidFill>
                  <a:srgbClr val="77D9CA"/>
                </a:solidFill>
              </a:endParaRPr>
            </a:p>
          </p:txBody>
        </p:sp>
        <p:grpSp>
          <p:nvGrpSpPr>
            <p:cNvPr id="44" name="Group 24"/>
            <p:cNvGrpSpPr/>
            <p:nvPr/>
          </p:nvGrpSpPr>
          <p:grpSpPr bwMode="auto">
            <a:xfrm>
              <a:off x="5385193" y="3481597"/>
              <a:ext cx="2769394" cy="660261"/>
              <a:chOff x="0" y="0"/>
              <a:chExt cx="4924406" cy="1173496"/>
            </a:xfrm>
          </p:grpSpPr>
          <p:sp>
            <p:nvSpPr>
              <p:cNvPr id="45" name="文本框 5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2674843" cy="492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sz="1200" b="1" dirty="0">
                    <a:solidFill>
                      <a:srgbClr val="0A142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Title text demo</a:t>
                </a:r>
              </a:p>
            </p:txBody>
          </p:sp>
          <p:sp>
            <p:nvSpPr>
              <p:cNvPr id="46" name="文本框 14"/>
              <p:cNvSpPr txBox="1">
                <a:spLocks noChangeArrowheads="1"/>
              </p:cNvSpPr>
              <p:nvPr/>
            </p:nvSpPr>
            <p:spPr bwMode="auto">
              <a:xfrm>
                <a:off x="0" y="352969"/>
                <a:ext cx="4924406" cy="8205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50000"/>
                  </a:lnSpc>
                </a:pPr>
                <a:r>
                  <a:rPr lang="zh-CN" altLang="en-US" sz="800">
                    <a:solidFill>
                      <a:srgbClr val="0A1428"/>
                    </a:solidFill>
                    <a:latin typeface="Lora" panose="02000503000000020004" charset="0"/>
                    <a:ea typeface="华文细黑" panose="02010600040101010101" pitchFamily="2" charset="-122"/>
                    <a:sym typeface="+mn-ea"/>
                  </a:rPr>
                  <a:t>I love you more than I've ever loved any woman. And I've waited longer for you than I've waited for any woman.</a:t>
                </a:r>
                <a:endParaRPr lang="zh-CN" altLang="en-US" sz="800" dirty="0">
                  <a:solidFill>
                    <a:srgbClr val="0A1428"/>
                  </a:solidFill>
                  <a:latin typeface="Lora" panose="02000503000000020004" charset="0"/>
                  <a:ea typeface="华文细黑" panose="02010600040101010101" pitchFamily="2" charset="-122"/>
                  <a:sym typeface="+mn-ea"/>
                </a:endParaRPr>
              </a:p>
            </p:txBody>
          </p:sp>
        </p:grpSp>
        <p:sp>
          <p:nvSpPr>
            <p:cNvPr id="48" name="Shape 577"/>
            <p:cNvSpPr/>
            <p:nvPr/>
          </p:nvSpPr>
          <p:spPr>
            <a:xfrm>
              <a:off x="4550843" y="3529614"/>
              <a:ext cx="628378" cy="61363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14288" tIns="14288" rIns="14288" bIns="14288" numCol="1" anchor="ctr">
              <a:spAutoFit/>
            </a:bodyPr>
            <a:lstStyle>
              <a:lvl1pPr>
                <a:defRPr sz="10000">
                  <a:solidFill>
                    <a:srgbClr val="828282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r>
                <a:rPr sz="3800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550976" y="1535674"/>
            <a:ext cx="3603611" cy="667881"/>
            <a:chOff x="4550976" y="1535674"/>
            <a:chExt cx="3603611" cy="667881"/>
          </a:xfrm>
        </p:grpSpPr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5263398" y="1648148"/>
              <a:ext cx="40184" cy="465237"/>
            </a:xfrm>
            <a:prstGeom prst="rect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3500000" scaled="1"/>
            </a:gradFill>
            <a:ln w="9525">
              <a:noFill/>
              <a:miter lim="800000"/>
            </a:ln>
          </p:spPr>
          <p:txBody>
            <a:bodyPr lIns="51419" tIns="25710" rIns="51419" bIns="25710" anchor="ctr"/>
            <a:lstStyle/>
            <a:p>
              <a:pPr algn="ctr">
                <a:defRPr/>
              </a:pPr>
              <a:endParaRPr lang="zh-CN" altLang="en-US" kern="0">
                <a:solidFill>
                  <a:srgbClr val="77D9CA"/>
                </a:solidFill>
              </a:endParaRPr>
            </a:p>
          </p:txBody>
        </p:sp>
        <p:grpSp>
          <p:nvGrpSpPr>
            <p:cNvPr id="26" name="Group 18"/>
            <p:cNvGrpSpPr/>
            <p:nvPr/>
          </p:nvGrpSpPr>
          <p:grpSpPr bwMode="auto">
            <a:xfrm>
              <a:off x="5385193" y="1535674"/>
              <a:ext cx="2769394" cy="667881"/>
              <a:chOff x="0" y="0"/>
              <a:chExt cx="4924406" cy="1189053"/>
            </a:xfrm>
          </p:grpSpPr>
          <p:sp>
            <p:nvSpPr>
              <p:cNvPr id="27" name="文本框 4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2674843" cy="493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20000"/>
                  </a:spcBef>
                  <a:buFont typeface="Arial" panose="020B0604020202020204" pitchFamily="34" charset="0"/>
                </a:pPr>
                <a:r>
                  <a:rPr lang="en-US" altLang="zh-CN" sz="1200" b="1" dirty="0">
                    <a:solidFill>
                      <a:srgbClr val="0A142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Title text demo</a:t>
                </a:r>
              </a:p>
            </p:txBody>
          </p:sp>
          <p:sp>
            <p:nvSpPr>
              <p:cNvPr id="40" name="文本框 14"/>
              <p:cNvSpPr txBox="1">
                <a:spLocks noChangeArrowheads="1"/>
              </p:cNvSpPr>
              <p:nvPr/>
            </p:nvSpPr>
            <p:spPr bwMode="auto">
              <a:xfrm>
                <a:off x="0" y="367134"/>
                <a:ext cx="4924406" cy="821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50000"/>
                  </a:lnSpc>
                </a:pPr>
                <a:r>
                  <a:rPr lang="zh-CN" altLang="en-US" sz="800" dirty="0">
                    <a:solidFill>
                      <a:srgbClr val="0A1428"/>
                    </a:solidFill>
                    <a:latin typeface="Lora" panose="02000503000000020004" charset="0"/>
                    <a:ea typeface="华文细黑" panose="02010600040101010101" pitchFamily="2" charset="-122"/>
                    <a:sym typeface="+mn-ea"/>
                  </a:rPr>
                  <a:t>I love you more than I've ever loved any woman. And I've waited longer for you than I've waited for any woman.</a:t>
                </a:r>
              </a:p>
            </p:txBody>
          </p:sp>
        </p:grpSp>
        <p:sp>
          <p:nvSpPr>
            <p:cNvPr id="49" name="Shape 582"/>
            <p:cNvSpPr/>
            <p:nvPr/>
          </p:nvSpPr>
          <p:spPr>
            <a:xfrm>
              <a:off x="4550976" y="1580288"/>
              <a:ext cx="628378" cy="61363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14288" tIns="14288" rIns="14288" bIns="14288" numCol="1" anchor="ctr">
              <a:spAutoFit/>
            </a:bodyPr>
            <a:lstStyle>
              <a:lvl1pPr>
                <a:defRPr sz="10000">
                  <a:solidFill>
                    <a:srgbClr val="828282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r>
                <a:rPr sz="3800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1428894" y="1994921"/>
            <a:ext cx="7836749" cy="11557927"/>
          </a:xfrm>
          <a:custGeom>
            <a:avLst/>
            <a:gdLst>
              <a:gd name="connsiteX0" fmla="*/ 8296670 w 8416986"/>
              <a:gd name="connsiteY0" fmla="*/ 0 h 12117112"/>
              <a:gd name="connsiteX1" fmla="*/ 5770038 w 8416986"/>
              <a:gd name="connsiteY1" fmla="*/ 1925052 h 12117112"/>
              <a:gd name="connsiteX2" fmla="*/ 1919933 w 8416986"/>
              <a:gd name="connsiteY2" fmla="*/ 2719137 h 12117112"/>
              <a:gd name="connsiteX3" fmla="*/ 764902 w 8416986"/>
              <a:gd name="connsiteY3" fmla="*/ 3320716 h 12117112"/>
              <a:gd name="connsiteX4" fmla="*/ 163323 w 8416986"/>
              <a:gd name="connsiteY4" fmla="*/ 4596063 h 12117112"/>
              <a:gd name="connsiteX5" fmla="*/ 3820923 w 8416986"/>
              <a:gd name="connsiteY5" fmla="*/ 8566484 h 12117112"/>
              <a:gd name="connsiteX6" fmla="*/ 5457217 w 8416986"/>
              <a:gd name="connsiteY6" fmla="*/ 11839074 h 12117112"/>
              <a:gd name="connsiteX7" fmla="*/ 8416986 w 8416986"/>
              <a:gd name="connsiteY7" fmla="*/ 11718758 h 12117112"/>
              <a:gd name="connsiteX0-1" fmla="*/ 8305775 w 8426091"/>
              <a:gd name="connsiteY0-2" fmla="*/ 0 h 12117112"/>
              <a:gd name="connsiteX1-3" fmla="*/ 5779143 w 8426091"/>
              <a:gd name="connsiteY1-4" fmla="*/ 1925052 h 12117112"/>
              <a:gd name="connsiteX2-5" fmla="*/ 1929038 w 8426091"/>
              <a:gd name="connsiteY2-6" fmla="*/ 2719137 h 12117112"/>
              <a:gd name="connsiteX3-7" fmla="*/ 774007 w 8426091"/>
              <a:gd name="connsiteY3-8" fmla="*/ 3320716 h 12117112"/>
              <a:gd name="connsiteX4-9" fmla="*/ 172428 w 8426091"/>
              <a:gd name="connsiteY4-10" fmla="*/ 4596063 h 12117112"/>
              <a:gd name="connsiteX5-11" fmla="*/ 3830028 w 8426091"/>
              <a:gd name="connsiteY5-12" fmla="*/ 8566484 h 12117112"/>
              <a:gd name="connsiteX6-13" fmla="*/ 5466322 w 8426091"/>
              <a:gd name="connsiteY6-14" fmla="*/ 11839074 h 12117112"/>
              <a:gd name="connsiteX7-15" fmla="*/ 8426091 w 8426091"/>
              <a:gd name="connsiteY7-16" fmla="*/ 11718758 h 12117112"/>
              <a:gd name="connsiteX0-17" fmla="*/ 8305775 w 8426091"/>
              <a:gd name="connsiteY0-18" fmla="*/ 0 h 12117112"/>
              <a:gd name="connsiteX1-19" fmla="*/ 5779143 w 8426091"/>
              <a:gd name="connsiteY1-20" fmla="*/ 1925052 h 12117112"/>
              <a:gd name="connsiteX2-21" fmla="*/ 1929038 w 8426091"/>
              <a:gd name="connsiteY2-22" fmla="*/ 2719137 h 12117112"/>
              <a:gd name="connsiteX3-23" fmla="*/ 774007 w 8426091"/>
              <a:gd name="connsiteY3-24" fmla="*/ 3320716 h 12117112"/>
              <a:gd name="connsiteX4-25" fmla="*/ 172428 w 8426091"/>
              <a:gd name="connsiteY4-26" fmla="*/ 4596063 h 12117112"/>
              <a:gd name="connsiteX5-27" fmla="*/ 3830028 w 8426091"/>
              <a:gd name="connsiteY5-28" fmla="*/ 8566484 h 12117112"/>
              <a:gd name="connsiteX6-29" fmla="*/ 5466322 w 8426091"/>
              <a:gd name="connsiteY6-30" fmla="*/ 11839074 h 12117112"/>
              <a:gd name="connsiteX7-31" fmla="*/ 8426091 w 8426091"/>
              <a:gd name="connsiteY7-32" fmla="*/ 11718758 h 12117112"/>
              <a:gd name="connsiteX0-33" fmla="*/ 8322065 w 8442381"/>
              <a:gd name="connsiteY0-34" fmla="*/ 0 h 12117112"/>
              <a:gd name="connsiteX1-35" fmla="*/ 5795433 w 8442381"/>
              <a:gd name="connsiteY1-36" fmla="*/ 1925052 h 12117112"/>
              <a:gd name="connsiteX2-37" fmla="*/ 1945328 w 8442381"/>
              <a:gd name="connsiteY2-38" fmla="*/ 2719137 h 12117112"/>
              <a:gd name="connsiteX3-39" fmla="*/ 718108 w 8442381"/>
              <a:gd name="connsiteY3-40" fmla="*/ 3296652 h 12117112"/>
              <a:gd name="connsiteX4-41" fmla="*/ 188718 w 8442381"/>
              <a:gd name="connsiteY4-42" fmla="*/ 4596063 h 12117112"/>
              <a:gd name="connsiteX5-43" fmla="*/ 3846318 w 8442381"/>
              <a:gd name="connsiteY5-44" fmla="*/ 8566484 h 12117112"/>
              <a:gd name="connsiteX6-45" fmla="*/ 5482612 w 8442381"/>
              <a:gd name="connsiteY6-46" fmla="*/ 11839074 h 12117112"/>
              <a:gd name="connsiteX7-47" fmla="*/ 8442381 w 8442381"/>
              <a:gd name="connsiteY7-48" fmla="*/ 11718758 h 12117112"/>
              <a:gd name="connsiteX0-49" fmla="*/ 8358868 w 8479184"/>
              <a:gd name="connsiteY0-50" fmla="*/ 0 h 12117112"/>
              <a:gd name="connsiteX1-51" fmla="*/ 5832236 w 8479184"/>
              <a:gd name="connsiteY1-52" fmla="*/ 1925052 h 12117112"/>
              <a:gd name="connsiteX2-53" fmla="*/ 1982131 w 8479184"/>
              <a:gd name="connsiteY2-54" fmla="*/ 2719137 h 12117112"/>
              <a:gd name="connsiteX3-55" fmla="*/ 754911 w 8479184"/>
              <a:gd name="connsiteY3-56" fmla="*/ 3296652 h 12117112"/>
              <a:gd name="connsiteX4-57" fmla="*/ 225521 w 8479184"/>
              <a:gd name="connsiteY4-58" fmla="*/ 4596063 h 12117112"/>
              <a:gd name="connsiteX5-59" fmla="*/ 3883121 w 8479184"/>
              <a:gd name="connsiteY5-60" fmla="*/ 8566484 h 12117112"/>
              <a:gd name="connsiteX6-61" fmla="*/ 5519415 w 8479184"/>
              <a:gd name="connsiteY6-62" fmla="*/ 11839074 h 12117112"/>
              <a:gd name="connsiteX7-63" fmla="*/ 8479184 w 8479184"/>
              <a:gd name="connsiteY7-64" fmla="*/ 11718758 h 12117112"/>
              <a:gd name="connsiteX0-65" fmla="*/ 8358868 w 8479184"/>
              <a:gd name="connsiteY0-66" fmla="*/ 0 h 12117112"/>
              <a:gd name="connsiteX1-67" fmla="*/ 5832236 w 8479184"/>
              <a:gd name="connsiteY1-68" fmla="*/ 1925052 h 12117112"/>
              <a:gd name="connsiteX2-69" fmla="*/ 1982131 w 8479184"/>
              <a:gd name="connsiteY2-70" fmla="*/ 2719137 h 12117112"/>
              <a:gd name="connsiteX3-71" fmla="*/ 754911 w 8479184"/>
              <a:gd name="connsiteY3-72" fmla="*/ 3296652 h 12117112"/>
              <a:gd name="connsiteX4-73" fmla="*/ 225521 w 8479184"/>
              <a:gd name="connsiteY4-74" fmla="*/ 4596063 h 12117112"/>
              <a:gd name="connsiteX5-75" fmla="*/ 3883121 w 8479184"/>
              <a:gd name="connsiteY5-76" fmla="*/ 8566484 h 12117112"/>
              <a:gd name="connsiteX6-77" fmla="*/ 5519415 w 8479184"/>
              <a:gd name="connsiteY6-78" fmla="*/ 11839074 h 12117112"/>
              <a:gd name="connsiteX7-79" fmla="*/ 8479184 w 8479184"/>
              <a:gd name="connsiteY7-80" fmla="*/ 11718758 h 12117112"/>
              <a:gd name="connsiteX0-81" fmla="*/ 8187429 w 8307745"/>
              <a:gd name="connsiteY0-82" fmla="*/ 0 h 12117112"/>
              <a:gd name="connsiteX1-83" fmla="*/ 5660797 w 8307745"/>
              <a:gd name="connsiteY1-84" fmla="*/ 1925052 h 12117112"/>
              <a:gd name="connsiteX2-85" fmla="*/ 1810692 w 8307745"/>
              <a:gd name="connsiteY2-86" fmla="*/ 2719137 h 12117112"/>
              <a:gd name="connsiteX3-87" fmla="*/ 54082 w 8307745"/>
              <a:gd name="connsiteY3-88" fmla="*/ 4596063 h 12117112"/>
              <a:gd name="connsiteX4-89" fmla="*/ 3711682 w 8307745"/>
              <a:gd name="connsiteY4-90" fmla="*/ 8566484 h 12117112"/>
              <a:gd name="connsiteX5-91" fmla="*/ 5347976 w 8307745"/>
              <a:gd name="connsiteY5-92" fmla="*/ 11839074 h 12117112"/>
              <a:gd name="connsiteX6-93" fmla="*/ 8307745 w 8307745"/>
              <a:gd name="connsiteY6-94" fmla="*/ 11718758 h 12117112"/>
              <a:gd name="connsiteX0-95" fmla="*/ 8189214 w 8309530"/>
              <a:gd name="connsiteY0-96" fmla="*/ 0 h 12117112"/>
              <a:gd name="connsiteX1-97" fmla="*/ 5662582 w 8309530"/>
              <a:gd name="connsiteY1-98" fmla="*/ 1925052 h 12117112"/>
              <a:gd name="connsiteX2-99" fmla="*/ 1812477 w 8309530"/>
              <a:gd name="connsiteY2-100" fmla="*/ 2719137 h 12117112"/>
              <a:gd name="connsiteX3-101" fmla="*/ 55867 w 8309530"/>
              <a:gd name="connsiteY3-102" fmla="*/ 4596063 h 12117112"/>
              <a:gd name="connsiteX4-103" fmla="*/ 3713467 w 8309530"/>
              <a:gd name="connsiteY4-104" fmla="*/ 8566484 h 12117112"/>
              <a:gd name="connsiteX5-105" fmla="*/ 5349761 w 8309530"/>
              <a:gd name="connsiteY5-106" fmla="*/ 11839074 h 12117112"/>
              <a:gd name="connsiteX6-107" fmla="*/ 8309530 w 8309530"/>
              <a:gd name="connsiteY6-108" fmla="*/ 11718758 h 12117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309530" h="12117112">
                <a:moveTo>
                  <a:pt x="8189214" y="0"/>
                </a:moveTo>
                <a:cubicBezTo>
                  <a:pt x="7457292" y="735931"/>
                  <a:pt x="6725371" y="1471863"/>
                  <a:pt x="5662582" y="1925052"/>
                </a:cubicBezTo>
                <a:cubicBezTo>
                  <a:pt x="4599792" y="2378242"/>
                  <a:pt x="2795055" y="2322095"/>
                  <a:pt x="1812477" y="2719137"/>
                </a:cubicBezTo>
                <a:cubicBezTo>
                  <a:pt x="829899" y="3116179"/>
                  <a:pt x="-260965" y="3621505"/>
                  <a:pt x="55867" y="4596063"/>
                </a:cubicBezTo>
                <a:cubicBezTo>
                  <a:pt x="372699" y="5570621"/>
                  <a:pt x="2831151" y="7359316"/>
                  <a:pt x="3713467" y="8566484"/>
                </a:cubicBezTo>
                <a:cubicBezTo>
                  <a:pt x="4595783" y="9773652"/>
                  <a:pt x="4583751" y="11313695"/>
                  <a:pt x="5349761" y="11839074"/>
                </a:cubicBezTo>
                <a:cubicBezTo>
                  <a:pt x="6115771" y="12364453"/>
                  <a:pt x="7212650" y="12041605"/>
                  <a:pt x="8309530" y="11718758"/>
                </a:cubicBezTo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11"/>
          <p:cNvSpPr/>
          <p:nvPr/>
        </p:nvSpPr>
        <p:spPr>
          <a:xfrm rot="9144692">
            <a:off x="-1145610" y="-1087048"/>
            <a:ext cx="2671974" cy="1992305"/>
          </a:xfrm>
          <a:custGeom>
            <a:avLst/>
            <a:gdLst>
              <a:gd name="connsiteX0" fmla="*/ 0 w 3390900"/>
              <a:gd name="connsiteY0" fmla="*/ 1289844 h 2579687"/>
              <a:gd name="connsiteX1" fmla="*/ 1695450 w 3390900"/>
              <a:gd name="connsiteY1" fmla="*/ 0 h 2579687"/>
              <a:gd name="connsiteX2" fmla="*/ 3390900 w 3390900"/>
              <a:gd name="connsiteY2" fmla="*/ 1289844 h 2579687"/>
              <a:gd name="connsiteX3" fmla="*/ 1695450 w 3390900"/>
              <a:gd name="connsiteY3" fmla="*/ 2579688 h 2579687"/>
              <a:gd name="connsiteX4" fmla="*/ 0 w 3390900"/>
              <a:gd name="connsiteY4" fmla="*/ 1289844 h 2579687"/>
              <a:gd name="connsiteX0-1" fmla="*/ 0 w 3562350"/>
              <a:gd name="connsiteY0-2" fmla="*/ 1194962 h 2580367"/>
              <a:gd name="connsiteX1-3" fmla="*/ 1866900 w 3562350"/>
              <a:gd name="connsiteY1-4" fmla="*/ 368 h 2580367"/>
              <a:gd name="connsiteX2-5" fmla="*/ 3562350 w 3562350"/>
              <a:gd name="connsiteY2-6" fmla="*/ 1290212 h 2580367"/>
              <a:gd name="connsiteX3-7" fmla="*/ 1866900 w 3562350"/>
              <a:gd name="connsiteY3-8" fmla="*/ 2580056 h 2580367"/>
              <a:gd name="connsiteX4-9" fmla="*/ 0 w 3562350"/>
              <a:gd name="connsiteY4-10" fmla="*/ 1194962 h 2580367"/>
              <a:gd name="connsiteX0-11" fmla="*/ 282 w 3562632"/>
              <a:gd name="connsiteY0-12" fmla="*/ 1194837 h 2656407"/>
              <a:gd name="connsiteX1-13" fmla="*/ 1867182 w 3562632"/>
              <a:gd name="connsiteY1-14" fmla="*/ 243 h 2656407"/>
              <a:gd name="connsiteX2-15" fmla="*/ 3562632 w 3562632"/>
              <a:gd name="connsiteY2-16" fmla="*/ 1290087 h 2656407"/>
              <a:gd name="connsiteX3-17" fmla="*/ 2000532 w 3562632"/>
              <a:gd name="connsiteY3-18" fmla="*/ 2656131 h 2656407"/>
              <a:gd name="connsiteX4-19" fmla="*/ 282 w 3562632"/>
              <a:gd name="connsiteY4-20" fmla="*/ 1194837 h 26564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562632" h="2656407">
                <a:moveTo>
                  <a:pt x="282" y="1194837"/>
                </a:moveTo>
                <a:cubicBezTo>
                  <a:pt x="-21943" y="752189"/>
                  <a:pt x="1273457" y="-15632"/>
                  <a:pt x="1867182" y="243"/>
                </a:cubicBezTo>
                <a:cubicBezTo>
                  <a:pt x="2460907" y="16118"/>
                  <a:pt x="3562632" y="577726"/>
                  <a:pt x="3562632" y="1290087"/>
                </a:cubicBezTo>
                <a:cubicBezTo>
                  <a:pt x="3562632" y="2002448"/>
                  <a:pt x="2594257" y="2672006"/>
                  <a:pt x="2000532" y="2656131"/>
                </a:cubicBezTo>
                <a:cubicBezTo>
                  <a:pt x="1406807" y="2640256"/>
                  <a:pt x="22507" y="1637485"/>
                  <a:pt x="282" y="1194837"/>
                </a:cubicBezTo>
                <a:close/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6205000" y="2309165"/>
            <a:ext cx="1918663" cy="191866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1000"/>
              </a:prstClr>
            </a:outerShdw>
            <a:reflection blurRad="38100" stA="39000" endPos="3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娃娃体W5" panose="040B0509000000000000" pitchFamily="81" charset="-122"/>
              <a:ea typeface="华康娃娃体W5" panose="040B0509000000000000" pitchFamily="8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8338" y="1102353"/>
            <a:ext cx="4062643" cy="262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is simply dummy text of the printing and typesetting industry.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has been the industry's unknown printer took a galley of typesetting, remaining essentially unchanged. It was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popularised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in the 1960s with the release of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Letraset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sheets containing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has printing and typesetting industry. </a:t>
            </a:r>
          </a:p>
        </p:txBody>
      </p:sp>
      <p:sp>
        <p:nvSpPr>
          <p:cNvPr id="11" name="Shape 766"/>
          <p:cNvSpPr txBox="1"/>
          <p:nvPr/>
        </p:nvSpPr>
        <p:spPr>
          <a:xfrm>
            <a:off x="4681729" y="597321"/>
            <a:ext cx="3441934" cy="1626780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9pPr>
          </a:lstStyle>
          <a:p>
            <a:pPr algn="r" hangingPunct="1"/>
            <a:r>
              <a:rPr lang="en-US" sz="4200" dirty="0">
                <a:solidFill>
                  <a:schemeClr val="tx1"/>
                </a:solidFill>
                <a:latin typeface="造字工房朗宋（非商用）常规体" pitchFamily="2" charset="-122"/>
                <a:ea typeface="造字工房朗宋（非商用）常规体" pitchFamily="2" charset="-122"/>
              </a:rPr>
              <a:t>Title </a:t>
            </a:r>
          </a:p>
          <a:p>
            <a:pPr algn="r" hangingPunct="1"/>
            <a:r>
              <a:rPr lang="en-US" sz="4200" dirty="0">
                <a:solidFill>
                  <a:schemeClr val="tx1"/>
                </a:solidFill>
                <a:latin typeface="造字工房朗宋（非商用）常规体" pitchFamily="2" charset="-122"/>
                <a:ea typeface="造字工房朗宋（非商用）常规体" pitchFamily="2" charset="-122"/>
              </a:rPr>
              <a:t>text demo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>
            <a:off x="-844042" y="3476846"/>
            <a:ext cx="11262360" cy="2446048"/>
          </a:xfrm>
          <a:custGeom>
            <a:avLst/>
            <a:gdLst>
              <a:gd name="connsiteX0" fmla="*/ 709486 w 10737195"/>
              <a:gd name="connsiteY0" fmla="*/ 1482047 h 2901071"/>
              <a:gd name="connsiteX1" fmla="*/ 2112983 w 10737195"/>
              <a:gd name="connsiteY1" fmla="*/ 929154 h 2901071"/>
              <a:gd name="connsiteX2" fmla="*/ 4717960 w 10737195"/>
              <a:gd name="connsiteY2" fmla="*/ 1482047 h 2901071"/>
              <a:gd name="connsiteX3" fmla="*/ 7610016 w 10737195"/>
              <a:gd name="connsiteY3" fmla="*/ 4122 h 2901071"/>
              <a:gd name="connsiteX4" fmla="*/ 9736528 w 10737195"/>
              <a:gd name="connsiteY4" fmla="*/ 1046112 h 2901071"/>
              <a:gd name="connsiteX5" fmla="*/ 10087402 w 10737195"/>
              <a:gd name="connsiteY5" fmla="*/ 1237498 h 2901071"/>
              <a:gd name="connsiteX6" fmla="*/ 10034239 w 10737195"/>
              <a:gd name="connsiteY6" fmla="*/ 2821750 h 2901071"/>
              <a:gd name="connsiteX7" fmla="*/ 943402 w 10737195"/>
              <a:gd name="connsiteY7" fmla="*/ 2534671 h 2901071"/>
              <a:gd name="connsiteX8" fmla="*/ 741383 w 10737195"/>
              <a:gd name="connsiteY8" fmla="*/ 1418252 h 290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37195" h="2901071">
                <a:moveTo>
                  <a:pt x="709486" y="1482047"/>
                </a:moveTo>
                <a:cubicBezTo>
                  <a:pt x="1077195" y="1205600"/>
                  <a:pt x="1444904" y="929154"/>
                  <a:pt x="2112983" y="929154"/>
                </a:cubicBezTo>
                <a:cubicBezTo>
                  <a:pt x="2781062" y="929154"/>
                  <a:pt x="3801788" y="1636219"/>
                  <a:pt x="4717960" y="1482047"/>
                </a:cubicBezTo>
                <a:cubicBezTo>
                  <a:pt x="5634132" y="1327875"/>
                  <a:pt x="6773588" y="76778"/>
                  <a:pt x="7610016" y="4122"/>
                </a:cubicBezTo>
                <a:cubicBezTo>
                  <a:pt x="8446444" y="-68534"/>
                  <a:pt x="9323630" y="840549"/>
                  <a:pt x="9736528" y="1046112"/>
                </a:cubicBezTo>
                <a:cubicBezTo>
                  <a:pt x="10149426" y="1251675"/>
                  <a:pt x="10037784" y="941558"/>
                  <a:pt x="10087402" y="1237498"/>
                </a:cubicBezTo>
                <a:cubicBezTo>
                  <a:pt x="10137021" y="1533438"/>
                  <a:pt x="11558239" y="2605555"/>
                  <a:pt x="10034239" y="2821750"/>
                </a:cubicBezTo>
                <a:cubicBezTo>
                  <a:pt x="8510239" y="3037946"/>
                  <a:pt x="2492211" y="2768587"/>
                  <a:pt x="943402" y="2534671"/>
                </a:cubicBezTo>
                <a:cubicBezTo>
                  <a:pt x="-605407" y="2300755"/>
                  <a:pt x="67988" y="1859503"/>
                  <a:pt x="741383" y="1418252"/>
                </a:cubicBezTo>
              </a:path>
            </a:pathLst>
          </a:custGeom>
          <a:gradFill>
            <a:gsLst>
              <a:gs pos="0">
                <a:srgbClr val="5E9EFF">
                  <a:alpha val="50000"/>
                </a:srgbClr>
              </a:gs>
              <a:gs pos="39999">
                <a:srgbClr val="85C2FF">
                  <a:alpha val="50000"/>
                </a:srgbClr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0"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0" name="Chart 874"/>
          <p:cNvGraphicFramePr/>
          <p:nvPr/>
        </p:nvGraphicFramePr>
        <p:xfrm>
          <a:off x="1370336" y="1449128"/>
          <a:ext cx="6450953" cy="229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8163751" y="-2355474"/>
            <a:ext cx="3619836" cy="3689694"/>
            <a:chOff x="10885000" y="3724191"/>
            <a:chExt cx="4826448" cy="4919592"/>
          </a:xfrm>
        </p:grpSpPr>
        <p:sp>
          <p:nvSpPr>
            <p:cNvPr id="15" name="任意多边形 14"/>
            <p:cNvSpPr/>
            <p:nvPr/>
          </p:nvSpPr>
          <p:spPr>
            <a:xfrm rot="15090694">
              <a:off x="11291794" y="3317397"/>
              <a:ext cx="4012859" cy="4826448"/>
            </a:xfrm>
            <a:custGeom>
              <a:avLst/>
              <a:gdLst>
                <a:gd name="connsiteX0" fmla="*/ 94948 w 2475216"/>
                <a:gd name="connsiteY0" fmla="*/ 567658 h 4087629"/>
                <a:gd name="connsiteX1" fmla="*/ 1527963 w 2475216"/>
                <a:gd name="connsiteY1" fmla="*/ 89986 h 4087629"/>
                <a:gd name="connsiteX2" fmla="*/ 2469659 w 2475216"/>
                <a:gd name="connsiteY2" fmla="*/ 1563944 h 4087629"/>
                <a:gd name="connsiteX3" fmla="*/ 1104883 w 2475216"/>
                <a:gd name="connsiteY3" fmla="*/ 2614822 h 4087629"/>
                <a:gd name="connsiteX4" fmla="*/ 627211 w 2475216"/>
                <a:gd name="connsiteY4" fmla="*/ 3638404 h 4087629"/>
                <a:gd name="connsiteX5" fmla="*/ 190483 w 2475216"/>
                <a:gd name="connsiteY5" fmla="*/ 3870416 h 4087629"/>
                <a:gd name="connsiteX6" fmla="*/ 94948 w 2475216"/>
                <a:gd name="connsiteY6" fmla="*/ 567658 h 40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5216" h="4087629">
                  <a:moveTo>
                    <a:pt x="94948" y="567658"/>
                  </a:moveTo>
                  <a:cubicBezTo>
                    <a:pt x="317861" y="-62414"/>
                    <a:pt x="1132178" y="-76062"/>
                    <a:pt x="1527963" y="89986"/>
                  </a:cubicBezTo>
                  <a:cubicBezTo>
                    <a:pt x="1923748" y="256034"/>
                    <a:pt x="2540172" y="1143138"/>
                    <a:pt x="2469659" y="1563944"/>
                  </a:cubicBezTo>
                  <a:cubicBezTo>
                    <a:pt x="2399146" y="1984750"/>
                    <a:pt x="1411958" y="2269079"/>
                    <a:pt x="1104883" y="2614822"/>
                  </a:cubicBezTo>
                  <a:cubicBezTo>
                    <a:pt x="797808" y="2960565"/>
                    <a:pt x="779611" y="3429138"/>
                    <a:pt x="627211" y="3638404"/>
                  </a:cubicBezTo>
                  <a:cubicBezTo>
                    <a:pt x="474811" y="3847670"/>
                    <a:pt x="281468" y="4386756"/>
                    <a:pt x="190483" y="3870416"/>
                  </a:cubicBezTo>
                  <a:cubicBezTo>
                    <a:pt x="99498" y="3354076"/>
                    <a:pt x="-127965" y="1197730"/>
                    <a:pt x="94948" y="5676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1155669" y="8193407"/>
              <a:ext cx="450376" cy="450376"/>
            </a:xfrm>
            <a:prstGeom prst="ellipse">
              <a:avLst/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9" name="Shape 873"/>
          <p:cNvSpPr/>
          <p:nvPr/>
        </p:nvSpPr>
        <p:spPr>
          <a:xfrm>
            <a:off x="4904097" y="1502293"/>
            <a:ext cx="2847042" cy="1661971"/>
          </a:xfrm>
          <a:prstGeom prst="rect">
            <a:avLst/>
          </a:prstGeom>
          <a:ln w="3175">
            <a:miter lim="400000"/>
          </a:ln>
        </p:spPr>
        <p:txBody>
          <a:bodyPr lIns="14288" tIns="14288" rIns="14288" bIns="14288">
            <a:noAutofit/>
          </a:bodyPr>
          <a:lstStyle/>
          <a:p>
            <a:pPr>
              <a:lnSpc>
                <a:spcPct val="150000"/>
              </a:lnSpc>
            </a:pPr>
            <a:r>
              <a:rPr sz="1000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sz="1000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sz="1000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sz="1000" dirty="0">
                <a:latin typeface="华文细黑" panose="02010600040101010101" pitchFamily="2" charset="-122"/>
                <a:ea typeface="华文细黑" panose="02010600040101010101" pitchFamily="2" charset="-122"/>
              </a:rPr>
              <a:t> is simply dummy text of the printing and typesetting industry. </a:t>
            </a:r>
            <a:r>
              <a:rPr sz="1000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sz="1000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sz="1000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sz="1000" dirty="0">
                <a:latin typeface="华文细黑" panose="02010600040101010101" pitchFamily="2" charset="-122"/>
                <a:ea typeface="华文细黑" panose="02010600040101010101" pitchFamily="2" charset="-122"/>
              </a:rPr>
              <a:t> has been the industry's standard dummy text ever since the 1500s, when an unknown printer took a galley of type and scrambled it to make a type specimen book. It has survived not only five centuries, but also the leap into electronic typesetting, </a:t>
            </a:r>
          </a:p>
        </p:txBody>
      </p:sp>
      <p:sp>
        <p:nvSpPr>
          <p:cNvPr id="18" name="Shape 766"/>
          <p:cNvSpPr txBox="1"/>
          <p:nvPr/>
        </p:nvSpPr>
        <p:spPr>
          <a:xfrm>
            <a:off x="2371434" y="388684"/>
            <a:ext cx="4448619" cy="661582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9pPr>
          </a:lstStyle>
          <a:p>
            <a:pPr algn="ctr" hangingPunct="1"/>
            <a:r>
              <a:rPr lang="en-US" sz="3600" dirty="0">
                <a:solidFill>
                  <a:schemeClr val="tx1"/>
                </a:solidFill>
                <a:latin typeface="造字工房朗宋（非商用）常规体" pitchFamily="2" charset="-122"/>
                <a:ea typeface="造字工房朗宋（非商用）常规体" pitchFamily="2" charset="-122"/>
              </a:rPr>
              <a:t>Title text demo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0" grpId="0">
        <p:bldAsOne/>
      </p:bldGraphic>
      <p:bldP spid="89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椭圆 318"/>
          <p:cNvSpPr/>
          <p:nvPr/>
        </p:nvSpPr>
        <p:spPr>
          <a:xfrm>
            <a:off x="3299322" y="849994"/>
            <a:ext cx="2592982" cy="259298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45000" endPos="34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321" name="矩形 320"/>
          <p:cNvSpPr/>
          <p:nvPr/>
        </p:nvSpPr>
        <p:spPr>
          <a:xfrm>
            <a:off x="496777" y="1588591"/>
            <a:ext cx="2068891" cy="20082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is simply dummy text of the printing and typesetting industry.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has been the industry's unknown printer took a galley of typesetting</a:t>
            </a:r>
          </a:p>
        </p:txBody>
      </p:sp>
      <p:sp>
        <p:nvSpPr>
          <p:cNvPr id="322" name="矩形 321"/>
          <p:cNvSpPr/>
          <p:nvPr/>
        </p:nvSpPr>
        <p:spPr>
          <a:xfrm>
            <a:off x="6639171" y="1615734"/>
            <a:ext cx="2008324" cy="20082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is simply dummy text of the printing and typesetting industry.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has been the industry's unknown printer took a galley of typesetting</a:t>
            </a:r>
            <a:endParaRPr lang="zh-CN" altLang="en-US" sz="1200" dirty="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  <p:bldP spid="321" grpId="0"/>
      <p:bldP spid="321" grpId="1"/>
      <p:bldP spid="322" grpId="0"/>
      <p:bldP spid="32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圆角矩形 10"/>
          <p:cNvSpPr/>
          <p:nvPr/>
        </p:nvSpPr>
        <p:spPr>
          <a:xfrm>
            <a:off x="6739647" y="3655423"/>
            <a:ext cx="1255541" cy="32707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egoe UI" panose="020B0502040204020203" pitchFamily="34" charset="0"/>
              </a:rPr>
              <a:t>Your text</a:t>
            </a:r>
            <a:endParaRPr lang="zh-CN" altLang="en-US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Segoe UI" panose="020B0502040204020203" pitchFamily="34" charset="0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34858" y="-1156805"/>
            <a:ext cx="10941246" cy="2794452"/>
          </a:xfrm>
          <a:custGeom>
            <a:avLst/>
            <a:gdLst>
              <a:gd name="connsiteX0" fmla="*/ 849796 w 10941246"/>
              <a:gd name="connsiteY0" fmla="*/ 1263363 h 2701516"/>
              <a:gd name="connsiteX1" fmla="*/ 2465944 w 10941246"/>
              <a:gd name="connsiteY1" fmla="*/ 1709930 h 2701516"/>
              <a:gd name="connsiteX2" fmla="*/ 4230949 w 10941246"/>
              <a:gd name="connsiteY2" fmla="*/ 1401586 h 2701516"/>
              <a:gd name="connsiteX3" fmla="*/ 8143730 w 10941246"/>
              <a:gd name="connsiteY3" fmla="*/ 2698758 h 2701516"/>
              <a:gd name="connsiteX4" fmla="*/ 10195814 w 10941246"/>
              <a:gd name="connsiteY4" fmla="*/ 1699298 h 2701516"/>
              <a:gd name="connsiteX5" fmla="*/ 10142651 w 10941246"/>
              <a:gd name="connsiteY5" fmla="*/ 189474 h 2701516"/>
              <a:gd name="connsiteX6" fmla="*/ 722205 w 10941246"/>
              <a:gd name="connsiteY6" fmla="*/ 136312 h 2701516"/>
              <a:gd name="connsiteX7" fmla="*/ 849796 w 10941246"/>
              <a:gd name="connsiteY7" fmla="*/ 1263363 h 270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41246" h="2701516">
                <a:moveTo>
                  <a:pt x="849796" y="1263363"/>
                </a:moveTo>
                <a:cubicBezTo>
                  <a:pt x="1140419" y="1525632"/>
                  <a:pt x="1902419" y="1686893"/>
                  <a:pt x="2465944" y="1709930"/>
                </a:cubicBezTo>
                <a:cubicBezTo>
                  <a:pt x="3029469" y="1732967"/>
                  <a:pt x="3284651" y="1236781"/>
                  <a:pt x="4230949" y="1401586"/>
                </a:cubicBezTo>
                <a:cubicBezTo>
                  <a:pt x="5177247" y="1566391"/>
                  <a:pt x="7149586" y="2649139"/>
                  <a:pt x="8143730" y="2698758"/>
                </a:cubicBezTo>
                <a:cubicBezTo>
                  <a:pt x="9137874" y="2748377"/>
                  <a:pt x="9862661" y="2117512"/>
                  <a:pt x="10195814" y="1699298"/>
                </a:cubicBezTo>
                <a:cubicBezTo>
                  <a:pt x="10528968" y="1281084"/>
                  <a:pt x="11721586" y="449972"/>
                  <a:pt x="10142651" y="189474"/>
                </a:cubicBezTo>
                <a:cubicBezTo>
                  <a:pt x="8563716" y="-71024"/>
                  <a:pt x="2274558" y="-37353"/>
                  <a:pt x="722205" y="136312"/>
                </a:cubicBezTo>
                <a:cubicBezTo>
                  <a:pt x="-830148" y="309977"/>
                  <a:pt x="559173" y="1001094"/>
                  <a:pt x="849796" y="1263363"/>
                </a:cubicBezTo>
                <a:close/>
              </a:path>
            </a:pathLst>
          </a:custGeom>
          <a:gradFill>
            <a:gsLst>
              <a:gs pos="0">
                <a:srgbClr val="5E9EFF">
                  <a:alpha val="50000"/>
                </a:srgbClr>
              </a:gs>
              <a:gs pos="39999">
                <a:srgbClr val="85C2FF">
                  <a:alpha val="60000"/>
                </a:srgbClr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>
            <a:off x="-422717" y="-976049"/>
            <a:ext cx="10941246" cy="2794452"/>
          </a:xfrm>
          <a:custGeom>
            <a:avLst/>
            <a:gdLst>
              <a:gd name="connsiteX0" fmla="*/ 849796 w 10941246"/>
              <a:gd name="connsiteY0" fmla="*/ 1263363 h 2701516"/>
              <a:gd name="connsiteX1" fmla="*/ 2465944 w 10941246"/>
              <a:gd name="connsiteY1" fmla="*/ 1709930 h 2701516"/>
              <a:gd name="connsiteX2" fmla="*/ 4230949 w 10941246"/>
              <a:gd name="connsiteY2" fmla="*/ 1401586 h 2701516"/>
              <a:gd name="connsiteX3" fmla="*/ 8143730 w 10941246"/>
              <a:gd name="connsiteY3" fmla="*/ 2698758 h 2701516"/>
              <a:gd name="connsiteX4" fmla="*/ 10195814 w 10941246"/>
              <a:gd name="connsiteY4" fmla="*/ 1699298 h 2701516"/>
              <a:gd name="connsiteX5" fmla="*/ 10142651 w 10941246"/>
              <a:gd name="connsiteY5" fmla="*/ 189474 h 2701516"/>
              <a:gd name="connsiteX6" fmla="*/ 722205 w 10941246"/>
              <a:gd name="connsiteY6" fmla="*/ 136312 h 2701516"/>
              <a:gd name="connsiteX7" fmla="*/ 849796 w 10941246"/>
              <a:gd name="connsiteY7" fmla="*/ 1263363 h 270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41246" h="2701516">
                <a:moveTo>
                  <a:pt x="849796" y="1263363"/>
                </a:moveTo>
                <a:cubicBezTo>
                  <a:pt x="1140419" y="1525632"/>
                  <a:pt x="1902419" y="1686893"/>
                  <a:pt x="2465944" y="1709930"/>
                </a:cubicBezTo>
                <a:cubicBezTo>
                  <a:pt x="3029469" y="1732967"/>
                  <a:pt x="3284651" y="1236781"/>
                  <a:pt x="4230949" y="1401586"/>
                </a:cubicBezTo>
                <a:cubicBezTo>
                  <a:pt x="5177247" y="1566391"/>
                  <a:pt x="7149586" y="2649139"/>
                  <a:pt x="8143730" y="2698758"/>
                </a:cubicBezTo>
                <a:cubicBezTo>
                  <a:pt x="9137874" y="2748377"/>
                  <a:pt x="9862661" y="2117512"/>
                  <a:pt x="10195814" y="1699298"/>
                </a:cubicBezTo>
                <a:cubicBezTo>
                  <a:pt x="10528968" y="1281084"/>
                  <a:pt x="11721586" y="449972"/>
                  <a:pt x="10142651" y="189474"/>
                </a:cubicBezTo>
                <a:cubicBezTo>
                  <a:pt x="8563716" y="-71024"/>
                  <a:pt x="2274558" y="-37353"/>
                  <a:pt x="722205" y="136312"/>
                </a:cubicBezTo>
                <a:cubicBezTo>
                  <a:pt x="-830148" y="309977"/>
                  <a:pt x="559173" y="1001094"/>
                  <a:pt x="849796" y="1263363"/>
                </a:cubicBezTo>
                <a:close/>
              </a:path>
            </a:pathLst>
          </a:custGeom>
          <a:gradFill>
            <a:gsLst>
              <a:gs pos="0">
                <a:srgbClr val="5E9EFF">
                  <a:alpha val="50000"/>
                </a:srgbClr>
              </a:gs>
              <a:gs pos="39999">
                <a:srgbClr val="85C2FF">
                  <a:alpha val="60000"/>
                </a:srgbClr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28338" y="1472102"/>
            <a:ext cx="4062643" cy="262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is simply dummy text of the printing and typesetting industry.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has been the industry's unknown printer took a galley of typesetting, remaining essentially unchanged. It was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popularised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in the 1960s with the release of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Letraset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sheets containing </a:t>
            </a:r>
            <a:r>
              <a:rPr lang="en-US" altLang="zh-CN" sz="120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lang="en-US" altLang="zh-CN" sz="120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has printing and typesetting industry. </a:t>
            </a:r>
          </a:p>
        </p:txBody>
      </p:sp>
      <p:sp>
        <p:nvSpPr>
          <p:cNvPr id="18" name="Shape 766"/>
          <p:cNvSpPr txBox="1"/>
          <p:nvPr/>
        </p:nvSpPr>
        <p:spPr>
          <a:xfrm>
            <a:off x="4681729" y="1979800"/>
            <a:ext cx="3441934" cy="1626780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9pPr>
          </a:lstStyle>
          <a:p>
            <a:pPr algn="r" hangingPunct="1"/>
            <a:r>
              <a:rPr lang="en-US" sz="4200" dirty="0">
                <a:solidFill>
                  <a:schemeClr val="tx1"/>
                </a:solidFill>
                <a:latin typeface="造字工房朗宋（非商用）常规体" pitchFamily="2" charset="-122"/>
                <a:ea typeface="造字工房朗宋（非商用）常规体" pitchFamily="2" charset="-122"/>
              </a:rPr>
              <a:t>Title </a:t>
            </a:r>
          </a:p>
          <a:p>
            <a:pPr algn="r" hangingPunct="1"/>
            <a:r>
              <a:rPr lang="en-US" sz="4200" dirty="0">
                <a:solidFill>
                  <a:schemeClr val="tx1"/>
                </a:solidFill>
                <a:latin typeface="造字工房朗宋（非商用）常规体" pitchFamily="2" charset="-122"/>
                <a:ea typeface="造字工房朗宋（非商用）常规体" pitchFamily="2" charset="-122"/>
              </a:rPr>
              <a:t>text demo</a:t>
            </a:r>
          </a:p>
        </p:txBody>
      </p:sp>
      <p:sp>
        <p:nvSpPr>
          <p:cNvPr id="142" name="等腰三角形 141"/>
          <p:cNvSpPr/>
          <p:nvPr/>
        </p:nvSpPr>
        <p:spPr>
          <a:xfrm rot="13675267">
            <a:off x="7302777" y="406723"/>
            <a:ext cx="1235740" cy="1140716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23" name="等腰三角形 22"/>
          <p:cNvSpPr/>
          <p:nvPr/>
        </p:nvSpPr>
        <p:spPr>
          <a:xfrm rot="8398669">
            <a:off x="7327374" y="690445"/>
            <a:ext cx="518748" cy="478858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7" grpId="0"/>
      <p:bldP spid="18" grpId="0"/>
      <p:bldP spid="14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74428"/>
            <a:ext cx="9144000" cy="5217928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 rot="756790">
            <a:off x="587487" y="191413"/>
            <a:ext cx="4353049" cy="4456735"/>
            <a:chOff x="-3101980" y="189058"/>
            <a:chExt cx="3665490" cy="4020638"/>
          </a:xfrm>
        </p:grpSpPr>
        <p:sp>
          <p:nvSpPr>
            <p:cNvPr id="16" name="任意多边形 15"/>
            <p:cNvSpPr/>
            <p:nvPr/>
          </p:nvSpPr>
          <p:spPr>
            <a:xfrm rot="144030">
              <a:off x="-3101980" y="189058"/>
              <a:ext cx="3665490" cy="3710903"/>
            </a:xfrm>
            <a:custGeom>
              <a:avLst/>
              <a:gdLst>
                <a:gd name="connsiteX0" fmla="*/ 10089 w 3704923"/>
                <a:gd name="connsiteY0" fmla="*/ 2187726 h 3146501"/>
                <a:gd name="connsiteX1" fmla="*/ 2551270 w 3704923"/>
                <a:gd name="connsiteY1" fmla="*/ 8052 h 3146501"/>
                <a:gd name="connsiteX2" fmla="*/ 3593261 w 3704923"/>
                <a:gd name="connsiteY2" fmla="*/ 3048963 h 3146501"/>
                <a:gd name="connsiteX3" fmla="*/ 10089 w 3704923"/>
                <a:gd name="connsiteY3" fmla="*/ 2187726 h 314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4923" h="3146501">
                  <a:moveTo>
                    <a:pt x="10089" y="2187726"/>
                  </a:moveTo>
                  <a:cubicBezTo>
                    <a:pt x="-163576" y="1680908"/>
                    <a:pt x="1954075" y="-135488"/>
                    <a:pt x="2551270" y="8052"/>
                  </a:cubicBezTo>
                  <a:cubicBezTo>
                    <a:pt x="3148465" y="151592"/>
                    <a:pt x="4015019" y="2689228"/>
                    <a:pt x="3593261" y="3048963"/>
                  </a:cubicBezTo>
                  <a:cubicBezTo>
                    <a:pt x="3171503" y="3408698"/>
                    <a:pt x="183754" y="2694544"/>
                    <a:pt x="10089" y="2187726"/>
                  </a:cubicBezTo>
                  <a:close/>
                </a:path>
              </a:pathLst>
            </a:custGeom>
            <a:gradFill>
              <a:gsLst>
                <a:gs pos="0">
                  <a:srgbClr val="5E9EFF">
                    <a:alpha val="70000"/>
                  </a:srgbClr>
                </a:gs>
                <a:gs pos="22000">
                  <a:srgbClr val="85C2FF">
                    <a:alpha val="70000"/>
                  </a:srgbClr>
                </a:gs>
                <a:gs pos="49000">
                  <a:srgbClr val="C4D6EB">
                    <a:alpha val="70000"/>
                  </a:srgbClr>
                </a:gs>
                <a:gs pos="75000">
                  <a:srgbClr val="FFEBFA">
                    <a:alpha val="70000"/>
                  </a:srgbClr>
                </a:gs>
              </a:gsLst>
              <a:lin ang="18900000" scaled="1"/>
            </a:gradFill>
            <a:ln>
              <a:gradFill flip="none" rotWithShape="1"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 rot="18466678">
              <a:off x="-3199389" y="664959"/>
              <a:ext cx="3732166" cy="3357308"/>
            </a:xfrm>
            <a:custGeom>
              <a:avLst/>
              <a:gdLst>
                <a:gd name="connsiteX0" fmla="*/ 10089 w 3704923"/>
                <a:gd name="connsiteY0" fmla="*/ 2187726 h 3146501"/>
                <a:gd name="connsiteX1" fmla="*/ 2551270 w 3704923"/>
                <a:gd name="connsiteY1" fmla="*/ 8052 h 3146501"/>
                <a:gd name="connsiteX2" fmla="*/ 3593261 w 3704923"/>
                <a:gd name="connsiteY2" fmla="*/ 3048963 h 3146501"/>
                <a:gd name="connsiteX3" fmla="*/ 10089 w 3704923"/>
                <a:gd name="connsiteY3" fmla="*/ 2187726 h 314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4923" h="3146501">
                  <a:moveTo>
                    <a:pt x="10089" y="2187726"/>
                  </a:moveTo>
                  <a:cubicBezTo>
                    <a:pt x="-163576" y="1680908"/>
                    <a:pt x="1954075" y="-135488"/>
                    <a:pt x="2551270" y="8052"/>
                  </a:cubicBezTo>
                  <a:cubicBezTo>
                    <a:pt x="3148465" y="151592"/>
                    <a:pt x="4015019" y="2689228"/>
                    <a:pt x="3593261" y="3048963"/>
                  </a:cubicBezTo>
                  <a:cubicBezTo>
                    <a:pt x="3171503" y="3408698"/>
                    <a:pt x="183754" y="2694544"/>
                    <a:pt x="10089" y="2187726"/>
                  </a:cubicBezTo>
                  <a:close/>
                </a:path>
              </a:pathLst>
            </a:custGeom>
            <a:solidFill>
              <a:schemeClr val="lt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PA_文本框 17"/>
          <p:cNvSpPr txBox="1"/>
          <p:nvPr>
            <p:custDataLst>
              <p:tags r:id="rId1"/>
            </p:custDataLst>
          </p:nvPr>
        </p:nvSpPr>
        <p:spPr>
          <a:xfrm>
            <a:off x="1405383" y="1470388"/>
            <a:ext cx="3851054" cy="154657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4800" b="1" dirty="0">
                <a:gradFill>
                  <a:gsLst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17000">
                      <a:schemeClr val="accent1">
                        <a:lumMod val="50000"/>
                      </a:schemeClr>
                    </a:gs>
                    <a:gs pos="0">
                      <a:srgbClr val="0082BC"/>
                    </a:gs>
                    <a:gs pos="100000">
                      <a:schemeClr val="accent5"/>
                    </a:gs>
                  </a:gsLst>
                  <a:lin ang="18900000" scaled="0"/>
                </a:gradFill>
                <a:latin typeface="幼圆" panose="02010509060101010101" pitchFamily="49" charset="-122"/>
                <a:ea typeface="幼圆" panose="02010509060101010101" pitchFamily="49" charset="-122"/>
              </a:rPr>
              <a:t>演示完毕</a:t>
            </a:r>
            <a:endParaRPr lang="en-US" altLang="zh-CN" sz="4800" b="1" dirty="0">
              <a:gradFill>
                <a:gsLst>
                  <a:gs pos="74000">
                    <a:schemeClr val="accent5">
                      <a:lumMod val="60000"/>
                      <a:lumOff val="40000"/>
                    </a:schemeClr>
                  </a:gs>
                  <a:gs pos="17000">
                    <a:schemeClr val="accent1">
                      <a:lumMod val="50000"/>
                    </a:schemeClr>
                  </a:gs>
                  <a:gs pos="0">
                    <a:srgbClr val="0082BC"/>
                  </a:gs>
                  <a:gs pos="100000">
                    <a:schemeClr val="accent5"/>
                  </a:gs>
                </a:gsLst>
                <a:lin ang="18900000" scaled="0"/>
              </a:gra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4800" b="1" dirty="0">
                <a:gradFill>
                  <a:gsLst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17000">
                      <a:schemeClr val="accent1">
                        <a:lumMod val="50000"/>
                      </a:schemeClr>
                    </a:gs>
                    <a:gs pos="0">
                      <a:srgbClr val="0082BC"/>
                    </a:gs>
                    <a:gs pos="100000">
                      <a:schemeClr val="accent5"/>
                    </a:gs>
                  </a:gsLst>
                  <a:lin ang="18900000" scaled="0"/>
                </a:gradFill>
                <a:latin typeface="幼圆" panose="02010509060101010101" pitchFamily="49" charset="-122"/>
                <a:ea typeface="幼圆" panose="02010509060101010101" pitchFamily="49" charset="-122"/>
              </a:rPr>
              <a:t>感谢您的聆听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990467" y="446573"/>
            <a:ext cx="1211452" cy="972575"/>
            <a:chOff x="6990467" y="446573"/>
            <a:chExt cx="1211452" cy="972575"/>
          </a:xfrm>
        </p:grpSpPr>
        <p:sp>
          <p:nvSpPr>
            <p:cNvPr id="25" name="任意多边形 24"/>
            <p:cNvSpPr/>
            <p:nvPr/>
          </p:nvSpPr>
          <p:spPr>
            <a:xfrm rot="5400000">
              <a:off x="7109905" y="327135"/>
              <a:ext cx="972575" cy="1211452"/>
            </a:xfrm>
            <a:custGeom>
              <a:avLst/>
              <a:gdLst>
                <a:gd name="connsiteX0" fmla="*/ 10089 w 3704923"/>
                <a:gd name="connsiteY0" fmla="*/ 2187726 h 3146501"/>
                <a:gd name="connsiteX1" fmla="*/ 2551270 w 3704923"/>
                <a:gd name="connsiteY1" fmla="*/ 8052 h 3146501"/>
                <a:gd name="connsiteX2" fmla="*/ 3593261 w 3704923"/>
                <a:gd name="connsiteY2" fmla="*/ 3048963 h 3146501"/>
                <a:gd name="connsiteX3" fmla="*/ 10089 w 3704923"/>
                <a:gd name="connsiteY3" fmla="*/ 2187726 h 314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4923" h="3146501">
                  <a:moveTo>
                    <a:pt x="10089" y="2187726"/>
                  </a:moveTo>
                  <a:cubicBezTo>
                    <a:pt x="-163576" y="1680908"/>
                    <a:pt x="1954075" y="-135488"/>
                    <a:pt x="2551270" y="8052"/>
                  </a:cubicBezTo>
                  <a:cubicBezTo>
                    <a:pt x="3148465" y="151592"/>
                    <a:pt x="4015019" y="2689228"/>
                    <a:pt x="3593261" y="3048963"/>
                  </a:cubicBezTo>
                  <a:cubicBezTo>
                    <a:pt x="3171503" y="3408698"/>
                    <a:pt x="183754" y="2694544"/>
                    <a:pt x="10089" y="2187726"/>
                  </a:cubicBezTo>
                  <a:close/>
                </a:path>
              </a:pathLst>
            </a:custGeom>
            <a:gradFill>
              <a:gsLst>
                <a:gs pos="0">
                  <a:srgbClr val="5E9EFF">
                    <a:alpha val="70000"/>
                  </a:srgbClr>
                </a:gs>
                <a:gs pos="39999">
                  <a:srgbClr val="85C2FF">
                    <a:alpha val="70000"/>
                  </a:srgbClr>
                </a:gs>
                <a:gs pos="70000">
                  <a:srgbClr val="C4D6EB">
                    <a:alpha val="70000"/>
                  </a:srgbClr>
                </a:gs>
                <a:gs pos="100000">
                  <a:srgbClr val="FFEBFA">
                    <a:alpha val="7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PA_文本框 18"/>
            <p:cNvSpPr txBox="1"/>
            <p:nvPr>
              <p:custDataLst>
                <p:tags r:id="rId5"/>
              </p:custDataLst>
            </p:nvPr>
          </p:nvSpPr>
          <p:spPr>
            <a:xfrm>
              <a:off x="7025213" y="795389"/>
              <a:ext cx="1082412" cy="438582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doni MT Black" panose="02070A03080606020203" pitchFamily="18" charset="0"/>
                </a:rPr>
                <a:t>LOGO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odoni MT Black" panose="02070A03080606020203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066111" y="3533928"/>
            <a:ext cx="1277950" cy="413391"/>
            <a:chOff x="6927882" y="3682790"/>
            <a:chExt cx="1277950" cy="413391"/>
          </a:xfrm>
        </p:grpSpPr>
        <p:sp>
          <p:nvSpPr>
            <p:cNvPr id="22" name="PA_矩形 21"/>
            <p:cNvSpPr/>
            <p:nvPr>
              <p:custDataLst>
                <p:tags r:id="rId3"/>
              </p:custDataLst>
            </p:nvPr>
          </p:nvSpPr>
          <p:spPr>
            <a:xfrm>
              <a:off x="6927882" y="3682790"/>
              <a:ext cx="1277950" cy="4133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PA_矩形 23"/>
            <p:cNvSpPr/>
            <p:nvPr>
              <p:custDataLst>
                <p:tags r:id="rId4"/>
              </p:custDataLst>
            </p:nvPr>
          </p:nvSpPr>
          <p:spPr>
            <a:xfrm>
              <a:off x="6986886" y="3747815"/>
              <a:ext cx="1160780" cy="283845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20XX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</a:p>
          </p:txBody>
        </p:sp>
      </p:grpSp>
      <p:sp>
        <p:nvSpPr>
          <p:cNvPr id="15" name="Shape 555"/>
          <p:cNvSpPr/>
          <p:nvPr/>
        </p:nvSpPr>
        <p:spPr>
          <a:xfrm>
            <a:off x="1484375" y="3208531"/>
            <a:ext cx="3827721" cy="474259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14288" tIns="14288" rIns="14288" bIns="14288" numCol="1" anchor="t">
            <a:noAutofit/>
          </a:bodyPr>
          <a:lstStyle>
            <a:lvl1pPr algn="ctr"/>
          </a:lstStyle>
          <a:p>
            <a:pPr algn="l">
              <a:lnSpc>
                <a:spcPct val="150000"/>
              </a:lnSpc>
            </a:pPr>
            <a:r>
              <a:rPr lang="en-US" sz="1000" dirty="0" err="1">
                <a:solidFill>
                  <a:schemeClr val="accent1">
                    <a:lumMod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lang="en-US" sz="1000" dirty="0">
                <a:solidFill>
                  <a:schemeClr val="accent1">
                    <a:lumMod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sz="1000" dirty="0" err="1">
                <a:solidFill>
                  <a:schemeClr val="accent1">
                    <a:lumMod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lang="en-US" sz="1000" dirty="0">
                <a:solidFill>
                  <a:schemeClr val="accent1">
                    <a:lumMod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is simply dummy text of the printing</a:t>
            </a:r>
          </a:p>
          <a:p>
            <a:pPr algn="l"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and typesetting industry.</a:t>
            </a:r>
            <a:endParaRPr sz="1000" dirty="0">
              <a:solidFill>
                <a:schemeClr val="accent1">
                  <a:lumMod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1495008" y="3078521"/>
            <a:ext cx="3151416" cy="21266"/>
          </a:xfrm>
          <a:prstGeom prst="line">
            <a:avLst/>
          </a:prstGeom>
          <a:ln w="25400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A_椭圆 5"/>
          <p:cNvSpPr/>
          <p:nvPr>
            <p:custDataLst>
              <p:tags r:id="rId2"/>
            </p:custDataLst>
          </p:nvPr>
        </p:nvSpPr>
        <p:spPr>
          <a:xfrm rot="19031956">
            <a:off x="-991848" y="1028504"/>
            <a:ext cx="1813566" cy="1870418"/>
          </a:xfrm>
          <a:prstGeom prst="ellipse">
            <a:avLst/>
          </a:prstGeom>
          <a:gradFill flip="none" rotWithShape="1">
            <a:gsLst>
              <a:gs pos="19000">
                <a:schemeClr val="bg1">
                  <a:alpha val="21000"/>
                </a:schemeClr>
              </a:gs>
              <a:gs pos="73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3981 L 1.04167E-6 0.14815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04167E-6 -0.03981 L 1.04167E-6 -7.40741E-7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3008104" y="-18047"/>
            <a:ext cx="6232148" cy="9087834"/>
          </a:xfrm>
          <a:custGeom>
            <a:avLst/>
            <a:gdLst>
              <a:gd name="connsiteX0" fmla="*/ 8296670 w 8416986"/>
              <a:gd name="connsiteY0" fmla="*/ 0 h 12117112"/>
              <a:gd name="connsiteX1" fmla="*/ 5770038 w 8416986"/>
              <a:gd name="connsiteY1" fmla="*/ 1925052 h 12117112"/>
              <a:gd name="connsiteX2" fmla="*/ 1919933 w 8416986"/>
              <a:gd name="connsiteY2" fmla="*/ 2719137 h 12117112"/>
              <a:gd name="connsiteX3" fmla="*/ 764902 w 8416986"/>
              <a:gd name="connsiteY3" fmla="*/ 3320716 h 12117112"/>
              <a:gd name="connsiteX4" fmla="*/ 163323 w 8416986"/>
              <a:gd name="connsiteY4" fmla="*/ 4596063 h 12117112"/>
              <a:gd name="connsiteX5" fmla="*/ 3820923 w 8416986"/>
              <a:gd name="connsiteY5" fmla="*/ 8566484 h 12117112"/>
              <a:gd name="connsiteX6" fmla="*/ 5457217 w 8416986"/>
              <a:gd name="connsiteY6" fmla="*/ 11839074 h 12117112"/>
              <a:gd name="connsiteX7" fmla="*/ 8416986 w 8416986"/>
              <a:gd name="connsiteY7" fmla="*/ 11718758 h 12117112"/>
              <a:gd name="connsiteX0-1" fmla="*/ 8305775 w 8426091"/>
              <a:gd name="connsiteY0-2" fmla="*/ 0 h 12117112"/>
              <a:gd name="connsiteX1-3" fmla="*/ 5779143 w 8426091"/>
              <a:gd name="connsiteY1-4" fmla="*/ 1925052 h 12117112"/>
              <a:gd name="connsiteX2-5" fmla="*/ 1929038 w 8426091"/>
              <a:gd name="connsiteY2-6" fmla="*/ 2719137 h 12117112"/>
              <a:gd name="connsiteX3-7" fmla="*/ 774007 w 8426091"/>
              <a:gd name="connsiteY3-8" fmla="*/ 3320716 h 12117112"/>
              <a:gd name="connsiteX4-9" fmla="*/ 172428 w 8426091"/>
              <a:gd name="connsiteY4-10" fmla="*/ 4596063 h 12117112"/>
              <a:gd name="connsiteX5-11" fmla="*/ 3830028 w 8426091"/>
              <a:gd name="connsiteY5-12" fmla="*/ 8566484 h 12117112"/>
              <a:gd name="connsiteX6-13" fmla="*/ 5466322 w 8426091"/>
              <a:gd name="connsiteY6-14" fmla="*/ 11839074 h 12117112"/>
              <a:gd name="connsiteX7-15" fmla="*/ 8426091 w 8426091"/>
              <a:gd name="connsiteY7-16" fmla="*/ 11718758 h 12117112"/>
              <a:gd name="connsiteX0-17" fmla="*/ 8305775 w 8426091"/>
              <a:gd name="connsiteY0-18" fmla="*/ 0 h 12117112"/>
              <a:gd name="connsiteX1-19" fmla="*/ 5779143 w 8426091"/>
              <a:gd name="connsiteY1-20" fmla="*/ 1925052 h 12117112"/>
              <a:gd name="connsiteX2-21" fmla="*/ 1929038 w 8426091"/>
              <a:gd name="connsiteY2-22" fmla="*/ 2719137 h 12117112"/>
              <a:gd name="connsiteX3-23" fmla="*/ 774007 w 8426091"/>
              <a:gd name="connsiteY3-24" fmla="*/ 3320716 h 12117112"/>
              <a:gd name="connsiteX4-25" fmla="*/ 172428 w 8426091"/>
              <a:gd name="connsiteY4-26" fmla="*/ 4596063 h 12117112"/>
              <a:gd name="connsiteX5-27" fmla="*/ 3830028 w 8426091"/>
              <a:gd name="connsiteY5-28" fmla="*/ 8566484 h 12117112"/>
              <a:gd name="connsiteX6-29" fmla="*/ 5466322 w 8426091"/>
              <a:gd name="connsiteY6-30" fmla="*/ 11839074 h 12117112"/>
              <a:gd name="connsiteX7-31" fmla="*/ 8426091 w 8426091"/>
              <a:gd name="connsiteY7-32" fmla="*/ 11718758 h 12117112"/>
              <a:gd name="connsiteX0-33" fmla="*/ 8322065 w 8442381"/>
              <a:gd name="connsiteY0-34" fmla="*/ 0 h 12117112"/>
              <a:gd name="connsiteX1-35" fmla="*/ 5795433 w 8442381"/>
              <a:gd name="connsiteY1-36" fmla="*/ 1925052 h 12117112"/>
              <a:gd name="connsiteX2-37" fmla="*/ 1945328 w 8442381"/>
              <a:gd name="connsiteY2-38" fmla="*/ 2719137 h 12117112"/>
              <a:gd name="connsiteX3-39" fmla="*/ 718108 w 8442381"/>
              <a:gd name="connsiteY3-40" fmla="*/ 3296652 h 12117112"/>
              <a:gd name="connsiteX4-41" fmla="*/ 188718 w 8442381"/>
              <a:gd name="connsiteY4-42" fmla="*/ 4596063 h 12117112"/>
              <a:gd name="connsiteX5-43" fmla="*/ 3846318 w 8442381"/>
              <a:gd name="connsiteY5-44" fmla="*/ 8566484 h 12117112"/>
              <a:gd name="connsiteX6-45" fmla="*/ 5482612 w 8442381"/>
              <a:gd name="connsiteY6-46" fmla="*/ 11839074 h 12117112"/>
              <a:gd name="connsiteX7-47" fmla="*/ 8442381 w 8442381"/>
              <a:gd name="connsiteY7-48" fmla="*/ 11718758 h 12117112"/>
              <a:gd name="connsiteX0-49" fmla="*/ 8358868 w 8479184"/>
              <a:gd name="connsiteY0-50" fmla="*/ 0 h 12117112"/>
              <a:gd name="connsiteX1-51" fmla="*/ 5832236 w 8479184"/>
              <a:gd name="connsiteY1-52" fmla="*/ 1925052 h 12117112"/>
              <a:gd name="connsiteX2-53" fmla="*/ 1982131 w 8479184"/>
              <a:gd name="connsiteY2-54" fmla="*/ 2719137 h 12117112"/>
              <a:gd name="connsiteX3-55" fmla="*/ 754911 w 8479184"/>
              <a:gd name="connsiteY3-56" fmla="*/ 3296652 h 12117112"/>
              <a:gd name="connsiteX4-57" fmla="*/ 225521 w 8479184"/>
              <a:gd name="connsiteY4-58" fmla="*/ 4596063 h 12117112"/>
              <a:gd name="connsiteX5-59" fmla="*/ 3883121 w 8479184"/>
              <a:gd name="connsiteY5-60" fmla="*/ 8566484 h 12117112"/>
              <a:gd name="connsiteX6-61" fmla="*/ 5519415 w 8479184"/>
              <a:gd name="connsiteY6-62" fmla="*/ 11839074 h 12117112"/>
              <a:gd name="connsiteX7-63" fmla="*/ 8479184 w 8479184"/>
              <a:gd name="connsiteY7-64" fmla="*/ 11718758 h 12117112"/>
              <a:gd name="connsiteX0-65" fmla="*/ 8358868 w 8479184"/>
              <a:gd name="connsiteY0-66" fmla="*/ 0 h 12117112"/>
              <a:gd name="connsiteX1-67" fmla="*/ 5832236 w 8479184"/>
              <a:gd name="connsiteY1-68" fmla="*/ 1925052 h 12117112"/>
              <a:gd name="connsiteX2-69" fmla="*/ 1982131 w 8479184"/>
              <a:gd name="connsiteY2-70" fmla="*/ 2719137 h 12117112"/>
              <a:gd name="connsiteX3-71" fmla="*/ 754911 w 8479184"/>
              <a:gd name="connsiteY3-72" fmla="*/ 3296652 h 12117112"/>
              <a:gd name="connsiteX4-73" fmla="*/ 225521 w 8479184"/>
              <a:gd name="connsiteY4-74" fmla="*/ 4596063 h 12117112"/>
              <a:gd name="connsiteX5-75" fmla="*/ 3883121 w 8479184"/>
              <a:gd name="connsiteY5-76" fmla="*/ 8566484 h 12117112"/>
              <a:gd name="connsiteX6-77" fmla="*/ 5519415 w 8479184"/>
              <a:gd name="connsiteY6-78" fmla="*/ 11839074 h 12117112"/>
              <a:gd name="connsiteX7-79" fmla="*/ 8479184 w 8479184"/>
              <a:gd name="connsiteY7-80" fmla="*/ 11718758 h 12117112"/>
              <a:gd name="connsiteX0-81" fmla="*/ 8187429 w 8307745"/>
              <a:gd name="connsiteY0-82" fmla="*/ 0 h 12117112"/>
              <a:gd name="connsiteX1-83" fmla="*/ 5660797 w 8307745"/>
              <a:gd name="connsiteY1-84" fmla="*/ 1925052 h 12117112"/>
              <a:gd name="connsiteX2-85" fmla="*/ 1810692 w 8307745"/>
              <a:gd name="connsiteY2-86" fmla="*/ 2719137 h 12117112"/>
              <a:gd name="connsiteX3-87" fmla="*/ 54082 w 8307745"/>
              <a:gd name="connsiteY3-88" fmla="*/ 4596063 h 12117112"/>
              <a:gd name="connsiteX4-89" fmla="*/ 3711682 w 8307745"/>
              <a:gd name="connsiteY4-90" fmla="*/ 8566484 h 12117112"/>
              <a:gd name="connsiteX5-91" fmla="*/ 5347976 w 8307745"/>
              <a:gd name="connsiteY5-92" fmla="*/ 11839074 h 12117112"/>
              <a:gd name="connsiteX6-93" fmla="*/ 8307745 w 8307745"/>
              <a:gd name="connsiteY6-94" fmla="*/ 11718758 h 12117112"/>
              <a:gd name="connsiteX0-95" fmla="*/ 8189214 w 8309530"/>
              <a:gd name="connsiteY0-96" fmla="*/ 0 h 12117112"/>
              <a:gd name="connsiteX1-97" fmla="*/ 5662582 w 8309530"/>
              <a:gd name="connsiteY1-98" fmla="*/ 1925052 h 12117112"/>
              <a:gd name="connsiteX2-99" fmla="*/ 1812477 w 8309530"/>
              <a:gd name="connsiteY2-100" fmla="*/ 2719137 h 12117112"/>
              <a:gd name="connsiteX3-101" fmla="*/ 55867 w 8309530"/>
              <a:gd name="connsiteY3-102" fmla="*/ 4596063 h 12117112"/>
              <a:gd name="connsiteX4-103" fmla="*/ 3713467 w 8309530"/>
              <a:gd name="connsiteY4-104" fmla="*/ 8566484 h 12117112"/>
              <a:gd name="connsiteX5-105" fmla="*/ 5349761 w 8309530"/>
              <a:gd name="connsiteY5-106" fmla="*/ 11839074 h 12117112"/>
              <a:gd name="connsiteX6-107" fmla="*/ 8309530 w 8309530"/>
              <a:gd name="connsiteY6-108" fmla="*/ 11718758 h 12117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309530" h="12117112">
                <a:moveTo>
                  <a:pt x="8189214" y="0"/>
                </a:moveTo>
                <a:cubicBezTo>
                  <a:pt x="7457292" y="735931"/>
                  <a:pt x="6725371" y="1471863"/>
                  <a:pt x="5662582" y="1925052"/>
                </a:cubicBezTo>
                <a:cubicBezTo>
                  <a:pt x="4599792" y="2378242"/>
                  <a:pt x="2795055" y="2322095"/>
                  <a:pt x="1812477" y="2719137"/>
                </a:cubicBezTo>
                <a:cubicBezTo>
                  <a:pt x="829899" y="3116179"/>
                  <a:pt x="-260965" y="3621505"/>
                  <a:pt x="55867" y="4596063"/>
                </a:cubicBezTo>
                <a:cubicBezTo>
                  <a:pt x="372699" y="5570621"/>
                  <a:pt x="2831151" y="7359316"/>
                  <a:pt x="3713467" y="8566484"/>
                </a:cubicBezTo>
                <a:cubicBezTo>
                  <a:pt x="4595783" y="9773652"/>
                  <a:pt x="4583751" y="11313695"/>
                  <a:pt x="5349761" y="11839074"/>
                </a:cubicBezTo>
                <a:cubicBezTo>
                  <a:pt x="6115771" y="12364453"/>
                  <a:pt x="7212650" y="12041605"/>
                  <a:pt x="8309530" y="11718758"/>
                </a:cubicBezTo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84" name="Shape 611"/>
          <p:cNvSpPr/>
          <p:nvPr/>
        </p:nvSpPr>
        <p:spPr>
          <a:xfrm>
            <a:off x="5981704" y="3106351"/>
            <a:ext cx="2708369" cy="2242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</p:spPr>
        <p:txBody>
          <a:bodyPr lIns="14288" tIns="14288" rIns="14288" bIns="14288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/>
          </a:p>
        </p:txBody>
      </p:sp>
      <p:sp>
        <p:nvSpPr>
          <p:cNvPr id="182" name="Shape 607"/>
          <p:cNvSpPr/>
          <p:nvPr/>
        </p:nvSpPr>
        <p:spPr>
          <a:xfrm rot="10800000">
            <a:off x="5651118" y="-68759"/>
            <a:ext cx="3335529" cy="2761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/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023" y="2501919"/>
            <a:ext cx="3408170" cy="2921107"/>
          </a:xfrm>
          <a:prstGeom prst="triangle">
            <a:avLst/>
          </a:prstGeom>
        </p:spPr>
      </p:pic>
      <p:pic>
        <p:nvPicPr>
          <p:cNvPr id="7" name="图片占位符 6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42060" y="235389"/>
            <a:ext cx="3335529" cy="2679320"/>
          </a:xfrm>
          <a:prstGeom prst="triangle">
            <a:avLst/>
          </a:prstGeom>
          <a:noFill/>
        </p:spPr>
      </p:pic>
      <p:sp>
        <p:nvSpPr>
          <p:cNvPr id="183" name="Shape 606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85" name="Shape 614"/>
          <p:cNvSpPr/>
          <p:nvPr/>
        </p:nvSpPr>
        <p:spPr>
          <a:xfrm>
            <a:off x="4983817" y="1218004"/>
            <a:ext cx="2149796" cy="1779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175">
            <a:miter lim="400000"/>
          </a:ln>
        </p:spPr>
        <p:txBody>
          <a:bodyPr lIns="14288" tIns="14288" rIns="14288" bIns="14288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/>
          </a:p>
        </p:txBody>
      </p:sp>
      <p:sp>
        <p:nvSpPr>
          <p:cNvPr id="186" name="Shape 615"/>
          <p:cNvSpPr/>
          <p:nvPr/>
        </p:nvSpPr>
        <p:spPr>
          <a:xfrm rot="10800000">
            <a:off x="8165534" y="2005955"/>
            <a:ext cx="3335529" cy="2761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14288" tIns="14288" rIns="14288" bIns="14288" anchor="ctr"/>
          <a:lstStyle>
            <a:lvl1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100"/>
              <a:t>  </a:t>
            </a:r>
          </a:p>
        </p:txBody>
      </p:sp>
      <p:grpSp>
        <p:nvGrpSpPr>
          <p:cNvPr id="187" name="Group 3"/>
          <p:cNvGrpSpPr/>
          <p:nvPr/>
        </p:nvGrpSpPr>
        <p:grpSpPr>
          <a:xfrm>
            <a:off x="1191314" y="1478127"/>
            <a:ext cx="2882746" cy="1960663"/>
            <a:chOff x="3442404" y="4137760"/>
            <a:chExt cx="6575353" cy="5228434"/>
          </a:xfrm>
        </p:grpSpPr>
        <p:sp>
          <p:nvSpPr>
            <p:cNvPr id="188" name="Shape 616"/>
            <p:cNvSpPr/>
            <p:nvPr/>
          </p:nvSpPr>
          <p:spPr>
            <a:xfrm>
              <a:off x="3442404" y="4137760"/>
              <a:ext cx="3878922" cy="779701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>
                <a:defRPr sz="1800" cap="all" spc="360">
                  <a:solidFill>
                    <a:srgbClr val="818181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sz="1100" i="1">
                  <a:solidFill>
                    <a:schemeClr val="tx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demo slide</a:t>
              </a:r>
            </a:p>
          </p:txBody>
        </p:sp>
        <p:sp>
          <p:nvSpPr>
            <p:cNvPr id="189" name="Shape 617"/>
            <p:cNvSpPr/>
            <p:nvPr/>
          </p:nvSpPr>
          <p:spPr>
            <a:xfrm>
              <a:off x="3443832" y="5046246"/>
              <a:ext cx="6573925" cy="4319948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sz="1200" i="1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Lorem Ipsum is simply dummy text of the printing and typesetting industry. Lorem Ipsum has been the 1500s, when an unknown printer took a galley of type and scrambled it to make a type specimen book. </a:t>
              </a:r>
            </a:p>
          </p:txBody>
        </p:sp>
      </p:grpSp>
      <p:sp>
        <p:nvSpPr>
          <p:cNvPr id="190" name="Shape 609"/>
          <p:cNvSpPr/>
          <p:nvPr/>
        </p:nvSpPr>
        <p:spPr>
          <a:xfrm rot="10800000">
            <a:off x="5651117" y="-68760"/>
            <a:ext cx="3335529" cy="2761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/>
          </a:p>
        </p:txBody>
      </p:sp>
      <p:sp>
        <p:nvSpPr>
          <p:cNvPr id="191" name="Shape 613"/>
          <p:cNvSpPr/>
          <p:nvPr/>
        </p:nvSpPr>
        <p:spPr>
          <a:xfrm>
            <a:off x="5918333" y="3070139"/>
            <a:ext cx="2708369" cy="2242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14288" tIns="14288" rIns="14288" bIns="14288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182" grpId="0" animBg="1"/>
      <p:bldP spid="183" grpId="0"/>
      <p:bldP spid="190" grpId="0" animBg="1"/>
      <p:bldP spid="1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 rot="18543775">
            <a:off x="-437557" y="-540000"/>
            <a:ext cx="1813566" cy="1870418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7"/>
          <p:cNvSpPr/>
          <p:nvPr/>
        </p:nvSpPr>
        <p:spPr>
          <a:xfrm rot="15650802">
            <a:off x="8344692" y="2838779"/>
            <a:ext cx="3009644" cy="3619836"/>
          </a:xfrm>
          <a:custGeom>
            <a:avLst/>
            <a:gdLst>
              <a:gd name="connsiteX0" fmla="*/ 94948 w 2475216"/>
              <a:gd name="connsiteY0" fmla="*/ 567658 h 4087629"/>
              <a:gd name="connsiteX1" fmla="*/ 1527963 w 2475216"/>
              <a:gd name="connsiteY1" fmla="*/ 89986 h 4087629"/>
              <a:gd name="connsiteX2" fmla="*/ 2469659 w 2475216"/>
              <a:gd name="connsiteY2" fmla="*/ 1563944 h 4087629"/>
              <a:gd name="connsiteX3" fmla="*/ 1104883 w 2475216"/>
              <a:gd name="connsiteY3" fmla="*/ 2614822 h 4087629"/>
              <a:gd name="connsiteX4" fmla="*/ 627211 w 2475216"/>
              <a:gd name="connsiteY4" fmla="*/ 3638404 h 4087629"/>
              <a:gd name="connsiteX5" fmla="*/ 190483 w 2475216"/>
              <a:gd name="connsiteY5" fmla="*/ 3870416 h 4087629"/>
              <a:gd name="connsiteX6" fmla="*/ 94948 w 2475216"/>
              <a:gd name="connsiteY6" fmla="*/ 567658 h 408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5216" h="4087629">
                <a:moveTo>
                  <a:pt x="94948" y="567658"/>
                </a:moveTo>
                <a:cubicBezTo>
                  <a:pt x="317861" y="-62414"/>
                  <a:pt x="1132178" y="-76062"/>
                  <a:pt x="1527963" y="89986"/>
                </a:cubicBezTo>
                <a:cubicBezTo>
                  <a:pt x="1923748" y="256034"/>
                  <a:pt x="2540172" y="1143138"/>
                  <a:pt x="2469659" y="1563944"/>
                </a:cubicBezTo>
                <a:cubicBezTo>
                  <a:pt x="2399146" y="1984750"/>
                  <a:pt x="1411958" y="2269079"/>
                  <a:pt x="1104883" y="2614822"/>
                </a:cubicBezTo>
                <a:cubicBezTo>
                  <a:pt x="797808" y="2960565"/>
                  <a:pt x="779611" y="3429138"/>
                  <a:pt x="627211" y="3638404"/>
                </a:cubicBezTo>
                <a:cubicBezTo>
                  <a:pt x="474811" y="3847670"/>
                  <a:pt x="281468" y="4386756"/>
                  <a:pt x="190483" y="3870416"/>
                </a:cubicBezTo>
                <a:cubicBezTo>
                  <a:pt x="99498" y="3354076"/>
                  <a:pt x="-127965" y="1197730"/>
                  <a:pt x="94948" y="567658"/>
                </a:cubicBezTo>
                <a:close/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545744" y="4648697"/>
            <a:ext cx="337782" cy="337782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3" name="Shape 688"/>
          <p:cNvSpPr/>
          <p:nvPr/>
        </p:nvSpPr>
        <p:spPr>
          <a:xfrm>
            <a:off x="721388" y="646367"/>
            <a:ext cx="640291" cy="642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" y="21600"/>
                </a:moveTo>
                <a:lnTo>
                  <a:pt x="21600" y="0"/>
                </a:lnTo>
                <a:lnTo>
                  <a:pt x="0" y="0"/>
                </a:lnTo>
                <a:lnTo>
                  <a:pt x="53" y="2160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 defTabSz="309880" hangingPunct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9848" y="500173"/>
            <a:ext cx="2442172" cy="1656904"/>
            <a:chOff x="1236907" y="3157876"/>
            <a:chExt cx="6512458" cy="4418410"/>
          </a:xfrm>
        </p:grpSpPr>
        <p:sp>
          <p:nvSpPr>
            <p:cNvPr id="30" name="Shape 684"/>
            <p:cNvSpPr/>
            <p:nvPr/>
          </p:nvSpPr>
          <p:spPr>
            <a:xfrm>
              <a:off x="3855283" y="3157876"/>
              <a:ext cx="3878925" cy="38985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spAutoFit/>
            </a:bodyPr>
            <a:lstStyle>
              <a:lvl1pPr algn="r">
                <a:defRPr sz="1800" cap="all" spc="360">
                  <a:solidFill>
                    <a:srgbClr val="818181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pPr defTabSz="309880" hangingPunct="0"/>
              <a:r>
                <a:rPr sz="700" kern="0" spc="135">
                  <a:solidFill>
                    <a:srgbClr val="828282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demo slide</a:t>
              </a:r>
            </a:p>
          </p:txBody>
        </p:sp>
        <p:sp>
          <p:nvSpPr>
            <p:cNvPr id="35" name="Shape 690"/>
            <p:cNvSpPr/>
            <p:nvPr/>
          </p:nvSpPr>
          <p:spPr>
            <a:xfrm>
              <a:off x="1236907" y="3238206"/>
              <a:ext cx="6512458" cy="433808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t">
              <a:normAutofit/>
            </a:bodyPr>
            <a:lstStyle>
              <a:lvl1pPr algn="r">
                <a:defRPr sz="11200" i="1">
                  <a:solidFill>
                    <a:srgbClr val="00000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pPr defTabSz="309880" hangingPunct="0"/>
              <a:r>
                <a:rPr sz="4200" kern="0" dirty="0">
                  <a:latin typeface="造字工房朗宋（非商用）常规体" pitchFamily="2" charset="-122"/>
                  <a:ea typeface="造字工房朗宋（非商用）常规体" pitchFamily="2" charset="-122"/>
                </a:rPr>
                <a:t>Title text demo</a:t>
              </a:r>
            </a:p>
          </p:txBody>
        </p:sp>
      </p:grpSp>
      <p:sp>
        <p:nvSpPr>
          <p:cNvPr id="34" name="Shape 689"/>
          <p:cNvSpPr/>
          <p:nvPr/>
        </p:nvSpPr>
        <p:spPr>
          <a:xfrm>
            <a:off x="721388" y="1271135"/>
            <a:ext cx="2084948" cy="0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 defTabSz="309880" hangingPunct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7" name="Freeform 138"/>
          <p:cNvSpPr/>
          <p:nvPr/>
        </p:nvSpPr>
        <p:spPr bwMode="auto">
          <a:xfrm>
            <a:off x="4491514" y="1332548"/>
            <a:ext cx="171926" cy="662940"/>
          </a:xfrm>
          <a:custGeom>
            <a:avLst/>
            <a:gdLst>
              <a:gd name="T0" fmla="*/ 161 w 161"/>
              <a:gd name="T1" fmla="*/ 438 h 619"/>
              <a:gd name="T2" fmla="*/ 161 w 161"/>
              <a:gd name="T3" fmla="*/ 51 h 619"/>
              <a:gd name="T4" fmla="*/ 110 w 161"/>
              <a:gd name="T5" fmla="*/ 0 h 619"/>
              <a:gd name="T6" fmla="*/ 51 w 161"/>
              <a:gd name="T7" fmla="*/ 0 h 619"/>
              <a:gd name="T8" fmla="*/ 0 w 161"/>
              <a:gd name="T9" fmla="*/ 51 h 619"/>
              <a:gd name="T10" fmla="*/ 0 w 161"/>
              <a:gd name="T11" fmla="*/ 619 h 619"/>
              <a:gd name="T12" fmla="*/ 161 w 161"/>
              <a:gd name="T13" fmla="*/ 438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1" h="619">
                <a:moveTo>
                  <a:pt x="161" y="438"/>
                </a:moveTo>
                <a:cubicBezTo>
                  <a:pt x="161" y="51"/>
                  <a:pt x="161" y="51"/>
                  <a:pt x="161" y="51"/>
                </a:cubicBezTo>
                <a:cubicBezTo>
                  <a:pt x="161" y="23"/>
                  <a:pt x="138" y="0"/>
                  <a:pt x="110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619"/>
                  <a:pt x="0" y="619"/>
                  <a:pt x="0" y="619"/>
                </a:cubicBezTo>
                <a:cubicBezTo>
                  <a:pt x="9" y="561"/>
                  <a:pt x="53" y="461"/>
                  <a:pt x="161" y="438"/>
                </a:cubicBez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</a:gradFill>
          <a:ln>
            <a:solidFill>
              <a:schemeClr val="bg1"/>
            </a:solidFill>
          </a:ln>
        </p:spPr>
        <p:txBody>
          <a:bodyPr lIns="68580" tIns="34290" rIns="68580" bIns="34290"/>
          <a:lstStyle/>
          <a:p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 140"/>
          <p:cNvSpPr/>
          <p:nvPr/>
        </p:nvSpPr>
        <p:spPr bwMode="auto">
          <a:xfrm>
            <a:off x="4491514" y="3366135"/>
            <a:ext cx="1125379" cy="930593"/>
          </a:xfrm>
          <a:custGeom>
            <a:avLst/>
            <a:gdLst>
              <a:gd name="T0" fmla="*/ 1004 w 1051"/>
              <a:gd name="T1" fmla="*/ 0 h 869"/>
              <a:gd name="T2" fmla="*/ 218 w 1051"/>
              <a:gd name="T3" fmla="*/ 0 h 869"/>
              <a:gd name="T4" fmla="*/ 161 w 1051"/>
              <a:gd name="T5" fmla="*/ 5 h 869"/>
              <a:gd name="T6" fmla="*/ 0 w 1051"/>
              <a:gd name="T7" fmla="*/ 186 h 869"/>
              <a:gd name="T8" fmla="*/ 0 w 1051"/>
              <a:gd name="T9" fmla="*/ 201 h 869"/>
              <a:gd name="T10" fmla="*/ 0 w 1051"/>
              <a:gd name="T11" fmla="*/ 818 h 869"/>
              <a:gd name="T12" fmla="*/ 51 w 1051"/>
              <a:gd name="T13" fmla="*/ 869 h 869"/>
              <a:gd name="T14" fmla="*/ 110 w 1051"/>
              <a:gd name="T15" fmla="*/ 869 h 869"/>
              <a:gd name="T16" fmla="*/ 161 w 1051"/>
              <a:gd name="T17" fmla="*/ 818 h 869"/>
              <a:gd name="T18" fmla="*/ 161 w 1051"/>
              <a:gd name="T19" fmla="*/ 101 h 869"/>
              <a:gd name="T20" fmla="*/ 214 w 1051"/>
              <a:gd name="T21" fmla="*/ 92 h 869"/>
              <a:gd name="T22" fmla="*/ 1005 w 1051"/>
              <a:gd name="T23" fmla="*/ 92 h 869"/>
              <a:gd name="T24" fmla="*/ 1051 w 1051"/>
              <a:gd name="T25" fmla="*/ 46 h 869"/>
              <a:gd name="T26" fmla="*/ 1004 w 1051"/>
              <a:gd name="T27" fmla="*/ 0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1" h="869">
                <a:moveTo>
                  <a:pt x="1004" y="0"/>
                </a:moveTo>
                <a:cubicBezTo>
                  <a:pt x="998" y="1"/>
                  <a:pt x="364" y="6"/>
                  <a:pt x="218" y="0"/>
                </a:cubicBezTo>
                <a:cubicBezTo>
                  <a:pt x="197" y="0"/>
                  <a:pt x="178" y="2"/>
                  <a:pt x="161" y="5"/>
                </a:cubicBezTo>
                <a:cubicBezTo>
                  <a:pt x="53" y="28"/>
                  <a:pt x="9" y="127"/>
                  <a:pt x="0" y="186"/>
                </a:cubicBezTo>
                <a:cubicBezTo>
                  <a:pt x="0" y="201"/>
                  <a:pt x="0" y="201"/>
                  <a:pt x="0" y="201"/>
                </a:cubicBezTo>
                <a:cubicBezTo>
                  <a:pt x="0" y="818"/>
                  <a:pt x="0" y="818"/>
                  <a:pt x="0" y="818"/>
                </a:cubicBezTo>
                <a:cubicBezTo>
                  <a:pt x="0" y="846"/>
                  <a:pt x="23" y="869"/>
                  <a:pt x="51" y="869"/>
                </a:cubicBezTo>
                <a:cubicBezTo>
                  <a:pt x="110" y="869"/>
                  <a:pt x="110" y="869"/>
                  <a:pt x="110" y="869"/>
                </a:cubicBezTo>
                <a:cubicBezTo>
                  <a:pt x="138" y="869"/>
                  <a:pt x="161" y="846"/>
                  <a:pt x="161" y="818"/>
                </a:cubicBezTo>
                <a:cubicBezTo>
                  <a:pt x="161" y="101"/>
                  <a:pt x="161" y="101"/>
                  <a:pt x="161" y="101"/>
                </a:cubicBezTo>
                <a:cubicBezTo>
                  <a:pt x="176" y="95"/>
                  <a:pt x="193" y="92"/>
                  <a:pt x="214" y="92"/>
                </a:cubicBezTo>
                <a:cubicBezTo>
                  <a:pt x="363" y="98"/>
                  <a:pt x="979" y="93"/>
                  <a:pt x="1005" y="92"/>
                </a:cubicBezTo>
                <a:cubicBezTo>
                  <a:pt x="1030" y="92"/>
                  <a:pt x="1051" y="71"/>
                  <a:pt x="1051" y="46"/>
                </a:cubicBezTo>
                <a:cubicBezTo>
                  <a:pt x="1050" y="21"/>
                  <a:pt x="1030" y="1"/>
                  <a:pt x="1004" y="0"/>
                </a:cubicBez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</a:gradFill>
          <a:ln>
            <a:solidFill>
              <a:schemeClr val="bg1"/>
            </a:solidFill>
          </a:ln>
        </p:spPr>
        <p:txBody>
          <a:bodyPr lIns="68580" tIns="34290" rIns="68580" bIns="34290"/>
          <a:lstStyle/>
          <a:p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Freeform 141"/>
          <p:cNvSpPr/>
          <p:nvPr/>
        </p:nvSpPr>
        <p:spPr bwMode="auto">
          <a:xfrm>
            <a:off x="4554379" y="2859881"/>
            <a:ext cx="953" cy="15240"/>
          </a:xfrm>
          <a:custGeom>
            <a:avLst/>
            <a:gdLst>
              <a:gd name="T0" fmla="*/ 1 w 1"/>
              <a:gd name="T1" fmla="*/ 2 h 15"/>
              <a:gd name="T2" fmla="*/ 0 w 1"/>
              <a:gd name="T3" fmla="*/ 0 h 15"/>
              <a:gd name="T4" fmla="*/ 0 w 1"/>
              <a:gd name="T5" fmla="*/ 15 h 15"/>
              <a:gd name="T6" fmla="*/ 1 w 1"/>
              <a:gd name="T7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5">
                <a:moveTo>
                  <a:pt x="1" y="2"/>
                </a:moveTo>
                <a:cubicBezTo>
                  <a:pt x="0" y="1"/>
                  <a:pt x="0" y="0"/>
                  <a:pt x="0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1"/>
                  <a:pt x="1" y="6"/>
                  <a:pt x="1" y="2"/>
                </a:cubicBez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Freeform 142"/>
          <p:cNvSpPr/>
          <p:nvPr/>
        </p:nvSpPr>
        <p:spPr bwMode="auto">
          <a:xfrm>
            <a:off x="3539491" y="2626996"/>
            <a:ext cx="1124426" cy="937736"/>
          </a:xfrm>
          <a:custGeom>
            <a:avLst/>
            <a:gdLst>
              <a:gd name="T0" fmla="*/ 889 w 1050"/>
              <a:gd name="T1" fmla="*/ 6 h 876"/>
              <a:gd name="T2" fmla="*/ 833 w 1050"/>
              <a:gd name="T3" fmla="*/ 1 h 876"/>
              <a:gd name="T4" fmla="*/ 46 w 1050"/>
              <a:gd name="T5" fmla="*/ 1 h 876"/>
              <a:gd name="T6" fmla="*/ 0 w 1050"/>
              <a:gd name="T7" fmla="*/ 47 h 876"/>
              <a:gd name="T8" fmla="*/ 46 w 1050"/>
              <a:gd name="T9" fmla="*/ 93 h 876"/>
              <a:gd name="T10" fmla="*/ 836 w 1050"/>
              <a:gd name="T11" fmla="*/ 93 h 876"/>
              <a:gd name="T12" fmla="*/ 889 w 1050"/>
              <a:gd name="T13" fmla="*/ 102 h 876"/>
              <a:gd name="T14" fmla="*/ 889 w 1050"/>
              <a:gd name="T15" fmla="*/ 876 h 876"/>
              <a:gd name="T16" fmla="*/ 1050 w 1050"/>
              <a:gd name="T17" fmla="*/ 695 h 876"/>
              <a:gd name="T18" fmla="*/ 1050 w 1050"/>
              <a:gd name="T19" fmla="*/ 202 h 876"/>
              <a:gd name="T20" fmla="*/ 1050 w 1050"/>
              <a:gd name="T21" fmla="*/ 186 h 876"/>
              <a:gd name="T22" fmla="*/ 889 w 1050"/>
              <a:gd name="T23" fmla="*/ 6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50" h="876">
                <a:moveTo>
                  <a:pt x="889" y="6"/>
                </a:moveTo>
                <a:cubicBezTo>
                  <a:pt x="872" y="2"/>
                  <a:pt x="853" y="0"/>
                  <a:pt x="833" y="1"/>
                </a:cubicBezTo>
                <a:cubicBezTo>
                  <a:pt x="687" y="6"/>
                  <a:pt x="53" y="1"/>
                  <a:pt x="46" y="1"/>
                </a:cubicBezTo>
                <a:cubicBezTo>
                  <a:pt x="21" y="1"/>
                  <a:pt x="0" y="21"/>
                  <a:pt x="0" y="47"/>
                </a:cubicBezTo>
                <a:cubicBezTo>
                  <a:pt x="0" y="72"/>
                  <a:pt x="20" y="93"/>
                  <a:pt x="46" y="93"/>
                </a:cubicBezTo>
                <a:cubicBezTo>
                  <a:pt x="72" y="93"/>
                  <a:pt x="688" y="98"/>
                  <a:pt x="836" y="93"/>
                </a:cubicBezTo>
                <a:cubicBezTo>
                  <a:pt x="857" y="92"/>
                  <a:pt x="875" y="96"/>
                  <a:pt x="889" y="102"/>
                </a:cubicBezTo>
                <a:cubicBezTo>
                  <a:pt x="889" y="876"/>
                  <a:pt x="889" y="876"/>
                  <a:pt x="889" y="876"/>
                </a:cubicBezTo>
                <a:cubicBezTo>
                  <a:pt x="898" y="817"/>
                  <a:pt x="942" y="718"/>
                  <a:pt x="1050" y="695"/>
                </a:cubicBezTo>
                <a:cubicBezTo>
                  <a:pt x="1050" y="202"/>
                  <a:pt x="1050" y="202"/>
                  <a:pt x="1050" y="202"/>
                </a:cubicBezTo>
                <a:cubicBezTo>
                  <a:pt x="1050" y="186"/>
                  <a:pt x="1050" y="186"/>
                  <a:pt x="1050" y="186"/>
                </a:cubicBezTo>
                <a:cubicBezTo>
                  <a:pt x="1041" y="128"/>
                  <a:pt x="997" y="29"/>
                  <a:pt x="889" y="6"/>
                </a:cubicBez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</a:gradFill>
          <a:ln>
            <a:solidFill>
              <a:schemeClr val="bg1"/>
            </a:solidFill>
          </a:ln>
        </p:spPr>
        <p:txBody>
          <a:bodyPr lIns="68580" tIns="34290" rIns="68580" bIns="34290"/>
          <a:lstStyle/>
          <a:p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Freeform 143"/>
          <p:cNvSpPr/>
          <p:nvPr/>
        </p:nvSpPr>
        <p:spPr bwMode="auto">
          <a:xfrm>
            <a:off x="4491514" y="1795463"/>
            <a:ext cx="1125379" cy="1030605"/>
          </a:xfrm>
          <a:custGeom>
            <a:avLst/>
            <a:gdLst>
              <a:gd name="T0" fmla="*/ 1004 w 1051"/>
              <a:gd name="T1" fmla="*/ 1 h 963"/>
              <a:gd name="T2" fmla="*/ 218 w 1051"/>
              <a:gd name="T3" fmla="*/ 1 h 963"/>
              <a:gd name="T4" fmla="*/ 161 w 1051"/>
              <a:gd name="T5" fmla="*/ 6 h 963"/>
              <a:gd name="T6" fmla="*/ 0 w 1051"/>
              <a:gd name="T7" fmla="*/ 187 h 963"/>
              <a:gd name="T8" fmla="*/ 0 w 1051"/>
              <a:gd name="T9" fmla="*/ 201 h 963"/>
              <a:gd name="T10" fmla="*/ 0 w 1051"/>
              <a:gd name="T11" fmla="*/ 783 h 963"/>
              <a:gd name="T12" fmla="*/ 161 w 1051"/>
              <a:gd name="T13" fmla="*/ 963 h 963"/>
              <a:gd name="T14" fmla="*/ 161 w 1051"/>
              <a:gd name="T15" fmla="*/ 102 h 963"/>
              <a:gd name="T16" fmla="*/ 214 w 1051"/>
              <a:gd name="T17" fmla="*/ 93 h 963"/>
              <a:gd name="T18" fmla="*/ 1005 w 1051"/>
              <a:gd name="T19" fmla="*/ 93 h 963"/>
              <a:gd name="T20" fmla="*/ 1051 w 1051"/>
              <a:gd name="T21" fmla="*/ 46 h 963"/>
              <a:gd name="T22" fmla="*/ 1004 w 1051"/>
              <a:gd name="T23" fmla="*/ 1 h 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51" h="963">
                <a:moveTo>
                  <a:pt x="1004" y="1"/>
                </a:moveTo>
                <a:cubicBezTo>
                  <a:pt x="998" y="1"/>
                  <a:pt x="364" y="6"/>
                  <a:pt x="218" y="1"/>
                </a:cubicBezTo>
                <a:cubicBezTo>
                  <a:pt x="197" y="0"/>
                  <a:pt x="178" y="2"/>
                  <a:pt x="161" y="6"/>
                </a:cubicBezTo>
                <a:cubicBezTo>
                  <a:pt x="53" y="29"/>
                  <a:pt x="9" y="129"/>
                  <a:pt x="0" y="187"/>
                </a:cubicBezTo>
                <a:cubicBezTo>
                  <a:pt x="0" y="201"/>
                  <a:pt x="0" y="201"/>
                  <a:pt x="0" y="201"/>
                </a:cubicBezTo>
                <a:cubicBezTo>
                  <a:pt x="0" y="783"/>
                  <a:pt x="0" y="783"/>
                  <a:pt x="0" y="783"/>
                </a:cubicBezTo>
                <a:cubicBezTo>
                  <a:pt x="108" y="806"/>
                  <a:pt x="152" y="905"/>
                  <a:pt x="161" y="963"/>
                </a:cubicBezTo>
                <a:cubicBezTo>
                  <a:pt x="161" y="102"/>
                  <a:pt x="161" y="102"/>
                  <a:pt x="161" y="102"/>
                </a:cubicBezTo>
                <a:cubicBezTo>
                  <a:pt x="176" y="96"/>
                  <a:pt x="193" y="92"/>
                  <a:pt x="214" y="93"/>
                </a:cubicBezTo>
                <a:cubicBezTo>
                  <a:pt x="363" y="98"/>
                  <a:pt x="979" y="93"/>
                  <a:pt x="1005" y="93"/>
                </a:cubicBezTo>
                <a:cubicBezTo>
                  <a:pt x="1031" y="93"/>
                  <a:pt x="1051" y="72"/>
                  <a:pt x="1051" y="46"/>
                </a:cubicBezTo>
                <a:cubicBezTo>
                  <a:pt x="1051" y="21"/>
                  <a:pt x="1030" y="1"/>
                  <a:pt x="1004" y="1"/>
                </a:cubicBez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</a:gradFill>
          <a:ln>
            <a:solidFill>
              <a:schemeClr val="bg1"/>
            </a:solidFill>
          </a:ln>
        </p:spPr>
        <p:txBody>
          <a:bodyPr lIns="68580" tIns="34290" rIns="68580" bIns="34290"/>
          <a:lstStyle/>
          <a:p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2" name="矩形 1"/>
          <p:cNvSpPr>
            <a:spLocks noChangeArrowheads="1"/>
          </p:cNvSpPr>
          <p:nvPr/>
        </p:nvSpPr>
        <p:spPr bwMode="auto">
          <a:xfrm>
            <a:off x="5841252" y="1444573"/>
            <a:ext cx="2347293" cy="73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000">
                <a:solidFill>
                  <a:srgbClr val="0A1428"/>
                </a:solidFill>
                <a:latin typeface="Lora" panose="02000503000000020004" charset="0"/>
                <a:ea typeface="华文细黑" panose="02010600040101010101" pitchFamily="2" charset="-122"/>
                <a:sym typeface="+mn-ea"/>
              </a:rPr>
              <a:t>I love you more than I've ever loved any woman. And I've waited longer for you than I've waited for any woman.</a:t>
            </a:r>
            <a:endParaRPr lang="zh-CN" altLang="en-US" sz="1000" dirty="0">
              <a:solidFill>
                <a:srgbClr val="0A142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370195" y="3205639"/>
            <a:ext cx="401955" cy="401955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</a:gradFill>
          <a:ln>
            <a:noFill/>
          </a:ln>
        </p:spPr>
        <p:txBody>
          <a:bodyPr lIns="68580" tIns="34290" rIns="68580" bIns="34290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370195" y="1653064"/>
            <a:ext cx="401955" cy="401955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</a:gradFill>
          <a:ln>
            <a:noFill/>
          </a:ln>
        </p:spPr>
        <p:txBody>
          <a:bodyPr lIns="68580" tIns="34290" rIns="68580" bIns="34290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</p:txBody>
      </p:sp>
      <p:sp>
        <p:nvSpPr>
          <p:cNvPr id="25" name="椭圆 24"/>
          <p:cNvSpPr/>
          <p:nvPr/>
        </p:nvSpPr>
        <p:spPr>
          <a:xfrm>
            <a:off x="3338036" y="2473166"/>
            <a:ext cx="401955" cy="401955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500000" scaled="1"/>
          </a:gradFill>
          <a:ln>
            <a:noFill/>
          </a:ln>
        </p:spPr>
        <p:txBody>
          <a:bodyPr lIns="68580" tIns="34290" rIns="68580" bIns="34290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矩形 1"/>
          <p:cNvSpPr>
            <a:spLocks noChangeArrowheads="1"/>
          </p:cNvSpPr>
          <p:nvPr/>
        </p:nvSpPr>
        <p:spPr bwMode="auto">
          <a:xfrm>
            <a:off x="5841252" y="3108591"/>
            <a:ext cx="2347293" cy="73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000">
                <a:solidFill>
                  <a:srgbClr val="0A1428"/>
                </a:solidFill>
                <a:latin typeface="Lora" panose="02000503000000020004" charset="0"/>
                <a:ea typeface="华文细黑" panose="02010600040101010101" pitchFamily="2" charset="-122"/>
                <a:sym typeface="+mn-ea"/>
              </a:rPr>
              <a:t>I love you more than I've ever loved any woman. And I've waited longer for you than I've waited for any woman.</a:t>
            </a:r>
            <a:endParaRPr lang="zh-CN" altLang="en-US" sz="1000" dirty="0">
              <a:solidFill>
                <a:srgbClr val="0A142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矩形 1"/>
          <p:cNvSpPr>
            <a:spLocks noChangeArrowheads="1"/>
          </p:cNvSpPr>
          <p:nvPr/>
        </p:nvSpPr>
        <p:spPr bwMode="auto">
          <a:xfrm>
            <a:off x="935664" y="2354852"/>
            <a:ext cx="2347293" cy="73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000" dirty="0">
                <a:solidFill>
                  <a:srgbClr val="0A1428"/>
                </a:solidFill>
                <a:latin typeface="Lora" panose="02000503000000020004" charset="0"/>
                <a:ea typeface="华文细黑" panose="02010600040101010101" pitchFamily="2" charset="-122"/>
                <a:sym typeface="+mn-ea"/>
              </a:rPr>
              <a:t>I love you more than I've ever loved any woman. And I've waited longer for you than I've waited for any woman.</a:t>
            </a:r>
            <a:endParaRPr lang="zh-CN" altLang="en-US" sz="1000" dirty="0">
              <a:solidFill>
                <a:srgbClr val="0A142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17" grpId="0" bldLvl="0" animBg="1"/>
      <p:bldP spid="18" grpId="0" animBg="1"/>
      <p:bldP spid="18" grpId="1" bldLvl="0" animBg="1"/>
      <p:bldP spid="20" grpId="0" bldLvl="0" animBg="1"/>
      <p:bldP spid="21" grpId="0" bldLvl="0" animBg="1"/>
      <p:bldP spid="22" grpId="0"/>
      <p:bldP spid="23" grpId="0" bldLvl="0" animBg="1"/>
      <p:bldP spid="24" grpId="0" bldLvl="0" animBg="1"/>
      <p:bldP spid="25" grpId="0" bldLvl="0" animBg="1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 rot="21356483">
            <a:off x="-1364080" y="1943004"/>
            <a:ext cx="11591902" cy="3613439"/>
          </a:xfrm>
          <a:custGeom>
            <a:avLst/>
            <a:gdLst>
              <a:gd name="connsiteX0" fmla="*/ 745701 w 11591902"/>
              <a:gd name="connsiteY0" fmla="*/ 1109902 h 3613439"/>
              <a:gd name="connsiteX1" fmla="*/ 3407420 w 11591902"/>
              <a:gd name="connsiteY1" fmla="*/ 249822 h 3613439"/>
              <a:gd name="connsiteX2" fmla="*/ 9599990 w 11591902"/>
              <a:gd name="connsiteY2" fmla="*/ 1272864 h 3613439"/>
              <a:gd name="connsiteX3" fmla="*/ 11030438 w 11591902"/>
              <a:gd name="connsiteY3" fmla="*/ 50646 h 3613439"/>
              <a:gd name="connsiteX4" fmla="*/ 10686406 w 11591902"/>
              <a:gd name="connsiteY4" fmla="*/ 3346108 h 3613439"/>
              <a:gd name="connsiteX5" fmla="*/ 863396 w 11591902"/>
              <a:gd name="connsiteY5" fmla="*/ 3128824 h 3613439"/>
              <a:gd name="connsiteX6" fmla="*/ 1125946 w 11591902"/>
              <a:gd name="connsiteY6" fmla="*/ 829244 h 361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91902" h="3613439">
                <a:moveTo>
                  <a:pt x="745701" y="1109902"/>
                </a:moveTo>
                <a:cubicBezTo>
                  <a:pt x="1338703" y="666282"/>
                  <a:pt x="1931705" y="222662"/>
                  <a:pt x="3407420" y="249822"/>
                </a:cubicBezTo>
                <a:cubicBezTo>
                  <a:pt x="4883135" y="276982"/>
                  <a:pt x="8329487" y="1306060"/>
                  <a:pt x="9599990" y="1272864"/>
                </a:cubicBezTo>
                <a:cubicBezTo>
                  <a:pt x="10870493" y="1239668"/>
                  <a:pt x="10849369" y="-294895"/>
                  <a:pt x="11030438" y="50646"/>
                </a:cubicBezTo>
                <a:cubicBezTo>
                  <a:pt x="11211507" y="396187"/>
                  <a:pt x="12380913" y="2833078"/>
                  <a:pt x="10686406" y="3346108"/>
                </a:cubicBezTo>
                <a:cubicBezTo>
                  <a:pt x="8991899" y="3859138"/>
                  <a:pt x="2456806" y="3548301"/>
                  <a:pt x="863396" y="3128824"/>
                </a:cubicBezTo>
                <a:cubicBezTo>
                  <a:pt x="-730014" y="2709347"/>
                  <a:pt x="197966" y="1769295"/>
                  <a:pt x="1125946" y="829244"/>
                </a:cubicBezTo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8900000" scaled="1"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PA_椭圆 5"/>
          <p:cNvSpPr/>
          <p:nvPr>
            <p:custDataLst>
              <p:tags r:id="rId1"/>
            </p:custDataLst>
          </p:nvPr>
        </p:nvSpPr>
        <p:spPr>
          <a:xfrm rot="19031956">
            <a:off x="7037981" y="2814515"/>
            <a:ext cx="1813566" cy="1870418"/>
          </a:xfrm>
          <a:prstGeom prst="ellipse">
            <a:avLst/>
          </a:prstGeom>
          <a:gradFill flip="none" rotWithShape="1">
            <a:gsLst>
              <a:gs pos="19000">
                <a:schemeClr val="bg1">
                  <a:alpha val="21000"/>
                </a:schemeClr>
              </a:gs>
              <a:gs pos="73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7983176" y="-2516544"/>
            <a:ext cx="3619836" cy="3260110"/>
            <a:chOff x="10644234" y="3509428"/>
            <a:chExt cx="4826448" cy="4346817"/>
          </a:xfrm>
        </p:grpSpPr>
        <p:sp>
          <p:nvSpPr>
            <p:cNvPr id="25" name="任意多边形 24"/>
            <p:cNvSpPr/>
            <p:nvPr/>
          </p:nvSpPr>
          <p:spPr>
            <a:xfrm rot="15090694">
              <a:off x="11051028" y="3102634"/>
              <a:ext cx="4012860" cy="4826448"/>
            </a:xfrm>
            <a:custGeom>
              <a:avLst/>
              <a:gdLst>
                <a:gd name="connsiteX0" fmla="*/ 94948 w 2475216"/>
                <a:gd name="connsiteY0" fmla="*/ 567658 h 4087629"/>
                <a:gd name="connsiteX1" fmla="*/ 1527963 w 2475216"/>
                <a:gd name="connsiteY1" fmla="*/ 89986 h 4087629"/>
                <a:gd name="connsiteX2" fmla="*/ 2469659 w 2475216"/>
                <a:gd name="connsiteY2" fmla="*/ 1563944 h 4087629"/>
                <a:gd name="connsiteX3" fmla="*/ 1104883 w 2475216"/>
                <a:gd name="connsiteY3" fmla="*/ 2614822 h 4087629"/>
                <a:gd name="connsiteX4" fmla="*/ 627211 w 2475216"/>
                <a:gd name="connsiteY4" fmla="*/ 3638404 h 4087629"/>
                <a:gd name="connsiteX5" fmla="*/ 190483 w 2475216"/>
                <a:gd name="connsiteY5" fmla="*/ 3870416 h 4087629"/>
                <a:gd name="connsiteX6" fmla="*/ 94948 w 2475216"/>
                <a:gd name="connsiteY6" fmla="*/ 567658 h 40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5216" h="4087629">
                  <a:moveTo>
                    <a:pt x="94948" y="567658"/>
                  </a:moveTo>
                  <a:cubicBezTo>
                    <a:pt x="317861" y="-62414"/>
                    <a:pt x="1132178" y="-76062"/>
                    <a:pt x="1527963" y="89986"/>
                  </a:cubicBezTo>
                  <a:cubicBezTo>
                    <a:pt x="1923748" y="256034"/>
                    <a:pt x="2540172" y="1143138"/>
                    <a:pt x="2469659" y="1563944"/>
                  </a:cubicBezTo>
                  <a:cubicBezTo>
                    <a:pt x="2399146" y="1984750"/>
                    <a:pt x="1411958" y="2269079"/>
                    <a:pt x="1104883" y="2614822"/>
                  </a:cubicBezTo>
                  <a:cubicBezTo>
                    <a:pt x="797808" y="2960565"/>
                    <a:pt x="779611" y="3429138"/>
                    <a:pt x="627211" y="3638404"/>
                  </a:cubicBezTo>
                  <a:cubicBezTo>
                    <a:pt x="474811" y="3847670"/>
                    <a:pt x="281468" y="4386756"/>
                    <a:pt x="190483" y="3870416"/>
                  </a:cubicBezTo>
                  <a:cubicBezTo>
                    <a:pt x="99498" y="3354076"/>
                    <a:pt x="-127965" y="1197730"/>
                    <a:pt x="94948" y="56765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10654635" y="7405869"/>
              <a:ext cx="450376" cy="450376"/>
            </a:xfrm>
            <a:prstGeom prst="ellipse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5" name="Group 16"/>
          <p:cNvGrpSpPr/>
          <p:nvPr/>
        </p:nvGrpSpPr>
        <p:grpSpPr>
          <a:xfrm>
            <a:off x="1515737" y="519208"/>
            <a:ext cx="6181020" cy="847582"/>
            <a:chOff x="4103040" y="1789632"/>
            <a:chExt cx="16482720" cy="2260217"/>
          </a:xfrm>
        </p:grpSpPr>
        <p:sp>
          <p:nvSpPr>
            <p:cNvPr id="86" name="Shape 67"/>
            <p:cNvSpPr txBox="1"/>
            <p:nvPr/>
          </p:nvSpPr>
          <p:spPr>
            <a:xfrm>
              <a:off x="4103040" y="1873014"/>
              <a:ext cx="16482720" cy="2176835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>
              <a:normAutofit/>
            </a:bodyPr>
            <a:lstStyle>
              <a:lvl1pPr marL="0" marR="0" indent="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chemeClr val="bg1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  <a:lvl2pPr marL="0" marR="0" indent="228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2pPr>
              <a:lvl3pPr marL="0" marR="0" indent="457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3pPr>
              <a:lvl4pPr marL="0" marR="0" indent="685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4pPr>
              <a:lvl5pPr marL="0" marR="0" indent="9144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5pPr>
              <a:lvl6pPr marL="0" marR="0" indent="11430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6pPr>
              <a:lvl7pPr marL="0" marR="0" indent="1371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7pPr>
              <a:lvl8pPr marL="0" marR="0" indent="1600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8pPr>
              <a:lvl9pPr marL="0" marR="0" indent="1828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9pPr>
            </a:lstStyle>
            <a:p>
              <a:pPr hangingPunct="1"/>
              <a:r>
                <a:rPr lang="en-US" sz="420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Title text demo</a:t>
              </a:r>
            </a:p>
          </p:txBody>
        </p:sp>
        <p:sp>
          <p:nvSpPr>
            <p:cNvPr id="87" name="Shape 69"/>
            <p:cNvSpPr/>
            <p:nvPr/>
          </p:nvSpPr>
          <p:spPr>
            <a:xfrm>
              <a:off x="10565672" y="1789632"/>
              <a:ext cx="3878925" cy="389850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1800" cap="all" spc="360">
                  <a:solidFill>
                    <a:srgbClr val="818181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demo slide</a:t>
              </a:r>
            </a:p>
          </p:txBody>
        </p:sp>
      </p:grpSp>
      <p:sp>
        <p:nvSpPr>
          <p:cNvPr id="94" name="Shape 555"/>
          <p:cNvSpPr/>
          <p:nvPr/>
        </p:nvSpPr>
        <p:spPr>
          <a:xfrm>
            <a:off x="815242" y="3450697"/>
            <a:ext cx="2153465" cy="1259517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14288" tIns="14288" rIns="14288" bIns="14288" numCol="1" anchor="t">
            <a:noAutofit/>
          </a:bodyPr>
          <a:lstStyle>
            <a:lvl1pPr algn="ctr"/>
          </a:lstStyle>
          <a:p>
            <a:pPr>
              <a:lnSpc>
                <a:spcPct val="150000"/>
              </a:lnSpc>
            </a:pPr>
            <a:r>
              <a:rPr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Lorem Ipsum is simply dummy text of the printing and typesetting industry. </a:t>
            </a:r>
          </a:p>
        </p:txBody>
      </p:sp>
      <p:sp>
        <p:nvSpPr>
          <p:cNvPr id="95" name="Shape 561"/>
          <p:cNvSpPr/>
          <p:nvPr/>
        </p:nvSpPr>
        <p:spPr>
          <a:xfrm>
            <a:off x="3495268" y="3450697"/>
            <a:ext cx="2153465" cy="1259517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14288" tIns="14288" rIns="14288" bIns="14288" numCol="1" anchor="t">
            <a:noAutofit/>
          </a:bodyPr>
          <a:lstStyle>
            <a:lvl1pPr algn="ctr"/>
          </a:lstStyle>
          <a:p>
            <a:pPr>
              <a:lnSpc>
                <a:spcPct val="150000"/>
              </a:lnSpc>
            </a:pPr>
            <a:r>
              <a:rPr sz="1200" dirty="0" err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is simply dummy text of the printing and typesetting industry. </a:t>
            </a:r>
          </a:p>
        </p:txBody>
      </p:sp>
      <p:sp>
        <p:nvSpPr>
          <p:cNvPr id="96" name="Shape 566"/>
          <p:cNvSpPr/>
          <p:nvPr/>
        </p:nvSpPr>
        <p:spPr>
          <a:xfrm>
            <a:off x="6175294" y="3450697"/>
            <a:ext cx="2153465" cy="1259517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14288" tIns="14288" rIns="14288" bIns="14288" numCol="1" anchor="t">
            <a:noAutofit/>
          </a:bodyPr>
          <a:lstStyle>
            <a:lvl1pPr algn="ctr"/>
          </a:lstStyle>
          <a:p>
            <a:pPr>
              <a:lnSpc>
                <a:spcPct val="150000"/>
              </a:lnSpc>
            </a:pPr>
            <a:r>
              <a:rPr sz="1200" dirty="0" err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is simply dummy text of the printing and typesetting industry. 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55825" y="1555733"/>
            <a:ext cx="1535152" cy="1535152"/>
            <a:chOff x="1453432" y="3516892"/>
            <a:chExt cx="2105207" cy="2105207"/>
          </a:xfrm>
        </p:grpSpPr>
        <p:sp>
          <p:nvSpPr>
            <p:cNvPr id="2" name="椭圆 1"/>
            <p:cNvSpPr/>
            <p:nvPr/>
          </p:nvSpPr>
          <p:spPr>
            <a:xfrm>
              <a:off x="1537003" y="3594226"/>
              <a:ext cx="1958265" cy="1958265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453432" y="3516892"/>
              <a:ext cx="2105207" cy="2105207"/>
            </a:xfrm>
            <a:prstGeom prst="ellipse">
              <a:avLst/>
            </a:prstGeom>
            <a:noFill/>
            <a:ln w="25400">
              <a:gradFill>
                <a:gsLst>
                  <a:gs pos="0">
                    <a:srgbClr val="5E9EFF"/>
                  </a:gs>
                  <a:gs pos="46948">
                    <a:srgbClr val="ACD6FF"/>
                  </a:gs>
                  <a:gs pos="36000">
                    <a:srgbClr val="85C2FF"/>
                  </a:gs>
                  <a:gs pos="7600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24398" y="1555733"/>
            <a:ext cx="1535152" cy="1535152"/>
            <a:chOff x="4133458" y="3516892"/>
            <a:chExt cx="2105207" cy="2105207"/>
          </a:xfrm>
        </p:grpSpPr>
        <p:sp>
          <p:nvSpPr>
            <p:cNvPr id="23" name="椭圆 22"/>
            <p:cNvSpPr/>
            <p:nvPr/>
          </p:nvSpPr>
          <p:spPr>
            <a:xfrm>
              <a:off x="4217029" y="3594226"/>
              <a:ext cx="1958265" cy="1958265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133458" y="3516892"/>
              <a:ext cx="2105207" cy="2105207"/>
            </a:xfrm>
            <a:prstGeom prst="ellipse">
              <a:avLst/>
            </a:prstGeom>
            <a:noFill/>
            <a:ln w="25400">
              <a:gradFill>
                <a:gsLst>
                  <a:gs pos="0">
                    <a:srgbClr val="5E9EFF"/>
                  </a:gs>
                  <a:gs pos="36000">
                    <a:srgbClr val="85C2FF"/>
                  </a:gs>
                  <a:gs pos="7000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804424" y="1545100"/>
            <a:ext cx="1535152" cy="1535152"/>
            <a:chOff x="6655319" y="3516892"/>
            <a:chExt cx="2105207" cy="2105207"/>
          </a:xfrm>
        </p:grpSpPr>
        <p:sp>
          <p:nvSpPr>
            <p:cNvPr id="27" name="椭圆 26"/>
            <p:cNvSpPr/>
            <p:nvPr/>
          </p:nvSpPr>
          <p:spPr>
            <a:xfrm>
              <a:off x="6738890" y="3594226"/>
              <a:ext cx="1958265" cy="1958265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6655319" y="3516892"/>
              <a:ext cx="2105207" cy="2105207"/>
            </a:xfrm>
            <a:prstGeom prst="ellipse">
              <a:avLst/>
            </a:prstGeom>
            <a:noFill/>
            <a:ln w="25400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88000">
                    <a:srgbClr val="C4D6EB"/>
                  </a:gs>
                  <a:gs pos="100000">
                    <a:schemeClr val="bg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PA_椭圆 5"/>
          <p:cNvSpPr/>
          <p:nvPr>
            <p:custDataLst>
              <p:tags r:id="rId2"/>
            </p:custDataLst>
          </p:nvPr>
        </p:nvSpPr>
        <p:spPr>
          <a:xfrm rot="19031956">
            <a:off x="-493067" y="1767356"/>
            <a:ext cx="1813566" cy="1870418"/>
          </a:xfrm>
          <a:prstGeom prst="ellipse">
            <a:avLst/>
          </a:prstGeom>
          <a:gradFill flip="none" rotWithShape="1">
            <a:gsLst>
              <a:gs pos="19000">
                <a:schemeClr val="bg1">
                  <a:alpha val="21000"/>
                </a:schemeClr>
              </a:gs>
              <a:gs pos="73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47" y="2169711"/>
            <a:ext cx="1963210" cy="1934455"/>
          </a:xfrm>
          <a:custGeom>
            <a:avLst/>
            <a:gdLst>
              <a:gd name="connsiteX0" fmla="*/ 0 w 5227637"/>
              <a:gd name="connsiteY0" fmla="*/ 0 h 5154655"/>
              <a:gd name="connsiteX1" fmla="*/ 5227637 w 5227637"/>
              <a:gd name="connsiteY1" fmla="*/ 0 h 5154655"/>
              <a:gd name="connsiteX2" fmla="*/ 5227637 w 5227637"/>
              <a:gd name="connsiteY2" fmla="*/ 5154655 h 5154655"/>
              <a:gd name="connsiteX3" fmla="*/ 0 w 5227637"/>
              <a:gd name="connsiteY3" fmla="*/ 5154655 h 5154655"/>
              <a:gd name="connsiteX4" fmla="*/ 0 w 5227637"/>
              <a:gd name="connsiteY4" fmla="*/ 0 h 5154655"/>
              <a:gd name="connsiteX0-1" fmla="*/ 0 w 5227637"/>
              <a:gd name="connsiteY0-2" fmla="*/ 2396 h 5157051"/>
              <a:gd name="connsiteX1-3" fmla="*/ 656655 w 5227637"/>
              <a:gd name="connsiteY1-4" fmla="*/ 0 h 5157051"/>
              <a:gd name="connsiteX2-5" fmla="*/ 5227637 w 5227637"/>
              <a:gd name="connsiteY2-6" fmla="*/ 2396 h 5157051"/>
              <a:gd name="connsiteX3-7" fmla="*/ 5227637 w 5227637"/>
              <a:gd name="connsiteY3-8" fmla="*/ 5157051 h 5157051"/>
              <a:gd name="connsiteX4-9" fmla="*/ 0 w 5227637"/>
              <a:gd name="connsiteY4-10" fmla="*/ 5157051 h 5157051"/>
              <a:gd name="connsiteX5" fmla="*/ 0 w 5227637"/>
              <a:gd name="connsiteY5" fmla="*/ 2396 h 5157051"/>
              <a:gd name="connsiteX0-11" fmla="*/ 0 w 5227637"/>
              <a:gd name="connsiteY0-12" fmla="*/ 2396 h 5157051"/>
              <a:gd name="connsiteX1-13" fmla="*/ 656655 w 5227637"/>
              <a:gd name="connsiteY1-14" fmla="*/ 0 h 5157051"/>
              <a:gd name="connsiteX2-15" fmla="*/ 5227637 w 5227637"/>
              <a:gd name="connsiteY2-16" fmla="*/ 2396 h 5157051"/>
              <a:gd name="connsiteX3-17" fmla="*/ 5227637 w 5227637"/>
              <a:gd name="connsiteY3-18" fmla="*/ 5157051 h 5157051"/>
              <a:gd name="connsiteX4-19" fmla="*/ 0 w 5227637"/>
              <a:gd name="connsiteY4-20" fmla="*/ 5157051 h 5157051"/>
              <a:gd name="connsiteX5-21" fmla="*/ 1048 w 5227637"/>
              <a:gd name="connsiteY5-22" fmla="*/ 638354 h 5157051"/>
              <a:gd name="connsiteX6" fmla="*/ 0 w 5227637"/>
              <a:gd name="connsiteY6" fmla="*/ 2396 h 5157051"/>
              <a:gd name="connsiteX0-23" fmla="*/ 1048 w 5227637"/>
              <a:gd name="connsiteY0-24" fmla="*/ 638354 h 5157051"/>
              <a:gd name="connsiteX1-25" fmla="*/ 656655 w 5227637"/>
              <a:gd name="connsiteY1-26" fmla="*/ 0 h 5157051"/>
              <a:gd name="connsiteX2-27" fmla="*/ 5227637 w 5227637"/>
              <a:gd name="connsiteY2-28" fmla="*/ 2396 h 5157051"/>
              <a:gd name="connsiteX3-29" fmla="*/ 5227637 w 5227637"/>
              <a:gd name="connsiteY3-30" fmla="*/ 5157051 h 5157051"/>
              <a:gd name="connsiteX4-31" fmla="*/ 0 w 5227637"/>
              <a:gd name="connsiteY4-32" fmla="*/ 5157051 h 5157051"/>
              <a:gd name="connsiteX5-33" fmla="*/ 1048 w 5227637"/>
              <a:gd name="connsiteY5-34" fmla="*/ 638354 h 5157051"/>
              <a:gd name="connsiteX0-35" fmla="*/ 1048 w 5227637"/>
              <a:gd name="connsiteY0-36" fmla="*/ 638354 h 5157051"/>
              <a:gd name="connsiteX1-37" fmla="*/ 656655 w 5227637"/>
              <a:gd name="connsiteY1-38" fmla="*/ 0 h 5157051"/>
              <a:gd name="connsiteX2-39" fmla="*/ 5227637 w 5227637"/>
              <a:gd name="connsiteY2-40" fmla="*/ 2396 h 5157051"/>
              <a:gd name="connsiteX3-41" fmla="*/ 5227637 w 5227637"/>
              <a:gd name="connsiteY3-42" fmla="*/ 5157051 h 5157051"/>
              <a:gd name="connsiteX4-43" fmla="*/ 0 w 5227637"/>
              <a:gd name="connsiteY4-44" fmla="*/ 5157051 h 5157051"/>
              <a:gd name="connsiteX5-45" fmla="*/ 1048 w 5227637"/>
              <a:gd name="connsiteY5-46" fmla="*/ 638354 h 5157051"/>
              <a:gd name="connsiteX0-47" fmla="*/ 1048 w 5227637"/>
              <a:gd name="connsiteY0-48" fmla="*/ 638354 h 5157051"/>
              <a:gd name="connsiteX1-49" fmla="*/ 742919 w 5227637"/>
              <a:gd name="connsiteY1-50" fmla="*/ 0 h 5157051"/>
              <a:gd name="connsiteX2-51" fmla="*/ 5227637 w 5227637"/>
              <a:gd name="connsiteY2-52" fmla="*/ 2396 h 5157051"/>
              <a:gd name="connsiteX3-53" fmla="*/ 5227637 w 5227637"/>
              <a:gd name="connsiteY3-54" fmla="*/ 5157051 h 5157051"/>
              <a:gd name="connsiteX4-55" fmla="*/ 0 w 5227637"/>
              <a:gd name="connsiteY4-56" fmla="*/ 5157051 h 5157051"/>
              <a:gd name="connsiteX5-57" fmla="*/ 1048 w 5227637"/>
              <a:gd name="connsiteY5-58" fmla="*/ 638354 h 5157051"/>
              <a:gd name="connsiteX0-59" fmla="*/ 10 w 5235226"/>
              <a:gd name="connsiteY0-60" fmla="*/ 724619 h 5157051"/>
              <a:gd name="connsiteX1-61" fmla="*/ 750508 w 5235226"/>
              <a:gd name="connsiteY1-62" fmla="*/ 0 h 5157051"/>
              <a:gd name="connsiteX2-63" fmla="*/ 5235226 w 5235226"/>
              <a:gd name="connsiteY2-64" fmla="*/ 2396 h 5157051"/>
              <a:gd name="connsiteX3-65" fmla="*/ 5235226 w 5235226"/>
              <a:gd name="connsiteY3-66" fmla="*/ 5157051 h 5157051"/>
              <a:gd name="connsiteX4-67" fmla="*/ 7589 w 5235226"/>
              <a:gd name="connsiteY4-68" fmla="*/ 5157051 h 5157051"/>
              <a:gd name="connsiteX5-69" fmla="*/ 10 w 5235226"/>
              <a:gd name="connsiteY5-70" fmla="*/ 724619 h 5157051"/>
              <a:gd name="connsiteX0-71" fmla="*/ 10 w 5235226"/>
              <a:gd name="connsiteY0-72" fmla="*/ 724619 h 5157051"/>
              <a:gd name="connsiteX1-73" fmla="*/ 750508 w 5235226"/>
              <a:gd name="connsiteY1-74" fmla="*/ 0 h 5157051"/>
              <a:gd name="connsiteX2-75" fmla="*/ 5235226 w 5235226"/>
              <a:gd name="connsiteY2-76" fmla="*/ 2396 h 5157051"/>
              <a:gd name="connsiteX3-77" fmla="*/ 5235226 w 5235226"/>
              <a:gd name="connsiteY3-78" fmla="*/ 5157051 h 5157051"/>
              <a:gd name="connsiteX4-79" fmla="*/ 7589 w 5235226"/>
              <a:gd name="connsiteY4-80" fmla="*/ 5157051 h 5157051"/>
              <a:gd name="connsiteX5-81" fmla="*/ 10 w 5235226"/>
              <a:gd name="connsiteY5-82" fmla="*/ 724619 h 5157051"/>
              <a:gd name="connsiteX0-83" fmla="*/ 10 w 5235226"/>
              <a:gd name="connsiteY0-84" fmla="*/ 724619 h 5157051"/>
              <a:gd name="connsiteX1-85" fmla="*/ 750508 w 5235226"/>
              <a:gd name="connsiteY1-86" fmla="*/ 0 h 5157051"/>
              <a:gd name="connsiteX2-87" fmla="*/ 5235226 w 5235226"/>
              <a:gd name="connsiteY2-88" fmla="*/ 2396 h 5157051"/>
              <a:gd name="connsiteX3-89" fmla="*/ 5235226 w 5235226"/>
              <a:gd name="connsiteY3-90" fmla="*/ 5157051 h 5157051"/>
              <a:gd name="connsiteX4-91" fmla="*/ 7589 w 5235226"/>
              <a:gd name="connsiteY4-92" fmla="*/ 5157051 h 5157051"/>
              <a:gd name="connsiteX5-93" fmla="*/ 10 w 5235226"/>
              <a:gd name="connsiteY5-94" fmla="*/ 724619 h 51570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235226" h="5157051">
                <a:moveTo>
                  <a:pt x="10" y="724619"/>
                </a:moveTo>
                <a:cubicBezTo>
                  <a:pt x="290608" y="477586"/>
                  <a:pt x="414248" y="287147"/>
                  <a:pt x="750508" y="0"/>
                </a:cubicBezTo>
                <a:lnTo>
                  <a:pt x="5235226" y="2396"/>
                </a:lnTo>
                <a:lnTo>
                  <a:pt x="5235226" y="5157051"/>
                </a:lnTo>
                <a:lnTo>
                  <a:pt x="7589" y="5157051"/>
                </a:lnTo>
                <a:cubicBezTo>
                  <a:pt x="7938" y="3650819"/>
                  <a:pt x="-339" y="2230851"/>
                  <a:pt x="10" y="724619"/>
                </a:cubicBezTo>
                <a:close/>
              </a:path>
            </a:pathLst>
          </a:custGeo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23" y="2208785"/>
            <a:ext cx="1933895" cy="1933895"/>
          </a:xfrm>
          <a:custGeom>
            <a:avLst/>
            <a:gdLst>
              <a:gd name="connsiteX0" fmla="*/ 0 w 5227637"/>
              <a:gd name="connsiteY0" fmla="*/ 0 h 5154655"/>
              <a:gd name="connsiteX1" fmla="*/ 5227637 w 5227637"/>
              <a:gd name="connsiteY1" fmla="*/ 0 h 5154655"/>
              <a:gd name="connsiteX2" fmla="*/ 5227637 w 5227637"/>
              <a:gd name="connsiteY2" fmla="*/ 5154655 h 5154655"/>
              <a:gd name="connsiteX3" fmla="*/ 0 w 5227637"/>
              <a:gd name="connsiteY3" fmla="*/ 5154655 h 5154655"/>
              <a:gd name="connsiteX4" fmla="*/ 0 w 5227637"/>
              <a:gd name="connsiteY4" fmla="*/ 0 h 5154655"/>
              <a:gd name="connsiteX0-1" fmla="*/ 0 w 5227637"/>
              <a:gd name="connsiteY0-2" fmla="*/ 2396 h 5157051"/>
              <a:gd name="connsiteX1-3" fmla="*/ 656655 w 5227637"/>
              <a:gd name="connsiteY1-4" fmla="*/ 0 h 5157051"/>
              <a:gd name="connsiteX2-5" fmla="*/ 5227637 w 5227637"/>
              <a:gd name="connsiteY2-6" fmla="*/ 2396 h 5157051"/>
              <a:gd name="connsiteX3-7" fmla="*/ 5227637 w 5227637"/>
              <a:gd name="connsiteY3-8" fmla="*/ 5157051 h 5157051"/>
              <a:gd name="connsiteX4-9" fmla="*/ 0 w 5227637"/>
              <a:gd name="connsiteY4-10" fmla="*/ 5157051 h 5157051"/>
              <a:gd name="connsiteX5" fmla="*/ 0 w 5227637"/>
              <a:gd name="connsiteY5" fmla="*/ 2396 h 5157051"/>
              <a:gd name="connsiteX0-11" fmla="*/ 0 w 5227637"/>
              <a:gd name="connsiteY0-12" fmla="*/ 2396 h 5157051"/>
              <a:gd name="connsiteX1-13" fmla="*/ 656655 w 5227637"/>
              <a:gd name="connsiteY1-14" fmla="*/ 0 h 5157051"/>
              <a:gd name="connsiteX2-15" fmla="*/ 5227637 w 5227637"/>
              <a:gd name="connsiteY2-16" fmla="*/ 2396 h 5157051"/>
              <a:gd name="connsiteX3-17" fmla="*/ 5227637 w 5227637"/>
              <a:gd name="connsiteY3-18" fmla="*/ 5157051 h 5157051"/>
              <a:gd name="connsiteX4-19" fmla="*/ 0 w 5227637"/>
              <a:gd name="connsiteY4-20" fmla="*/ 5157051 h 5157051"/>
              <a:gd name="connsiteX5-21" fmla="*/ 1048 w 5227637"/>
              <a:gd name="connsiteY5-22" fmla="*/ 638354 h 5157051"/>
              <a:gd name="connsiteX6" fmla="*/ 0 w 5227637"/>
              <a:gd name="connsiteY6" fmla="*/ 2396 h 5157051"/>
              <a:gd name="connsiteX0-23" fmla="*/ 1048 w 5227637"/>
              <a:gd name="connsiteY0-24" fmla="*/ 638354 h 5157051"/>
              <a:gd name="connsiteX1-25" fmla="*/ 656655 w 5227637"/>
              <a:gd name="connsiteY1-26" fmla="*/ 0 h 5157051"/>
              <a:gd name="connsiteX2-27" fmla="*/ 5227637 w 5227637"/>
              <a:gd name="connsiteY2-28" fmla="*/ 2396 h 5157051"/>
              <a:gd name="connsiteX3-29" fmla="*/ 5227637 w 5227637"/>
              <a:gd name="connsiteY3-30" fmla="*/ 5157051 h 5157051"/>
              <a:gd name="connsiteX4-31" fmla="*/ 0 w 5227637"/>
              <a:gd name="connsiteY4-32" fmla="*/ 5157051 h 5157051"/>
              <a:gd name="connsiteX5-33" fmla="*/ 1048 w 5227637"/>
              <a:gd name="connsiteY5-34" fmla="*/ 638354 h 5157051"/>
              <a:gd name="connsiteX0-35" fmla="*/ 1048 w 5227637"/>
              <a:gd name="connsiteY0-36" fmla="*/ 638354 h 5157051"/>
              <a:gd name="connsiteX1-37" fmla="*/ 656655 w 5227637"/>
              <a:gd name="connsiteY1-38" fmla="*/ 0 h 5157051"/>
              <a:gd name="connsiteX2-39" fmla="*/ 5227637 w 5227637"/>
              <a:gd name="connsiteY2-40" fmla="*/ 2396 h 5157051"/>
              <a:gd name="connsiteX3-41" fmla="*/ 5227637 w 5227637"/>
              <a:gd name="connsiteY3-42" fmla="*/ 5157051 h 5157051"/>
              <a:gd name="connsiteX4-43" fmla="*/ 0 w 5227637"/>
              <a:gd name="connsiteY4-44" fmla="*/ 5157051 h 5157051"/>
              <a:gd name="connsiteX5-45" fmla="*/ 1048 w 5227637"/>
              <a:gd name="connsiteY5-46" fmla="*/ 638354 h 5157051"/>
              <a:gd name="connsiteX0-47" fmla="*/ 1048 w 5227637"/>
              <a:gd name="connsiteY0-48" fmla="*/ 638354 h 5157051"/>
              <a:gd name="connsiteX1-49" fmla="*/ 742919 w 5227637"/>
              <a:gd name="connsiteY1-50" fmla="*/ 0 h 5157051"/>
              <a:gd name="connsiteX2-51" fmla="*/ 5227637 w 5227637"/>
              <a:gd name="connsiteY2-52" fmla="*/ 2396 h 5157051"/>
              <a:gd name="connsiteX3-53" fmla="*/ 5227637 w 5227637"/>
              <a:gd name="connsiteY3-54" fmla="*/ 5157051 h 5157051"/>
              <a:gd name="connsiteX4-55" fmla="*/ 0 w 5227637"/>
              <a:gd name="connsiteY4-56" fmla="*/ 5157051 h 5157051"/>
              <a:gd name="connsiteX5-57" fmla="*/ 1048 w 5227637"/>
              <a:gd name="connsiteY5-58" fmla="*/ 638354 h 5157051"/>
              <a:gd name="connsiteX0-59" fmla="*/ 10 w 5235226"/>
              <a:gd name="connsiteY0-60" fmla="*/ 724619 h 5157051"/>
              <a:gd name="connsiteX1-61" fmla="*/ 750508 w 5235226"/>
              <a:gd name="connsiteY1-62" fmla="*/ 0 h 5157051"/>
              <a:gd name="connsiteX2-63" fmla="*/ 5235226 w 5235226"/>
              <a:gd name="connsiteY2-64" fmla="*/ 2396 h 5157051"/>
              <a:gd name="connsiteX3-65" fmla="*/ 5235226 w 5235226"/>
              <a:gd name="connsiteY3-66" fmla="*/ 5157051 h 5157051"/>
              <a:gd name="connsiteX4-67" fmla="*/ 7589 w 5235226"/>
              <a:gd name="connsiteY4-68" fmla="*/ 5157051 h 5157051"/>
              <a:gd name="connsiteX5-69" fmla="*/ 10 w 5235226"/>
              <a:gd name="connsiteY5-70" fmla="*/ 724619 h 5157051"/>
              <a:gd name="connsiteX0-71" fmla="*/ 10 w 5235226"/>
              <a:gd name="connsiteY0-72" fmla="*/ 724619 h 5157051"/>
              <a:gd name="connsiteX1-73" fmla="*/ 750508 w 5235226"/>
              <a:gd name="connsiteY1-74" fmla="*/ 0 h 5157051"/>
              <a:gd name="connsiteX2-75" fmla="*/ 5235226 w 5235226"/>
              <a:gd name="connsiteY2-76" fmla="*/ 2396 h 5157051"/>
              <a:gd name="connsiteX3-77" fmla="*/ 5235226 w 5235226"/>
              <a:gd name="connsiteY3-78" fmla="*/ 5157051 h 5157051"/>
              <a:gd name="connsiteX4-79" fmla="*/ 7589 w 5235226"/>
              <a:gd name="connsiteY4-80" fmla="*/ 5157051 h 5157051"/>
              <a:gd name="connsiteX5-81" fmla="*/ 10 w 5235226"/>
              <a:gd name="connsiteY5-82" fmla="*/ 724619 h 5157051"/>
              <a:gd name="connsiteX0-83" fmla="*/ 10 w 5235226"/>
              <a:gd name="connsiteY0-84" fmla="*/ 724619 h 5157051"/>
              <a:gd name="connsiteX1-85" fmla="*/ 750508 w 5235226"/>
              <a:gd name="connsiteY1-86" fmla="*/ 0 h 5157051"/>
              <a:gd name="connsiteX2-87" fmla="*/ 5235226 w 5235226"/>
              <a:gd name="connsiteY2-88" fmla="*/ 2396 h 5157051"/>
              <a:gd name="connsiteX3-89" fmla="*/ 5235226 w 5235226"/>
              <a:gd name="connsiteY3-90" fmla="*/ 5157051 h 5157051"/>
              <a:gd name="connsiteX4-91" fmla="*/ 7589 w 5235226"/>
              <a:gd name="connsiteY4-92" fmla="*/ 5157051 h 5157051"/>
              <a:gd name="connsiteX5-93" fmla="*/ 10 w 5235226"/>
              <a:gd name="connsiteY5-94" fmla="*/ 724619 h 51570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235226" h="5157051">
                <a:moveTo>
                  <a:pt x="10" y="724619"/>
                </a:moveTo>
                <a:cubicBezTo>
                  <a:pt x="290608" y="477586"/>
                  <a:pt x="414248" y="287147"/>
                  <a:pt x="750508" y="0"/>
                </a:cubicBezTo>
                <a:lnTo>
                  <a:pt x="5235226" y="2396"/>
                </a:lnTo>
                <a:lnTo>
                  <a:pt x="5235226" y="5157051"/>
                </a:lnTo>
                <a:lnTo>
                  <a:pt x="7589" y="5157051"/>
                </a:lnTo>
                <a:cubicBezTo>
                  <a:pt x="7938" y="3650819"/>
                  <a:pt x="-339" y="2230851"/>
                  <a:pt x="10" y="724619"/>
                </a:cubicBezTo>
                <a:close/>
              </a:path>
            </a:pathLst>
          </a:custGeom>
        </p:spPr>
      </p:pic>
      <p:pic>
        <p:nvPicPr>
          <p:cNvPr id="12" name="图片占位符 11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08" y="2180326"/>
            <a:ext cx="1930951" cy="1933895"/>
          </a:xfrm>
          <a:custGeom>
            <a:avLst/>
            <a:gdLst>
              <a:gd name="connsiteX0" fmla="*/ 0 w 5227637"/>
              <a:gd name="connsiteY0" fmla="*/ 0 h 5154655"/>
              <a:gd name="connsiteX1" fmla="*/ 5227637 w 5227637"/>
              <a:gd name="connsiteY1" fmla="*/ 0 h 5154655"/>
              <a:gd name="connsiteX2" fmla="*/ 5227637 w 5227637"/>
              <a:gd name="connsiteY2" fmla="*/ 5154655 h 5154655"/>
              <a:gd name="connsiteX3" fmla="*/ 0 w 5227637"/>
              <a:gd name="connsiteY3" fmla="*/ 5154655 h 5154655"/>
              <a:gd name="connsiteX4" fmla="*/ 0 w 5227637"/>
              <a:gd name="connsiteY4" fmla="*/ 0 h 5154655"/>
              <a:gd name="connsiteX0-1" fmla="*/ 0 w 5227637"/>
              <a:gd name="connsiteY0-2" fmla="*/ 2396 h 5157051"/>
              <a:gd name="connsiteX1-3" fmla="*/ 656655 w 5227637"/>
              <a:gd name="connsiteY1-4" fmla="*/ 0 h 5157051"/>
              <a:gd name="connsiteX2-5" fmla="*/ 5227637 w 5227637"/>
              <a:gd name="connsiteY2-6" fmla="*/ 2396 h 5157051"/>
              <a:gd name="connsiteX3-7" fmla="*/ 5227637 w 5227637"/>
              <a:gd name="connsiteY3-8" fmla="*/ 5157051 h 5157051"/>
              <a:gd name="connsiteX4-9" fmla="*/ 0 w 5227637"/>
              <a:gd name="connsiteY4-10" fmla="*/ 5157051 h 5157051"/>
              <a:gd name="connsiteX5" fmla="*/ 0 w 5227637"/>
              <a:gd name="connsiteY5" fmla="*/ 2396 h 5157051"/>
              <a:gd name="connsiteX0-11" fmla="*/ 0 w 5227637"/>
              <a:gd name="connsiteY0-12" fmla="*/ 2396 h 5157051"/>
              <a:gd name="connsiteX1-13" fmla="*/ 656655 w 5227637"/>
              <a:gd name="connsiteY1-14" fmla="*/ 0 h 5157051"/>
              <a:gd name="connsiteX2-15" fmla="*/ 5227637 w 5227637"/>
              <a:gd name="connsiteY2-16" fmla="*/ 2396 h 5157051"/>
              <a:gd name="connsiteX3-17" fmla="*/ 5227637 w 5227637"/>
              <a:gd name="connsiteY3-18" fmla="*/ 5157051 h 5157051"/>
              <a:gd name="connsiteX4-19" fmla="*/ 0 w 5227637"/>
              <a:gd name="connsiteY4-20" fmla="*/ 5157051 h 5157051"/>
              <a:gd name="connsiteX5-21" fmla="*/ 1048 w 5227637"/>
              <a:gd name="connsiteY5-22" fmla="*/ 638354 h 5157051"/>
              <a:gd name="connsiteX6" fmla="*/ 0 w 5227637"/>
              <a:gd name="connsiteY6" fmla="*/ 2396 h 5157051"/>
              <a:gd name="connsiteX0-23" fmla="*/ 1048 w 5227637"/>
              <a:gd name="connsiteY0-24" fmla="*/ 638354 h 5157051"/>
              <a:gd name="connsiteX1-25" fmla="*/ 656655 w 5227637"/>
              <a:gd name="connsiteY1-26" fmla="*/ 0 h 5157051"/>
              <a:gd name="connsiteX2-27" fmla="*/ 5227637 w 5227637"/>
              <a:gd name="connsiteY2-28" fmla="*/ 2396 h 5157051"/>
              <a:gd name="connsiteX3-29" fmla="*/ 5227637 w 5227637"/>
              <a:gd name="connsiteY3-30" fmla="*/ 5157051 h 5157051"/>
              <a:gd name="connsiteX4-31" fmla="*/ 0 w 5227637"/>
              <a:gd name="connsiteY4-32" fmla="*/ 5157051 h 5157051"/>
              <a:gd name="connsiteX5-33" fmla="*/ 1048 w 5227637"/>
              <a:gd name="connsiteY5-34" fmla="*/ 638354 h 5157051"/>
              <a:gd name="connsiteX0-35" fmla="*/ 1048 w 5227637"/>
              <a:gd name="connsiteY0-36" fmla="*/ 638354 h 5157051"/>
              <a:gd name="connsiteX1-37" fmla="*/ 656655 w 5227637"/>
              <a:gd name="connsiteY1-38" fmla="*/ 0 h 5157051"/>
              <a:gd name="connsiteX2-39" fmla="*/ 5227637 w 5227637"/>
              <a:gd name="connsiteY2-40" fmla="*/ 2396 h 5157051"/>
              <a:gd name="connsiteX3-41" fmla="*/ 5227637 w 5227637"/>
              <a:gd name="connsiteY3-42" fmla="*/ 5157051 h 5157051"/>
              <a:gd name="connsiteX4-43" fmla="*/ 0 w 5227637"/>
              <a:gd name="connsiteY4-44" fmla="*/ 5157051 h 5157051"/>
              <a:gd name="connsiteX5-45" fmla="*/ 1048 w 5227637"/>
              <a:gd name="connsiteY5-46" fmla="*/ 638354 h 5157051"/>
              <a:gd name="connsiteX0-47" fmla="*/ 1048 w 5227637"/>
              <a:gd name="connsiteY0-48" fmla="*/ 638354 h 5157051"/>
              <a:gd name="connsiteX1-49" fmla="*/ 742919 w 5227637"/>
              <a:gd name="connsiteY1-50" fmla="*/ 0 h 5157051"/>
              <a:gd name="connsiteX2-51" fmla="*/ 5227637 w 5227637"/>
              <a:gd name="connsiteY2-52" fmla="*/ 2396 h 5157051"/>
              <a:gd name="connsiteX3-53" fmla="*/ 5227637 w 5227637"/>
              <a:gd name="connsiteY3-54" fmla="*/ 5157051 h 5157051"/>
              <a:gd name="connsiteX4-55" fmla="*/ 0 w 5227637"/>
              <a:gd name="connsiteY4-56" fmla="*/ 5157051 h 5157051"/>
              <a:gd name="connsiteX5-57" fmla="*/ 1048 w 5227637"/>
              <a:gd name="connsiteY5-58" fmla="*/ 638354 h 5157051"/>
              <a:gd name="connsiteX0-59" fmla="*/ 10 w 5235226"/>
              <a:gd name="connsiteY0-60" fmla="*/ 724619 h 5157051"/>
              <a:gd name="connsiteX1-61" fmla="*/ 750508 w 5235226"/>
              <a:gd name="connsiteY1-62" fmla="*/ 0 h 5157051"/>
              <a:gd name="connsiteX2-63" fmla="*/ 5235226 w 5235226"/>
              <a:gd name="connsiteY2-64" fmla="*/ 2396 h 5157051"/>
              <a:gd name="connsiteX3-65" fmla="*/ 5235226 w 5235226"/>
              <a:gd name="connsiteY3-66" fmla="*/ 5157051 h 5157051"/>
              <a:gd name="connsiteX4-67" fmla="*/ 7589 w 5235226"/>
              <a:gd name="connsiteY4-68" fmla="*/ 5157051 h 5157051"/>
              <a:gd name="connsiteX5-69" fmla="*/ 10 w 5235226"/>
              <a:gd name="connsiteY5-70" fmla="*/ 724619 h 5157051"/>
              <a:gd name="connsiteX0-71" fmla="*/ 10 w 5235226"/>
              <a:gd name="connsiteY0-72" fmla="*/ 724619 h 5157051"/>
              <a:gd name="connsiteX1-73" fmla="*/ 750508 w 5235226"/>
              <a:gd name="connsiteY1-74" fmla="*/ 0 h 5157051"/>
              <a:gd name="connsiteX2-75" fmla="*/ 5235226 w 5235226"/>
              <a:gd name="connsiteY2-76" fmla="*/ 2396 h 5157051"/>
              <a:gd name="connsiteX3-77" fmla="*/ 5235226 w 5235226"/>
              <a:gd name="connsiteY3-78" fmla="*/ 5157051 h 5157051"/>
              <a:gd name="connsiteX4-79" fmla="*/ 7589 w 5235226"/>
              <a:gd name="connsiteY4-80" fmla="*/ 5157051 h 5157051"/>
              <a:gd name="connsiteX5-81" fmla="*/ 10 w 5235226"/>
              <a:gd name="connsiteY5-82" fmla="*/ 724619 h 5157051"/>
              <a:gd name="connsiteX0-83" fmla="*/ 10 w 5235226"/>
              <a:gd name="connsiteY0-84" fmla="*/ 724619 h 5157051"/>
              <a:gd name="connsiteX1-85" fmla="*/ 750508 w 5235226"/>
              <a:gd name="connsiteY1-86" fmla="*/ 0 h 5157051"/>
              <a:gd name="connsiteX2-87" fmla="*/ 5235226 w 5235226"/>
              <a:gd name="connsiteY2-88" fmla="*/ 2396 h 5157051"/>
              <a:gd name="connsiteX3-89" fmla="*/ 5235226 w 5235226"/>
              <a:gd name="connsiteY3-90" fmla="*/ 5157051 h 5157051"/>
              <a:gd name="connsiteX4-91" fmla="*/ 7589 w 5235226"/>
              <a:gd name="connsiteY4-92" fmla="*/ 5157051 h 5157051"/>
              <a:gd name="connsiteX5-93" fmla="*/ 10 w 5235226"/>
              <a:gd name="connsiteY5-94" fmla="*/ 724619 h 51570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235226" h="5157051">
                <a:moveTo>
                  <a:pt x="10" y="724619"/>
                </a:moveTo>
                <a:cubicBezTo>
                  <a:pt x="290608" y="477586"/>
                  <a:pt x="414248" y="287147"/>
                  <a:pt x="750508" y="0"/>
                </a:cubicBezTo>
                <a:lnTo>
                  <a:pt x="5235226" y="2396"/>
                </a:lnTo>
                <a:lnTo>
                  <a:pt x="5235226" y="5157051"/>
                </a:lnTo>
                <a:lnTo>
                  <a:pt x="7589" y="5157051"/>
                </a:lnTo>
                <a:cubicBezTo>
                  <a:pt x="7938" y="3650819"/>
                  <a:pt x="-339" y="2230851"/>
                  <a:pt x="10" y="724619"/>
                </a:cubicBezTo>
                <a:close/>
              </a:path>
            </a:pathLst>
          </a:custGeom>
        </p:spPr>
      </p:pic>
      <p:sp>
        <p:nvSpPr>
          <p:cNvPr id="107" name="Shape 572"/>
          <p:cNvSpPr/>
          <p:nvPr/>
        </p:nvSpPr>
        <p:spPr>
          <a:xfrm>
            <a:off x="3507840" y="1741240"/>
            <a:ext cx="599524" cy="613631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none" lIns="14288" tIns="14288" rIns="14288" bIns="14288" numCol="1" anchor="ctr">
            <a:spAutoFit/>
          </a:bodyPr>
          <a:lstStyle>
            <a:lvl1pPr>
              <a:defRPr sz="10000">
                <a:solidFill>
                  <a:srgbClr val="8C7337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</a:lstStyle>
          <a:p>
            <a:r>
              <a:rPr sz="38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108" name="Shape 573"/>
          <p:cNvSpPr/>
          <p:nvPr/>
        </p:nvSpPr>
        <p:spPr>
          <a:xfrm>
            <a:off x="3932510" y="2113492"/>
            <a:ext cx="186771" cy="190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43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143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109" name="Shape 577"/>
          <p:cNvSpPr/>
          <p:nvPr/>
        </p:nvSpPr>
        <p:spPr>
          <a:xfrm>
            <a:off x="6274805" y="1741240"/>
            <a:ext cx="599524" cy="613631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none" lIns="14288" tIns="14288" rIns="14288" bIns="14288" numCol="1" anchor="ctr">
            <a:spAutoFit/>
          </a:bodyPr>
          <a:lstStyle>
            <a:lvl1pPr>
              <a:defRPr sz="10000">
                <a:solidFill>
                  <a:srgbClr val="828282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</a:lstStyle>
          <a:p>
            <a:r>
              <a:rPr sz="38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110" name="Shape 578"/>
          <p:cNvSpPr/>
          <p:nvPr/>
        </p:nvSpPr>
        <p:spPr>
          <a:xfrm>
            <a:off x="6708999" y="2113492"/>
            <a:ext cx="186771" cy="190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43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143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111" name="Shape 582"/>
          <p:cNvSpPr/>
          <p:nvPr/>
        </p:nvSpPr>
        <p:spPr>
          <a:xfrm>
            <a:off x="755163" y="1741240"/>
            <a:ext cx="599524" cy="613631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none" lIns="14288" tIns="14288" rIns="14288" bIns="14288" numCol="1" anchor="ctr">
            <a:spAutoFit/>
          </a:bodyPr>
          <a:lstStyle>
            <a:lvl1pPr>
              <a:defRPr sz="10000">
                <a:solidFill>
                  <a:srgbClr val="828282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</a:lstStyle>
          <a:p>
            <a:r>
              <a:rPr sz="38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112" name="Shape 583"/>
          <p:cNvSpPr/>
          <p:nvPr/>
        </p:nvSpPr>
        <p:spPr>
          <a:xfrm>
            <a:off x="1156021" y="2113492"/>
            <a:ext cx="186771" cy="190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43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143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113" name="Shape 575"/>
          <p:cNvSpPr/>
          <p:nvPr/>
        </p:nvSpPr>
        <p:spPr>
          <a:xfrm flipV="1">
            <a:off x="3587999" y="1993521"/>
            <a:ext cx="651159" cy="65116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114" name="Shape 580"/>
          <p:cNvSpPr/>
          <p:nvPr/>
        </p:nvSpPr>
        <p:spPr>
          <a:xfrm flipV="1">
            <a:off x="6364488" y="1993521"/>
            <a:ext cx="651160" cy="65116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sp>
        <p:nvSpPr>
          <p:cNvPr id="115" name="Shape 585"/>
          <p:cNvSpPr/>
          <p:nvPr/>
        </p:nvSpPr>
        <p:spPr>
          <a:xfrm flipV="1">
            <a:off x="811509" y="1993521"/>
            <a:ext cx="651159" cy="65116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>
              <a:latin typeface="造字工房朗宋（非商用）常规体" pitchFamily="2" charset="-122"/>
              <a:ea typeface="造字工房朗宋（非商用）常规体" pitchFamily="2" charset="-122"/>
            </a:endParaRPr>
          </a:p>
        </p:txBody>
      </p:sp>
      <p:grpSp>
        <p:nvGrpSpPr>
          <p:cNvPr id="116" name="Group 16"/>
          <p:cNvGrpSpPr/>
          <p:nvPr/>
        </p:nvGrpSpPr>
        <p:grpSpPr>
          <a:xfrm>
            <a:off x="1537003" y="604272"/>
            <a:ext cx="6181020" cy="847582"/>
            <a:chOff x="4103040" y="1789632"/>
            <a:chExt cx="16482720" cy="2260217"/>
          </a:xfrm>
        </p:grpSpPr>
        <p:sp>
          <p:nvSpPr>
            <p:cNvPr id="117" name="Shape 67"/>
            <p:cNvSpPr txBox="1"/>
            <p:nvPr/>
          </p:nvSpPr>
          <p:spPr>
            <a:xfrm>
              <a:off x="4103040" y="1873014"/>
              <a:ext cx="16482720" cy="2176835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>
              <a:normAutofit/>
            </a:bodyPr>
            <a:lstStyle>
              <a:lvl1pPr marL="0" marR="0" indent="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chemeClr val="bg1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  <a:lvl2pPr marL="0" marR="0" indent="228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2pPr>
              <a:lvl3pPr marL="0" marR="0" indent="457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3pPr>
              <a:lvl4pPr marL="0" marR="0" indent="685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4pPr>
              <a:lvl5pPr marL="0" marR="0" indent="9144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5pPr>
              <a:lvl6pPr marL="0" marR="0" indent="11430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6pPr>
              <a:lvl7pPr marL="0" marR="0" indent="1371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7pPr>
              <a:lvl8pPr marL="0" marR="0" indent="1600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8pPr>
              <a:lvl9pPr marL="0" marR="0" indent="1828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9pPr>
            </a:lstStyle>
            <a:p>
              <a:pPr hangingPunct="1"/>
              <a:r>
                <a:rPr lang="en-US" sz="42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Title text demo</a:t>
              </a:r>
            </a:p>
          </p:txBody>
        </p:sp>
        <p:sp>
          <p:nvSpPr>
            <p:cNvPr id="118" name="Shape 69"/>
            <p:cNvSpPr/>
            <p:nvPr/>
          </p:nvSpPr>
          <p:spPr>
            <a:xfrm>
              <a:off x="10565672" y="1789632"/>
              <a:ext cx="3878925" cy="389850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1800" cap="all" spc="360">
                  <a:solidFill>
                    <a:srgbClr val="818181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demo slide</a:t>
              </a:r>
            </a:p>
          </p:txBody>
        </p:sp>
      </p:grpSp>
      <p:sp>
        <p:nvSpPr>
          <p:cNvPr id="22" name="任意多边形 21"/>
          <p:cNvSpPr/>
          <p:nvPr/>
        </p:nvSpPr>
        <p:spPr>
          <a:xfrm rot="20070447">
            <a:off x="8503623" y="-862938"/>
            <a:ext cx="1856412" cy="3080614"/>
          </a:xfrm>
          <a:custGeom>
            <a:avLst/>
            <a:gdLst>
              <a:gd name="connsiteX0" fmla="*/ 94948 w 2475216"/>
              <a:gd name="connsiteY0" fmla="*/ 567658 h 4087629"/>
              <a:gd name="connsiteX1" fmla="*/ 1527963 w 2475216"/>
              <a:gd name="connsiteY1" fmla="*/ 89986 h 4087629"/>
              <a:gd name="connsiteX2" fmla="*/ 2469659 w 2475216"/>
              <a:gd name="connsiteY2" fmla="*/ 1563944 h 4087629"/>
              <a:gd name="connsiteX3" fmla="*/ 1104883 w 2475216"/>
              <a:gd name="connsiteY3" fmla="*/ 2614822 h 4087629"/>
              <a:gd name="connsiteX4" fmla="*/ 627211 w 2475216"/>
              <a:gd name="connsiteY4" fmla="*/ 3638404 h 4087629"/>
              <a:gd name="connsiteX5" fmla="*/ 190483 w 2475216"/>
              <a:gd name="connsiteY5" fmla="*/ 3870416 h 4087629"/>
              <a:gd name="connsiteX6" fmla="*/ 94948 w 2475216"/>
              <a:gd name="connsiteY6" fmla="*/ 567658 h 4087629"/>
              <a:gd name="connsiteX0-1" fmla="*/ 94948 w 2475216"/>
              <a:gd name="connsiteY0-2" fmla="*/ 567658 h 4087629"/>
              <a:gd name="connsiteX1-3" fmla="*/ 1527963 w 2475216"/>
              <a:gd name="connsiteY1-4" fmla="*/ 89986 h 4087629"/>
              <a:gd name="connsiteX2-5" fmla="*/ 2469659 w 2475216"/>
              <a:gd name="connsiteY2-6" fmla="*/ 1563944 h 4087629"/>
              <a:gd name="connsiteX3-7" fmla="*/ 1104883 w 2475216"/>
              <a:gd name="connsiteY3-8" fmla="*/ 2614822 h 4087629"/>
              <a:gd name="connsiteX4-9" fmla="*/ 627211 w 2475216"/>
              <a:gd name="connsiteY4-10" fmla="*/ 3638404 h 4087629"/>
              <a:gd name="connsiteX5-11" fmla="*/ 190483 w 2475216"/>
              <a:gd name="connsiteY5-12" fmla="*/ 3870416 h 4087629"/>
              <a:gd name="connsiteX6-13" fmla="*/ 94948 w 2475216"/>
              <a:gd name="connsiteY6-14" fmla="*/ 567658 h 4087629"/>
              <a:gd name="connsiteX0-15" fmla="*/ 94948 w 2475216"/>
              <a:gd name="connsiteY0-16" fmla="*/ 567658 h 4087629"/>
              <a:gd name="connsiteX1-17" fmla="*/ 1527963 w 2475216"/>
              <a:gd name="connsiteY1-18" fmla="*/ 89986 h 4087629"/>
              <a:gd name="connsiteX2-19" fmla="*/ 2469659 w 2475216"/>
              <a:gd name="connsiteY2-20" fmla="*/ 1563944 h 4087629"/>
              <a:gd name="connsiteX3-21" fmla="*/ 1104883 w 2475216"/>
              <a:gd name="connsiteY3-22" fmla="*/ 2614822 h 4087629"/>
              <a:gd name="connsiteX4-23" fmla="*/ 627211 w 2475216"/>
              <a:gd name="connsiteY4-24" fmla="*/ 3638404 h 4087629"/>
              <a:gd name="connsiteX5-25" fmla="*/ 190483 w 2475216"/>
              <a:gd name="connsiteY5-26" fmla="*/ 3870416 h 4087629"/>
              <a:gd name="connsiteX6-27" fmla="*/ 94948 w 2475216"/>
              <a:gd name="connsiteY6-28" fmla="*/ 567658 h 4087629"/>
              <a:gd name="connsiteX0-29" fmla="*/ 94948 w 2475216"/>
              <a:gd name="connsiteY0-30" fmla="*/ 567658 h 4087629"/>
              <a:gd name="connsiteX1-31" fmla="*/ 1527963 w 2475216"/>
              <a:gd name="connsiteY1-32" fmla="*/ 89986 h 4087629"/>
              <a:gd name="connsiteX2-33" fmla="*/ 2469659 w 2475216"/>
              <a:gd name="connsiteY2-34" fmla="*/ 1563944 h 4087629"/>
              <a:gd name="connsiteX3-35" fmla="*/ 1104883 w 2475216"/>
              <a:gd name="connsiteY3-36" fmla="*/ 2614822 h 4087629"/>
              <a:gd name="connsiteX4-37" fmla="*/ 627211 w 2475216"/>
              <a:gd name="connsiteY4-38" fmla="*/ 3638404 h 4087629"/>
              <a:gd name="connsiteX5-39" fmla="*/ 190483 w 2475216"/>
              <a:gd name="connsiteY5-40" fmla="*/ 3870416 h 4087629"/>
              <a:gd name="connsiteX6-41" fmla="*/ 94948 w 2475216"/>
              <a:gd name="connsiteY6-42" fmla="*/ 567658 h 4087629"/>
              <a:gd name="connsiteX0-43" fmla="*/ 94948 w 2475216"/>
              <a:gd name="connsiteY0-44" fmla="*/ 567658 h 4087629"/>
              <a:gd name="connsiteX1-45" fmla="*/ 1527963 w 2475216"/>
              <a:gd name="connsiteY1-46" fmla="*/ 89986 h 4087629"/>
              <a:gd name="connsiteX2-47" fmla="*/ 2469659 w 2475216"/>
              <a:gd name="connsiteY2-48" fmla="*/ 1563944 h 4087629"/>
              <a:gd name="connsiteX3-49" fmla="*/ 1104883 w 2475216"/>
              <a:gd name="connsiteY3-50" fmla="*/ 2614822 h 4087629"/>
              <a:gd name="connsiteX4-51" fmla="*/ 627211 w 2475216"/>
              <a:gd name="connsiteY4-52" fmla="*/ 3638404 h 4087629"/>
              <a:gd name="connsiteX5-53" fmla="*/ 190483 w 2475216"/>
              <a:gd name="connsiteY5-54" fmla="*/ 3870416 h 4087629"/>
              <a:gd name="connsiteX6-55" fmla="*/ 94948 w 2475216"/>
              <a:gd name="connsiteY6-56" fmla="*/ 567658 h 4087629"/>
              <a:gd name="connsiteX0-57" fmla="*/ 94948 w 2475216"/>
              <a:gd name="connsiteY0-58" fmla="*/ 567658 h 4107485"/>
              <a:gd name="connsiteX1-59" fmla="*/ 1527963 w 2475216"/>
              <a:gd name="connsiteY1-60" fmla="*/ 89986 h 4107485"/>
              <a:gd name="connsiteX2-61" fmla="*/ 2469659 w 2475216"/>
              <a:gd name="connsiteY2-62" fmla="*/ 1563944 h 4107485"/>
              <a:gd name="connsiteX3-63" fmla="*/ 1104883 w 2475216"/>
              <a:gd name="connsiteY3-64" fmla="*/ 2614822 h 4107485"/>
              <a:gd name="connsiteX4-65" fmla="*/ 627211 w 2475216"/>
              <a:gd name="connsiteY4-66" fmla="*/ 3638404 h 4107485"/>
              <a:gd name="connsiteX5-67" fmla="*/ 190483 w 2475216"/>
              <a:gd name="connsiteY5-68" fmla="*/ 3870416 h 4107485"/>
              <a:gd name="connsiteX6-69" fmla="*/ 94948 w 2475216"/>
              <a:gd name="connsiteY6-70" fmla="*/ 567658 h 41074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475216" h="4107485">
                <a:moveTo>
                  <a:pt x="94948" y="567658"/>
                </a:moveTo>
                <a:cubicBezTo>
                  <a:pt x="317861" y="-62414"/>
                  <a:pt x="1132178" y="-76062"/>
                  <a:pt x="1527963" y="89986"/>
                </a:cubicBezTo>
                <a:cubicBezTo>
                  <a:pt x="1923748" y="256034"/>
                  <a:pt x="2540172" y="1143138"/>
                  <a:pt x="2469659" y="1563944"/>
                </a:cubicBezTo>
                <a:cubicBezTo>
                  <a:pt x="2399146" y="1984750"/>
                  <a:pt x="1466549" y="2310023"/>
                  <a:pt x="1104883" y="2614822"/>
                </a:cubicBezTo>
                <a:cubicBezTo>
                  <a:pt x="743217" y="2919621"/>
                  <a:pt x="670429" y="3347252"/>
                  <a:pt x="627211" y="3638404"/>
                </a:cubicBezTo>
                <a:cubicBezTo>
                  <a:pt x="583993" y="3943204"/>
                  <a:pt x="281468" y="4386756"/>
                  <a:pt x="190483" y="3870416"/>
                </a:cubicBezTo>
                <a:cubicBezTo>
                  <a:pt x="99498" y="3354076"/>
                  <a:pt x="-127965" y="1197730"/>
                  <a:pt x="94948" y="567658"/>
                </a:cubicBezTo>
                <a:close/>
              </a:path>
            </a:pathLst>
          </a:cu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椭圆 22"/>
          <p:cNvSpPr/>
          <p:nvPr/>
        </p:nvSpPr>
        <p:spPr>
          <a:xfrm>
            <a:off x="850860" y="3947986"/>
            <a:ext cx="337782" cy="337782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 animBg="1"/>
      <p:bldP spid="109" grpId="0"/>
      <p:bldP spid="110" grpId="0" animBg="1"/>
      <p:bldP spid="111" grpId="0"/>
      <p:bldP spid="112" grpId="0" animBg="1"/>
      <p:bldP spid="113" grpId="0" animBg="1"/>
      <p:bldP spid="114" grpId="0" animBg="1"/>
      <p:bldP spid="1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-326561" y="-1523731"/>
            <a:ext cx="10499577" cy="2856068"/>
          </a:xfrm>
          <a:custGeom>
            <a:avLst/>
            <a:gdLst>
              <a:gd name="connsiteX0" fmla="*/ 242191 w 10499577"/>
              <a:gd name="connsiteY0" fmla="*/ 2856068 h 2856068"/>
              <a:gd name="connsiteX1" fmla="*/ 2942861 w 10499577"/>
              <a:gd name="connsiteY1" fmla="*/ 1984198 h 2856068"/>
              <a:gd name="connsiteX2" fmla="*/ 7514861 w 10499577"/>
              <a:gd name="connsiteY2" fmla="*/ 2452031 h 2856068"/>
              <a:gd name="connsiteX3" fmla="*/ 10428182 w 10499577"/>
              <a:gd name="connsiteY3" fmla="*/ 644496 h 2856068"/>
              <a:gd name="connsiteX4" fmla="*/ 4569642 w 10499577"/>
              <a:gd name="connsiteY4" fmla="*/ 17175 h 2856068"/>
              <a:gd name="connsiteX5" fmla="*/ 316619 w 10499577"/>
              <a:gd name="connsiteY5" fmla="*/ 1218654 h 2856068"/>
              <a:gd name="connsiteX6" fmla="*/ 316619 w 10499577"/>
              <a:gd name="connsiteY6" fmla="*/ 2813538 h 285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9577" h="2856068">
                <a:moveTo>
                  <a:pt x="242191" y="2856068"/>
                </a:moveTo>
                <a:cubicBezTo>
                  <a:pt x="986470" y="2453802"/>
                  <a:pt x="1730749" y="2051537"/>
                  <a:pt x="2942861" y="1984198"/>
                </a:cubicBezTo>
                <a:cubicBezTo>
                  <a:pt x="4154973" y="1916859"/>
                  <a:pt x="6267308" y="2675315"/>
                  <a:pt x="7514861" y="2452031"/>
                </a:cubicBezTo>
                <a:cubicBezTo>
                  <a:pt x="8762415" y="2228747"/>
                  <a:pt x="10919052" y="1050305"/>
                  <a:pt x="10428182" y="644496"/>
                </a:cubicBezTo>
                <a:cubicBezTo>
                  <a:pt x="9937312" y="238687"/>
                  <a:pt x="6254902" y="-78518"/>
                  <a:pt x="4569642" y="17175"/>
                </a:cubicBezTo>
                <a:cubicBezTo>
                  <a:pt x="2884382" y="112868"/>
                  <a:pt x="1025456" y="752593"/>
                  <a:pt x="316619" y="1218654"/>
                </a:cubicBezTo>
                <a:cubicBezTo>
                  <a:pt x="-392218" y="1684715"/>
                  <a:pt x="309531" y="2568989"/>
                  <a:pt x="316619" y="2813538"/>
                </a:cubicBezTo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/>
        </p:nvSpPr>
        <p:spPr>
          <a:xfrm>
            <a:off x="-593555" y="161822"/>
            <a:ext cx="7498274" cy="2912163"/>
          </a:xfrm>
          <a:custGeom>
            <a:avLst/>
            <a:gdLst>
              <a:gd name="connsiteX0" fmla="*/ 436130 w 7498274"/>
              <a:gd name="connsiteY0" fmla="*/ 1111071 h 2912163"/>
              <a:gd name="connsiteX1" fmla="*/ 1945953 w 7498274"/>
              <a:gd name="connsiteY1" fmla="*/ 5285 h 2912163"/>
              <a:gd name="connsiteX2" fmla="*/ 6071386 w 7498274"/>
              <a:gd name="connsiteY2" fmla="*/ 696401 h 2912163"/>
              <a:gd name="connsiteX3" fmla="*/ 7400455 w 7498274"/>
              <a:gd name="connsiteY3" fmla="*/ 792094 h 2912163"/>
              <a:gd name="connsiteX4" fmla="*/ 3774753 w 7498274"/>
              <a:gd name="connsiteY4" fmla="*/ 845257 h 2912163"/>
              <a:gd name="connsiteX5" fmla="*/ 1446223 w 7498274"/>
              <a:gd name="connsiteY5" fmla="*/ 1515108 h 2912163"/>
              <a:gd name="connsiteX6" fmla="*/ 32093 w 7498274"/>
              <a:gd name="connsiteY6" fmla="*/ 2907973 h 2912163"/>
              <a:gd name="connsiteX7" fmla="*/ 436130 w 7498274"/>
              <a:gd name="connsiteY7" fmla="*/ 1026011 h 291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98274" h="2912163">
                <a:moveTo>
                  <a:pt x="436130" y="1111071"/>
                </a:moveTo>
                <a:cubicBezTo>
                  <a:pt x="721437" y="592734"/>
                  <a:pt x="1006744" y="74397"/>
                  <a:pt x="1945953" y="5285"/>
                </a:cubicBezTo>
                <a:cubicBezTo>
                  <a:pt x="2885162" y="-63827"/>
                  <a:pt x="5162302" y="565266"/>
                  <a:pt x="6071386" y="696401"/>
                </a:cubicBezTo>
                <a:cubicBezTo>
                  <a:pt x="6980470" y="827536"/>
                  <a:pt x="7783227" y="767285"/>
                  <a:pt x="7400455" y="792094"/>
                </a:cubicBezTo>
                <a:cubicBezTo>
                  <a:pt x="7017683" y="816903"/>
                  <a:pt x="4767125" y="724755"/>
                  <a:pt x="3774753" y="845257"/>
                </a:cubicBezTo>
                <a:cubicBezTo>
                  <a:pt x="2782381" y="965759"/>
                  <a:pt x="2069999" y="1171322"/>
                  <a:pt x="1446223" y="1515108"/>
                </a:cubicBezTo>
                <a:cubicBezTo>
                  <a:pt x="822447" y="1858894"/>
                  <a:pt x="200442" y="2989489"/>
                  <a:pt x="32093" y="2907973"/>
                </a:cubicBezTo>
                <a:cubicBezTo>
                  <a:pt x="-136256" y="2826457"/>
                  <a:pt x="411321" y="1091578"/>
                  <a:pt x="436130" y="1026011"/>
                </a:cubicBezTo>
              </a:path>
            </a:pathLst>
          </a:cu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" name="Group 829"/>
          <p:cNvGrpSpPr/>
          <p:nvPr/>
        </p:nvGrpSpPr>
        <p:grpSpPr>
          <a:xfrm>
            <a:off x="1262834" y="1530164"/>
            <a:ext cx="1352810" cy="1352810"/>
            <a:chOff x="0" y="0"/>
            <a:chExt cx="3607491" cy="3607491"/>
          </a:xfrm>
        </p:grpSpPr>
        <p:graphicFrame>
          <p:nvGraphicFramePr>
            <p:cNvPr id="107" name="Chart 827"/>
            <p:cNvGraphicFramePr/>
            <p:nvPr/>
          </p:nvGraphicFramePr>
          <p:xfrm>
            <a:off x="0" y="0"/>
            <a:ext cx="3607492" cy="36074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8" name="Shape 828"/>
            <p:cNvSpPr/>
            <p:nvPr/>
          </p:nvSpPr>
          <p:spPr>
            <a:xfrm>
              <a:off x="154438" y="154438"/>
              <a:ext cx="3298616" cy="3298616"/>
            </a:xfrm>
            <a:prstGeom prst="ellipse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6" name="椭圆 5"/>
          <p:cNvSpPr/>
          <p:nvPr/>
        </p:nvSpPr>
        <p:spPr>
          <a:xfrm rot="19031956">
            <a:off x="3517655" y="-10662918"/>
            <a:ext cx="1813566" cy="1870418"/>
          </a:xfrm>
          <a:prstGeom prst="ellipse">
            <a:avLst/>
          </a:prstGeom>
          <a:gradFill flip="none" rotWithShape="1">
            <a:gsLst>
              <a:gs pos="19000">
                <a:schemeClr val="bg1">
                  <a:alpha val="21000"/>
                </a:schemeClr>
              </a:gs>
              <a:gs pos="73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rot="180654">
            <a:off x="-1780601" y="4490223"/>
            <a:ext cx="11154372" cy="3965256"/>
          </a:xfrm>
          <a:custGeom>
            <a:avLst/>
            <a:gdLst>
              <a:gd name="connsiteX0" fmla="*/ 409433 w 4949842"/>
              <a:gd name="connsiteY0" fmla="*/ 137733 h 6085600"/>
              <a:gd name="connsiteX1" fmla="*/ 873457 w 4949842"/>
              <a:gd name="connsiteY1" fmla="*/ 410688 h 6085600"/>
              <a:gd name="connsiteX2" fmla="*/ 1296537 w 4949842"/>
              <a:gd name="connsiteY2" fmla="*/ 847417 h 6085600"/>
              <a:gd name="connsiteX3" fmla="*/ 2511188 w 4949842"/>
              <a:gd name="connsiteY3" fmla="*/ 656348 h 6085600"/>
              <a:gd name="connsiteX4" fmla="*/ 3684895 w 4949842"/>
              <a:gd name="connsiteY4" fmla="*/ 1256 h 6085600"/>
              <a:gd name="connsiteX5" fmla="*/ 4763068 w 4949842"/>
              <a:gd name="connsiteY5" fmla="*/ 533518 h 6085600"/>
              <a:gd name="connsiteX6" fmla="*/ 4899546 w 4949842"/>
              <a:gd name="connsiteY6" fmla="*/ 1925590 h 6085600"/>
              <a:gd name="connsiteX7" fmla="*/ 4217158 w 4949842"/>
              <a:gd name="connsiteY7" fmla="*/ 2990115 h 6085600"/>
              <a:gd name="connsiteX8" fmla="*/ 4558352 w 4949842"/>
              <a:gd name="connsiteY8" fmla="*/ 4941745 h 6085600"/>
              <a:gd name="connsiteX9" fmla="*/ 3589361 w 4949842"/>
              <a:gd name="connsiteY9" fmla="*/ 6074509 h 6085600"/>
              <a:gd name="connsiteX10" fmla="*/ 1528549 w 4949842"/>
              <a:gd name="connsiteY10" fmla="*/ 5460360 h 6085600"/>
              <a:gd name="connsiteX11" fmla="*/ 0 w 4949842"/>
              <a:gd name="connsiteY11" fmla="*/ 4505017 h 6085600"/>
              <a:gd name="connsiteX0-1" fmla="*/ 409433 w 4949842"/>
              <a:gd name="connsiteY0-2" fmla="*/ 137733 h 6085600"/>
              <a:gd name="connsiteX1-3" fmla="*/ 873457 w 4949842"/>
              <a:gd name="connsiteY1-4" fmla="*/ 410688 h 6085600"/>
              <a:gd name="connsiteX2-5" fmla="*/ 1296537 w 4949842"/>
              <a:gd name="connsiteY2-6" fmla="*/ 847417 h 6085600"/>
              <a:gd name="connsiteX3-7" fmla="*/ 2511188 w 4949842"/>
              <a:gd name="connsiteY3-8" fmla="*/ 656348 h 6085600"/>
              <a:gd name="connsiteX4-9" fmla="*/ 3684895 w 4949842"/>
              <a:gd name="connsiteY4-10" fmla="*/ 1256 h 6085600"/>
              <a:gd name="connsiteX5-11" fmla="*/ 4763068 w 4949842"/>
              <a:gd name="connsiteY5-12" fmla="*/ 533518 h 6085600"/>
              <a:gd name="connsiteX6-13" fmla="*/ 4899546 w 4949842"/>
              <a:gd name="connsiteY6-14" fmla="*/ 1925590 h 6085600"/>
              <a:gd name="connsiteX7-15" fmla="*/ 4217158 w 4949842"/>
              <a:gd name="connsiteY7-16" fmla="*/ 2990115 h 6085600"/>
              <a:gd name="connsiteX8-17" fmla="*/ 4558352 w 4949842"/>
              <a:gd name="connsiteY8-18" fmla="*/ 4941745 h 6085600"/>
              <a:gd name="connsiteX9-19" fmla="*/ 3589361 w 4949842"/>
              <a:gd name="connsiteY9-20" fmla="*/ 6074509 h 6085600"/>
              <a:gd name="connsiteX10-21" fmla="*/ 1528549 w 4949842"/>
              <a:gd name="connsiteY10-22" fmla="*/ 5460360 h 6085600"/>
              <a:gd name="connsiteX11-23" fmla="*/ 0 w 4949842"/>
              <a:gd name="connsiteY11-24" fmla="*/ 4505017 h 6085600"/>
              <a:gd name="connsiteX0-25" fmla="*/ 409433 w 4949842"/>
              <a:gd name="connsiteY0-26" fmla="*/ 137733 h 6085600"/>
              <a:gd name="connsiteX1-27" fmla="*/ 873457 w 4949842"/>
              <a:gd name="connsiteY1-28" fmla="*/ 410688 h 6085600"/>
              <a:gd name="connsiteX2-29" fmla="*/ 1296537 w 4949842"/>
              <a:gd name="connsiteY2-30" fmla="*/ 847417 h 6085600"/>
              <a:gd name="connsiteX3-31" fmla="*/ 2511188 w 4949842"/>
              <a:gd name="connsiteY3-32" fmla="*/ 656348 h 6085600"/>
              <a:gd name="connsiteX4-33" fmla="*/ 3684895 w 4949842"/>
              <a:gd name="connsiteY4-34" fmla="*/ 1256 h 6085600"/>
              <a:gd name="connsiteX5-35" fmla="*/ 4763068 w 4949842"/>
              <a:gd name="connsiteY5-36" fmla="*/ 533518 h 6085600"/>
              <a:gd name="connsiteX6-37" fmla="*/ 4899546 w 4949842"/>
              <a:gd name="connsiteY6-38" fmla="*/ 1925590 h 6085600"/>
              <a:gd name="connsiteX7-39" fmla="*/ 4217158 w 4949842"/>
              <a:gd name="connsiteY7-40" fmla="*/ 2990115 h 6085600"/>
              <a:gd name="connsiteX8-41" fmla="*/ 4558352 w 4949842"/>
              <a:gd name="connsiteY8-42" fmla="*/ 4941745 h 6085600"/>
              <a:gd name="connsiteX9-43" fmla="*/ 3589361 w 4949842"/>
              <a:gd name="connsiteY9-44" fmla="*/ 6074509 h 6085600"/>
              <a:gd name="connsiteX10-45" fmla="*/ 1528549 w 4949842"/>
              <a:gd name="connsiteY10-46" fmla="*/ 5460360 h 6085600"/>
              <a:gd name="connsiteX11-47" fmla="*/ 0 w 4949842"/>
              <a:gd name="connsiteY11-48" fmla="*/ 4505017 h 6085600"/>
              <a:gd name="connsiteX0-49" fmla="*/ 409433 w 4949842"/>
              <a:gd name="connsiteY0-50" fmla="*/ 137733 h 6085600"/>
              <a:gd name="connsiteX1-51" fmla="*/ 873457 w 4949842"/>
              <a:gd name="connsiteY1-52" fmla="*/ 410688 h 6085600"/>
              <a:gd name="connsiteX2-53" fmla="*/ 1296537 w 4949842"/>
              <a:gd name="connsiteY2-54" fmla="*/ 847417 h 6085600"/>
              <a:gd name="connsiteX3-55" fmla="*/ 2511188 w 4949842"/>
              <a:gd name="connsiteY3-56" fmla="*/ 656348 h 6085600"/>
              <a:gd name="connsiteX4-57" fmla="*/ 3684895 w 4949842"/>
              <a:gd name="connsiteY4-58" fmla="*/ 1256 h 6085600"/>
              <a:gd name="connsiteX5-59" fmla="*/ 4763068 w 4949842"/>
              <a:gd name="connsiteY5-60" fmla="*/ 533518 h 6085600"/>
              <a:gd name="connsiteX6-61" fmla="*/ 4899546 w 4949842"/>
              <a:gd name="connsiteY6-62" fmla="*/ 1925590 h 6085600"/>
              <a:gd name="connsiteX7-63" fmla="*/ 4217158 w 4949842"/>
              <a:gd name="connsiteY7-64" fmla="*/ 2990115 h 6085600"/>
              <a:gd name="connsiteX8-65" fmla="*/ 4558352 w 4949842"/>
              <a:gd name="connsiteY8-66" fmla="*/ 4941745 h 6085600"/>
              <a:gd name="connsiteX9-67" fmla="*/ 3589361 w 4949842"/>
              <a:gd name="connsiteY9-68" fmla="*/ 6074509 h 6085600"/>
              <a:gd name="connsiteX10-69" fmla="*/ 1528549 w 4949842"/>
              <a:gd name="connsiteY10-70" fmla="*/ 5460360 h 6085600"/>
              <a:gd name="connsiteX11-71" fmla="*/ 0 w 4949842"/>
              <a:gd name="connsiteY11-72" fmla="*/ 4505017 h 6085600"/>
              <a:gd name="connsiteX0-73" fmla="*/ 409433 w 4949842"/>
              <a:gd name="connsiteY0-74" fmla="*/ 136550 h 6084417"/>
              <a:gd name="connsiteX1-75" fmla="*/ 873457 w 4949842"/>
              <a:gd name="connsiteY1-76" fmla="*/ 409505 h 6084417"/>
              <a:gd name="connsiteX2-77" fmla="*/ 1296537 w 4949842"/>
              <a:gd name="connsiteY2-78" fmla="*/ 846234 h 6084417"/>
              <a:gd name="connsiteX3-79" fmla="*/ 2511188 w 4949842"/>
              <a:gd name="connsiteY3-80" fmla="*/ 655165 h 6084417"/>
              <a:gd name="connsiteX4-81" fmla="*/ 3684895 w 4949842"/>
              <a:gd name="connsiteY4-82" fmla="*/ 73 h 6084417"/>
              <a:gd name="connsiteX5-83" fmla="*/ 4763068 w 4949842"/>
              <a:gd name="connsiteY5-84" fmla="*/ 532335 h 6084417"/>
              <a:gd name="connsiteX6-85" fmla="*/ 4899546 w 4949842"/>
              <a:gd name="connsiteY6-86" fmla="*/ 1924407 h 6084417"/>
              <a:gd name="connsiteX7-87" fmla="*/ 4217158 w 4949842"/>
              <a:gd name="connsiteY7-88" fmla="*/ 2988932 h 6084417"/>
              <a:gd name="connsiteX8-89" fmla="*/ 4558352 w 4949842"/>
              <a:gd name="connsiteY8-90" fmla="*/ 4940562 h 6084417"/>
              <a:gd name="connsiteX9-91" fmla="*/ 3589361 w 4949842"/>
              <a:gd name="connsiteY9-92" fmla="*/ 6073326 h 6084417"/>
              <a:gd name="connsiteX10-93" fmla="*/ 1528549 w 4949842"/>
              <a:gd name="connsiteY10-94" fmla="*/ 5459177 h 6084417"/>
              <a:gd name="connsiteX11-95" fmla="*/ 0 w 4949842"/>
              <a:gd name="connsiteY11-96" fmla="*/ 4503834 h 6084417"/>
              <a:gd name="connsiteX0-97" fmla="*/ 409433 w 4957019"/>
              <a:gd name="connsiteY0-98" fmla="*/ 136550 h 6084417"/>
              <a:gd name="connsiteX1-99" fmla="*/ 873457 w 4957019"/>
              <a:gd name="connsiteY1-100" fmla="*/ 409505 h 6084417"/>
              <a:gd name="connsiteX2-101" fmla="*/ 1296537 w 4957019"/>
              <a:gd name="connsiteY2-102" fmla="*/ 846234 h 6084417"/>
              <a:gd name="connsiteX3-103" fmla="*/ 2511188 w 4957019"/>
              <a:gd name="connsiteY3-104" fmla="*/ 655165 h 6084417"/>
              <a:gd name="connsiteX4-105" fmla="*/ 3684895 w 4957019"/>
              <a:gd name="connsiteY4-106" fmla="*/ 73 h 6084417"/>
              <a:gd name="connsiteX5-107" fmla="*/ 4763068 w 4957019"/>
              <a:gd name="connsiteY5-108" fmla="*/ 532335 h 6084417"/>
              <a:gd name="connsiteX6-109" fmla="*/ 4899546 w 4957019"/>
              <a:gd name="connsiteY6-110" fmla="*/ 1924407 h 6084417"/>
              <a:gd name="connsiteX7-111" fmla="*/ 4217158 w 4957019"/>
              <a:gd name="connsiteY7-112" fmla="*/ 2988932 h 6084417"/>
              <a:gd name="connsiteX8-113" fmla="*/ 4558352 w 4957019"/>
              <a:gd name="connsiteY8-114" fmla="*/ 4940562 h 6084417"/>
              <a:gd name="connsiteX9-115" fmla="*/ 3589361 w 4957019"/>
              <a:gd name="connsiteY9-116" fmla="*/ 6073326 h 6084417"/>
              <a:gd name="connsiteX10-117" fmla="*/ 1528549 w 4957019"/>
              <a:gd name="connsiteY10-118" fmla="*/ 5459177 h 6084417"/>
              <a:gd name="connsiteX11-119" fmla="*/ 0 w 4957019"/>
              <a:gd name="connsiteY11-120" fmla="*/ 4503834 h 6084417"/>
              <a:gd name="connsiteX0-121" fmla="*/ 409433 w 4957019"/>
              <a:gd name="connsiteY0-122" fmla="*/ 136550 h 6084417"/>
              <a:gd name="connsiteX1-123" fmla="*/ 873457 w 4957019"/>
              <a:gd name="connsiteY1-124" fmla="*/ 409505 h 6084417"/>
              <a:gd name="connsiteX2-125" fmla="*/ 1296537 w 4957019"/>
              <a:gd name="connsiteY2-126" fmla="*/ 846234 h 6084417"/>
              <a:gd name="connsiteX3-127" fmla="*/ 2511188 w 4957019"/>
              <a:gd name="connsiteY3-128" fmla="*/ 655165 h 6084417"/>
              <a:gd name="connsiteX4-129" fmla="*/ 3684895 w 4957019"/>
              <a:gd name="connsiteY4-130" fmla="*/ 73 h 6084417"/>
              <a:gd name="connsiteX5-131" fmla="*/ 4763068 w 4957019"/>
              <a:gd name="connsiteY5-132" fmla="*/ 532335 h 6084417"/>
              <a:gd name="connsiteX6-133" fmla="*/ 4899546 w 4957019"/>
              <a:gd name="connsiteY6-134" fmla="*/ 1924407 h 6084417"/>
              <a:gd name="connsiteX7-135" fmla="*/ 4217158 w 4957019"/>
              <a:gd name="connsiteY7-136" fmla="*/ 2988932 h 6084417"/>
              <a:gd name="connsiteX8-137" fmla="*/ 4558352 w 4957019"/>
              <a:gd name="connsiteY8-138" fmla="*/ 4940562 h 6084417"/>
              <a:gd name="connsiteX9-139" fmla="*/ 3589361 w 4957019"/>
              <a:gd name="connsiteY9-140" fmla="*/ 6073326 h 6084417"/>
              <a:gd name="connsiteX10-141" fmla="*/ 1528549 w 4957019"/>
              <a:gd name="connsiteY10-142" fmla="*/ 5459177 h 6084417"/>
              <a:gd name="connsiteX11-143" fmla="*/ 0 w 4957019"/>
              <a:gd name="connsiteY11-144" fmla="*/ 4503834 h 6084417"/>
              <a:gd name="connsiteX0-145" fmla="*/ 409433 w 4939314"/>
              <a:gd name="connsiteY0-146" fmla="*/ 136550 h 6084417"/>
              <a:gd name="connsiteX1-147" fmla="*/ 873457 w 4939314"/>
              <a:gd name="connsiteY1-148" fmla="*/ 409505 h 6084417"/>
              <a:gd name="connsiteX2-149" fmla="*/ 1296537 w 4939314"/>
              <a:gd name="connsiteY2-150" fmla="*/ 846234 h 6084417"/>
              <a:gd name="connsiteX3-151" fmla="*/ 2511188 w 4939314"/>
              <a:gd name="connsiteY3-152" fmla="*/ 655165 h 6084417"/>
              <a:gd name="connsiteX4-153" fmla="*/ 3684895 w 4939314"/>
              <a:gd name="connsiteY4-154" fmla="*/ 73 h 6084417"/>
              <a:gd name="connsiteX5-155" fmla="*/ 4763068 w 4939314"/>
              <a:gd name="connsiteY5-156" fmla="*/ 532335 h 6084417"/>
              <a:gd name="connsiteX6-157" fmla="*/ 4899546 w 4939314"/>
              <a:gd name="connsiteY6-158" fmla="*/ 1924407 h 6084417"/>
              <a:gd name="connsiteX7-159" fmla="*/ 4217158 w 4939314"/>
              <a:gd name="connsiteY7-160" fmla="*/ 2988932 h 6084417"/>
              <a:gd name="connsiteX8-161" fmla="*/ 4558352 w 4939314"/>
              <a:gd name="connsiteY8-162" fmla="*/ 4940562 h 6084417"/>
              <a:gd name="connsiteX9-163" fmla="*/ 3589361 w 4939314"/>
              <a:gd name="connsiteY9-164" fmla="*/ 6073326 h 6084417"/>
              <a:gd name="connsiteX10-165" fmla="*/ 1528549 w 4939314"/>
              <a:gd name="connsiteY10-166" fmla="*/ 5459177 h 6084417"/>
              <a:gd name="connsiteX11-167" fmla="*/ 0 w 4939314"/>
              <a:gd name="connsiteY11-168" fmla="*/ 4503834 h 6084417"/>
              <a:gd name="connsiteX0-169" fmla="*/ 409433 w 4968938"/>
              <a:gd name="connsiteY0-170" fmla="*/ 136550 h 6084417"/>
              <a:gd name="connsiteX1-171" fmla="*/ 873457 w 4968938"/>
              <a:gd name="connsiteY1-172" fmla="*/ 409505 h 6084417"/>
              <a:gd name="connsiteX2-173" fmla="*/ 1296537 w 4968938"/>
              <a:gd name="connsiteY2-174" fmla="*/ 846234 h 6084417"/>
              <a:gd name="connsiteX3-175" fmla="*/ 2511188 w 4968938"/>
              <a:gd name="connsiteY3-176" fmla="*/ 655165 h 6084417"/>
              <a:gd name="connsiteX4-177" fmla="*/ 3684895 w 4968938"/>
              <a:gd name="connsiteY4-178" fmla="*/ 73 h 6084417"/>
              <a:gd name="connsiteX5-179" fmla="*/ 4763068 w 4968938"/>
              <a:gd name="connsiteY5-180" fmla="*/ 532335 h 6084417"/>
              <a:gd name="connsiteX6-181" fmla="*/ 4899546 w 4968938"/>
              <a:gd name="connsiteY6-182" fmla="*/ 1924407 h 6084417"/>
              <a:gd name="connsiteX7-183" fmla="*/ 4217158 w 4968938"/>
              <a:gd name="connsiteY7-184" fmla="*/ 2988932 h 6084417"/>
              <a:gd name="connsiteX8-185" fmla="*/ 4558352 w 4968938"/>
              <a:gd name="connsiteY8-186" fmla="*/ 4940562 h 6084417"/>
              <a:gd name="connsiteX9-187" fmla="*/ 3589361 w 4968938"/>
              <a:gd name="connsiteY9-188" fmla="*/ 6073326 h 6084417"/>
              <a:gd name="connsiteX10-189" fmla="*/ 1528549 w 4968938"/>
              <a:gd name="connsiteY10-190" fmla="*/ 5459177 h 6084417"/>
              <a:gd name="connsiteX11-191" fmla="*/ 0 w 4968938"/>
              <a:gd name="connsiteY11-192" fmla="*/ 4503834 h 6084417"/>
              <a:gd name="connsiteX0-193" fmla="*/ 409433 w 4968938"/>
              <a:gd name="connsiteY0-194" fmla="*/ 136550 h 6084417"/>
              <a:gd name="connsiteX1-195" fmla="*/ 873457 w 4968938"/>
              <a:gd name="connsiteY1-196" fmla="*/ 409505 h 6084417"/>
              <a:gd name="connsiteX2-197" fmla="*/ 1296537 w 4968938"/>
              <a:gd name="connsiteY2-198" fmla="*/ 846234 h 6084417"/>
              <a:gd name="connsiteX3-199" fmla="*/ 2511188 w 4968938"/>
              <a:gd name="connsiteY3-200" fmla="*/ 655165 h 6084417"/>
              <a:gd name="connsiteX4-201" fmla="*/ 3684895 w 4968938"/>
              <a:gd name="connsiteY4-202" fmla="*/ 73 h 6084417"/>
              <a:gd name="connsiteX5-203" fmla="*/ 4763068 w 4968938"/>
              <a:gd name="connsiteY5-204" fmla="*/ 532335 h 6084417"/>
              <a:gd name="connsiteX6-205" fmla="*/ 4899546 w 4968938"/>
              <a:gd name="connsiteY6-206" fmla="*/ 1924407 h 6084417"/>
              <a:gd name="connsiteX7-207" fmla="*/ 4217158 w 4968938"/>
              <a:gd name="connsiteY7-208" fmla="*/ 2988932 h 6084417"/>
              <a:gd name="connsiteX8-209" fmla="*/ 4558352 w 4968938"/>
              <a:gd name="connsiteY8-210" fmla="*/ 4940562 h 6084417"/>
              <a:gd name="connsiteX9-211" fmla="*/ 3589361 w 4968938"/>
              <a:gd name="connsiteY9-212" fmla="*/ 6073326 h 6084417"/>
              <a:gd name="connsiteX10-213" fmla="*/ 1528549 w 4968938"/>
              <a:gd name="connsiteY10-214" fmla="*/ 5459177 h 6084417"/>
              <a:gd name="connsiteX11-215" fmla="*/ 0 w 4968938"/>
              <a:gd name="connsiteY11-216" fmla="*/ 4503834 h 60844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4968938" h="6084417">
                <a:moveTo>
                  <a:pt x="409433" y="136550"/>
                </a:moveTo>
                <a:cubicBezTo>
                  <a:pt x="567519" y="213887"/>
                  <a:pt x="739253" y="236633"/>
                  <a:pt x="873457" y="409505"/>
                </a:cubicBezTo>
                <a:cubicBezTo>
                  <a:pt x="1007661" y="582377"/>
                  <a:pt x="982638" y="764348"/>
                  <a:pt x="1296537" y="846234"/>
                </a:cubicBezTo>
                <a:cubicBezTo>
                  <a:pt x="1610436" y="928120"/>
                  <a:pt x="2126776" y="837135"/>
                  <a:pt x="2511188" y="655165"/>
                </a:cubicBezTo>
                <a:cubicBezTo>
                  <a:pt x="2895600" y="473195"/>
                  <a:pt x="3282286" y="-6750"/>
                  <a:pt x="3684895" y="73"/>
                </a:cubicBezTo>
                <a:cubicBezTo>
                  <a:pt x="4087504" y="6896"/>
                  <a:pt x="4533331" y="211613"/>
                  <a:pt x="4763068" y="532335"/>
                </a:cubicBezTo>
                <a:cubicBezTo>
                  <a:pt x="4992805" y="853057"/>
                  <a:pt x="5017826" y="1501326"/>
                  <a:pt x="4899546" y="1924407"/>
                </a:cubicBezTo>
                <a:cubicBezTo>
                  <a:pt x="4781266" y="2347488"/>
                  <a:pt x="4219432" y="2458945"/>
                  <a:pt x="4217158" y="2988932"/>
                </a:cubicBezTo>
                <a:cubicBezTo>
                  <a:pt x="4214884" y="3518919"/>
                  <a:pt x="4662985" y="4426496"/>
                  <a:pt x="4558352" y="4940562"/>
                </a:cubicBezTo>
                <a:cubicBezTo>
                  <a:pt x="4453719" y="5454628"/>
                  <a:pt x="4094328" y="5986890"/>
                  <a:pt x="3589361" y="6073326"/>
                </a:cubicBezTo>
                <a:cubicBezTo>
                  <a:pt x="3084394" y="6159762"/>
                  <a:pt x="2126776" y="5720759"/>
                  <a:pt x="1528549" y="5459177"/>
                </a:cubicBezTo>
                <a:cubicBezTo>
                  <a:pt x="930322" y="5197595"/>
                  <a:pt x="465161" y="4850714"/>
                  <a:pt x="0" y="4503834"/>
                </a:cubicBezTo>
              </a:path>
            </a:pathLst>
          </a:custGeom>
          <a:gradFill flip="none" rotWithShape="1">
            <a:gsLst>
              <a:gs pos="0">
                <a:srgbClr val="5E9EFF">
                  <a:alpha val="20000"/>
                </a:srgbClr>
              </a:gs>
              <a:gs pos="39999">
                <a:srgbClr val="85C2FF">
                  <a:alpha val="20000"/>
                </a:srgbClr>
              </a:gs>
              <a:gs pos="70000">
                <a:srgbClr val="C4D6EB">
                  <a:alpha val="20000"/>
                </a:srgbClr>
              </a:gs>
              <a:gs pos="100000">
                <a:srgbClr val="FFEBFA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04" name="Shape 826"/>
          <p:cNvSpPr/>
          <p:nvPr/>
        </p:nvSpPr>
        <p:spPr>
          <a:xfrm>
            <a:off x="1123251" y="3063352"/>
            <a:ext cx="1631975" cy="816313"/>
          </a:xfrm>
          <a:prstGeom prst="rect">
            <a:avLst/>
          </a:prstGeom>
          <a:ln w="3175">
            <a:miter lim="400000"/>
          </a:ln>
        </p:spPr>
        <p:txBody>
          <a:bodyPr lIns="19050" tIns="19050" rIns="19050" bIns="19050">
            <a:noAutofit/>
          </a:bodyPr>
          <a:lstStyle>
            <a:lvl1pPr algn="ctr"/>
          </a:lstStyle>
          <a:p>
            <a:pPr>
              <a:lnSpc>
                <a:spcPct val="150000"/>
              </a:lnSpc>
            </a:pPr>
            <a:r>
              <a:rPr sz="105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Lorem Ipsum is simply dummy typesetting industry. </a:t>
            </a:r>
          </a:p>
        </p:txBody>
      </p:sp>
      <p:sp>
        <p:nvSpPr>
          <p:cNvPr id="106" name="Shape 830"/>
          <p:cNvSpPr/>
          <p:nvPr/>
        </p:nvSpPr>
        <p:spPr>
          <a:xfrm>
            <a:off x="1837434" y="2038207"/>
            <a:ext cx="293350" cy="346249"/>
          </a:xfrm>
          <a:prstGeom prst="rect">
            <a:avLst/>
          </a:prstGeom>
          <a:ln w="3175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ctr" defTabSz="642620">
              <a:spcBef>
                <a:spcPts val="4300"/>
              </a:spcBef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8000" baseline="-3000">
                <a:solidFill>
                  <a:srgbClr val="000000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 sz="3000" dirty="0">
                <a:solidFill>
                  <a:schemeClr val="tx1"/>
                </a:solidFill>
              </a:rPr>
              <a:t></a:t>
            </a:r>
          </a:p>
        </p:txBody>
      </p:sp>
      <p:sp>
        <p:nvSpPr>
          <p:cNvPr id="110" name="Shape 831"/>
          <p:cNvSpPr/>
          <p:nvPr/>
        </p:nvSpPr>
        <p:spPr>
          <a:xfrm>
            <a:off x="3796584" y="3063352"/>
            <a:ext cx="1631975" cy="816313"/>
          </a:xfrm>
          <a:prstGeom prst="rect">
            <a:avLst/>
          </a:prstGeom>
          <a:ln w="3175">
            <a:miter lim="400000"/>
          </a:ln>
        </p:spPr>
        <p:txBody>
          <a:bodyPr lIns="19050" tIns="19050" rIns="19050" bIns="19050">
            <a:noAutofit/>
          </a:bodyPr>
          <a:lstStyle>
            <a:lvl1pPr algn="ctr"/>
          </a:lstStyle>
          <a:p>
            <a:pPr>
              <a:lnSpc>
                <a:spcPct val="150000"/>
              </a:lnSpc>
            </a:pPr>
            <a:r>
              <a:rPr sz="105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sz="105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sz="105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sz="105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is simply dummy typesetting industry. </a:t>
            </a:r>
          </a:p>
        </p:txBody>
      </p:sp>
      <p:grpSp>
        <p:nvGrpSpPr>
          <p:cNvPr id="111" name="Group 834"/>
          <p:cNvGrpSpPr/>
          <p:nvPr/>
        </p:nvGrpSpPr>
        <p:grpSpPr>
          <a:xfrm>
            <a:off x="3936166" y="1530164"/>
            <a:ext cx="1352810" cy="1352810"/>
            <a:chOff x="0" y="0"/>
            <a:chExt cx="3607491" cy="3607491"/>
          </a:xfrm>
        </p:grpSpPr>
        <p:graphicFrame>
          <p:nvGraphicFramePr>
            <p:cNvPr id="113" name="Chart 832"/>
            <p:cNvGraphicFramePr/>
            <p:nvPr/>
          </p:nvGraphicFramePr>
          <p:xfrm>
            <a:off x="0" y="0"/>
            <a:ext cx="3607492" cy="36074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4" name="Shape 833"/>
            <p:cNvSpPr/>
            <p:nvPr/>
          </p:nvSpPr>
          <p:spPr>
            <a:xfrm>
              <a:off x="154438" y="154438"/>
              <a:ext cx="3298616" cy="3298616"/>
            </a:xfrm>
            <a:prstGeom prst="ellipse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112" name="Shape 835"/>
          <p:cNvSpPr/>
          <p:nvPr/>
        </p:nvSpPr>
        <p:spPr>
          <a:xfrm>
            <a:off x="4470395" y="2030733"/>
            <a:ext cx="293349" cy="346249"/>
          </a:xfrm>
          <a:prstGeom prst="rect">
            <a:avLst/>
          </a:prstGeom>
          <a:ln w="3175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ctr" defTabSz="642620">
              <a:spcBef>
                <a:spcPts val="4300"/>
              </a:spcBef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8000" baseline="-3000">
                <a:solidFill>
                  <a:srgbClr val="8C7337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 sz="3000" dirty="0">
                <a:solidFill>
                  <a:schemeClr val="tx1"/>
                </a:solidFill>
              </a:rPr>
              <a:t></a:t>
            </a:r>
          </a:p>
        </p:txBody>
      </p:sp>
      <p:sp>
        <p:nvSpPr>
          <p:cNvPr id="116" name="Shape 836"/>
          <p:cNvSpPr/>
          <p:nvPr/>
        </p:nvSpPr>
        <p:spPr>
          <a:xfrm>
            <a:off x="6388776" y="3063352"/>
            <a:ext cx="1631975" cy="816313"/>
          </a:xfrm>
          <a:prstGeom prst="rect">
            <a:avLst/>
          </a:prstGeom>
          <a:ln w="3175">
            <a:miter lim="400000"/>
          </a:ln>
        </p:spPr>
        <p:txBody>
          <a:bodyPr lIns="19050" tIns="19050" rIns="19050" bIns="19050">
            <a:noAutofit/>
          </a:bodyPr>
          <a:lstStyle>
            <a:lvl1pPr algn="ctr"/>
          </a:lstStyle>
          <a:p>
            <a:pPr>
              <a:lnSpc>
                <a:spcPct val="150000"/>
              </a:lnSpc>
            </a:pPr>
            <a:r>
              <a:rPr sz="105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Lorem</a:t>
            </a:r>
            <a:r>
              <a:rPr sz="105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sz="1050" i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Ipsum</a:t>
            </a:r>
            <a:r>
              <a:rPr sz="1050" i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is simply dummy typesetting industry. </a:t>
            </a:r>
          </a:p>
        </p:txBody>
      </p:sp>
      <p:grpSp>
        <p:nvGrpSpPr>
          <p:cNvPr id="117" name="Group 839"/>
          <p:cNvGrpSpPr/>
          <p:nvPr/>
        </p:nvGrpSpPr>
        <p:grpSpPr>
          <a:xfrm>
            <a:off x="6528359" y="1530164"/>
            <a:ext cx="1352811" cy="1352810"/>
            <a:chOff x="0" y="0"/>
            <a:chExt cx="3607491" cy="3607491"/>
          </a:xfrm>
        </p:grpSpPr>
        <p:graphicFrame>
          <p:nvGraphicFramePr>
            <p:cNvPr id="119" name="Chart 837"/>
            <p:cNvGraphicFramePr/>
            <p:nvPr/>
          </p:nvGraphicFramePr>
          <p:xfrm>
            <a:off x="0" y="0"/>
            <a:ext cx="3607492" cy="36074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0" name="Shape 838"/>
            <p:cNvSpPr/>
            <p:nvPr/>
          </p:nvSpPr>
          <p:spPr>
            <a:xfrm>
              <a:off x="154438" y="154438"/>
              <a:ext cx="3298616" cy="3298616"/>
            </a:xfrm>
            <a:prstGeom prst="ellipse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118" name="Shape 840"/>
          <p:cNvSpPr/>
          <p:nvPr/>
        </p:nvSpPr>
        <p:spPr>
          <a:xfrm>
            <a:off x="7074825" y="2041426"/>
            <a:ext cx="293349" cy="346249"/>
          </a:xfrm>
          <a:prstGeom prst="rect">
            <a:avLst/>
          </a:prstGeom>
          <a:ln w="3175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ctr" defTabSz="642620">
              <a:spcBef>
                <a:spcPts val="4300"/>
              </a:spcBef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8000" baseline="-3000">
                <a:solidFill>
                  <a:srgbClr val="000000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 sz="3000" dirty="0">
                <a:solidFill>
                  <a:schemeClr val="tx1"/>
                </a:solidFill>
              </a:rPr>
              <a:t></a:t>
            </a:r>
          </a:p>
        </p:txBody>
      </p:sp>
      <p:grpSp>
        <p:nvGrpSpPr>
          <p:cNvPr id="121" name="Group 20"/>
          <p:cNvGrpSpPr/>
          <p:nvPr/>
        </p:nvGrpSpPr>
        <p:grpSpPr>
          <a:xfrm>
            <a:off x="1494471" y="346526"/>
            <a:ext cx="6181020" cy="847582"/>
            <a:chOff x="4103040" y="1789632"/>
            <a:chExt cx="16482720" cy="2260217"/>
          </a:xfrm>
        </p:grpSpPr>
        <p:sp>
          <p:nvSpPr>
            <p:cNvPr id="122" name="Shape 67"/>
            <p:cNvSpPr txBox="1"/>
            <p:nvPr/>
          </p:nvSpPr>
          <p:spPr>
            <a:xfrm>
              <a:off x="4103040" y="1873014"/>
              <a:ext cx="16482720" cy="2176835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>
              <a:normAutofit/>
            </a:bodyPr>
            <a:lstStyle>
              <a:lvl1pPr marL="0" marR="0" indent="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chemeClr val="bg1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  <a:lvl2pPr marL="0" marR="0" indent="228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2pPr>
              <a:lvl3pPr marL="0" marR="0" indent="457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3pPr>
              <a:lvl4pPr marL="0" marR="0" indent="685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4pPr>
              <a:lvl5pPr marL="0" marR="0" indent="9144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5pPr>
              <a:lvl6pPr marL="0" marR="0" indent="11430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6pPr>
              <a:lvl7pPr marL="0" marR="0" indent="1371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7pPr>
              <a:lvl8pPr marL="0" marR="0" indent="1600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8pPr>
              <a:lvl9pPr marL="0" marR="0" indent="1828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9pPr>
            </a:lstStyle>
            <a:p>
              <a:pPr hangingPunct="1"/>
              <a:r>
                <a:rPr lang="en-US" sz="42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Title text demo</a:t>
              </a:r>
            </a:p>
          </p:txBody>
        </p:sp>
        <p:sp>
          <p:nvSpPr>
            <p:cNvPr id="123" name="Shape 69"/>
            <p:cNvSpPr/>
            <p:nvPr/>
          </p:nvSpPr>
          <p:spPr>
            <a:xfrm>
              <a:off x="10565672" y="1789632"/>
              <a:ext cx="3878925" cy="389850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1800" cap="all" spc="360">
                  <a:solidFill>
                    <a:srgbClr val="818181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demo slide</a:t>
              </a: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6" grpId="0" animBg="1"/>
      <p:bldP spid="110" grpId="0" animBg="1"/>
      <p:bldP spid="112" grpId="0" animBg="1"/>
      <p:bldP spid="116" grpId="0" animBg="1"/>
      <p:bldP spid="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4985511">
            <a:off x="-4727188" y="-1807137"/>
            <a:ext cx="6232148" cy="9087834"/>
          </a:xfrm>
          <a:custGeom>
            <a:avLst/>
            <a:gdLst>
              <a:gd name="connsiteX0" fmla="*/ 8296670 w 8416986"/>
              <a:gd name="connsiteY0" fmla="*/ 0 h 12117112"/>
              <a:gd name="connsiteX1" fmla="*/ 5770038 w 8416986"/>
              <a:gd name="connsiteY1" fmla="*/ 1925052 h 12117112"/>
              <a:gd name="connsiteX2" fmla="*/ 1919933 w 8416986"/>
              <a:gd name="connsiteY2" fmla="*/ 2719137 h 12117112"/>
              <a:gd name="connsiteX3" fmla="*/ 764902 w 8416986"/>
              <a:gd name="connsiteY3" fmla="*/ 3320716 h 12117112"/>
              <a:gd name="connsiteX4" fmla="*/ 163323 w 8416986"/>
              <a:gd name="connsiteY4" fmla="*/ 4596063 h 12117112"/>
              <a:gd name="connsiteX5" fmla="*/ 3820923 w 8416986"/>
              <a:gd name="connsiteY5" fmla="*/ 8566484 h 12117112"/>
              <a:gd name="connsiteX6" fmla="*/ 5457217 w 8416986"/>
              <a:gd name="connsiteY6" fmla="*/ 11839074 h 12117112"/>
              <a:gd name="connsiteX7" fmla="*/ 8416986 w 8416986"/>
              <a:gd name="connsiteY7" fmla="*/ 11718758 h 12117112"/>
              <a:gd name="connsiteX0-1" fmla="*/ 8305775 w 8426091"/>
              <a:gd name="connsiteY0-2" fmla="*/ 0 h 12117112"/>
              <a:gd name="connsiteX1-3" fmla="*/ 5779143 w 8426091"/>
              <a:gd name="connsiteY1-4" fmla="*/ 1925052 h 12117112"/>
              <a:gd name="connsiteX2-5" fmla="*/ 1929038 w 8426091"/>
              <a:gd name="connsiteY2-6" fmla="*/ 2719137 h 12117112"/>
              <a:gd name="connsiteX3-7" fmla="*/ 774007 w 8426091"/>
              <a:gd name="connsiteY3-8" fmla="*/ 3320716 h 12117112"/>
              <a:gd name="connsiteX4-9" fmla="*/ 172428 w 8426091"/>
              <a:gd name="connsiteY4-10" fmla="*/ 4596063 h 12117112"/>
              <a:gd name="connsiteX5-11" fmla="*/ 3830028 w 8426091"/>
              <a:gd name="connsiteY5-12" fmla="*/ 8566484 h 12117112"/>
              <a:gd name="connsiteX6-13" fmla="*/ 5466322 w 8426091"/>
              <a:gd name="connsiteY6-14" fmla="*/ 11839074 h 12117112"/>
              <a:gd name="connsiteX7-15" fmla="*/ 8426091 w 8426091"/>
              <a:gd name="connsiteY7-16" fmla="*/ 11718758 h 12117112"/>
              <a:gd name="connsiteX0-17" fmla="*/ 8305775 w 8426091"/>
              <a:gd name="connsiteY0-18" fmla="*/ 0 h 12117112"/>
              <a:gd name="connsiteX1-19" fmla="*/ 5779143 w 8426091"/>
              <a:gd name="connsiteY1-20" fmla="*/ 1925052 h 12117112"/>
              <a:gd name="connsiteX2-21" fmla="*/ 1929038 w 8426091"/>
              <a:gd name="connsiteY2-22" fmla="*/ 2719137 h 12117112"/>
              <a:gd name="connsiteX3-23" fmla="*/ 774007 w 8426091"/>
              <a:gd name="connsiteY3-24" fmla="*/ 3320716 h 12117112"/>
              <a:gd name="connsiteX4-25" fmla="*/ 172428 w 8426091"/>
              <a:gd name="connsiteY4-26" fmla="*/ 4596063 h 12117112"/>
              <a:gd name="connsiteX5-27" fmla="*/ 3830028 w 8426091"/>
              <a:gd name="connsiteY5-28" fmla="*/ 8566484 h 12117112"/>
              <a:gd name="connsiteX6-29" fmla="*/ 5466322 w 8426091"/>
              <a:gd name="connsiteY6-30" fmla="*/ 11839074 h 12117112"/>
              <a:gd name="connsiteX7-31" fmla="*/ 8426091 w 8426091"/>
              <a:gd name="connsiteY7-32" fmla="*/ 11718758 h 12117112"/>
              <a:gd name="connsiteX0-33" fmla="*/ 8322065 w 8442381"/>
              <a:gd name="connsiteY0-34" fmla="*/ 0 h 12117112"/>
              <a:gd name="connsiteX1-35" fmla="*/ 5795433 w 8442381"/>
              <a:gd name="connsiteY1-36" fmla="*/ 1925052 h 12117112"/>
              <a:gd name="connsiteX2-37" fmla="*/ 1945328 w 8442381"/>
              <a:gd name="connsiteY2-38" fmla="*/ 2719137 h 12117112"/>
              <a:gd name="connsiteX3-39" fmla="*/ 718108 w 8442381"/>
              <a:gd name="connsiteY3-40" fmla="*/ 3296652 h 12117112"/>
              <a:gd name="connsiteX4-41" fmla="*/ 188718 w 8442381"/>
              <a:gd name="connsiteY4-42" fmla="*/ 4596063 h 12117112"/>
              <a:gd name="connsiteX5-43" fmla="*/ 3846318 w 8442381"/>
              <a:gd name="connsiteY5-44" fmla="*/ 8566484 h 12117112"/>
              <a:gd name="connsiteX6-45" fmla="*/ 5482612 w 8442381"/>
              <a:gd name="connsiteY6-46" fmla="*/ 11839074 h 12117112"/>
              <a:gd name="connsiteX7-47" fmla="*/ 8442381 w 8442381"/>
              <a:gd name="connsiteY7-48" fmla="*/ 11718758 h 12117112"/>
              <a:gd name="connsiteX0-49" fmla="*/ 8358868 w 8479184"/>
              <a:gd name="connsiteY0-50" fmla="*/ 0 h 12117112"/>
              <a:gd name="connsiteX1-51" fmla="*/ 5832236 w 8479184"/>
              <a:gd name="connsiteY1-52" fmla="*/ 1925052 h 12117112"/>
              <a:gd name="connsiteX2-53" fmla="*/ 1982131 w 8479184"/>
              <a:gd name="connsiteY2-54" fmla="*/ 2719137 h 12117112"/>
              <a:gd name="connsiteX3-55" fmla="*/ 754911 w 8479184"/>
              <a:gd name="connsiteY3-56" fmla="*/ 3296652 h 12117112"/>
              <a:gd name="connsiteX4-57" fmla="*/ 225521 w 8479184"/>
              <a:gd name="connsiteY4-58" fmla="*/ 4596063 h 12117112"/>
              <a:gd name="connsiteX5-59" fmla="*/ 3883121 w 8479184"/>
              <a:gd name="connsiteY5-60" fmla="*/ 8566484 h 12117112"/>
              <a:gd name="connsiteX6-61" fmla="*/ 5519415 w 8479184"/>
              <a:gd name="connsiteY6-62" fmla="*/ 11839074 h 12117112"/>
              <a:gd name="connsiteX7-63" fmla="*/ 8479184 w 8479184"/>
              <a:gd name="connsiteY7-64" fmla="*/ 11718758 h 12117112"/>
              <a:gd name="connsiteX0-65" fmla="*/ 8358868 w 8479184"/>
              <a:gd name="connsiteY0-66" fmla="*/ 0 h 12117112"/>
              <a:gd name="connsiteX1-67" fmla="*/ 5832236 w 8479184"/>
              <a:gd name="connsiteY1-68" fmla="*/ 1925052 h 12117112"/>
              <a:gd name="connsiteX2-69" fmla="*/ 1982131 w 8479184"/>
              <a:gd name="connsiteY2-70" fmla="*/ 2719137 h 12117112"/>
              <a:gd name="connsiteX3-71" fmla="*/ 754911 w 8479184"/>
              <a:gd name="connsiteY3-72" fmla="*/ 3296652 h 12117112"/>
              <a:gd name="connsiteX4-73" fmla="*/ 225521 w 8479184"/>
              <a:gd name="connsiteY4-74" fmla="*/ 4596063 h 12117112"/>
              <a:gd name="connsiteX5-75" fmla="*/ 3883121 w 8479184"/>
              <a:gd name="connsiteY5-76" fmla="*/ 8566484 h 12117112"/>
              <a:gd name="connsiteX6-77" fmla="*/ 5519415 w 8479184"/>
              <a:gd name="connsiteY6-78" fmla="*/ 11839074 h 12117112"/>
              <a:gd name="connsiteX7-79" fmla="*/ 8479184 w 8479184"/>
              <a:gd name="connsiteY7-80" fmla="*/ 11718758 h 12117112"/>
              <a:gd name="connsiteX0-81" fmla="*/ 8187429 w 8307745"/>
              <a:gd name="connsiteY0-82" fmla="*/ 0 h 12117112"/>
              <a:gd name="connsiteX1-83" fmla="*/ 5660797 w 8307745"/>
              <a:gd name="connsiteY1-84" fmla="*/ 1925052 h 12117112"/>
              <a:gd name="connsiteX2-85" fmla="*/ 1810692 w 8307745"/>
              <a:gd name="connsiteY2-86" fmla="*/ 2719137 h 12117112"/>
              <a:gd name="connsiteX3-87" fmla="*/ 54082 w 8307745"/>
              <a:gd name="connsiteY3-88" fmla="*/ 4596063 h 12117112"/>
              <a:gd name="connsiteX4-89" fmla="*/ 3711682 w 8307745"/>
              <a:gd name="connsiteY4-90" fmla="*/ 8566484 h 12117112"/>
              <a:gd name="connsiteX5-91" fmla="*/ 5347976 w 8307745"/>
              <a:gd name="connsiteY5-92" fmla="*/ 11839074 h 12117112"/>
              <a:gd name="connsiteX6-93" fmla="*/ 8307745 w 8307745"/>
              <a:gd name="connsiteY6-94" fmla="*/ 11718758 h 12117112"/>
              <a:gd name="connsiteX0-95" fmla="*/ 8189214 w 8309530"/>
              <a:gd name="connsiteY0-96" fmla="*/ 0 h 12117112"/>
              <a:gd name="connsiteX1-97" fmla="*/ 5662582 w 8309530"/>
              <a:gd name="connsiteY1-98" fmla="*/ 1925052 h 12117112"/>
              <a:gd name="connsiteX2-99" fmla="*/ 1812477 w 8309530"/>
              <a:gd name="connsiteY2-100" fmla="*/ 2719137 h 12117112"/>
              <a:gd name="connsiteX3-101" fmla="*/ 55867 w 8309530"/>
              <a:gd name="connsiteY3-102" fmla="*/ 4596063 h 12117112"/>
              <a:gd name="connsiteX4-103" fmla="*/ 3713467 w 8309530"/>
              <a:gd name="connsiteY4-104" fmla="*/ 8566484 h 12117112"/>
              <a:gd name="connsiteX5-105" fmla="*/ 5349761 w 8309530"/>
              <a:gd name="connsiteY5-106" fmla="*/ 11839074 h 12117112"/>
              <a:gd name="connsiteX6-107" fmla="*/ 8309530 w 8309530"/>
              <a:gd name="connsiteY6-108" fmla="*/ 11718758 h 12117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309530" h="12117112">
                <a:moveTo>
                  <a:pt x="8189214" y="0"/>
                </a:moveTo>
                <a:cubicBezTo>
                  <a:pt x="7457292" y="735931"/>
                  <a:pt x="6725371" y="1471863"/>
                  <a:pt x="5662582" y="1925052"/>
                </a:cubicBezTo>
                <a:cubicBezTo>
                  <a:pt x="4599792" y="2378242"/>
                  <a:pt x="2795055" y="2322095"/>
                  <a:pt x="1812477" y="2719137"/>
                </a:cubicBezTo>
                <a:cubicBezTo>
                  <a:pt x="829899" y="3116179"/>
                  <a:pt x="-260965" y="3621505"/>
                  <a:pt x="55867" y="4596063"/>
                </a:cubicBezTo>
                <a:cubicBezTo>
                  <a:pt x="372699" y="5570621"/>
                  <a:pt x="2831151" y="7359316"/>
                  <a:pt x="3713467" y="8566484"/>
                </a:cubicBezTo>
                <a:cubicBezTo>
                  <a:pt x="4595783" y="9773652"/>
                  <a:pt x="4583751" y="11313695"/>
                  <a:pt x="5349761" y="11839074"/>
                </a:cubicBezTo>
                <a:cubicBezTo>
                  <a:pt x="6115771" y="12364453"/>
                  <a:pt x="7212650" y="12041605"/>
                  <a:pt x="8309530" y="11718758"/>
                </a:cubicBezTo>
              </a:path>
            </a:pathLst>
          </a:custGeom>
          <a:gradFill flip="none" rotWithShape="1">
            <a:gsLst>
              <a:gs pos="0">
                <a:srgbClr val="5E9EFF"/>
              </a:gs>
              <a:gs pos="34000">
                <a:srgbClr val="85C2FF"/>
              </a:gs>
              <a:gs pos="82000">
                <a:srgbClr val="C4D6EB"/>
              </a:gs>
              <a:gs pos="100000">
                <a:srgbClr val="FFE7E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184" name="Group 1"/>
          <p:cNvGrpSpPr/>
          <p:nvPr/>
        </p:nvGrpSpPr>
        <p:grpSpPr>
          <a:xfrm>
            <a:off x="923077" y="623814"/>
            <a:ext cx="2022798" cy="3652390"/>
            <a:chOff x="2461537" y="1663503"/>
            <a:chExt cx="5394128" cy="9739705"/>
          </a:xfrm>
        </p:grpSpPr>
        <p:sp>
          <p:nvSpPr>
            <p:cNvPr id="185" name="Shape 796"/>
            <p:cNvSpPr/>
            <p:nvPr/>
          </p:nvSpPr>
          <p:spPr>
            <a:xfrm>
              <a:off x="2461537" y="1663503"/>
              <a:ext cx="5394128" cy="9739705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86" name="Shape 797"/>
            <p:cNvSpPr/>
            <p:nvPr/>
          </p:nvSpPr>
          <p:spPr>
            <a:xfrm>
              <a:off x="2763361" y="4230780"/>
              <a:ext cx="4790483" cy="389851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1800" cap="all" spc="360">
                  <a:solidFill>
                    <a:srgbClr val="8C7337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premium</a:t>
              </a:r>
            </a:p>
          </p:txBody>
        </p:sp>
        <p:sp>
          <p:nvSpPr>
            <p:cNvPr id="187" name="Shape 798"/>
            <p:cNvSpPr/>
            <p:nvPr/>
          </p:nvSpPr>
          <p:spPr>
            <a:xfrm>
              <a:off x="2533686" y="2227239"/>
              <a:ext cx="5224435" cy="882293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5000" cap="all" spc="55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190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$57</a:t>
              </a:r>
            </a:p>
          </p:txBody>
        </p:sp>
        <p:sp>
          <p:nvSpPr>
            <p:cNvPr id="188" name="Shape 799"/>
            <p:cNvSpPr/>
            <p:nvPr/>
          </p:nvSpPr>
          <p:spPr>
            <a:xfrm>
              <a:off x="2546385" y="3385876"/>
              <a:ext cx="5224435" cy="800219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4500">
                  <a:solidFill>
                    <a:srgbClr val="00000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r>
                <a:rPr sz="170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BASE PLAN</a:t>
              </a:r>
            </a:p>
          </p:txBody>
        </p:sp>
        <p:sp>
          <p:nvSpPr>
            <p:cNvPr id="189" name="Shape 800"/>
            <p:cNvSpPr/>
            <p:nvPr/>
          </p:nvSpPr>
          <p:spPr>
            <a:xfrm>
              <a:off x="2621708" y="6476046"/>
              <a:ext cx="5048392" cy="2154434"/>
            </a:xfrm>
            <a:prstGeom prst="rect">
              <a:avLst/>
            </a:prstGeom>
            <a:ln w="3175">
              <a:miter lim="400000"/>
            </a:ln>
          </p:spPr>
          <p:txBody>
            <a:bodyPr wrap="none" lIns="19050" tIns="19050" rIns="19050" bIns="19050" anchor="ctr">
              <a:spAutoFit/>
            </a:bodyPr>
            <a:lstStyle/>
            <a:p>
              <a:pPr algn="ctr"/>
              <a:r>
                <a:rPr sz="10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It was popularised in the 1960s</a:t>
              </a:r>
            </a:p>
            <a:p>
              <a:pPr algn="ctr"/>
              <a:r>
                <a:rPr sz="10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</a:t>
              </a:r>
            </a:p>
            <a:p>
              <a:pPr algn="ctr"/>
              <a:r>
                <a:rPr sz="10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with the release of Letraset </a:t>
              </a:r>
            </a:p>
            <a:p>
              <a:pPr algn="ctr"/>
              <a:endParaRPr sz="10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  <a:p>
              <a:pPr algn="ctr"/>
              <a:r>
                <a:rPr sz="10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Sheets containing</a:t>
              </a:r>
              <a:r>
                <a:rPr lang="en-US" sz="10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.</a:t>
              </a:r>
              <a:endParaRPr sz="10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90" name="Shape 801"/>
            <p:cNvSpPr/>
            <p:nvPr/>
          </p:nvSpPr>
          <p:spPr>
            <a:xfrm>
              <a:off x="4395656" y="5166322"/>
              <a:ext cx="1525890" cy="1"/>
            </a:xfrm>
            <a:prstGeom prst="line">
              <a:avLst/>
            </a:prstGeom>
            <a:ln w="38100">
              <a:solidFill>
                <a:schemeClr val="accent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91" name="Shape 802"/>
            <p:cNvSpPr/>
            <p:nvPr/>
          </p:nvSpPr>
          <p:spPr>
            <a:xfrm>
              <a:off x="3805282" y="9894645"/>
              <a:ext cx="2681238" cy="73880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3175">
              <a:miter lim="400000"/>
            </a:ln>
          </p:spPr>
          <p:txBody>
            <a:bodyPr lIns="19050" tIns="19050" rIns="19050" bIns="19050" anchor="ctr"/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92" name="Shape 803"/>
            <p:cNvSpPr/>
            <p:nvPr/>
          </p:nvSpPr>
          <p:spPr>
            <a:xfrm>
              <a:off x="4005182" y="10081824"/>
              <a:ext cx="2306837" cy="389851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1800" cap="all" spc="36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More info</a:t>
              </a:r>
            </a:p>
          </p:txBody>
        </p:sp>
      </p:grpSp>
      <p:grpSp>
        <p:nvGrpSpPr>
          <p:cNvPr id="193" name="Group 2"/>
          <p:cNvGrpSpPr/>
          <p:nvPr/>
        </p:nvGrpSpPr>
        <p:grpSpPr>
          <a:xfrm>
            <a:off x="3560601" y="623814"/>
            <a:ext cx="2022799" cy="3652390"/>
            <a:chOff x="9494936" y="1663503"/>
            <a:chExt cx="5394129" cy="9739706"/>
          </a:xfrm>
        </p:grpSpPr>
        <p:sp>
          <p:nvSpPr>
            <p:cNvPr id="194" name="Shape 804"/>
            <p:cNvSpPr/>
            <p:nvPr/>
          </p:nvSpPr>
          <p:spPr>
            <a:xfrm>
              <a:off x="9494936" y="1663503"/>
              <a:ext cx="5394129" cy="9739706"/>
            </a:xfrm>
            <a:prstGeom prst="rect">
              <a:avLst/>
            </a:prstGeom>
            <a:noFill/>
            <a:ln w="381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195" name="Shape 805"/>
            <p:cNvSpPr/>
            <p:nvPr/>
          </p:nvSpPr>
          <p:spPr>
            <a:xfrm>
              <a:off x="9796757" y="4230780"/>
              <a:ext cx="4790484" cy="38985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spAutoFit/>
            </a:bodyPr>
            <a:lstStyle>
              <a:lvl1pPr algn="ctr">
                <a:defRPr sz="1800" cap="all" spc="360">
                  <a:solidFill>
                    <a:srgbClr val="8C7337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premium</a:t>
              </a:r>
            </a:p>
          </p:txBody>
        </p:sp>
        <p:sp>
          <p:nvSpPr>
            <p:cNvPr id="196" name="Shape 806"/>
            <p:cNvSpPr/>
            <p:nvPr/>
          </p:nvSpPr>
          <p:spPr>
            <a:xfrm>
              <a:off x="9567083" y="2227239"/>
              <a:ext cx="5224436" cy="88229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spAutoFit/>
            </a:bodyPr>
            <a:lstStyle>
              <a:lvl1pPr algn="ctr">
                <a:defRPr sz="5000" cap="all" spc="55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190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$99</a:t>
              </a:r>
            </a:p>
          </p:txBody>
        </p:sp>
        <p:sp>
          <p:nvSpPr>
            <p:cNvPr id="197" name="Shape 807"/>
            <p:cNvSpPr/>
            <p:nvPr/>
          </p:nvSpPr>
          <p:spPr>
            <a:xfrm>
              <a:off x="9579781" y="3385876"/>
              <a:ext cx="5224436" cy="8002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spAutoFit/>
            </a:bodyPr>
            <a:lstStyle>
              <a:lvl1pPr algn="ctr">
                <a:defRPr sz="4500">
                  <a:solidFill>
                    <a:srgbClr val="00000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r>
                <a:rPr sz="170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STANDART</a:t>
              </a:r>
            </a:p>
          </p:txBody>
        </p:sp>
        <p:sp>
          <p:nvSpPr>
            <p:cNvPr id="198" name="Shape 808"/>
            <p:cNvSpPr/>
            <p:nvPr/>
          </p:nvSpPr>
          <p:spPr>
            <a:xfrm>
              <a:off x="9526867" y="6424751"/>
              <a:ext cx="5304870" cy="225702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none" lIns="19050" tIns="19050" rIns="19050" bIns="19050" numCol="1" anchor="ctr">
              <a:spAutoFit/>
            </a:bodyPr>
            <a:lstStyle/>
            <a:p>
              <a:pPr algn="ctr"/>
              <a:r>
                <a:rPr lang="en-US" altLang="zh-CN" sz="105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It was </a:t>
              </a:r>
              <a:r>
                <a:rPr lang="en-US" altLang="zh-CN" sz="1050" dirty="0" err="1">
                  <a:latin typeface="华文细黑" panose="02010600040101010101" pitchFamily="2" charset="-122"/>
                  <a:ea typeface="华文细黑" panose="02010600040101010101" pitchFamily="2" charset="-122"/>
                </a:rPr>
                <a:t>popularised</a:t>
              </a:r>
              <a:r>
                <a:rPr lang="en-US" altLang="zh-CN" sz="105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in the 1960s</a:t>
              </a:r>
            </a:p>
            <a:p>
              <a:pPr algn="ctr"/>
              <a:r>
                <a:rPr lang="en-US" altLang="zh-CN" sz="105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</a:t>
              </a:r>
            </a:p>
            <a:p>
              <a:pPr algn="ctr"/>
              <a:r>
                <a:rPr lang="en-US" altLang="zh-CN" sz="105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with the release of </a:t>
              </a:r>
              <a:r>
                <a:rPr lang="en-US" altLang="zh-CN" sz="1050" dirty="0" err="1">
                  <a:latin typeface="华文细黑" panose="02010600040101010101" pitchFamily="2" charset="-122"/>
                  <a:ea typeface="华文细黑" panose="02010600040101010101" pitchFamily="2" charset="-122"/>
                </a:rPr>
                <a:t>Letraset</a:t>
              </a:r>
              <a:r>
                <a:rPr lang="en-US" altLang="zh-CN" sz="105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</a:t>
              </a:r>
            </a:p>
            <a:p>
              <a:pPr algn="ctr"/>
              <a:endParaRPr lang="en-US" altLang="zh-CN" sz="105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  <a:p>
              <a:pPr algn="ctr"/>
              <a:r>
                <a:rPr lang="en-US" altLang="zh-CN" sz="105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Sheets containing.</a:t>
              </a:r>
            </a:p>
          </p:txBody>
        </p:sp>
        <p:sp>
          <p:nvSpPr>
            <p:cNvPr id="199" name="Shape 809"/>
            <p:cNvSpPr/>
            <p:nvPr/>
          </p:nvSpPr>
          <p:spPr>
            <a:xfrm>
              <a:off x="11429055" y="5166322"/>
              <a:ext cx="1525891" cy="1"/>
            </a:xfrm>
            <a:prstGeom prst="line">
              <a:avLst/>
            </a:prstGeom>
            <a:noFill/>
            <a:ln w="381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200" name="Shape 810"/>
            <p:cNvSpPr/>
            <p:nvPr/>
          </p:nvSpPr>
          <p:spPr>
            <a:xfrm>
              <a:off x="10838680" y="9894646"/>
              <a:ext cx="2681241" cy="73880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201" name="Shape 811"/>
            <p:cNvSpPr/>
            <p:nvPr/>
          </p:nvSpPr>
          <p:spPr>
            <a:xfrm>
              <a:off x="11038581" y="10081828"/>
              <a:ext cx="2306842" cy="38985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spAutoFit/>
            </a:bodyPr>
            <a:lstStyle>
              <a:lvl1pPr algn="ctr">
                <a:defRPr sz="1800" cap="all" spc="36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More info</a:t>
              </a:r>
            </a:p>
          </p:txBody>
        </p:sp>
      </p:grpSp>
      <p:grpSp>
        <p:nvGrpSpPr>
          <p:cNvPr id="202" name="Group 3"/>
          <p:cNvGrpSpPr/>
          <p:nvPr/>
        </p:nvGrpSpPr>
        <p:grpSpPr>
          <a:xfrm>
            <a:off x="6198126" y="623814"/>
            <a:ext cx="2022798" cy="3652390"/>
            <a:chOff x="16528335" y="1663503"/>
            <a:chExt cx="5394127" cy="9739705"/>
          </a:xfrm>
        </p:grpSpPr>
        <p:sp>
          <p:nvSpPr>
            <p:cNvPr id="203" name="Shape 814"/>
            <p:cNvSpPr/>
            <p:nvPr/>
          </p:nvSpPr>
          <p:spPr>
            <a:xfrm>
              <a:off x="16528335" y="1663503"/>
              <a:ext cx="5394127" cy="9739705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204" name="Shape 815"/>
            <p:cNvSpPr/>
            <p:nvPr/>
          </p:nvSpPr>
          <p:spPr>
            <a:xfrm>
              <a:off x="16830156" y="4230780"/>
              <a:ext cx="4790482" cy="389851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1800" cap="all" spc="360">
                  <a:solidFill>
                    <a:srgbClr val="8C7337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premium</a:t>
              </a:r>
            </a:p>
          </p:txBody>
        </p:sp>
        <p:sp>
          <p:nvSpPr>
            <p:cNvPr id="205" name="Shape 816"/>
            <p:cNvSpPr/>
            <p:nvPr/>
          </p:nvSpPr>
          <p:spPr>
            <a:xfrm>
              <a:off x="16600482" y="2227239"/>
              <a:ext cx="5224434" cy="882293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5000" cap="all" spc="55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190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$130</a:t>
              </a:r>
            </a:p>
          </p:txBody>
        </p:sp>
        <p:sp>
          <p:nvSpPr>
            <p:cNvPr id="206" name="Shape 817"/>
            <p:cNvSpPr/>
            <p:nvPr/>
          </p:nvSpPr>
          <p:spPr>
            <a:xfrm>
              <a:off x="16613180" y="3385876"/>
              <a:ext cx="5224434" cy="800219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4500">
                  <a:solidFill>
                    <a:srgbClr val="00000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</a:lstStyle>
            <a:p>
              <a:r>
                <a:rPr sz="17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GOLD</a:t>
              </a:r>
            </a:p>
          </p:txBody>
        </p:sp>
        <p:sp>
          <p:nvSpPr>
            <p:cNvPr id="207" name="Shape 818"/>
            <p:cNvSpPr/>
            <p:nvPr/>
          </p:nvSpPr>
          <p:spPr>
            <a:xfrm>
              <a:off x="16560263" y="6424748"/>
              <a:ext cx="5304871" cy="2257029"/>
            </a:xfrm>
            <a:prstGeom prst="rect">
              <a:avLst/>
            </a:prstGeom>
            <a:ln w="3175">
              <a:miter lim="400000"/>
            </a:ln>
          </p:spPr>
          <p:txBody>
            <a:bodyPr wrap="none" lIns="19050" tIns="19050" rIns="19050" bIns="19050" anchor="ctr">
              <a:spAutoFit/>
            </a:bodyPr>
            <a:lstStyle/>
            <a:p>
              <a:pPr algn="ctr"/>
              <a:r>
                <a:rPr lang="en-US" altLang="zh-CN" sz="105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It was </a:t>
              </a:r>
              <a:r>
                <a:rPr lang="en-US" altLang="zh-CN" sz="1050" dirty="0" err="1">
                  <a:latin typeface="华文细黑" panose="02010600040101010101" pitchFamily="2" charset="-122"/>
                  <a:ea typeface="华文细黑" panose="02010600040101010101" pitchFamily="2" charset="-122"/>
                </a:rPr>
                <a:t>popularised</a:t>
              </a:r>
              <a:r>
                <a:rPr lang="en-US" altLang="zh-CN" sz="105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in the 1960s</a:t>
              </a:r>
            </a:p>
            <a:p>
              <a:pPr algn="ctr"/>
              <a:r>
                <a:rPr lang="en-US" altLang="zh-CN" sz="105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</a:t>
              </a:r>
            </a:p>
            <a:p>
              <a:pPr algn="ctr"/>
              <a:r>
                <a:rPr lang="en-US" altLang="zh-CN" sz="105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with the release of </a:t>
              </a:r>
              <a:r>
                <a:rPr lang="en-US" altLang="zh-CN" sz="1050" dirty="0" err="1">
                  <a:latin typeface="华文细黑" panose="02010600040101010101" pitchFamily="2" charset="-122"/>
                  <a:ea typeface="华文细黑" panose="02010600040101010101" pitchFamily="2" charset="-122"/>
                </a:rPr>
                <a:t>Letraset</a:t>
              </a:r>
              <a:r>
                <a:rPr lang="en-US" altLang="zh-CN" sz="105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 </a:t>
              </a:r>
            </a:p>
            <a:p>
              <a:pPr algn="ctr"/>
              <a:endParaRPr lang="en-US" altLang="zh-CN" sz="105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  <a:p>
              <a:pPr algn="ctr"/>
              <a:r>
                <a:rPr lang="en-US" altLang="zh-CN" sz="105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Sheets containing.</a:t>
              </a:r>
            </a:p>
          </p:txBody>
        </p:sp>
        <p:sp>
          <p:nvSpPr>
            <p:cNvPr id="208" name="Shape 819"/>
            <p:cNvSpPr/>
            <p:nvPr/>
          </p:nvSpPr>
          <p:spPr>
            <a:xfrm>
              <a:off x="18462454" y="5166322"/>
              <a:ext cx="1525890" cy="1"/>
            </a:xfrm>
            <a:prstGeom prst="line">
              <a:avLst/>
            </a:prstGeom>
            <a:ln w="38100">
              <a:solidFill>
                <a:schemeClr val="accent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209" name="Shape 820"/>
            <p:cNvSpPr/>
            <p:nvPr/>
          </p:nvSpPr>
          <p:spPr>
            <a:xfrm>
              <a:off x="17872079" y="9894645"/>
              <a:ext cx="2681239" cy="73880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3175">
              <a:miter lim="400000"/>
            </a:ln>
          </p:spPr>
          <p:txBody>
            <a:bodyPr lIns="19050" tIns="19050" rIns="19050" bIns="19050" anchor="ctr"/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100">
                <a:latin typeface="造字工房朗宋（非商用）常规体" pitchFamily="2" charset="-122"/>
                <a:ea typeface="造字工房朗宋（非商用）常规体" pitchFamily="2" charset="-122"/>
              </a:endParaRPr>
            </a:p>
          </p:txBody>
        </p:sp>
        <p:sp>
          <p:nvSpPr>
            <p:cNvPr id="210" name="Shape 821"/>
            <p:cNvSpPr/>
            <p:nvPr/>
          </p:nvSpPr>
          <p:spPr>
            <a:xfrm>
              <a:off x="18071980" y="10081824"/>
              <a:ext cx="2306837" cy="389851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1800" cap="all" spc="36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More info</a:t>
              </a:r>
            </a:p>
          </p:txBody>
        </p:sp>
      </p:grpSp>
      <p:sp>
        <p:nvSpPr>
          <p:cNvPr id="31" name="椭圆 30"/>
          <p:cNvSpPr/>
          <p:nvPr/>
        </p:nvSpPr>
        <p:spPr>
          <a:xfrm>
            <a:off x="8389815" y="4276204"/>
            <a:ext cx="337782" cy="337782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8052033" y="3728006"/>
            <a:ext cx="168891" cy="168891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20"/>
          <p:cNvGrpSpPr/>
          <p:nvPr/>
        </p:nvGrpSpPr>
        <p:grpSpPr>
          <a:xfrm>
            <a:off x="1537003" y="604272"/>
            <a:ext cx="6181020" cy="847582"/>
            <a:chOff x="4103040" y="1789632"/>
            <a:chExt cx="16482720" cy="2260217"/>
          </a:xfrm>
        </p:grpSpPr>
        <p:sp>
          <p:nvSpPr>
            <p:cNvPr id="80" name="Shape 67"/>
            <p:cNvSpPr txBox="1"/>
            <p:nvPr/>
          </p:nvSpPr>
          <p:spPr>
            <a:xfrm>
              <a:off x="4103040" y="1873014"/>
              <a:ext cx="16482720" cy="2176835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>
              <a:normAutofit/>
            </a:bodyPr>
            <a:lstStyle>
              <a:lvl1pPr marL="0" marR="0" indent="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chemeClr val="bg1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  <a:lvl2pPr marL="0" marR="0" indent="228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2pPr>
              <a:lvl3pPr marL="0" marR="0" indent="457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3pPr>
              <a:lvl4pPr marL="0" marR="0" indent="685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4pPr>
              <a:lvl5pPr marL="0" marR="0" indent="9144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5pPr>
              <a:lvl6pPr marL="0" marR="0" indent="11430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6pPr>
              <a:lvl7pPr marL="0" marR="0" indent="1371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7pPr>
              <a:lvl8pPr marL="0" marR="0" indent="1600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8pPr>
              <a:lvl9pPr marL="0" marR="0" indent="1828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9pPr>
            </a:lstStyle>
            <a:p>
              <a:pPr hangingPunct="1"/>
              <a:r>
                <a:rPr lang="en-US" sz="4200" dirty="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Title text demo</a:t>
              </a:r>
            </a:p>
          </p:txBody>
        </p:sp>
        <p:sp>
          <p:nvSpPr>
            <p:cNvPr id="81" name="Shape 69"/>
            <p:cNvSpPr/>
            <p:nvPr/>
          </p:nvSpPr>
          <p:spPr>
            <a:xfrm>
              <a:off x="10565672" y="1789632"/>
              <a:ext cx="3878925" cy="389850"/>
            </a:xfrm>
            <a:prstGeom prst="rect">
              <a:avLst/>
            </a:prstGeom>
            <a:ln w="3175">
              <a:miter lim="400000"/>
            </a:ln>
          </p:spPr>
          <p:txBody>
            <a:bodyPr lIns="19050" tIns="19050" rIns="19050" bIns="19050" anchor="ctr">
              <a:spAutoFit/>
            </a:bodyPr>
            <a:lstStyle>
              <a:lvl1pPr algn="ctr">
                <a:defRPr sz="1800" cap="all" spc="360">
                  <a:solidFill>
                    <a:srgbClr val="818181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sz="700">
                  <a:solidFill>
                    <a:schemeClr val="tx1"/>
                  </a:solidFill>
                  <a:latin typeface="造字工房朗宋（非商用）常规体" pitchFamily="2" charset="-122"/>
                  <a:ea typeface="造字工房朗宋（非商用）常规体" pitchFamily="2" charset="-122"/>
                </a:rPr>
                <a:t>demo slide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270270" y="1845731"/>
            <a:ext cx="6761578" cy="1748634"/>
            <a:chOff x="1260022" y="2163164"/>
            <a:chExt cx="6960165" cy="1748634"/>
          </a:xfrm>
          <a:noFill/>
          <a:effectLst/>
        </p:grpSpPr>
        <p:sp>
          <p:nvSpPr>
            <p:cNvPr id="26" name="Arc 54"/>
            <p:cNvSpPr/>
            <p:nvPr/>
          </p:nvSpPr>
          <p:spPr bwMode="auto">
            <a:xfrm>
              <a:off x="4740104" y="2171757"/>
              <a:ext cx="1740042" cy="1740041"/>
            </a:xfrm>
            <a:prstGeom prst="arc">
              <a:avLst>
                <a:gd name="adj1" fmla="val 21449734"/>
                <a:gd name="adj2" fmla="val 10900343"/>
              </a:avLst>
            </a:prstGeom>
            <a:grpFill/>
            <a:ln w="127000" cap="rnd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hangingPunct="0">
                <a:defRPr/>
              </a:pPr>
              <a:endParaRPr lang="en-US" sz="1200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7" name="Arc 42"/>
            <p:cNvSpPr/>
            <p:nvPr/>
          </p:nvSpPr>
          <p:spPr bwMode="auto">
            <a:xfrm>
              <a:off x="1260022" y="2171757"/>
              <a:ext cx="1740042" cy="1740041"/>
            </a:xfrm>
            <a:prstGeom prst="arc">
              <a:avLst>
                <a:gd name="adj1" fmla="val 21449734"/>
                <a:gd name="adj2" fmla="val 10900343"/>
              </a:avLst>
            </a:prstGeom>
            <a:grpFill/>
            <a:ln w="127000" cap="rnd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hangingPunct="0">
                <a:defRPr/>
              </a:pPr>
              <a:endParaRPr lang="en-US" sz="1200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8" name="Arc 40"/>
            <p:cNvSpPr/>
            <p:nvPr/>
          </p:nvSpPr>
          <p:spPr bwMode="auto">
            <a:xfrm rot="10800000">
              <a:off x="3000064" y="2163164"/>
              <a:ext cx="1740041" cy="1740041"/>
            </a:xfrm>
            <a:prstGeom prst="arc">
              <a:avLst>
                <a:gd name="adj1" fmla="val 21449734"/>
                <a:gd name="adj2" fmla="val 10900343"/>
              </a:avLst>
            </a:prstGeom>
            <a:grpFill/>
            <a:ln w="127000" cap="rnd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hangingPunct="0">
                <a:defRPr/>
              </a:pPr>
              <a:endParaRPr lang="en-US" sz="1200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9" name="Arc 52"/>
            <p:cNvSpPr/>
            <p:nvPr/>
          </p:nvSpPr>
          <p:spPr bwMode="auto">
            <a:xfrm rot="10800000">
              <a:off x="6480146" y="2163164"/>
              <a:ext cx="1740041" cy="1740041"/>
            </a:xfrm>
            <a:prstGeom prst="arc">
              <a:avLst>
                <a:gd name="adj1" fmla="val 21449734"/>
                <a:gd name="adj2" fmla="val 10900343"/>
              </a:avLst>
            </a:prstGeom>
            <a:grpFill/>
            <a:ln w="127000" cap="rnd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hangingPunct="0">
                <a:defRPr/>
              </a:pPr>
              <a:endParaRPr lang="en-US" sz="1200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317035" y="1436739"/>
            <a:ext cx="1621903" cy="600262"/>
          </a:xfrm>
          <a:prstGeom prst="rect">
            <a:avLst/>
          </a:prstGeom>
          <a:noFill/>
        </p:spPr>
        <p:txBody>
          <a:bodyPr wrap="square" lIns="79155" tIns="39577" rIns="79155" bIns="3957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华文细黑" panose="02010600040101010101" pitchFamily="2" charset="-122"/>
                <a:ea typeface="华文细黑" panose="02010600040101010101" pitchFamily="2" charset="-122"/>
              </a:rPr>
              <a:t>It was </a:t>
            </a:r>
            <a:r>
              <a:rPr lang="en-US" altLang="zh-CN" sz="1200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popularised</a:t>
            </a:r>
            <a:r>
              <a:rPr lang="en-US" altLang="zh-CN" sz="1200" dirty="0">
                <a:latin typeface="华文细黑" panose="02010600040101010101" pitchFamily="2" charset="-122"/>
                <a:ea typeface="华文细黑" panose="02010600040101010101" pitchFamily="2" charset="-122"/>
              </a:rPr>
              <a:t> in the 1960s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15237" y="3615858"/>
            <a:ext cx="1621903" cy="633925"/>
          </a:xfrm>
          <a:prstGeom prst="rect">
            <a:avLst/>
          </a:prstGeom>
          <a:noFill/>
        </p:spPr>
        <p:txBody>
          <a:bodyPr wrap="square" lIns="79155" tIns="39577" rIns="79155" bIns="3957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华文细黑" panose="02010600040101010101" pitchFamily="2" charset="-122"/>
                <a:ea typeface="华文细黑" panose="02010600040101010101" pitchFamily="2" charset="-122"/>
              </a:rPr>
              <a:t>with the release of </a:t>
            </a:r>
            <a:r>
              <a:rPr lang="en-US" altLang="zh-CN" sz="1200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Letraset</a:t>
            </a:r>
            <a:endParaRPr lang="en-US" altLang="zh-CN" sz="12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51057" y="1458005"/>
            <a:ext cx="1621903" cy="556917"/>
          </a:xfrm>
          <a:prstGeom prst="rect">
            <a:avLst/>
          </a:prstGeom>
          <a:noFill/>
        </p:spPr>
        <p:txBody>
          <a:bodyPr wrap="square" lIns="79155" tIns="39577" rIns="79155" bIns="3957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latin typeface="华文细黑" panose="02010600040101010101" pitchFamily="2" charset="-122"/>
                <a:ea typeface="华文细黑" panose="02010600040101010101" pitchFamily="2" charset="-122"/>
              </a:rPr>
              <a:t>It was </a:t>
            </a:r>
            <a:r>
              <a:rPr lang="en-US" altLang="zh-CN" sz="1100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popularised</a:t>
            </a:r>
            <a:r>
              <a:rPr lang="en-US" altLang="zh-CN" sz="1100" dirty="0">
                <a:latin typeface="华文细黑" panose="02010600040101010101" pitchFamily="2" charset="-122"/>
                <a:ea typeface="华文细黑" panose="02010600040101010101" pitchFamily="2" charset="-122"/>
              </a:rPr>
              <a:t> in the 1960s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12710" y="3573325"/>
            <a:ext cx="1621903" cy="600262"/>
          </a:xfrm>
          <a:prstGeom prst="rect">
            <a:avLst/>
          </a:prstGeom>
          <a:noFill/>
        </p:spPr>
        <p:txBody>
          <a:bodyPr wrap="square" lIns="79155" tIns="39577" rIns="79155" bIns="3957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华文细黑" panose="02010600040101010101" pitchFamily="2" charset="-122"/>
                <a:ea typeface="华文细黑" panose="02010600040101010101" pitchFamily="2" charset="-122"/>
              </a:rPr>
              <a:t>with the release of </a:t>
            </a:r>
            <a:r>
              <a:rPr lang="en-US" altLang="zh-CN" sz="1200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Letraset</a:t>
            </a:r>
            <a:endParaRPr lang="en-US" altLang="zh-CN" sz="12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559601" y="2138049"/>
            <a:ext cx="1172170" cy="1172593"/>
            <a:chOff x="2201071" y="3406041"/>
            <a:chExt cx="1805286" cy="1805938"/>
          </a:xfrm>
        </p:grpSpPr>
        <p:grpSp>
          <p:nvGrpSpPr>
            <p:cNvPr id="44" name="组合 43"/>
            <p:cNvGrpSpPr/>
            <p:nvPr/>
          </p:nvGrpSpPr>
          <p:grpSpPr>
            <a:xfrm>
              <a:off x="2201071" y="3406041"/>
              <a:ext cx="1805286" cy="1805938"/>
              <a:chOff x="4345444" y="2542859"/>
              <a:chExt cx="1810550" cy="1811205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48" name="同心圆 47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椭圆 48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  <p:sp>
            <p:nvSpPr>
              <p:cNvPr id="47" name="椭圆 46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2595751" y="4007624"/>
              <a:ext cx="1023614" cy="56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Title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923741" y="2138049"/>
            <a:ext cx="1172170" cy="1172593"/>
            <a:chOff x="7382260" y="3406041"/>
            <a:chExt cx="1805286" cy="1805938"/>
          </a:xfrm>
        </p:grpSpPr>
        <p:grpSp>
          <p:nvGrpSpPr>
            <p:cNvPr id="51" name="组合 50"/>
            <p:cNvGrpSpPr/>
            <p:nvPr/>
          </p:nvGrpSpPr>
          <p:grpSpPr>
            <a:xfrm>
              <a:off x="7382260" y="3406041"/>
              <a:ext cx="1805286" cy="1805938"/>
              <a:chOff x="4345444" y="2542859"/>
              <a:chExt cx="1810550" cy="1811205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55" name="同心圆 5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  <p:sp>
            <p:nvSpPr>
              <p:cNvPr id="54" name="椭圆 53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7760563" y="4024000"/>
              <a:ext cx="1023614" cy="56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Title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254283" y="2138049"/>
            <a:ext cx="1172170" cy="1172593"/>
            <a:chOff x="4811090" y="3406041"/>
            <a:chExt cx="1805286" cy="1805938"/>
          </a:xfrm>
        </p:grpSpPr>
        <p:grpSp>
          <p:nvGrpSpPr>
            <p:cNvPr id="58" name="组合 57"/>
            <p:cNvGrpSpPr/>
            <p:nvPr/>
          </p:nvGrpSpPr>
          <p:grpSpPr>
            <a:xfrm>
              <a:off x="4811090" y="3406041"/>
              <a:ext cx="1805286" cy="1805938"/>
              <a:chOff x="4345444" y="2542859"/>
              <a:chExt cx="1810550" cy="1811205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83" name="同心圆 82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椭圆 83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  <p:sp>
            <p:nvSpPr>
              <p:cNvPr id="82" name="椭圆 81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5205770" y="4024000"/>
              <a:ext cx="1023614" cy="56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Title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6600566" y="2138049"/>
            <a:ext cx="1172170" cy="1172593"/>
            <a:chOff x="9964778" y="3406041"/>
            <a:chExt cx="1805286" cy="1805938"/>
          </a:xfrm>
        </p:grpSpPr>
        <p:grpSp>
          <p:nvGrpSpPr>
            <p:cNvPr id="86" name="组合 85"/>
            <p:cNvGrpSpPr/>
            <p:nvPr/>
          </p:nvGrpSpPr>
          <p:grpSpPr>
            <a:xfrm>
              <a:off x="9964778" y="3406041"/>
              <a:ext cx="1805286" cy="1805938"/>
              <a:chOff x="4345444" y="2542859"/>
              <a:chExt cx="1810550" cy="1811205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90" name="同心圆 89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1" name="椭圆 90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  <p:sp>
            <p:nvSpPr>
              <p:cNvPr id="89" name="椭圆 88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10359458" y="4007624"/>
              <a:ext cx="1023614" cy="56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Title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9B2BBB7-3CD3-482F-927A-2BE114D46C5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创意渐变网页版式设计招聘简历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ww.2ppt.com">
  <a:themeElements>
    <a:clrScheme name="自定义 22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BDEAFF"/>
      </a:accent1>
      <a:accent2>
        <a:srgbClr val="C8D8EF"/>
      </a:accent2>
      <a:accent3>
        <a:srgbClr val="DAB3C6"/>
      </a:accent3>
      <a:accent4>
        <a:srgbClr val="E69FB1"/>
      </a:accent4>
      <a:accent5>
        <a:srgbClr val="FF6F80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1377</Words>
  <Application>Microsoft Office PowerPoint</Application>
  <PresentationFormat>全屏显示(16:9)</PresentationFormat>
  <Paragraphs>165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et-line</vt:lpstr>
      <vt:lpstr>Helvetica Light</vt:lpstr>
      <vt:lpstr>Lora</vt:lpstr>
      <vt:lpstr>Microsoft YaHei UI</vt:lpstr>
      <vt:lpstr>Montserrat-Regular</vt:lpstr>
      <vt:lpstr>Playfair Display Black</vt:lpstr>
      <vt:lpstr>等线</vt:lpstr>
      <vt:lpstr>华康娃娃体W5</vt:lpstr>
      <vt:lpstr>华文楷体</vt:lpstr>
      <vt:lpstr>华文细黑</vt:lpstr>
      <vt:lpstr>宋体</vt:lpstr>
      <vt:lpstr>微软雅黑</vt:lpstr>
      <vt:lpstr>幼圆</vt:lpstr>
      <vt:lpstr>造字工房朗宋（非商用）常规体</vt:lpstr>
      <vt:lpstr>Arial</vt:lpstr>
      <vt:lpstr>Bodoni MT Black</vt:lpstr>
      <vt:lpstr>Calibri</vt:lpstr>
      <vt:lpstr>Roboto</vt:lpstr>
      <vt:lpstr>Segoe UI</vt:lpstr>
      <vt:lpstr>Wingdings</vt:lpstr>
      <vt:lpstr>www.2ppt.com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3</cp:revision>
  <dcterms:created xsi:type="dcterms:W3CDTF">2021-07-14T00:10:03Z</dcterms:created>
  <dcterms:modified xsi:type="dcterms:W3CDTF">2023-01-11T01:54:50Z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41C99453BC3E424BB4E982C92955C9B1</vt:lpwstr>
  </property>
  <property fmtid="{D5CDD505-2E9C-101B-9397-08002B2CF9AE}" pid="3" name="KSOProductBuildVer">
    <vt:lpwstr>2052-11.1.0.10495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