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01" r:id="rId2"/>
    <p:sldId id="3158" r:id="rId3"/>
    <p:sldId id="3181" r:id="rId4"/>
    <p:sldId id="2903" r:id="rId5"/>
    <p:sldId id="3167" r:id="rId6"/>
    <p:sldId id="3168" r:id="rId7"/>
    <p:sldId id="3169" r:id="rId8"/>
    <p:sldId id="3170" r:id="rId9"/>
    <p:sldId id="3182" r:id="rId10"/>
    <p:sldId id="3164" r:id="rId11"/>
    <p:sldId id="3171" r:id="rId12"/>
    <p:sldId id="3172" r:id="rId13"/>
    <p:sldId id="3173" r:id="rId14"/>
    <p:sldId id="3183" r:id="rId15"/>
    <p:sldId id="3174" r:id="rId16"/>
    <p:sldId id="3165" r:id="rId17"/>
    <p:sldId id="3175" r:id="rId18"/>
    <p:sldId id="3176" r:id="rId19"/>
    <p:sldId id="3177" r:id="rId20"/>
    <p:sldId id="3178" r:id="rId21"/>
    <p:sldId id="3185" r:id="rId22"/>
    <p:sldId id="3187" r:id="rId23"/>
    <p:sldId id="3186" r:id="rId24"/>
    <p:sldId id="3166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07F"/>
    <a:srgbClr val="76ABB9"/>
    <a:srgbClr val="FFFFFF"/>
    <a:srgbClr val="EEE800"/>
    <a:srgbClr val="F0EA00"/>
    <a:srgbClr val="FFC000"/>
    <a:srgbClr val="FFFCF3"/>
    <a:srgbClr val="C00000"/>
    <a:srgbClr val="FFDA65"/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3" autoAdjust="0"/>
    <p:restoredTop sz="95317" autoAdjust="0"/>
  </p:normalViewPr>
  <p:slideViewPr>
    <p:cSldViewPr>
      <p:cViewPr varScale="1">
        <p:scale>
          <a:sx n="108" d="100"/>
          <a:sy n="108" d="100"/>
        </p:scale>
        <p:origin x="618" y="108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  <p:pic>
        <p:nvPicPr>
          <p:cNvPr id="5" name="图片 4" descr="2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1130" y="0"/>
            <a:ext cx="1246886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93" y="3355031"/>
            <a:ext cx="3158724" cy="35156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1" b="5014"/>
          <a:stretch>
            <a:fillRect/>
          </a:stretch>
        </p:blipFill>
        <p:spPr>
          <a:xfrm flipH="1">
            <a:off x="-18829" y="4316614"/>
            <a:ext cx="12192000" cy="2538420"/>
          </a:xfrm>
          <a:prstGeom prst="rect">
            <a:avLst/>
          </a:prstGeom>
        </p:spPr>
      </p:pic>
      <p:grpSp>
        <p:nvGrpSpPr>
          <p:cNvPr id="20" name="组合 19"/>
          <p:cNvGrpSpPr/>
          <p:nvPr userDrawn="1"/>
        </p:nvGrpSpPr>
        <p:grpSpPr>
          <a:xfrm>
            <a:off x="-32520" y="-2966"/>
            <a:ext cx="12238210" cy="6873666"/>
            <a:chOff x="-34298" y="-3128"/>
            <a:chExt cx="12907487" cy="7249172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-34298" y="0"/>
              <a:ext cx="1868891" cy="7232650"/>
              <a:chOff x="-34298" y="0"/>
              <a:chExt cx="1868891" cy="7232650"/>
            </a:xfrm>
          </p:grpSpPr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948"/>
              <a:stretch>
                <a:fillRect/>
              </a:stretch>
            </p:blipFill>
            <p:spPr>
              <a:xfrm>
                <a:off x="0" y="0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4298" y="2379697"/>
                <a:ext cx="1268232" cy="4849825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 userDrawn="1"/>
          </p:nvGrpSpPr>
          <p:grpSpPr>
            <a:xfrm>
              <a:off x="11022313" y="-3128"/>
              <a:ext cx="1850876" cy="7249172"/>
              <a:chOff x="11022313" y="-3128"/>
              <a:chExt cx="1850876" cy="7249172"/>
            </a:xfrm>
          </p:grpSpPr>
          <p:pic>
            <p:nvPicPr>
              <p:cNvPr id="9" name="图片 8"/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948"/>
              <a:stretch>
                <a:fillRect/>
              </a:stretch>
            </p:blipFill>
            <p:spPr>
              <a:xfrm flipH="1">
                <a:off x="11022313" y="-3128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4918" y="2693615"/>
                <a:ext cx="1438271" cy="455242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1" b="10028"/>
          <a:stretch>
            <a:fillRect/>
          </a:stretch>
        </p:blipFill>
        <p:spPr>
          <a:xfrm flipH="1">
            <a:off x="-12943" y="5272505"/>
            <a:ext cx="12192000" cy="1593281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28"/>
          <p:cNvSpPr txBox="1"/>
          <p:nvPr userDrawn="1"/>
        </p:nvSpPr>
        <p:spPr bwMode="auto">
          <a:xfrm>
            <a:off x="667960" y="186428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b="0" dirty="0">
                <a:solidFill>
                  <a:schemeClr val="bg1"/>
                </a:solidFill>
                <a:effectLst/>
                <a:latin typeface="Arial" panose="020B0604020202020204" pitchFamily="34" charset="0"/>
                <a:sym typeface="Arial" panose="020B0604020202020204" pitchFamily="34" charset="0"/>
              </a:rPr>
              <a:t>添加标题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 advClick="0" advTm="3000">
    <p:push dir="u"/>
  </p:transition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22" y="1052736"/>
            <a:ext cx="9525955" cy="2256551"/>
          </a:xfrm>
          <a:prstGeom prst="rect">
            <a:avLst/>
          </a:prstGeom>
        </p:spPr>
      </p:pic>
      <p:sp>
        <p:nvSpPr>
          <p:cNvPr id="12" name="副标题 2"/>
          <p:cNvSpPr txBox="1"/>
          <p:nvPr/>
        </p:nvSpPr>
        <p:spPr>
          <a:xfrm>
            <a:off x="4007768" y="3548714"/>
            <a:ext cx="3850207" cy="5229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zh-CN" altLang="en-US" dirty="0">
                <a:solidFill>
                  <a:srgbClr val="76ABB9"/>
                </a:solidFill>
              </a:rPr>
              <a:t>幼儿园妇女节活动方案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>
          <a:xfrm>
            <a:off x="5906482" y="1052736"/>
            <a:ext cx="1561355" cy="1561357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F3807F"/>
          </a:solidFill>
          <a:ln w="9525" cap="flat" cmpd="sng" algn="ctr">
            <a:noFill/>
            <a:prstDash val="solid"/>
          </a:ln>
          <a:effectLst>
            <a:outerShdw blurRad="228600" dist="1270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02</a:t>
            </a:r>
          </a:p>
        </p:txBody>
      </p:sp>
      <p:sp>
        <p:nvSpPr>
          <p:cNvPr id="12" name="矩形 11"/>
          <p:cNvSpPr/>
          <p:nvPr/>
        </p:nvSpPr>
        <p:spPr>
          <a:xfrm>
            <a:off x="3245872" y="2925024"/>
            <a:ext cx="6882576" cy="73850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中班：我们为妈妈做礼物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828"/>
          <p:cNvSpPr txBox="1"/>
          <p:nvPr/>
        </p:nvSpPr>
        <p:spPr bwMode="auto">
          <a:xfrm>
            <a:off x="781293" y="215191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设计意图</a:t>
            </a:r>
          </a:p>
        </p:txBody>
      </p:sp>
      <p:sp>
        <p:nvSpPr>
          <p:cNvPr id="3" name="文本框 10"/>
          <p:cNvSpPr txBox="1"/>
          <p:nvPr/>
        </p:nvSpPr>
        <p:spPr>
          <a:xfrm>
            <a:off x="3724186" y="1343384"/>
            <a:ext cx="77048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中班是幼儿三年学前教育中承上启下的阶段，他们对事物的理解能力逐渐增强了，为此除了知道三月八日是妈妈的节日之外，还有必要让他们了解三八节的由来。</a:t>
            </a:r>
          </a:p>
        </p:txBody>
      </p:sp>
      <p:sp>
        <p:nvSpPr>
          <p:cNvPr id="4" name="TextBox 17"/>
          <p:cNvSpPr txBox="1"/>
          <p:nvPr/>
        </p:nvSpPr>
        <p:spPr>
          <a:xfrm>
            <a:off x="3806615" y="2423747"/>
            <a:ext cx="2020570" cy="372110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小班孩子年龄特点</a:t>
            </a:r>
          </a:p>
        </p:txBody>
      </p:sp>
      <p:sp>
        <p:nvSpPr>
          <p:cNvPr id="5" name="文本框 10"/>
          <p:cNvSpPr txBox="1"/>
          <p:nvPr/>
        </p:nvSpPr>
        <p:spPr>
          <a:xfrm>
            <a:off x="3724186" y="2842637"/>
            <a:ext cx="77048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随着他们有意性行为的增加，初步规则意识的萌发，动作质量明显提高，并又能坚持较长时间，我们可尝试自主性的区域活动，让幼儿为妈妈奶奶进行制作礼物。</a:t>
            </a:r>
          </a:p>
        </p:txBody>
      </p:sp>
      <p:sp>
        <p:nvSpPr>
          <p:cNvPr id="6" name="TextBox 17"/>
          <p:cNvSpPr txBox="1"/>
          <p:nvPr/>
        </p:nvSpPr>
        <p:spPr>
          <a:xfrm>
            <a:off x="3804381" y="908720"/>
            <a:ext cx="1563370" cy="372110"/>
          </a:xfrm>
          <a:prstGeom prst="rect">
            <a:avLst/>
          </a:prstGeom>
          <a:solidFill>
            <a:srgbClr val="76ABB9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中班孩子特点</a:t>
            </a:r>
          </a:p>
        </p:txBody>
      </p:sp>
      <p:sp>
        <p:nvSpPr>
          <p:cNvPr id="7" name="文本框 10"/>
          <p:cNvSpPr txBox="1"/>
          <p:nvPr/>
        </p:nvSpPr>
        <p:spPr>
          <a:xfrm>
            <a:off x="3724186" y="4372528"/>
            <a:ext cx="770485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但是中班的幼儿还是依赖性较强，独立操作与解决问题的能力较弱，所以还是需要成人的帮助，为此，邀请家中的男同胞与幼儿共同完成制作任务，并一起赠送给家中的女性，既表达了对妈妈奶奶的节日祝福，又增进了家庭成员之间的情感交流。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3805497" y="3937864"/>
            <a:ext cx="1791970" cy="372110"/>
          </a:xfrm>
          <a:prstGeom prst="rect">
            <a:avLst/>
          </a:prstGeom>
          <a:solidFill>
            <a:srgbClr val="76ABB9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我们的亲子活动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704" y="1844824"/>
            <a:ext cx="3852686" cy="3852686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/>
      <p:bldP spid="6" grpId="0" bldLvl="0" animBg="1"/>
      <p:bldP spid="7" grpId="0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828"/>
          <p:cNvSpPr txBox="1"/>
          <p:nvPr/>
        </p:nvSpPr>
        <p:spPr bwMode="auto">
          <a:xfrm>
            <a:off x="781293" y="215191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活动目标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387" y="971608"/>
            <a:ext cx="3102091" cy="4914784"/>
          </a:xfrm>
          <a:prstGeom prst="rect">
            <a:avLst/>
          </a:prstGeom>
        </p:spPr>
      </p:pic>
      <p:sp>
        <p:nvSpPr>
          <p:cNvPr id="4" name="Freeform 46"/>
          <p:cNvSpPr>
            <a:spLocks noEditPoints="1"/>
          </p:cNvSpPr>
          <p:nvPr/>
        </p:nvSpPr>
        <p:spPr bwMode="auto">
          <a:xfrm>
            <a:off x="556863" y="1844824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A8D2C7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10"/>
          <p:cNvSpPr txBox="1"/>
          <p:nvPr/>
        </p:nvSpPr>
        <p:spPr>
          <a:xfrm>
            <a:off x="1209498" y="1844824"/>
            <a:ext cx="29190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了解三八妇女节的由来，知道妈妈、奶奶们的辛劳，并懂得要尊敬她们。</a:t>
            </a:r>
          </a:p>
        </p:txBody>
      </p:sp>
      <p:sp>
        <p:nvSpPr>
          <p:cNvPr id="6" name="Freeform 46"/>
          <p:cNvSpPr>
            <a:spLocks noEditPoints="1"/>
          </p:cNvSpPr>
          <p:nvPr/>
        </p:nvSpPr>
        <p:spPr bwMode="auto">
          <a:xfrm>
            <a:off x="7078604" y="2317302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3807F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文本框 10"/>
          <p:cNvSpPr txBox="1"/>
          <p:nvPr/>
        </p:nvSpPr>
        <p:spPr>
          <a:xfrm>
            <a:off x="7731239" y="2317302"/>
            <a:ext cx="4428493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乐意与爸爸、爷爷自主地选择制作区域，共同为妈妈、奶奶制作礼物，表达对妈妈、奶奶的祝贺。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重点：乐意与爸爸、爷爷合作，共同制作礼物。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难点：知道妈妈、奶奶们的辛劳，懂得要尊敬她们。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 bldLvl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828"/>
          <p:cNvSpPr txBox="1"/>
          <p:nvPr/>
        </p:nvSpPr>
        <p:spPr bwMode="auto">
          <a:xfrm>
            <a:off x="781293" y="215191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活动准备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936761"/>
            <a:ext cx="4393534" cy="49844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124744"/>
            <a:ext cx="6933348" cy="43364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39" y="1610350"/>
            <a:ext cx="1314450" cy="685800"/>
          </a:xfrm>
          <a:prstGeom prst="rect">
            <a:avLst/>
          </a:prstGeom>
        </p:spPr>
      </p:pic>
      <p:sp>
        <p:nvSpPr>
          <p:cNvPr id="7" name="文本框 10"/>
          <p:cNvSpPr txBox="1"/>
          <p:nvPr/>
        </p:nvSpPr>
        <p:spPr>
          <a:xfrm>
            <a:off x="1578282" y="2132856"/>
            <a:ext cx="39832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通知爸爸、爷爷参加活动。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制作区域分隔、制作礼物的一些材料。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一些歌曲，如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我的好妈妈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世上只有妈妈好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只要妈妈露笑脸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等。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828"/>
          <p:cNvSpPr txBox="1"/>
          <p:nvPr/>
        </p:nvSpPr>
        <p:spPr bwMode="auto">
          <a:xfrm>
            <a:off x="781293" y="215191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活动内容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2492896"/>
            <a:ext cx="4081229" cy="3075000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263353" y="2297268"/>
            <a:ext cx="40812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、今天是几月几号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是哪些人的节日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、了解三八妇女节的由来。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幼儿收集的资料或教师讲述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Group 14"/>
          <p:cNvGrpSpPr/>
          <p:nvPr/>
        </p:nvGrpSpPr>
        <p:grpSpPr>
          <a:xfrm>
            <a:off x="191346" y="1649196"/>
            <a:ext cx="2520280" cy="545341"/>
            <a:chOff x="5349226" y="2010956"/>
            <a:chExt cx="4272984" cy="670899"/>
          </a:xfrm>
          <a:solidFill>
            <a:srgbClr val="9EBBE2"/>
          </a:solidFill>
        </p:grpSpPr>
        <p:sp>
          <p:nvSpPr>
            <p:cNvPr id="11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12" name="TextBox 94"/>
            <p:cNvSpPr txBox="1"/>
            <p:nvPr/>
          </p:nvSpPr>
          <p:spPr>
            <a:xfrm>
              <a:off x="5892894" y="2100183"/>
              <a:ext cx="2837930" cy="49059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说说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"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三八节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"</a:t>
              </a:r>
            </a:p>
          </p:txBody>
        </p:sp>
      </p:grpSp>
      <p:sp>
        <p:nvSpPr>
          <p:cNvPr id="13" name="文本框 10"/>
          <p:cNvSpPr txBox="1"/>
          <p:nvPr/>
        </p:nvSpPr>
        <p:spPr>
          <a:xfrm>
            <a:off x="7536161" y="2292863"/>
            <a:ext cx="46805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说说妈妈、奶奶的简单特征和她们的本领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如做家务、烧菜、唱歌、下棋、刺绣等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你最想和她说句什么话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唱唱我的好妈妈。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464154" y="1644791"/>
            <a:ext cx="2520280" cy="545341"/>
            <a:chOff x="5349226" y="2010956"/>
            <a:chExt cx="4272984" cy="670899"/>
          </a:xfrm>
          <a:solidFill>
            <a:srgbClr val="F3807F"/>
          </a:solidFill>
        </p:grpSpPr>
        <p:sp>
          <p:nvSpPr>
            <p:cNvPr id="15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16" name="TextBox 94"/>
            <p:cNvSpPr txBox="1"/>
            <p:nvPr/>
          </p:nvSpPr>
          <p:spPr>
            <a:xfrm>
              <a:off x="5892894" y="2100183"/>
              <a:ext cx="3324555" cy="49059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夸夸妈妈、奶奶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828"/>
          <p:cNvSpPr txBox="1"/>
          <p:nvPr/>
        </p:nvSpPr>
        <p:spPr bwMode="auto">
          <a:xfrm>
            <a:off x="781293" y="215191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活动内容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105" y="1268760"/>
            <a:ext cx="3755398" cy="12961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304" y="775114"/>
            <a:ext cx="8468071" cy="47723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4" y="2564904"/>
            <a:ext cx="3958588" cy="2982596"/>
          </a:xfrm>
          <a:prstGeom prst="rect">
            <a:avLst/>
          </a:prstGeom>
        </p:spPr>
      </p:pic>
      <p:sp>
        <p:nvSpPr>
          <p:cNvPr id="6" name="文本框 10"/>
          <p:cNvSpPr txBox="1"/>
          <p:nvPr/>
        </p:nvSpPr>
        <p:spPr>
          <a:xfrm>
            <a:off x="5005294" y="1340768"/>
            <a:ext cx="6408712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交代各区域制作内容及要求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举例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制作卡片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尝试用剪、画、贴等方式大胆地进行装饰贺卡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制作面具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能运用合理地颜色均匀地、对称地进行涂色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制作康乃馨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能用折、剪、扭等方式制作康乃馨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交代各区域之间互动的要求。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幼儿与爸爸、爷爷共同选择并制作礼物。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播放背景音乐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只要妈妈露笑脸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等，渲染活动气氛。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请爸爸或爷爷将幼儿祝福语记录在贺卡上。</a:t>
            </a:r>
          </a:p>
        </p:txBody>
      </p:sp>
      <p:sp>
        <p:nvSpPr>
          <p:cNvPr id="7" name="文本框 10"/>
          <p:cNvSpPr txBox="1"/>
          <p:nvPr/>
        </p:nvSpPr>
        <p:spPr>
          <a:xfrm>
            <a:off x="356352" y="1244369"/>
            <a:ext cx="27935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76ABB9"/>
                </a:solidFill>
                <a:latin typeface="+mn-lt"/>
                <a:ea typeface="+mn-ea"/>
                <a:cs typeface="+mn-ea"/>
                <a:sym typeface="+mn-lt"/>
              </a:rPr>
              <a:t>为妈妈、奶奶制作礼物</a:t>
            </a:r>
            <a:r>
              <a:rPr lang="en-US" altLang="zh-CN" sz="2000" b="1" dirty="0">
                <a:solidFill>
                  <a:srgbClr val="76ABB9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sz="2000" b="1" dirty="0">
                <a:solidFill>
                  <a:srgbClr val="76ABB9"/>
                </a:solidFill>
                <a:latin typeface="+mn-lt"/>
                <a:ea typeface="+mn-ea"/>
                <a:cs typeface="+mn-ea"/>
                <a:sym typeface="+mn-lt"/>
              </a:rPr>
              <a:t>分组区域式活动</a:t>
            </a:r>
            <a:r>
              <a:rPr lang="en-US" altLang="zh-CN" sz="2000" b="1" dirty="0">
                <a:solidFill>
                  <a:srgbClr val="76ABB9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>
          <a:xfrm>
            <a:off x="5879976" y="1052736"/>
            <a:ext cx="1561355" cy="1561357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76ABB9"/>
          </a:solidFill>
          <a:ln w="9525" cap="flat" cmpd="sng" algn="ctr">
            <a:noFill/>
            <a:prstDash val="solid"/>
          </a:ln>
          <a:effectLst>
            <a:outerShdw blurRad="228600" dist="1270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61896" y="2925024"/>
            <a:ext cx="6397514" cy="73850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大班：我为妈妈买礼物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828"/>
          <p:cNvSpPr txBox="1"/>
          <p:nvPr/>
        </p:nvSpPr>
        <p:spPr bwMode="auto">
          <a:xfrm>
            <a:off x="781293" y="215191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设计意图</a:t>
            </a:r>
          </a:p>
        </p:txBody>
      </p:sp>
      <p:sp>
        <p:nvSpPr>
          <p:cNvPr id="3" name="文本框 10"/>
          <p:cNvSpPr txBox="1"/>
          <p:nvPr/>
        </p:nvSpPr>
        <p:spPr>
          <a:xfrm>
            <a:off x="3724186" y="1343384"/>
            <a:ext cx="770485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活动前期思考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对于大班幼儿来说，他们都知道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日是妈妈、阿姨、奶奶、外婆等妇女们的节日，也会送上一朵花、一句祝福的话算表达自己的心意，但这似乎过于简单，也仅仅只是流于一种形式。</a:t>
            </a:r>
          </a:p>
        </p:txBody>
      </p:sp>
      <p:sp>
        <p:nvSpPr>
          <p:cNvPr id="4" name="TextBox 17"/>
          <p:cNvSpPr txBox="1"/>
          <p:nvPr/>
        </p:nvSpPr>
        <p:spPr>
          <a:xfrm>
            <a:off x="3806615" y="2609481"/>
            <a:ext cx="2020570" cy="372110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大班孩子年龄特点</a:t>
            </a:r>
          </a:p>
        </p:txBody>
      </p:sp>
      <p:sp>
        <p:nvSpPr>
          <p:cNvPr id="5" name="文本框 10"/>
          <p:cNvSpPr txBox="1"/>
          <p:nvPr/>
        </p:nvSpPr>
        <p:spPr>
          <a:xfrm>
            <a:off x="3724186" y="3028371"/>
            <a:ext cx="77048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大班的幼儿在数方面已初步掌握了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以内数的加减运算的能力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有一定的分类意识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对钱币有了初浅的认识。且大班幼儿也有了一定独立协商能力和解决问题能力。</a:t>
            </a:r>
          </a:p>
        </p:txBody>
      </p:sp>
      <p:sp>
        <p:nvSpPr>
          <p:cNvPr id="6" name="TextBox 17"/>
          <p:cNvSpPr txBox="1"/>
          <p:nvPr/>
        </p:nvSpPr>
        <p:spPr>
          <a:xfrm>
            <a:off x="3804381" y="908720"/>
            <a:ext cx="1563370" cy="372110"/>
          </a:xfrm>
          <a:prstGeom prst="rect">
            <a:avLst/>
          </a:prstGeom>
          <a:solidFill>
            <a:srgbClr val="76ABB9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大班孩子特点</a:t>
            </a:r>
          </a:p>
        </p:txBody>
      </p:sp>
      <p:sp>
        <p:nvSpPr>
          <p:cNvPr id="7" name="文本框 10"/>
          <p:cNvSpPr txBox="1"/>
          <p:nvPr/>
        </p:nvSpPr>
        <p:spPr>
          <a:xfrm>
            <a:off x="3724186" y="4372528"/>
            <a:ext cx="770485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基于以上的特点，让大班的幼儿去超市为妈妈、奶奶们选购她们心仪的礼物，表达自己的爱和感激。同时，在这一购物活动中增强了幼儿对钱币的认知运用能力，又让每一个幼儿主动学习，积极地运用自己的心智去探索自己的发现，发展他们的思维能力，促进其智力、情感、态度的发展。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3805497" y="3937864"/>
            <a:ext cx="1791970" cy="372110"/>
          </a:xfrm>
          <a:prstGeom prst="rect">
            <a:avLst/>
          </a:prstGeom>
          <a:solidFill>
            <a:srgbClr val="76ABB9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我们的亲子活动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375" y="1047075"/>
            <a:ext cx="3405039" cy="4750114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/>
      <p:bldP spid="6" grpId="0" bldLvl="0" animBg="1"/>
      <p:bldP spid="7" grpId="0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828"/>
          <p:cNvSpPr txBox="1"/>
          <p:nvPr/>
        </p:nvSpPr>
        <p:spPr bwMode="auto">
          <a:xfrm>
            <a:off x="781293" y="215191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活动目标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764704"/>
            <a:ext cx="4216314" cy="5488533"/>
          </a:xfrm>
          <a:prstGeom prst="rect">
            <a:avLst/>
          </a:prstGeom>
        </p:spPr>
      </p:pic>
      <p:sp>
        <p:nvSpPr>
          <p:cNvPr id="4" name="流程图: 决策 3"/>
          <p:cNvSpPr/>
          <p:nvPr/>
        </p:nvSpPr>
        <p:spPr>
          <a:xfrm>
            <a:off x="3791744" y="1484784"/>
            <a:ext cx="1650088" cy="1543179"/>
          </a:xfrm>
          <a:prstGeom prst="flowChartDecision">
            <a:avLst/>
          </a:prstGeom>
          <a:solidFill>
            <a:srgbClr val="76A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HelveticaNeueLT Pro 35 Th" pitchFamily="34" charset="0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HelveticaNeueLT Pro 35 Th" pitchFamily="34" charset="0"/>
            </a:endParaRPr>
          </a:p>
        </p:txBody>
      </p:sp>
      <p:sp>
        <p:nvSpPr>
          <p:cNvPr id="5" name="流程图: 决策 4"/>
          <p:cNvSpPr/>
          <p:nvPr/>
        </p:nvSpPr>
        <p:spPr>
          <a:xfrm>
            <a:off x="3617980" y="3204605"/>
            <a:ext cx="2004143" cy="1952385"/>
          </a:xfrm>
          <a:prstGeom prst="flowChartDecision">
            <a:avLst/>
          </a:prstGeom>
          <a:solidFill>
            <a:srgbClr val="76A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HelveticaNeueLT Pro 35 Th" pitchFamily="34" charset="0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HelveticaNeueLT Pro 35 Th" pitchFamily="34" charset="0"/>
            </a:endParaRPr>
          </a:p>
        </p:txBody>
      </p:sp>
      <p:sp>
        <p:nvSpPr>
          <p:cNvPr id="6" name="流程图: 决策 5"/>
          <p:cNvSpPr/>
          <p:nvPr/>
        </p:nvSpPr>
        <p:spPr>
          <a:xfrm>
            <a:off x="4745655" y="2504029"/>
            <a:ext cx="1347587" cy="1260278"/>
          </a:xfrm>
          <a:prstGeom prst="flowChartDecision">
            <a:avLst/>
          </a:prstGeom>
          <a:solidFill>
            <a:srgbClr val="F3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HelveticaNeueLT Pro 35 Th" pitchFamily="34" charset="0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HelveticaNeueLT Pro 35 Th" pitchFamily="34" charset="0"/>
            </a:endParaRPr>
          </a:p>
        </p:txBody>
      </p:sp>
      <p:sp>
        <p:nvSpPr>
          <p:cNvPr id="7" name="文本框 10"/>
          <p:cNvSpPr txBox="1"/>
          <p:nvPr/>
        </p:nvSpPr>
        <p:spPr>
          <a:xfrm>
            <a:off x="6018167" y="1534886"/>
            <a:ext cx="5832648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乐意为妈妈、奶奶选购礼物，表达对妈妈、奶奶的祝贺。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      2.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会合理安排钱币，尝试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以内的连加计算。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懂得遵守超市中的一些社会性规则。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重点：会合理地为妈妈、奶奶选购她们心仪的礼物。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难点：会合理安排和使用钱币，尝试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以内的连加计算。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828"/>
          <p:cNvSpPr txBox="1"/>
          <p:nvPr/>
        </p:nvSpPr>
        <p:spPr bwMode="auto">
          <a:xfrm>
            <a:off x="781293" y="215191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活动准备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1124744"/>
            <a:ext cx="6933348" cy="43364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995" y="1610350"/>
            <a:ext cx="1314450" cy="685800"/>
          </a:xfrm>
          <a:prstGeom prst="rect">
            <a:avLst/>
          </a:prstGeom>
        </p:spPr>
      </p:pic>
      <p:sp>
        <p:nvSpPr>
          <p:cNvPr id="5" name="文本框 10"/>
          <p:cNvSpPr txBox="1"/>
          <p:nvPr/>
        </p:nvSpPr>
        <p:spPr>
          <a:xfrm>
            <a:off x="5377220" y="2481240"/>
            <a:ext cx="4391188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经验准备：活动前相关知识的了解、丰富。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如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如何看商品价格、生产日期、保质期及价钱的合计等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物质准备：妈妈、奶奶最需要的物品调查表、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元人民币、购物袋。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42" y="1703611"/>
            <a:ext cx="3659072" cy="3450776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1148675" y="2195541"/>
            <a:ext cx="261366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ln w="12700">
                  <a:noFill/>
                  <a:prstDash val="solid"/>
                </a:ln>
                <a:solidFill>
                  <a:srgbClr val="76ABB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 录</a:t>
            </a:r>
          </a:p>
        </p:txBody>
      </p:sp>
      <p:sp>
        <p:nvSpPr>
          <p:cNvPr id="9" name="Freeform 6"/>
          <p:cNvSpPr/>
          <p:nvPr/>
        </p:nvSpPr>
        <p:spPr>
          <a:xfrm>
            <a:off x="4179773" y="1292033"/>
            <a:ext cx="834665" cy="83466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F3807F"/>
          </a:solidFill>
          <a:ln w="9525" cap="flat" cmpd="sng" algn="ctr">
            <a:solidFill>
              <a:srgbClr val="F3807F"/>
            </a:solidFill>
            <a:prstDash val="solid"/>
          </a:ln>
          <a:effectLst>
            <a:glow rad="101600">
              <a:srgbClr val="FFFCF3">
                <a:alpha val="60000"/>
              </a:srgbClr>
            </a:glow>
            <a:outerShdw blurRad="228600" dist="1270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01</a:t>
            </a:r>
          </a:p>
        </p:txBody>
      </p:sp>
      <p:sp>
        <p:nvSpPr>
          <p:cNvPr id="10" name="Freeform 6"/>
          <p:cNvSpPr/>
          <p:nvPr/>
        </p:nvSpPr>
        <p:spPr>
          <a:xfrm>
            <a:off x="5763950" y="2376538"/>
            <a:ext cx="834665" cy="83466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76ABB9"/>
          </a:solidFill>
          <a:ln w="9525" cap="flat" cmpd="sng" algn="ctr">
            <a:solidFill>
              <a:srgbClr val="FFFFFF"/>
            </a:solidFill>
            <a:prstDash val="solid"/>
          </a:ln>
          <a:effectLst>
            <a:glow rad="101600">
              <a:srgbClr val="FFFCF3">
                <a:alpha val="60000"/>
              </a:srgbClr>
            </a:glow>
            <a:outerShdw blurRad="228600" dist="1270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02</a:t>
            </a:r>
          </a:p>
        </p:txBody>
      </p:sp>
      <p:sp>
        <p:nvSpPr>
          <p:cNvPr id="12" name="Freeform 6"/>
          <p:cNvSpPr/>
          <p:nvPr/>
        </p:nvSpPr>
        <p:spPr>
          <a:xfrm>
            <a:off x="4179774" y="3535289"/>
            <a:ext cx="834665" cy="834666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F3807F"/>
          </a:solidFill>
          <a:ln w="9525" cap="flat" cmpd="sng" algn="ctr">
            <a:solidFill>
              <a:srgbClr val="FFFFFF"/>
            </a:solidFill>
            <a:prstDash val="solid"/>
          </a:ln>
          <a:effectLst>
            <a:glow rad="101600">
              <a:srgbClr val="FFFCF3">
                <a:alpha val="60000"/>
              </a:srgbClr>
            </a:glow>
            <a:outerShdw blurRad="228600" dist="1270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03</a:t>
            </a:r>
          </a:p>
        </p:txBody>
      </p:sp>
      <p:sp>
        <p:nvSpPr>
          <p:cNvPr id="18" name="矩形 17"/>
          <p:cNvSpPr/>
          <p:nvPr/>
        </p:nvSpPr>
        <p:spPr>
          <a:xfrm>
            <a:off x="5402947" y="1524900"/>
            <a:ext cx="4824536" cy="3689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小班：我和妈妈做游戏</a:t>
            </a:r>
          </a:p>
        </p:txBody>
      </p:sp>
      <p:sp>
        <p:nvSpPr>
          <p:cNvPr id="19" name="矩形 18"/>
          <p:cNvSpPr/>
          <p:nvPr/>
        </p:nvSpPr>
        <p:spPr>
          <a:xfrm>
            <a:off x="6987123" y="2633404"/>
            <a:ext cx="4036637" cy="3689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中班：我们为妈妈做礼物</a:t>
            </a:r>
          </a:p>
        </p:txBody>
      </p:sp>
      <p:sp>
        <p:nvSpPr>
          <p:cNvPr id="20" name="矩形 19"/>
          <p:cNvSpPr/>
          <p:nvPr/>
        </p:nvSpPr>
        <p:spPr>
          <a:xfrm>
            <a:off x="5402947" y="3768155"/>
            <a:ext cx="4173877" cy="3689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大班：我为妈妈买礼物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bldLvl="0" animBg="1"/>
      <p:bldP spid="10" grpId="0" bldLvl="0" animBg="1"/>
      <p:bldP spid="12" grpId="0" bldLvl="0" animBg="1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828"/>
          <p:cNvSpPr txBox="1"/>
          <p:nvPr/>
        </p:nvSpPr>
        <p:spPr bwMode="auto">
          <a:xfrm>
            <a:off x="781293" y="215191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活动内容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231904" y="1268760"/>
            <a:ext cx="1435332" cy="1258567"/>
            <a:chOff x="5007107" y="2390792"/>
            <a:chExt cx="5521896" cy="4841858"/>
          </a:xfrm>
        </p:grpSpPr>
        <p:sp>
          <p:nvSpPr>
            <p:cNvPr id="6" name="Freeform 6"/>
            <p:cNvSpPr/>
            <p:nvPr/>
          </p:nvSpPr>
          <p:spPr bwMode="auto">
            <a:xfrm>
              <a:off x="5007107" y="2489571"/>
              <a:ext cx="5521896" cy="4743079"/>
            </a:xfrm>
            <a:custGeom>
              <a:avLst/>
              <a:gdLst>
                <a:gd name="T0" fmla="*/ 4706 w 14515"/>
                <a:gd name="T1" fmla="*/ 2719 h 12465"/>
                <a:gd name="T2" fmla="*/ 5603 w 14515"/>
                <a:gd name="T3" fmla="*/ 4655 h 12465"/>
                <a:gd name="T4" fmla="*/ 5833 w 14515"/>
                <a:gd name="T5" fmla="*/ 6392 h 12465"/>
                <a:gd name="T6" fmla="*/ 4385 w 14515"/>
                <a:gd name="T7" fmla="*/ 5263 h 12465"/>
                <a:gd name="T8" fmla="*/ 5046 w 14515"/>
                <a:gd name="T9" fmla="*/ 6142 h 12465"/>
                <a:gd name="T10" fmla="*/ 4740 w 14515"/>
                <a:gd name="T11" fmla="*/ 6400 h 12465"/>
                <a:gd name="T12" fmla="*/ 3663 w 14515"/>
                <a:gd name="T13" fmla="*/ 6229 h 12465"/>
                <a:gd name="T14" fmla="*/ 2954 w 14515"/>
                <a:gd name="T15" fmla="*/ 6016 h 12465"/>
                <a:gd name="T16" fmla="*/ 2722 w 14515"/>
                <a:gd name="T17" fmla="*/ 2970 h 12465"/>
                <a:gd name="T18" fmla="*/ 2309 w 14515"/>
                <a:gd name="T19" fmla="*/ 4381 h 12465"/>
                <a:gd name="T20" fmla="*/ 2101 w 14515"/>
                <a:gd name="T21" fmla="*/ 4481 h 12465"/>
                <a:gd name="T22" fmla="*/ 2230 w 14515"/>
                <a:gd name="T23" fmla="*/ 4538 h 12465"/>
                <a:gd name="T24" fmla="*/ 847 w 14515"/>
                <a:gd name="T25" fmla="*/ 4719 h 12465"/>
                <a:gd name="T26" fmla="*/ 492 w 14515"/>
                <a:gd name="T27" fmla="*/ 4180 h 12465"/>
                <a:gd name="T28" fmla="*/ 0 w 14515"/>
                <a:gd name="T29" fmla="*/ 3525 h 12465"/>
                <a:gd name="T30" fmla="*/ 2422 w 14515"/>
                <a:gd name="T31" fmla="*/ 6284 h 12465"/>
                <a:gd name="T32" fmla="*/ 3599 w 14515"/>
                <a:gd name="T33" fmla="*/ 6841 h 12465"/>
                <a:gd name="T34" fmla="*/ 3934 w 14515"/>
                <a:gd name="T35" fmla="*/ 7002 h 12465"/>
                <a:gd name="T36" fmla="*/ 5555 w 14515"/>
                <a:gd name="T37" fmla="*/ 8392 h 12465"/>
                <a:gd name="T38" fmla="*/ 5071 w 14515"/>
                <a:gd name="T39" fmla="*/ 12465 h 12465"/>
                <a:gd name="T40" fmla="*/ 6487 w 14515"/>
                <a:gd name="T41" fmla="*/ 9780 h 12465"/>
                <a:gd name="T42" fmla="*/ 7349 w 14515"/>
                <a:gd name="T43" fmla="*/ 7628 h 12465"/>
                <a:gd name="T44" fmla="*/ 9723 w 14515"/>
                <a:gd name="T45" fmla="*/ 7132 h 12465"/>
                <a:gd name="T46" fmla="*/ 9397 w 14515"/>
                <a:gd name="T47" fmla="*/ 6927 h 12465"/>
                <a:gd name="T48" fmla="*/ 10423 w 14515"/>
                <a:gd name="T49" fmla="*/ 5287 h 12465"/>
                <a:gd name="T50" fmla="*/ 14515 w 14515"/>
                <a:gd name="T51" fmla="*/ 5044 h 12465"/>
                <a:gd name="T52" fmla="*/ 10814 w 14515"/>
                <a:gd name="T53" fmla="*/ 4851 h 12465"/>
                <a:gd name="T54" fmla="*/ 10322 w 14515"/>
                <a:gd name="T55" fmla="*/ 5179 h 12465"/>
                <a:gd name="T56" fmla="*/ 11163 w 14515"/>
                <a:gd name="T57" fmla="*/ 4003 h 12465"/>
                <a:gd name="T58" fmla="*/ 11275 w 14515"/>
                <a:gd name="T59" fmla="*/ 3897 h 12465"/>
                <a:gd name="T60" fmla="*/ 10259 w 14515"/>
                <a:gd name="T61" fmla="*/ 3673 h 12465"/>
                <a:gd name="T62" fmla="*/ 10240 w 14515"/>
                <a:gd name="T63" fmla="*/ 3633 h 12465"/>
                <a:gd name="T64" fmla="*/ 10506 w 14515"/>
                <a:gd name="T65" fmla="*/ 4431 h 12465"/>
                <a:gd name="T66" fmla="*/ 9261 w 14515"/>
                <a:gd name="T67" fmla="*/ 6663 h 12465"/>
                <a:gd name="T68" fmla="*/ 8105 w 14515"/>
                <a:gd name="T69" fmla="*/ 5372 h 12465"/>
                <a:gd name="T70" fmla="*/ 8198 w 14515"/>
                <a:gd name="T71" fmla="*/ 4980 h 12465"/>
                <a:gd name="T72" fmla="*/ 8198 w 14515"/>
                <a:gd name="T73" fmla="*/ 7022 h 12465"/>
                <a:gd name="T74" fmla="*/ 6223 w 14515"/>
                <a:gd name="T75" fmla="*/ 7221 h 12465"/>
                <a:gd name="T76" fmla="*/ 6222 w 14515"/>
                <a:gd name="T77" fmla="*/ 5247 h 12465"/>
                <a:gd name="T78" fmla="*/ 6794 w 14515"/>
                <a:gd name="T79" fmla="*/ 3323 h 12465"/>
                <a:gd name="T80" fmla="*/ 5997 w 14515"/>
                <a:gd name="T81" fmla="*/ 2360 h 12465"/>
                <a:gd name="T82" fmla="*/ 5501 w 14515"/>
                <a:gd name="T83" fmla="*/ 3820 h 12465"/>
                <a:gd name="T84" fmla="*/ 4920 w 14515"/>
                <a:gd name="T85" fmla="*/ 1311 h 12465"/>
                <a:gd name="T86" fmla="*/ 5083 w 14515"/>
                <a:gd name="T87" fmla="*/ 521 h 12465"/>
                <a:gd name="T88" fmla="*/ 4776 w 14515"/>
                <a:gd name="T89" fmla="*/ 1425 h 12465"/>
                <a:gd name="T90" fmla="*/ 4039 w 14515"/>
                <a:gd name="T91" fmla="*/ 2366 h 12465"/>
                <a:gd name="T92" fmla="*/ 4073 w 14515"/>
                <a:gd name="T93" fmla="*/ 2502 h 12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515" h="12465">
                  <a:moveTo>
                    <a:pt x="4073" y="2502"/>
                  </a:moveTo>
                  <a:cubicBezTo>
                    <a:pt x="4303" y="2569"/>
                    <a:pt x="4426" y="2682"/>
                    <a:pt x="4706" y="2719"/>
                  </a:cubicBezTo>
                  <a:cubicBezTo>
                    <a:pt x="4770" y="3315"/>
                    <a:pt x="4976" y="3757"/>
                    <a:pt x="5307" y="4021"/>
                  </a:cubicBezTo>
                  <a:cubicBezTo>
                    <a:pt x="5619" y="4269"/>
                    <a:pt x="5480" y="4259"/>
                    <a:pt x="5603" y="4655"/>
                  </a:cubicBezTo>
                  <a:cubicBezTo>
                    <a:pt x="5679" y="4899"/>
                    <a:pt x="5815" y="5132"/>
                    <a:pt x="5869" y="5368"/>
                  </a:cubicBezTo>
                  <a:cubicBezTo>
                    <a:pt x="5997" y="5848"/>
                    <a:pt x="5869" y="5929"/>
                    <a:pt x="5833" y="6392"/>
                  </a:cubicBezTo>
                  <a:cubicBezTo>
                    <a:pt x="5539" y="6319"/>
                    <a:pt x="4632" y="5780"/>
                    <a:pt x="4441" y="5328"/>
                  </a:cubicBezTo>
                  <a:cubicBezTo>
                    <a:pt x="4414" y="5316"/>
                    <a:pt x="4393" y="5292"/>
                    <a:pt x="4385" y="5263"/>
                  </a:cubicBezTo>
                  <a:cubicBezTo>
                    <a:pt x="4227" y="5039"/>
                    <a:pt x="4089" y="3981"/>
                    <a:pt x="4007" y="3666"/>
                  </a:cubicBezTo>
                  <a:cubicBezTo>
                    <a:pt x="4121" y="5362"/>
                    <a:pt x="4236" y="5468"/>
                    <a:pt x="5046" y="6142"/>
                  </a:cubicBezTo>
                  <a:cubicBezTo>
                    <a:pt x="5448" y="6477"/>
                    <a:pt x="5673" y="6501"/>
                    <a:pt x="5703" y="6647"/>
                  </a:cubicBezTo>
                  <a:cubicBezTo>
                    <a:pt x="5400" y="6577"/>
                    <a:pt x="5518" y="6500"/>
                    <a:pt x="4740" y="6400"/>
                  </a:cubicBezTo>
                  <a:cubicBezTo>
                    <a:pt x="4364" y="6352"/>
                    <a:pt x="4026" y="6284"/>
                    <a:pt x="3662" y="6231"/>
                  </a:cubicBezTo>
                  <a:lnTo>
                    <a:pt x="3663" y="6229"/>
                  </a:lnTo>
                  <a:cubicBezTo>
                    <a:pt x="3652" y="6227"/>
                    <a:pt x="3641" y="6222"/>
                    <a:pt x="3632" y="6216"/>
                  </a:cubicBezTo>
                  <a:cubicBezTo>
                    <a:pt x="3414" y="6173"/>
                    <a:pt x="3146" y="6079"/>
                    <a:pt x="2954" y="6016"/>
                  </a:cubicBezTo>
                  <a:cubicBezTo>
                    <a:pt x="2651" y="5915"/>
                    <a:pt x="2571" y="5964"/>
                    <a:pt x="2495" y="5591"/>
                  </a:cubicBezTo>
                  <a:cubicBezTo>
                    <a:pt x="2290" y="4585"/>
                    <a:pt x="2723" y="3947"/>
                    <a:pt x="2722" y="2970"/>
                  </a:cubicBezTo>
                  <a:lnTo>
                    <a:pt x="2647" y="3164"/>
                  </a:lnTo>
                  <a:cubicBezTo>
                    <a:pt x="2454" y="4182"/>
                    <a:pt x="2489" y="3709"/>
                    <a:pt x="2309" y="4381"/>
                  </a:cubicBezTo>
                  <a:cubicBezTo>
                    <a:pt x="1484" y="4236"/>
                    <a:pt x="1297" y="3919"/>
                    <a:pt x="1035" y="3220"/>
                  </a:cubicBezTo>
                  <a:cubicBezTo>
                    <a:pt x="1030" y="3874"/>
                    <a:pt x="1570" y="4285"/>
                    <a:pt x="2101" y="4481"/>
                  </a:cubicBezTo>
                  <a:cubicBezTo>
                    <a:pt x="2253" y="4537"/>
                    <a:pt x="1994" y="4434"/>
                    <a:pt x="2167" y="4508"/>
                  </a:cubicBezTo>
                  <a:lnTo>
                    <a:pt x="2230" y="4538"/>
                  </a:lnTo>
                  <a:cubicBezTo>
                    <a:pt x="2111" y="4997"/>
                    <a:pt x="2146" y="5278"/>
                    <a:pt x="2175" y="5756"/>
                  </a:cubicBezTo>
                  <a:cubicBezTo>
                    <a:pt x="1457" y="5550"/>
                    <a:pt x="1179" y="5272"/>
                    <a:pt x="847" y="4719"/>
                  </a:cubicBezTo>
                  <a:cubicBezTo>
                    <a:pt x="750" y="4558"/>
                    <a:pt x="629" y="4420"/>
                    <a:pt x="544" y="4250"/>
                  </a:cubicBezTo>
                  <a:cubicBezTo>
                    <a:pt x="517" y="4236"/>
                    <a:pt x="498" y="4210"/>
                    <a:pt x="492" y="4180"/>
                  </a:cubicBezTo>
                  <a:lnTo>
                    <a:pt x="479" y="4183"/>
                  </a:lnTo>
                  <a:cubicBezTo>
                    <a:pt x="353" y="3980"/>
                    <a:pt x="181" y="3698"/>
                    <a:pt x="0" y="3525"/>
                  </a:cubicBezTo>
                  <a:cubicBezTo>
                    <a:pt x="102" y="3796"/>
                    <a:pt x="476" y="4308"/>
                    <a:pt x="652" y="4601"/>
                  </a:cubicBezTo>
                  <a:cubicBezTo>
                    <a:pt x="1199" y="5507"/>
                    <a:pt x="1060" y="5664"/>
                    <a:pt x="2422" y="6284"/>
                  </a:cubicBezTo>
                  <a:cubicBezTo>
                    <a:pt x="2625" y="6377"/>
                    <a:pt x="2773" y="6458"/>
                    <a:pt x="2985" y="6562"/>
                  </a:cubicBezTo>
                  <a:cubicBezTo>
                    <a:pt x="3181" y="6657"/>
                    <a:pt x="3443" y="6734"/>
                    <a:pt x="3599" y="6841"/>
                  </a:cubicBezTo>
                  <a:cubicBezTo>
                    <a:pt x="2864" y="7321"/>
                    <a:pt x="1428" y="7363"/>
                    <a:pt x="1532" y="7397"/>
                  </a:cubicBezTo>
                  <a:cubicBezTo>
                    <a:pt x="2606" y="7756"/>
                    <a:pt x="3297" y="7136"/>
                    <a:pt x="3934" y="7002"/>
                  </a:cubicBezTo>
                  <a:cubicBezTo>
                    <a:pt x="4117" y="6963"/>
                    <a:pt x="4947" y="7216"/>
                    <a:pt x="5117" y="7312"/>
                  </a:cubicBezTo>
                  <a:cubicBezTo>
                    <a:pt x="5348" y="7441"/>
                    <a:pt x="5582" y="7961"/>
                    <a:pt x="5555" y="8392"/>
                  </a:cubicBezTo>
                  <a:cubicBezTo>
                    <a:pt x="5530" y="8783"/>
                    <a:pt x="5326" y="9254"/>
                    <a:pt x="5221" y="9620"/>
                  </a:cubicBezTo>
                  <a:cubicBezTo>
                    <a:pt x="4959" y="10527"/>
                    <a:pt x="5150" y="11481"/>
                    <a:pt x="5071" y="12465"/>
                  </a:cubicBezTo>
                  <a:lnTo>
                    <a:pt x="6732" y="12462"/>
                  </a:lnTo>
                  <a:cubicBezTo>
                    <a:pt x="6743" y="11530"/>
                    <a:pt x="6342" y="10695"/>
                    <a:pt x="6487" y="9780"/>
                  </a:cubicBezTo>
                  <a:cubicBezTo>
                    <a:pt x="6621" y="8930"/>
                    <a:pt x="6570" y="9189"/>
                    <a:pt x="6643" y="8434"/>
                  </a:cubicBezTo>
                  <a:cubicBezTo>
                    <a:pt x="6673" y="8127"/>
                    <a:pt x="7105" y="7754"/>
                    <a:pt x="7349" y="7628"/>
                  </a:cubicBezTo>
                  <a:cubicBezTo>
                    <a:pt x="7704" y="7445"/>
                    <a:pt x="8116" y="7398"/>
                    <a:pt x="8528" y="7302"/>
                  </a:cubicBezTo>
                  <a:cubicBezTo>
                    <a:pt x="9030" y="7184"/>
                    <a:pt x="9145" y="6941"/>
                    <a:pt x="9723" y="7132"/>
                  </a:cubicBezTo>
                  <a:cubicBezTo>
                    <a:pt x="10491" y="7384"/>
                    <a:pt x="11256" y="7749"/>
                    <a:pt x="12166" y="7519"/>
                  </a:cubicBezTo>
                  <a:cubicBezTo>
                    <a:pt x="10714" y="7658"/>
                    <a:pt x="10146" y="7076"/>
                    <a:pt x="9397" y="6927"/>
                  </a:cubicBezTo>
                  <a:cubicBezTo>
                    <a:pt x="9593" y="6720"/>
                    <a:pt x="9774" y="6514"/>
                    <a:pt x="9944" y="6190"/>
                  </a:cubicBezTo>
                  <a:cubicBezTo>
                    <a:pt x="10178" y="5741"/>
                    <a:pt x="10031" y="5745"/>
                    <a:pt x="10423" y="5287"/>
                  </a:cubicBezTo>
                  <a:cubicBezTo>
                    <a:pt x="10831" y="4704"/>
                    <a:pt x="11484" y="4956"/>
                    <a:pt x="12201" y="5045"/>
                  </a:cubicBezTo>
                  <a:cubicBezTo>
                    <a:pt x="12834" y="5124"/>
                    <a:pt x="13858" y="5075"/>
                    <a:pt x="14515" y="5044"/>
                  </a:cubicBezTo>
                  <a:cubicBezTo>
                    <a:pt x="13975" y="5068"/>
                    <a:pt x="13132" y="5047"/>
                    <a:pt x="12583" y="5013"/>
                  </a:cubicBezTo>
                  <a:cubicBezTo>
                    <a:pt x="11934" y="4973"/>
                    <a:pt x="11431" y="4707"/>
                    <a:pt x="10814" y="4851"/>
                  </a:cubicBezTo>
                  <a:lnTo>
                    <a:pt x="10411" y="5118"/>
                  </a:lnTo>
                  <a:cubicBezTo>
                    <a:pt x="10345" y="5166"/>
                    <a:pt x="10413" y="5127"/>
                    <a:pt x="10322" y="5179"/>
                  </a:cubicBezTo>
                  <a:cubicBezTo>
                    <a:pt x="10395" y="4893"/>
                    <a:pt x="10513" y="4671"/>
                    <a:pt x="10674" y="4445"/>
                  </a:cubicBezTo>
                  <a:cubicBezTo>
                    <a:pt x="10911" y="4112"/>
                    <a:pt x="10936" y="4182"/>
                    <a:pt x="11163" y="4003"/>
                  </a:cubicBezTo>
                  <a:lnTo>
                    <a:pt x="11247" y="3926"/>
                  </a:lnTo>
                  <a:cubicBezTo>
                    <a:pt x="11255" y="3920"/>
                    <a:pt x="11266" y="3907"/>
                    <a:pt x="11275" y="3897"/>
                  </a:cubicBezTo>
                  <a:cubicBezTo>
                    <a:pt x="10908" y="4012"/>
                    <a:pt x="10754" y="4205"/>
                    <a:pt x="10558" y="4395"/>
                  </a:cubicBezTo>
                  <a:cubicBezTo>
                    <a:pt x="10427" y="4187"/>
                    <a:pt x="10311" y="3981"/>
                    <a:pt x="10259" y="3673"/>
                  </a:cubicBezTo>
                  <a:cubicBezTo>
                    <a:pt x="10250" y="3661"/>
                    <a:pt x="10244" y="3646"/>
                    <a:pt x="10242" y="3631"/>
                  </a:cubicBezTo>
                  <a:lnTo>
                    <a:pt x="10240" y="3633"/>
                  </a:lnTo>
                  <a:cubicBezTo>
                    <a:pt x="10230" y="3234"/>
                    <a:pt x="10266" y="3219"/>
                    <a:pt x="10322" y="2908"/>
                  </a:cubicBezTo>
                  <a:cubicBezTo>
                    <a:pt x="10087" y="3311"/>
                    <a:pt x="10163" y="4130"/>
                    <a:pt x="10506" y="4431"/>
                  </a:cubicBezTo>
                  <a:cubicBezTo>
                    <a:pt x="10422" y="4668"/>
                    <a:pt x="10239" y="4937"/>
                    <a:pt x="10119" y="5218"/>
                  </a:cubicBezTo>
                  <a:cubicBezTo>
                    <a:pt x="9880" y="5780"/>
                    <a:pt x="9731" y="6280"/>
                    <a:pt x="9261" y="6663"/>
                  </a:cubicBezTo>
                  <a:cubicBezTo>
                    <a:pt x="9066" y="6822"/>
                    <a:pt x="8744" y="6960"/>
                    <a:pt x="8421" y="6967"/>
                  </a:cubicBezTo>
                  <a:cubicBezTo>
                    <a:pt x="8235" y="6602"/>
                    <a:pt x="8017" y="5788"/>
                    <a:pt x="8105" y="5372"/>
                  </a:cubicBezTo>
                  <a:cubicBezTo>
                    <a:pt x="8159" y="5115"/>
                    <a:pt x="8228" y="5096"/>
                    <a:pt x="8303" y="4873"/>
                  </a:cubicBezTo>
                  <a:cubicBezTo>
                    <a:pt x="8267" y="4908"/>
                    <a:pt x="8229" y="4941"/>
                    <a:pt x="8198" y="4980"/>
                  </a:cubicBezTo>
                  <a:lnTo>
                    <a:pt x="8005" y="5291"/>
                  </a:lnTo>
                  <a:cubicBezTo>
                    <a:pt x="7857" y="6054"/>
                    <a:pt x="8114" y="6356"/>
                    <a:pt x="8198" y="7022"/>
                  </a:cubicBezTo>
                  <a:cubicBezTo>
                    <a:pt x="7262" y="7171"/>
                    <a:pt x="7056" y="7246"/>
                    <a:pt x="6517" y="7725"/>
                  </a:cubicBezTo>
                  <a:cubicBezTo>
                    <a:pt x="6417" y="7600"/>
                    <a:pt x="6315" y="7349"/>
                    <a:pt x="6223" y="7221"/>
                  </a:cubicBezTo>
                  <a:cubicBezTo>
                    <a:pt x="6019" y="6937"/>
                    <a:pt x="6126" y="6982"/>
                    <a:pt x="6216" y="6632"/>
                  </a:cubicBezTo>
                  <a:cubicBezTo>
                    <a:pt x="6343" y="6135"/>
                    <a:pt x="6354" y="5714"/>
                    <a:pt x="6222" y="5247"/>
                  </a:cubicBezTo>
                  <a:cubicBezTo>
                    <a:pt x="6032" y="5069"/>
                    <a:pt x="6110" y="4917"/>
                    <a:pt x="6216" y="4725"/>
                  </a:cubicBezTo>
                  <a:cubicBezTo>
                    <a:pt x="6492" y="4220"/>
                    <a:pt x="6592" y="3697"/>
                    <a:pt x="6794" y="3323"/>
                  </a:cubicBezTo>
                  <a:cubicBezTo>
                    <a:pt x="8577" y="0"/>
                    <a:pt x="7658" y="1663"/>
                    <a:pt x="5890" y="4572"/>
                  </a:cubicBezTo>
                  <a:cubicBezTo>
                    <a:pt x="5442" y="3988"/>
                    <a:pt x="5888" y="2934"/>
                    <a:pt x="5997" y="2360"/>
                  </a:cubicBezTo>
                  <a:cubicBezTo>
                    <a:pt x="5905" y="2450"/>
                    <a:pt x="5869" y="2565"/>
                    <a:pt x="5817" y="2689"/>
                  </a:cubicBezTo>
                  <a:cubicBezTo>
                    <a:pt x="5621" y="3151"/>
                    <a:pt x="5590" y="3309"/>
                    <a:pt x="5501" y="3820"/>
                  </a:cubicBezTo>
                  <a:cubicBezTo>
                    <a:pt x="5196" y="3660"/>
                    <a:pt x="4985" y="3286"/>
                    <a:pt x="4896" y="2794"/>
                  </a:cubicBezTo>
                  <a:cubicBezTo>
                    <a:pt x="4818" y="2362"/>
                    <a:pt x="4737" y="1690"/>
                    <a:pt x="4920" y="1311"/>
                  </a:cubicBezTo>
                  <a:lnTo>
                    <a:pt x="5118" y="491"/>
                  </a:lnTo>
                  <a:cubicBezTo>
                    <a:pt x="5092" y="497"/>
                    <a:pt x="5085" y="502"/>
                    <a:pt x="5083" y="521"/>
                  </a:cubicBezTo>
                  <a:lnTo>
                    <a:pt x="4933" y="962"/>
                  </a:lnTo>
                  <a:cubicBezTo>
                    <a:pt x="4878" y="1115"/>
                    <a:pt x="4821" y="1260"/>
                    <a:pt x="4776" y="1425"/>
                  </a:cubicBezTo>
                  <a:cubicBezTo>
                    <a:pt x="4658" y="1863"/>
                    <a:pt x="4734" y="2191"/>
                    <a:pt x="4681" y="2615"/>
                  </a:cubicBezTo>
                  <a:cubicBezTo>
                    <a:pt x="4429" y="2530"/>
                    <a:pt x="4275" y="2487"/>
                    <a:pt x="4039" y="2366"/>
                  </a:cubicBezTo>
                  <a:cubicBezTo>
                    <a:pt x="3712" y="2199"/>
                    <a:pt x="3817" y="2048"/>
                    <a:pt x="3815" y="1655"/>
                  </a:cubicBezTo>
                  <a:cubicBezTo>
                    <a:pt x="3536" y="2228"/>
                    <a:pt x="4042" y="2471"/>
                    <a:pt x="4073" y="2502"/>
                  </a:cubicBezTo>
                  <a:close/>
                </a:path>
              </a:pathLst>
            </a:custGeom>
            <a:solidFill>
              <a:srgbClr val="F3807F"/>
            </a:solidFill>
            <a:ln>
              <a:noFill/>
            </a:ln>
          </p:spPr>
          <p:txBody>
            <a:bodyPr vert="horz" wrap="square" lIns="96433" tIns="48216" rIns="96433" bIns="48216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7659857" y="4718905"/>
              <a:ext cx="415230" cy="415208"/>
            </a:xfrm>
            <a:prstGeom prst="ellipse">
              <a:avLst/>
            </a:prstGeom>
            <a:solidFill>
              <a:srgbClr val="F3807F"/>
            </a:solidFill>
            <a:ln>
              <a:noFill/>
            </a:ln>
          </p:spPr>
          <p:txBody>
            <a:bodyPr vert="horz" wrap="square" lIns="96433" tIns="48216" rIns="96433" bIns="48216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8330626" y="4552216"/>
              <a:ext cx="415230" cy="416882"/>
            </a:xfrm>
            <a:prstGeom prst="ellipse">
              <a:avLst/>
            </a:prstGeom>
            <a:solidFill>
              <a:srgbClr val="76ABB9"/>
            </a:solidFill>
            <a:ln>
              <a:solidFill>
                <a:srgbClr val="E77090"/>
              </a:solidFill>
            </a:ln>
          </p:spPr>
          <p:txBody>
            <a:bodyPr vert="horz" wrap="square" lIns="96433" tIns="48216" rIns="96433" bIns="48216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5954769" y="4391491"/>
              <a:ext cx="415230" cy="416882"/>
            </a:xfrm>
            <a:prstGeom prst="ellipse">
              <a:avLst/>
            </a:prstGeom>
            <a:solidFill>
              <a:srgbClr val="F3807F"/>
            </a:solidFill>
            <a:ln>
              <a:noFill/>
            </a:ln>
          </p:spPr>
          <p:txBody>
            <a:bodyPr vert="horz" wrap="square" lIns="96433" tIns="48216" rIns="96433" bIns="48216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" name="Oval 25"/>
            <p:cNvSpPr>
              <a:spLocks noChangeArrowheads="1"/>
            </p:cNvSpPr>
            <p:nvPr/>
          </p:nvSpPr>
          <p:spPr bwMode="auto">
            <a:xfrm>
              <a:off x="7699408" y="3398675"/>
              <a:ext cx="415230" cy="415208"/>
            </a:xfrm>
            <a:prstGeom prst="ellipse">
              <a:avLst/>
            </a:prstGeom>
            <a:solidFill>
              <a:srgbClr val="76ABB9"/>
            </a:solidFill>
            <a:ln>
              <a:solidFill>
                <a:srgbClr val="E77090"/>
              </a:solidFill>
            </a:ln>
          </p:spPr>
          <p:txBody>
            <a:bodyPr vert="horz" wrap="square" lIns="96433" tIns="48216" rIns="96433" bIns="48216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286717" y="3338404"/>
              <a:ext cx="442020" cy="441995"/>
            </a:xfrm>
            <a:prstGeom prst="ellipse">
              <a:avLst/>
            </a:prstGeom>
            <a:solidFill>
              <a:srgbClr val="F3807F"/>
            </a:solidFill>
            <a:ln>
              <a:noFill/>
            </a:ln>
          </p:spPr>
          <p:txBody>
            <a:bodyPr vert="horz" wrap="square" lIns="96433" tIns="48216" rIns="96433" bIns="48216" numCol="1" anchor="t" anchorCtr="0" compatLnSpc="1"/>
            <a:lstStyle/>
            <a:p>
              <a:endParaRPr 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6243838" y="3676473"/>
              <a:ext cx="647961" cy="649600"/>
            </a:xfrm>
            <a:prstGeom prst="ellipse">
              <a:avLst/>
            </a:prstGeom>
            <a:solidFill>
              <a:srgbClr val="76ABB9"/>
            </a:solidFill>
            <a:ln>
              <a:solidFill>
                <a:srgbClr val="E77090"/>
              </a:solidFill>
            </a:ln>
          </p:spPr>
          <p:txBody>
            <a:bodyPr vert="horz" wrap="square" lIns="96433" tIns="48216" rIns="96433" bIns="48216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13" name="Group 49"/>
            <p:cNvGrpSpPr/>
            <p:nvPr/>
          </p:nvGrpSpPr>
          <p:grpSpPr>
            <a:xfrm>
              <a:off x="7821634" y="3852391"/>
              <a:ext cx="1686126" cy="1530741"/>
              <a:chOff x="8772526" y="3652838"/>
              <a:chExt cx="1598697" cy="1451450"/>
            </a:xfrm>
            <a:solidFill>
              <a:srgbClr val="F3807F"/>
            </a:solidFill>
          </p:grpSpPr>
          <p:sp>
            <p:nvSpPr>
              <p:cNvPr id="22" name="Oval 19"/>
              <p:cNvSpPr>
                <a:spLocks noChangeArrowheads="1"/>
              </p:cNvSpPr>
              <p:nvPr/>
            </p:nvSpPr>
            <p:spPr bwMode="auto">
              <a:xfrm>
                <a:off x="8772526" y="3652838"/>
                <a:ext cx="614363" cy="6143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" name="Rectangle 57"/>
              <p:cNvSpPr/>
              <p:nvPr/>
            </p:nvSpPr>
            <p:spPr>
              <a:xfrm>
                <a:off x="8870292" y="3760788"/>
                <a:ext cx="1500931" cy="13435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</a:t>
                </a:r>
              </a:p>
            </p:txBody>
          </p:sp>
        </p:grpSp>
        <p:grpSp>
          <p:nvGrpSpPr>
            <p:cNvPr id="14" name="Group 58"/>
            <p:cNvGrpSpPr/>
            <p:nvPr/>
          </p:nvGrpSpPr>
          <p:grpSpPr>
            <a:xfrm>
              <a:off x="7098329" y="2921521"/>
              <a:ext cx="1597779" cy="1437021"/>
              <a:chOff x="8086726" y="2770188"/>
              <a:chExt cx="1514932" cy="1362584"/>
            </a:xfrm>
            <a:solidFill>
              <a:srgbClr val="F3807F"/>
            </a:solidFill>
          </p:grpSpPr>
          <p:sp>
            <p:nvSpPr>
              <p:cNvPr id="20" name="Oval 12"/>
              <p:cNvSpPr>
                <a:spLocks noChangeArrowheads="1"/>
              </p:cNvSpPr>
              <p:nvPr/>
            </p:nvSpPr>
            <p:spPr bwMode="auto">
              <a:xfrm>
                <a:off x="8086726" y="2770188"/>
                <a:ext cx="534988" cy="5349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" name="Rectangle 61"/>
              <p:cNvSpPr/>
              <p:nvPr/>
            </p:nvSpPr>
            <p:spPr>
              <a:xfrm>
                <a:off x="8147051" y="2847182"/>
                <a:ext cx="1454607" cy="12855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1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</a:t>
                </a:r>
              </a:p>
            </p:txBody>
          </p:sp>
        </p:grpSp>
        <p:sp>
          <p:nvSpPr>
            <p:cNvPr id="15" name="Oval 24"/>
            <p:cNvSpPr>
              <a:spLocks noChangeArrowheads="1"/>
            </p:cNvSpPr>
            <p:nvPr/>
          </p:nvSpPr>
          <p:spPr bwMode="auto">
            <a:xfrm>
              <a:off x="5083618" y="4884770"/>
              <a:ext cx="681956" cy="684669"/>
            </a:xfrm>
            <a:prstGeom prst="ellipse">
              <a:avLst/>
            </a:prstGeom>
            <a:solidFill>
              <a:srgbClr val="76ABB9"/>
            </a:solidFill>
            <a:ln>
              <a:solidFill>
                <a:srgbClr val="E77090"/>
              </a:solidFill>
            </a:ln>
          </p:spPr>
          <p:txBody>
            <a:bodyPr vert="horz" wrap="square" lIns="96433" tIns="48216" rIns="96433" bIns="48216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16" name="Group 68"/>
            <p:cNvGrpSpPr/>
            <p:nvPr/>
          </p:nvGrpSpPr>
          <p:grpSpPr>
            <a:xfrm>
              <a:off x="7702755" y="2390792"/>
              <a:ext cx="1980962" cy="1833078"/>
              <a:chOff x="8659813" y="2266950"/>
              <a:chExt cx="1878245" cy="1738125"/>
            </a:xfrm>
            <a:solidFill>
              <a:srgbClr val="F3807F"/>
            </a:solidFill>
          </p:grpSpPr>
          <p:sp>
            <p:nvSpPr>
              <p:cNvPr id="18" name="Oval 13"/>
              <p:cNvSpPr>
                <a:spLocks noChangeArrowheads="1"/>
              </p:cNvSpPr>
              <p:nvPr/>
            </p:nvSpPr>
            <p:spPr bwMode="auto">
              <a:xfrm>
                <a:off x="8659813" y="2266950"/>
                <a:ext cx="839788" cy="84137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" name="Rectangle 71"/>
              <p:cNvSpPr/>
              <p:nvPr/>
            </p:nvSpPr>
            <p:spPr>
              <a:xfrm>
                <a:off x="8898152" y="2494796"/>
                <a:ext cx="1639906" cy="151027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</a:t>
                </a:r>
              </a:p>
            </p:txBody>
          </p:sp>
        </p:grp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797384" y="3264737"/>
              <a:ext cx="442020" cy="441995"/>
            </a:xfrm>
            <a:prstGeom prst="ellipse">
              <a:avLst/>
            </a:prstGeom>
            <a:solidFill>
              <a:srgbClr val="F3807F"/>
            </a:solidFill>
            <a:ln>
              <a:noFill/>
            </a:ln>
          </p:spPr>
          <p:txBody>
            <a:bodyPr vert="horz" wrap="square" lIns="96433" tIns="48216" rIns="96433" bIns="48216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24" name="文本框 10"/>
          <p:cNvSpPr txBox="1"/>
          <p:nvPr/>
        </p:nvSpPr>
        <p:spPr>
          <a:xfrm>
            <a:off x="6479104" y="1834560"/>
            <a:ext cx="55935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明天就是谁的节日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你准备买什么礼物送妈妈或奶奶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幼儿相互交流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妈妈、奶奶最需要的物品调查表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去超市购物前需要注意些什么呢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</a:p>
        </p:txBody>
      </p:sp>
      <p:sp>
        <p:nvSpPr>
          <p:cNvPr id="25" name="文本框 10"/>
          <p:cNvSpPr txBox="1"/>
          <p:nvPr/>
        </p:nvSpPr>
        <p:spPr>
          <a:xfrm>
            <a:off x="6496823" y="1361007"/>
            <a:ext cx="26054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76ABB9"/>
                </a:solidFill>
                <a:latin typeface="+mn-lt"/>
                <a:ea typeface="+mn-ea"/>
                <a:cs typeface="+mn-ea"/>
                <a:sym typeface="+mn-lt"/>
              </a:rPr>
              <a:t>购物前准备</a:t>
            </a:r>
            <a:endParaRPr lang="en-US" altLang="zh-CN" sz="2000" b="1" dirty="0">
              <a:solidFill>
                <a:srgbClr val="76ABB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66585" y="3018357"/>
            <a:ext cx="1435332" cy="1258567"/>
            <a:chOff x="5007107" y="2390792"/>
            <a:chExt cx="5521896" cy="4841858"/>
          </a:xfrm>
        </p:grpSpPr>
        <p:sp>
          <p:nvSpPr>
            <p:cNvPr id="27" name="Freeform 6"/>
            <p:cNvSpPr/>
            <p:nvPr/>
          </p:nvSpPr>
          <p:spPr bwMode="auto">
            <a:xfrm>
              <a:off x="5007107" y="2489571"/>
              <a:ext cx="5521896" cy="4743079"/>
            </a:xfrm>
            <a:custGeom>
              <a:avLst/>
              <a:gdLst>
                <a:gd name="T0" fmla="*/ 4706 w 14515"/>
                <a:gd name="T1" fmla="*/ 2719 h 12465"/>
                <a:gd name="T2" fmla="*/ 5603 w 14515"/>
                <a:gd name="T3" fmla="*/ 4655 h 12465"/>
                <a:gd name="T4" fmla="*/ 5833 w 14515"/>
                <a:gd name="T5" fmla="*/ 6392 h 12465"/>
                <a:gd name="T6" fmla="*/ 4385 w 14515"/>
                <a:gd name="T7" fmla="*/ 5263 h 12465"/>
                <a:gd name="T8" fmla="*/ 5046 w 14515"/>
                <a:gd name="T9" fmla="*/ 6142 h 12465"/>
                <a:gd name="T10" fmla="*/ 4740 w 14515"/>
                <a:gd name="T11" fmla="*/ 6400 h 12465"/>
                <a:gd name="T12" fmla="*/ 3663 w 14515"/>
                <a:gd name="T13" fmla="*/ 6229 h 12465"/>
                <a:gd name="T14" fmla="*/ 2954 w 14515"/>
                <a:gd name="T15" fmla="*/ 6016 h 12465"/>
                <a:gd name="T16" fmla="*/ 2722 w 14515"/>
                <a:gd name="T17" fmla="*/ 2970 h 12465"/>
                <a:gd name="T18" fmla="*/ 2309 w 14515"/>
                <a:gd name="T19" fmla="*/ 4381 h 12465"/>
                <a:gd name="T20" fmla="*/ 2101 w 14515"/>
                <a:gd name="T21" fmla="*/ 4481 h 12465"/>
                <a:gd name="T22" fmla="*/ 2230 w 14515"/>
                <a:gd name="T23" fmla="*/ 4538 h 12465"/>
                <a:gd name="T24" fmla="*/ 847 w 14515"/>
                <a:gd name="T25" fmla="*/ 4719 h 12465"/>
                <a:gd name="T26" fmla="*/ 492 w 14515"/>
                <a:gd name="T27" fmla="*/ 4180 h 12465"/>
                <a:gd name="T28" fmla="*/ 0 w 14515"/>
                <a:gd name="T29" fmla="*/ 3525 h 12465"/>
                <a:gd name="T30" fmla="*/ 2422 w 14515"/>
                <a:gd name="T31" fmla="*/ 6284 h 12465"/>
                <a:gd name="T32" fmla="*/ 3599 w 14515"/>
                <a:gd name="T33" fmla="*/ 6841 h 12465"/>
                <a:gd name="T34" fmla="*/ 3934 w 14515"/>
                <a:gd name="T35" fmla="*/ 7002 h 12465"/>
                <a:gd name="T36" fmla="*/ 5555 w 14515"/>
                <a:gd name="T37" fmla="*/ 8392 h 12465"/>
                <a:gd name="T38" fmla="*/ 5071 w 14515"/>
                <a:gd name="T39" fmla="*/ 12465 h 12465"/>
                <a:gd name="T40" fmla="*/ 6487 w 14515"/>
                <a:gd name="T41" fmla="*/ 9780 h 12465"/>
                <a:gd name="T42" fmla="*/ 7349 w 14515"/>
                <a:gd name="T43" fmla="*/ 7628 h 12465"/>
                <a:gd name="T44" fmla="*/ 9723 w 14515"/>
                <a:gd name="T45" fmla="*/ 7132 h 12465"/>
                <a:gd name="T46" fmla="*/ 9397 w 14515"/>
                <a:gd name="T47" fmla="*/ 6927 h 12465"/>
                <a:gd name="T48" fmla="*/ 10423 w 14515"/>
                <a:gd name="T49" fmla="*/ 5287 h 12465"/>
                <a:gd name="T50" fmla="*/ 14515 w 14515"/>
                <a:gd name="T51" fmla="*/ 5044 h 12465"/>
                <a:gd name="T52" fmla="*/ 10814 w 14515"/>
                <a:gd name="T53" fmla="*/ 4851 h 12465"/>
                <a:gd name="T54" fmla="*/ 10322 w 14515"/>
                <a:gd name="T55" fmla="*/ 5179 h 12465"/>
                <a:gd name="T56" fmla="*/ 11163 w 14515"/>
                <a:gd name="T57" fmla="*/ 4003 h 12465"/>
                <a:gd name="T58" fmla="*/ 11275 w 14515"/>
                <a:gd name="T59" fmla="*/ 3897 h 12465"/>
                <a:gd name="T60" fmla="*/ 10259 w 14515"/>
                <a:gd name="T61" fmla="*/ 3673 h 12465"/>
                <a:gd name="T62" fmla="*/ 10240 w 14515"/>
                <a:gd name="T63" fmla="*/ 3633 h 12465"/>
                <a:gd name="T64" fmla="*/ 10506 w 14515"/>
                <a:gd name="T65" fmla="*/ 4431 h 12465"/>
                <a:gd name="T66" fmla="*/ 9261 w 14515"/>
                <a:gd name="T67" fmla="*/ 6663 h 12465"/>
                <a:gd name="T68" fmla="*/ 8105 w 14515"/>
                <a:gd name="T69" fmla="*/ 5372 h 12465"/>
                <a:gd name="T70" fmla="*/ 8198 w 14515"/>
                <a:gd name="T71" fmla="*/ 4980 h 12465"/>
                <a:gd name="T72" fmla="*/ 8198 w 14515"/>
                <a:gd name="T73" fmla="*/ 7022 h 12465"/>
                <a:gd name="T74" fmla="*/ 6223 w 14515"/>
                <a:gd name="T75" fmla="*/ 7221 h 12465"/>
                <a:gd name="T76" fmla="*/ 6222 w 14515"/>
                <a:gd name="T77" fmla="*/ 5247 h 12465"/>
                <a:gd name="T78" fmla="*/ 6794 w 14515"/>
                <a:gd name="T79" fmla="*/ 3323 h 12465"/>
                <a:gd name="T80" fmla="*/ 5997 w 14515"/>
                <a:gd name="T81" fmla="*/ 2360 h 12465"/>
                <a:gd name="T82" fmla="*/ 5501 w 14515"/>
                <a:gd name="T83" fmla="*/ 3820 h 12465"/>
                <a:gd name="T84" fmla="*/ 4920 w 14515"/>
                <a:gd name="T85" fmla="*/ 1311 h 12465"/>
                <a:gd name="T86" fmla="*/ 5083 w 14515"/>
                <a:gd name="T87" fmla="*/ 521 h 12465"/>
                <a:gd name="T88" fmla="*/ 4776 w 14515"/>
                <a:gd name="T89" fmla="*/ 1425 h 12465"/>
                <a:gd name="T90" fmla="*/ 4039 w 14515"/>
                <a:gd name="T91" fmla="*/ 2366 h 12465"/>
                <a:gd name="T92" fmla="*/ 4073 w 14515"/>
                <a:gd name="T93" fmla="*/ 2502 h 12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515" h="12465">
                  <a:moveTo>
                    <a:pt x="4073" y="2502"/>
                  </a:moveTo>
                  <a:cubicBezTo>
                    <a:pt x="4303" y="2569"/>
                    <a:pt x="4426" y="2682"/>
                    <a:pt x="4706" y="2719"/>
                  </a:cubicBezTo>
                  <a:cubicBezTo>
                    <a:pt x="4770" y="3315"/>
                    <a:pt x="4976" y="3757"/>
                    <a:pt x="5307" y="4021"/>
                  </a:cubicBezTo>
                  <a:cubicBezTo>
                    <a:pt x="5619" y="4269"/>
                    <a:pt x="5480" y="4259"/>
                    <a:pt x="5603" y="4655"/>
                  </a:cubicBezTo>
                  <a:cubicBezTo>
                    <a:pt x="5679" y="4899"/>
                    <a:pt x="5815" y="5132"/>
                    <a:pt x="5869" y="5368"/>
                  </a:cubicBezTo>
                  <a:cubicBezTo>
                    <a:pt x="5997" y="5848"/>
                    <a:pt x="5869" y="5929"/>
                    <a:pt x="5833" y="6392"/>
                  </a:cubicBezTo>
                  <a:cubicBezTo>
                    <a:pt x="5539" y="6319"/>
                    <a:pt x="4632" y="5780"/>
                    <a:pt x="4441" y="5328"/>
                  </a:cubicBezTo>
                  <a:cubicBezTo>
                    <a:pt x="4414" y="5316"/>
                    <a:pt x="4393" y="5292"/>
                    <a:pt x="4385" y="5263"/>
                  </a:cubicBezTo>
                  <a:cubicBezTo>
                    <a:pt x="4227" y="5039"/>
                    <a:pt x="4089" y="3981"/>
                    <a:pt x="4007" y="3666"/>
                  </a:cubicBezTo>
                  <a:cubicBezTo>
                    <a:pt x="4121" y="5362"/>
                    <a:pt x="4236" y="5468"/>
                    <a:pt x="5046" y="6142"/>
                  </a:cubicBezTo>
                  <a:cubicBezTo>
                    <a:pt x="5448" y="6477"/>
                    <a:pt x="5673" y="6501"/>
                    <a:pt x="5703" y="6647"/>
                  </a:cubicBezTo>
                  <a:cubicBezTo>
                    <a:pt x="5400" y="6577"/>
                    <a:pt x="5518" y="6500"/>
                    <a:pt x="4740" y="6400"/>
                  </a:cubicBezTo>
                  <a:cubicBezTo>
                    <a:pt x="4364" y="6352"/>
                    <a:pt x="4026" y="6284"/>
                    <a:pt x="3662" y="6231"/>
                  </a:cubicBezTo>
                  <a:lnTo>
                    <a:pt x="3663" y="6229"/>
                  </a:lnTo>
                  <a:cubicBezTo>
                    <a:pt x="3652" y="6227"/>
                    <a:pt x="3641" y="6222"/>
                    <a:pt x="3632" y="6216"/>
                  </a:cubicBezTo>
                  <a:cubicBezTo>
                    <a:pt x="3414" y="6173"/>
                    <a:pt x="3146" y="6079"/>
                    <a:pt x="2954" y="6016"/>
                  </a:cubicBezTo>
                  <a:cubicBezTo>
                    <a:pt x="2651" y="5915"/>
                    <a:pt x="2571" y="5964"/>
                    <a:pt x="2495" y="5591"/>
                  </a:cubicBezTo>
                  <a:cubicBezTo>
                    <a:pt x="2290" y="4585"/>
                    <a:pt x="2723" y="3947"/>
                    <a:pt x="2722" y="2970"/>
                  </a:cubicBezTo>
                  <a:lnTo>
                    <a:pt x="2647" y="3164"/>
                  </a:lnTo>
                  <a:cubicBezTo>
                    <a:pt x="2454" y="4182"/>
                    <a:pt x="2489" y="3709"/>
                    <a:pt x="2309" y="4381"/>
                  </a:cubicBezTo>
                  <a:cubicBezTo>
                    <a:pt x="1484" y="4236"/>
                    <a:pt x="1297" y="3919"/>
                    <a:pt x="1035" y="3220"/>
                  </a:cubicBezTo>
                  <a:cubicBezTo>
                    <a:pt x="1030" y="3874"/>
                    <a:pt x="1570" y="4285"/>
                    <a:pt x="2101" y="4481"/>
                  </a:cubicBezTo>
                  <a:cubicBezTo>
                    <a:pt x="2253" y="4537"/>
                    <a:pt x="1994" y="4434"/>
                    <a:pt x="2167" y="4508"/>
                  </a:cubicBezTo>
                  <a:lnTo>
                    <a:pt x="2230" y="4538"/>
                  </a:lnTo>
                  <a:cubicBezTo>
                    <a:pt x="2111" y="4997"/>
                    <a:pt x="2146" y="5278"/>
                    <a:pt x="2175" y="5756"/>
                  </a:cubicBezTo>
                  <a:cubicBezTo>
                    <a:pt x="1457" y="5550"/>
                    <a:pt x="1179" y="5272"/>
                    <a:pt x="847" y="4719"/>
                  </a:cubicBezTo>
                  <a:cubicBezTo>
                    <a:pt x="750" y="4558"/>
                    <a:pt x="629" y="4420"/>
                    <a:pt x="544" y="4250"/>
                  </a:cubicBezTo>
                  <a:cubicBezTo>
                    <a:pt x="517" y="4236"/>
                    <a:pt x="498" y="4210"/>
                    <a:pt x="492" y="4180"/>
                  </a:cubicBezTo>
                  <a:lnTo>
                    <a:pt x="479" y="4183"/>
                  </a:lnTo>
                  <a:cubicBezTo>
                    <a:pt x="353" y="3980"/>
                    <a:pt x="181" y="3698"/>
                    <a:pt x="0" y="3525"/>
                  </a:cubicBezTo>
                  <a:cubicBezTo>
                    <a:pt x="102" y="3796"/>
                    <a:pt x="476" y="4308"/>
                    <a:pt x="652" y="4601"/>
                  </a:cubicBezTo>
                  <a:cubicBezTo>
                    <a:pt x="1199" y="5507"/>
                    <a:pt x="1060" y="5664"/>
                    <a:pt x="2422" y="6284"/>
                  </a:cubicBezTo>
                  <a:cubicBezTo>
                    <a:pt x="2625" y="6377"/>
                    <a:pt x="2773" y="6458"/>
                    <a:pt x="2985" y="6562"/>
                  </a:cubicBezTo>
                  <a:cubicBezTo>
                    <a:pt x="3181" y="6657"/>
                    <a:pt x="3443" y="6734"/>
                    <a:pt x="3599" y="6841"/>
                  </a:cubicBezTo>
                  <a:cubicBezTo>
                    <a:pt x="2864" y="7321"/>
                    <a:pt x="1428" y="7363"/>
                    <a:pt x="1532" y="7397"/>
                  </a:cubicBezTo>
                  <a:cubicBezTo>
                    <a:pt x="2606" y="7756"/>
                    <a:pt x="3297" y="7136"/>
                    <a:pt x="3934" y="7002"/>
                  </a:cubicBezTo>
                  <a:cubicBezTo>
                    <a:pt x="4117" y="6963"/>
                    <a:pt x="4947" y="7216"/>
                    <a:pt x="5117" y="7312"/>
                  </a:cubicBezTo>
                  <a:cubicBezTo>
                    <a:pt x="5348" y="7441"/>
                    <a:pt x="5582" y="7961"/>
                    <a:pt x="5555" y="8392"/>
                  </a:cubicBezTo>
                  <a:cubicBezTo>
                    <a:pt x="5530" y="8783"/>
                    <a:pt x="5326" y="9254"/>
                    <a:pt x="5221" y="9620"/>
                  </a:cubicBezTo>
                  <a:cubicBezTo>
                    <a:pt x="4959" y="10527"/>
                    <a:pt x="5150" y="11481"/>
                    <a:pt x="5071" y="12465"/>
                  </a:cubicBezTo>
                  <a:lnTo>
                    <a:pt x="6732" y="12462"/>
                  </a:lnTo>
                  <a:cubicBezTo>
                    <a:pt x="6743" y="11530"/>
                    <a:pt x="6342" y="10695"/>
                    <a:pt x="6487" y="9780"/>
                  </a:cubicBezTo>
                  <a:cubicBezTo>
                    <a:pt x="6621" y="8930"/>
                    <a:pt x="6570" y="9189"/>
                    <a:pt x="6643" y="8434"/>
                  </a:cubicBezTo>
                  <a:cubicBezTo>
                    <a:pt x="6673" y="8127"/>
                    <a:pt x="7105" y="7754"/>
                    <a:pt x="7349" y="7628"/>
                  </a:cubicBezTo>
                  <a:cubicBezTo>
                    <a:pt x="7704" y="7445"/>
                    <a:pt x="8116" y="7398"/>
                    <a:pt x="8528" y="7302"/>
                  </a:cubicBezTo>
                  <a:cubicBezTo>
                    <a:pt x="9030" y="7184"/>
                    <a:pt x="9145" y="6941"/>
                    <a:pt x="9723" y="7132"/>
                  </a:cubicBezTo>
                  <a:cubicBezTo>
                    <a:pt x="10491" y="7384"/>
                    <a:pt x="11256" y="7749"/>
                    <a:pt x="12166" y="7519"/>
                  </a:cubicBezTo>
                  <a:cubicBezTo>
                    <a:pt x="10714" y="7658"/>
                    <a:pt x="10146" y="7076"/>
                    <a:pt x="9397" y="6927"/>
                  </a:cubicBezTo>
                  <a:cubicBezTo>
                    <a:pt x="9593" y="6720"/>
                    <a:pt x="9774" y="6514"/>
                    <a:pt x="9944" y="6190"/>
                  </a:cubicBezTo>
                  <a:cubicBezTo>
                    <a:pt x="10178" y="5741"/>
                    <a:pt x="10031" y="5745"/>
                    <a:pt x="10423" y="5287"/>
                  </a:cubicBezTo>
                  <a:cubicBezTo>
                    <a:pt x="10831" y="4704"/>
                    <a:pt x="11484" y="4956"/>
                    <a:pt x="12201" y="5045"/>
                  </a:cubicBezTo>
                  <a:cubicBezTo>
                    <a:pt x="12834" y="5124"/>
                    <a:pt x="13858" y="5075"/>
                    <a:pt x="14515" y="5044"/>
                  </a:cubicBezTo>
                  <a:cubicBezTo>
                    <a:pt x="13975" y="5068"/>
                    <a:pt x="13132" y="5047"/>
                    <a:pt x="12583" y="5013"/>
                  </a:cubicBezTo>
                  <a:cubicBezTo>
                    <a:pt x="11934" y="4973"/>
                    <a:pt x="11431" y="4707"/>
                    <a:pt x="10814" y="4851"/>
                  </a:cubicBezTo>
                  <a:lnTo>
                    <a:pt x="10411" y="5118"/>
                  </a:lnTo>
                  <a:cubicBezTo>
                    <a:pt x="10345" y="5166"/>
                    <a:pt x="10413" y="5127"/>
                    <a:pt x="10322" y="5179"/>
                  </a:cubicBezTo>
                  <a:cubicBezTo>
                    <a:pt x="10395" y="4893"/>
                    <a:pt x="10513" y="4671"/>
                    <a:pt x="10674" y="4445"/>
                  </a:cubicBezTo>
                  <a:cubicBezTo>
                    <a:pt x="10911" y="4112"/>
                    <a:pt x="10936" y="4182"/>
                    <a:pt x="11163" y="4003"/>
                  </a:cubicBezTo>
                  <a:lnTo>
                    <a:pt x="11247" y="3926"/>
                  </a:lnTo>
                  <a:cubicBezTo>
                    <a:pt x="11255" y="3920"/>
                    <a:pt x="11266" y="3907"/>
                    <a:pt x="11275" y="3897"/>
                  </a:cubicBezTo>
                  <a:cubicBezTo>
                    <a:pt x="10908" y="4012"/>
                    <a:pt x="10754" y="4205"/>
                    <a:pt x="10558" y="4395"/>
                  </a:cubicBezTo>
                  <a:cubicBezTo>
                    <a:pt x="10427" y="4187"/>
                    <a:pt x="10311" y="3981"/>
                    <a:pt x="10259" y="3673"/>
                  </a:cubicBezTo>
                  <a:cubicBezTo>
                    <a:pt x="10250" y="3661"/>
                    <a:pt x="10244" y="3646"/>
                    <a:pt x="10242" y="3631"/>
                  </a:cubicBezTo>
                  <a:lnTo>
                    <a:pt x="10240" y="3633"/>
                  </a:lnTo>
                  <a:cubicBezTo>
                    <a:pt x="10230" y="3234"/>
                    <a:pt x="10266" y="3219"/>
                    <a:pt x="10322" y="2908"/>
                  </a:cubicBezTo>
                  <a:cubicBezTo>
                    <a:pt x="10087" y="3311"/>
                    <a:pt x="10163" y="4130"/>
                    <a:pt x="10506" y="4431"/>
                  </a:cubicBezTo>
                  <a:cubicBezTo>
                    <a:pt x="10422" y="4668"/>
                    <a:pt x="10239" y="4937"/>
                    <a:pt x="10119" y="5218"/>
                  </a:cubicBezTo>
                  <a:cubicBezTo>
                    <a:pt x="9880" y="5780"/>
                    <a:pt x="9731" y="6280"/>
                    <a:pt x="9261" y="6663"/>
                  </a:cubicBezTo>
                  <a:cubicBezTo>
                    <a:pt x="9066" y="6822"/>
                    <a:pt x="8744" y="6960"/>
                    <a:pt x="8421" y="6967"/>
                  </a:cubicBezTo>
                  <a:cubicBezTo>
                    <a:pt x="8235" y="6602"/>
                    <a:pt x="8017" y="5788"/>
                    <a:pt x="8105" y="5372"/>
                  </a:cubicBezTo>
                  <a:cubicBezTo>
                    <a:pt x="8159" y="5115"/>
                    <a:pt x="8228" y="5096"/>
                    <a:pt x="8303" y="4873"/>
                  </a:cubicBezTo>
                  <a:cubicBezTo>
                    <a:pt x="8267" y="4908"/>
                    <a:pt x="8229" y="4941"/>
                    <a:pt x="8198" y="4980"/>
                  </a:cubicBezTo>
                  <a:lnTo>
                    <a:pt x="8005" y="5291"/>
                  </a:lnTo>
                  <a:cubicBezTo>
                    <a:pt x="7857" y="6054"/>
                    <a:pt x="8114" y="6356"/>
                    <a:pt x="8198" y="7022"/>
                  </a:cubicBezTo>
                  <a:cubicBezTo>
                    <a:pt x="7262" y="7171"/>
                    <a:pt x="7056" y="7246"/>
                    <a:pt x="6517" y="7725"/>
                  </a:cubicBezTo>
                  <a:cubicBezTo>
                    <a:pt x="6417" y="7600"/>
                    <a:pt x="6315" y="7349"/>
                    <a:pt x="6223" y="7221"/>
                  </a:cubicBezTo>
                  <a:cubicBezTo>
                    <a:pt x="6019" y="6937"/>
                    <a:pt x="6126" y="6982"/>
                    <a:pt x="6216" y="6632"/>
                  </a:cubicBezTo>
                  <a:cubicBezTo>
                    <a:pt x="6343" y="6135"/>
                    <a:pt x="6354" y="5714"/>
                    <a:pt x="6222" y="5247"/>
                  </a:cubicBezTo>
                  <a:cubicBezTo>
                    <a:pt x="6032" y="5069"/>
                    <a:pt x="6110" y="4917"/>
                    <a:pt x="6216" y="4725"/>
                  </a:cubicBezTo>
                  <a:cubicBezTo>
                    <a:pt x="6492" y="4220"/>
                    <a:pt x="6592" y="3697"/>
                    <a:pt x="6794" y="3323"/>
                  </a:cubicBezTo>
                  <a:cubicBezTo>
                    <a:pt x="8577" y="0"/>
                    <a:pt x="7658" y="1663"/>
                    <a:pt x="5890" y="4572"/>
                  </a:cubicBezTo>
                  <a:cubicBezTo>
                    <a:pt x="5442" y="3988"/>
                    <a:pt x="5888" y="2934"/>
                    <a:pt x="5997" y="2360"/>
                  </a:cubicBezTo>
                  <a:cubicBezTo>
                    <a:pt x="5905" y="2450"/>
                    <a:pt x="5869" y="2565"/>
                    <a:pt x="5817" y="2689"/>
                  </a:cubicBezTo>
                  <a:cubicBezTo>
                    <a:pt x="5621" y="3151"/>
                    <a:pt x="5590" y="3309"/>
                    <a:pt x="5501" y="3820"/>
                  </a:cubicBezTo>
                  <a:cubicBezTo>
                    <a:pt x="5196" y="3660"/>
                    <a:pt x="4985" y="3286"/>
                    <a:pt x="4896" y="2794"/>
                  </a:cubicBezTo>
                  <a:cubicBezTo>
                    <a:pt x="4818" y="2362"/>
                    <a:pt x="4737" y="1690"/>
                    <a:pt x="4920" y="1311"/>
                  </a:cubicBezTo>
                  <a:lnTo>
                    <a:pt x="5118" y="491"/>
                  </a:lnTo>
                  <a:cubicBezTo>
                    <a:pt x="5092" y="497"/>
                    <a:pt x="5085" y="502"/>
                    <a:pt x="5083" y="521"/>
                  </a:cubicBezTo>
                  <a:lnTo>
                    <a:pt x="4933" y="962"/>
                  </a:lnTo>
                  <a:cubicBezTo>
                    <a:pt x="4878" y="1115"/>
                    <a:pt x="4821" y="1260"/>
                    <a:pt x="4776" y="1425"/>
                  </a:cubicBezTo>
                  <a:cubicBezTo>
                    <a:pt x="4658" y="1863"/>
                    <a:pt x="4734" y="2191"/>
                    <a:pt x="4681" y="2615"/>
                  </a:cubicBezTo>
                  <a:cubicBezTo>
                    <a:pt x="4429" y="2530"/>
                    <a:pt x="4275" y="2487"/>
                    <a:pt x="4039" y="2366"/>
                  </a:cubicBezTo>
                  <a:cubicBezTo>
                    <a:pt x="3712" y="2199"/>
                    <a:pt x="3817" y="2048"/>
                    <a:pt x="3815" y="1655"/>
                  </a:cubicBezTo>
                  <a:cubicBezTo>
                    <a:pt x="3536" y="2228"/>
                    <a:pt x="4042" y="2471"/>
                    <a:pt x="4073" y="2502"/>
                  </a:cubicBezTo>
                  <a:close/>
                </a:path>
              </a:pathLst>
            </a:custGeom>
            <a:solidFill>
              <a:srgbClr val="F3807F"/>
            </a:solidFill>
            <a:ln>
              <a:noFill/>
            </a:ln>
          </p:spPr>
          <p:txBody>
            <a:bodyPr vert="horz" wrap="square" lIns="96433" tIns="48216" rIns="96433" bIns="48216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7659857" y="4718905"/>
              <a:ext cx="415230" cy="415208"/>
            </a:xfrm>
            <a:prstGeom prst="ellipse">
              <a:avLst/>
            </a:prstGeom>
            <a:solidFill>
              <a:srgbClr val="F3807F"/>
            </a:solidFill>
            <a:ln>
              <a:noFill/>
            </a:ln>
          </p:spPr>
          <p:txBody>
            <a:bodyPr vert="horz" wrap="square" lIns="96433" tIns="48216" rIns="96433" bIns="48216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8330626" y="4552216"/>
              <a:ext cx="415230" cy="416882"/>
            </a:xfrm>
            <a:prstGeom prst="ellipse">
              <a:avLst/>
            </a:prstGeom>
            <a:solidFill>
              <a:srgbClr val="76ABB9"/>
            </a:solidFill>
            <a:ln>
              <a:solidFill>
                <a:srgbClr val="E77090"/>
              </a:solidFill>
            </a:ln>
          </p:spPr>
          <p:txBody>
            <a:bodyPr vert="horz" wrap="square" lIns="96433" tIns="48216" rIns="96433" bIns="48216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5954769" y="4391491"/>
              <a:ext cx="415230" cy="416882"/>
            </a:xfrm>
            <a:prstGeom prst="ellipse">
              <a:avLst/>
            </a:prstGeom>
            <a:solidFill>
              <a:srgbClr val="F3807F"/>
            </a:solidFill>
            <a:ln>
              <a:noFill/>
            </a:ln>
          </p:spPr>
          <p:txBody>
            <a:bodyPr vert="horz" wrap="square" lIns="96433" tIns="48216" rIns="96433" bIns="48216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7699408" y="3398675"/>
              <a:ext cx="415230" cy="415208"/>
            </a:xfrm>
            <a:prstGeom prst="ellipse">
              <a:avLst/>
            </a:prstGeom>
            <a:solidFill>
              <a:srgbClr val="76ABB9"/>
            </a:solidFill>
            <a:ln>
              <a:solidFill>
                <a:srgbClr val="E77090"/>
              </a:solidFill>
            </a:ln>
          </p:spPr>
          <p:txBody>
            <a:bodyPr vert="horz" wrap="square" lIns="96433" tIns="48216" rIns="96433" bIns="48216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2" name="Oval 9"/>
            <p:cNvSpPr>
              <a:spLocks noChangeArrowheads="1"/>
            </p:cNvSpPr>
            <p:nvPr/>
          </p:nvSpPr>
          <p:spPr bwMode="auto">
            <a:xfrm>
              <a:off x="5286717" y="3338404"/>
              <a:ext cx="442020" cy="441995"/>
            </a:xfrm>
            <a:prstGeom prst="ellipse">
              <a:avLst/>
            </a:prstGeom>
            <a:solidFill>
              <a:srgbClr val="F3807F"/>
            </a:solidFill>
            <a:ln>
              <a:noFill/>
            </a:ln>
          </p:spPr>
          <p:txBody>
            <a:bodyPr vert="horz" wrap="square" lIns="96433" tIns="48216" rIns="96433" bIns="48216" numCol="1" anchor="t" anchorCtr="0" compatLnSpc="1"/>
            <a:lstStyle/>
            <a:p>
              <a:endParaRPr 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3" name="Oval 18"/>
            <p:cNvSpPr>
              <a:spLocks noChangeArrowheads="1"/>
            </p:cNvSpPr>
            <p:nvPr/>
          </p:nvSpPr>
          <p:spPr bwMode="auto">
            <a:xfrm>
              <a:off x="6243838" y="3676473"/>
              <a:ext cx="647961" cy="649600"/>
            </a:xfrm>
            <a:prstGeom prst="ellipse">
              <a:avLst/>
            </a:prstGeom>
            <a:solidFill>
              <a:srgbClr val="76ABB9"/>
            </a:solidFill>
            <a:ln>
              <a:solidFill>
                <a:srgbClr val="E77090"/>
              </a:solidFill>
            </a:ln>
          </p:spPr>
          <p:txBody>
            <a:bodyPr vert="horz" wrap="square" lIns="96433" tIns="48216" rIns="96433" bIns="48216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34" name="Group 49"/>
            <p:cNvGrpSpPr/>
            <p:nvPr/>
          </p:nvGrpSpPr>
          <p:grpSpPr>
            <a:xfrm>
              <a:off x="7821634" y="3852391"/>
              <a:ext cx="1686126" cy="1530741"/>
              <a:chOff x="8772526" y="3652838"/>
              <a:chExt cx="1598697" cy="1451450"/>
            </a:xfrm>
            <a:solidFill>
              <a:srgbClr val="F3807F"/>
            </a:solidFill>
          </p:grpSpPr>
          <p:sp>
            <p:nvSpPr>
              <p:cNvPr id="43" name="Oval 19"/>
              <p:cNvSpPr>
                <a:spLocks noChangeArrowheads="1"/>
              </p:cNvSpPr>
              <p:nvPr/>
            </p:nvSpPr>
            <p:spPr bwMode="auto">
              <a:xfrm>
                <a:off x="8772526" y="3652838"/>
                <a:ext cx="614363" cy="6143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4" name="Rectangle 57"/>
              <p:cNvSpPr/>
              <p:nvPr/>
            </p:nvSpPr>
            <p:spPr>
              <a:xfrm>
                <a:off x="8870292" y="3760788"/>
                <a:ext cx="1500931" cy="13435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</a:t>
                </a:r>
              </a:p>
            </p:txBody>
          </p:sp>
        </p:grpSp>
        <p:grpSp>
          <p:nvGrpSpPr>
            <p:cNvPr id="35" name="Group 58"/>
            <p:cNvGrpSpPr/>
            <p:nvPr/>
          </p:nvGrpSpPr>
          <p:grpSpPr>
            <a:xfrm>
              <a:off x="7098329" y="2921521"/>
              <a:ext cx="1597779" cy="1437021"/>
              <a:chOff x="8086726" y="2770188"/>
              <a:chExt cx="1514932" cy="1362584"/>
            </a:xfrm>
            <a:solidFill>
              <a:srgbClr val="F3807F"/>
            </a:solidFill>
          </p:grpSpPr>
          <p:sp>
            <p:nvSpPr>
              <p:cNvPr id="41" name="Oval 12"/>
              <p:cNvSpPr>
                <a:spLocks noChangeArrowheads="1"/>
              </p:cNvSpPr>
              <p:nvPr/>
            </p:nvSpPr>
            <p:spPr bwMode="auto">
              <a:xfrm>
                <a:off x="8086726" y="2770188"/>
                <a:ext cx="534988" cy="5349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" name="Rectangle 61"/>
              <p:cNvSpPr/>
              <p:nvPr/>
            </p:nvSpPr>
            <p:spPr>
              <a:xfrm>
                <a:off x="8147051" y="2847182"/>
                <a:ext cx="1454607" cy="12855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1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</a:t>
                </a:r>
              </a:p>
            </p:txBody>
          </p:sp>
        </p:grpSp>
        <p:sp>
          <p:nvSpPr>
            <p:cNvPr id="36" name="Oval 24"/>
            <p:cNvSpPr>
              <a:spLocks noChangeArrowheads="1"/>
            </p:cNvSpPr>
            <p:nvPr/>
          </p:nvSpPr>
          <p:spPr bwMode="auto">
            <a:xfrm>
              <a:off x="5083618" y="4884770"/>
              <a:ext cx="681956" cy="684669"/>
            </a:xfrm>
            <a:prstGeom prst="ellipse">
              <a:avLst/>
            </a:prstGeom>
            <a:solidFill>
              <a:srgbClr val="76ABB9"/>
            </a:solidFill>
            <a:ln>
              <a:solidFill>
                <a:srgbClr val="E77090"/>
              </a:solidFill>
            </a:ln>
          </p:spPr>
          <p:txBody>
            <a:bodyPr vert="horz" wrap="square" lIns="96433" tIns="48216" rIns="96433" bIns="48216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37" name="Group 68"/>
            <p:cNvGrpSpPr/>
            <p:nvPr/>
          </p:nvGrpSpPr>
          <p:grpSpPr>
            <a:xfrm>
              <a:off x="7702755" y="2390792"/>
              <a:ext cx="1980962" cy="1833078"/>
              <a:chOff x="8659813" y="2266950"/>
              <a:chExt cx="1878245" cy="1738125"/>
            </a:xfrm>
            <a:solidFill>
              <a:srgbClr val="F3807F"/>
            </a:solidFill>
          </p:grpSpPr>
          <p:sp>
            <p:nvSpPr>
              <p:cNvPr id="39" name="Oval 13"/>
              <p:cNvSpPr>
                <a:spLocks noChangeArrowheads="1"/>
              </p:cNvSpPr>
              <p:nvPr/>
            </p:nvSpPr>
            <p:spPr bwMode="auto">
              <a:xfrm>
                <a:off x="8659813" y="2266950"/>
                <a:ext cx="839788" cy="84137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" name="Rectangle 71"/>
              <p:cNvSpPr/>
              <p:nvPr/>
            </p:nvSpPr>
            <p:spPr>
              <a:xfrm>
                <a:off x="8898152" y="2494796"/>
                <a:ext cx="1639906" cy="151027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</a:t>
                </a:r>
              </a:p>
            </p:txBody>
          </p:sp>
        </p:grp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5797384" y="3264737"/>
              <a:ext cx="442020" cy="441995"/>
            </a:xfrm>
            <a:prstGeom prst="ellipse">
              <a:avLst/>
            </a:prstGeom>
            <a:solidFill>
              <a:srgbClr val="F3807F"/>
            </a:solidFill>
            <a:ln>
              <a:noFill/>
            </a:ln>
          </p:spPr>
          <p:txBody>
            <a:bodyPr vert="horz" wrap="square" lIns="96433" tIns="48216" rIns="96433" bIns="48216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45" name="文本框 10"/>
          <p:cNvSpPr txBox="1"/>
          <p:nvPr/>
        </p:nvSpPr>
        <p:spPr>
          <a:xfrm>
            <a:off x="1613785" y="3584157"/>
            <a:ext cx="683174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确定自己要的礼物。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寻找礼物位置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可自己结伴寻找或咨询营业员。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注意事项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元人民币以内的礼物。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可以多样礼物，但需事先计算一下总价不超过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元。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付款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拿好自己挑选好的礼物，到柜台处付款，并将礼物放入自己所带的购物袋中。</a:t>
            </a:r>
          </a:p>
        </p:txBody>
      </p:sp>
      <p:sp>
        <p:nvSpPr>
          <p:cNvPr id="46" name="文本框 10"/>
          <p:cNvSpPr txBox="1"/>
          <p:nvPr/>
        </p:nvSpPr>
        <p:spPr>
          <a:xfrm>
            <a:off x="1631504" y="3110604"/>
            <a:ext cx="26054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76ABB9"/>
                </a:solidFill>
                <a:latin typeface="+mn-lt"/>
                <a:ea typeface="+mn-ea"/>
                <a:cs typeface="+mn-ea"/>
                <a:sym typeface="+mn-lt"/>
              </a:rPr>
              <a:t>幼儿选购礼物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272" y="3436977"/>
            <a:ext cx="2126645" cy="212664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067" y="1024325"/>
            <a:ext cx="1752471" cy="198818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828"/>
          <p:cNvSpPr txBox="1"/>
          <p:nvPr/>
        </p:nvSpPr>
        <p:spPr bwMode="auto">
          <a:xfrm>
            <a:off x="781293" y="215191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活动内容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089" y="2132856"/>
            <a:ext cx="3486508" cy="3616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598" y="1463597"/>
            <a:ext cx="4342218" cy="3384376"/>
          </a:xfrm>
          <a:prstGeom prst="rect">
            <a:avLst/>
          </a:prstGeom>
        </p:spPr>
      </p:pic>
      <p:sp>
        <p:nvSpPr>
          <p:cNvPr id="7" name="文本框 10"/>
          <p:cNvSpPr txBox="1"/>
          <p:nvPr/>
        </p:nvSpPr>
        <p:spPr>
          <a:xfrm>
            <a:off x="505406" y="2149541"/>
            <a:ext cx="3635091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刚刚你在超市了什么礼物给妈妈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买了几样礼物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花了多少钱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还剩多少钱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你打算怎么办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送礼物给妈妈的时候，你想向妈妈说什么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573" y="967407"/>
            <a:ext cx="4464496" cy="3479681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8159992" y="1697442"/>
            <a:ext cx="3635091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送礼物给妈妈表达对妈妈的爱。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通过妇女节活动，除了让幼儿们知道国际妇女节这个节日外，更重要的是让幼儿们懂得感恩，知道女性，特别是母亲的不易。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>
          <a:xfrm>
            <a:off x="5879976" y="1052736"/>
            <a:ext cx="1561355" cy="1561357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F3807F"/>
          </a:solidFill>
          <a:ln w="9525" cap="flat" cmpd="sng" algn="ctr">
            <a:noFill/>
            <a:prstDash val="solid"/>
          </a:ln>
          <a:effectLst>
            <a:outerShdw blurRad="228600" dist="1270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87888" y="2925024"/>
            <a:ext cx="3282176" cy="73850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备用素材页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828"/>
          <p:cNvSpPr txBox="1"/>
          <p:nvPr/>
        </p:nvSpPr>
        <p:spPr bwMode="auto">
          <a:xfrm>
            <a:off x="705341" y="215191"/>
            <a:ext cx="19710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1219200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备用素材页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29825"/>
            <a:ext cx="2638102" cy="34182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825" y="1830522"/>
            <a:ext cx="2539716" cy="34182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240" y="1078240"/>
            <a:ext cx="3575890" cy="28607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8" y="1236516"/>
            <a:ext cx="3113462" cy="263151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22" y="1052736"/>
            <a:ext cx="9525955" cy="2256551"/>
          </a:xfrm>
          <a:prstGeom prst="rect">
            <a:avLst/>
          </a:prstGeom>
        </p:spPr>
      </p:pic>
      <p:sp>
        <p:nvSpPr>
          <p:cNvPr id="12" name="副标题 2"/>
          <p:cNvSpPr txBox="1"/>
          <p:nvPr/>
        </p:nvSpPr>
        <p:spPr>
          <a:xfrm>
            <a:off x="4007768" y="3548714"/>
            <a:ext cx="3850207" cy="5229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zh-CN" altLang="en-US" dirty="0">
                <a:solidFill>
                  <a:srgbClr val="76ABB9"/>
                </a:solidFill>
              </a:rPr>
              <a:t>幼儿园妇女节活动方案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15680" y="836712"/>
            <a:ext cx="7488832" cy="3528392"/>
          </a:xfrm>
          <a:prstGeom prst="rect">
            <a:avLst/>
          </a:prstGeom>
        </p:spPr>
      </p:pic>
      <p:sp>
        <p:nvSpPr>
          <p:cNvPr id="13" name="文本框 10"/>
          <p:cNvSpPr txBox="1"/>
          <p:nvPr/>
        </p:nvSpPr>
        <p:spPr>
          <a:xfrm>
            <a:off x="3791744" y="1484784"/>
            <a:ext cx="633670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为了让孩子们懂得感恩，学会珍惜和付出，在三八国际妇女节到来之际，针对小班、中班、大班三个不同年龄段的幼儿，根据他们不同的年龄特点，设计了不同的庆祝活动方案，让孩子们用不同的表达方式为妈妈、奶奶、姥姥们送上最特别的节日祝福。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>
          <a:xfrm>
            <a:off x="5879976" y="1052736"/>
            <a:ext cx="1561355" cy="1561357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76ABB9"/>
          </a:solidFill>
          <a:ln w="9525" cap="flat" cmpd="sng" algn="ctr">
            <a:noFill/>
            <a:prstDash val="solid"/>
          </a:ln>
          <a:effectLst>
            <a:outerShdw blurRad="228600" dist="1270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01</a:t>
            </a:r>
          </a:p>
        </p:txBody>
      </p:sp>
      <p:sp>
        <p:nvSpPr>
          <p:cNvPr id="12" name="矩形 11"/>
          <p:cNvSpPr/>
          <p:nvPr/>
        </p:nvSpPr>
        <p:spPr>
          <a:xfrm>
            <a:off x="3461896" y="2925024"/>
            <a:ext cx="6397514" cy="73850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小班：我和妈妈做游戏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479976"/>
            <a:ext cx="2430128" cy="4319147"/>
          </a:xfrm>
          <a:prstGeom prst="rect">
            <a:avLst/>
          </a:prstGeom>
        </p:spPr>
      </p:pic>
      <p:sp>
        <p:nvSpPr>
          <p:cNvPr id="63" name="TextBox 828"/>
          <p:cNvSpPr txBox="1"/>
          <p:nvPr/>
        </p:nvSpPr>
        <p:spPr bwMode="auto">
          <a:xfrm>
            <a:off x="781293" y="215191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设计意图</a:t>
            </a:r>
          </a:p>
        </p:txBody>
      </p:sp>
      <p:sp>
        <p:nvSpPr>
          <p:cNvPr id="64" name="文本框 10"/>
          <p:cNvSpPr txBox="1"/>
          <p:nvPr/>
        </p:nvSpPr>
        <p:spPr>
          <a:xfrm>
            <a:off x="3215680" y="1479976"/>
            <a:ext cx="770485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小班幼儿情感大都表露于外，常常处于激动状态，且容易变化，行为具有强烈的情绪性，而大部分幼儿对妈妈十分的亲近也很依赖妈妈，什么事都会跟妈妈说，碰到事也会第一个告诉妈妈，但很少能体会妈妈的辛苦，或为妈妈做一些小事。</a:t>
            </a:r>
          </a:p>
        </p:txBody>
      </p:sp>
      <p:sp>
        <p:nvSpPr>
          <p:cNvPr id="65" name="TextBox 17"/>
          <p:cNvSpPr txBox="1"/>
          <p:nvPr/>
        </p:nvSpPr>
        <p:spPr>
          <a:xfrm>
            <a:off x="3300341" y="2924944"/>
            <a:ext cx="2477770" cy="372110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小班孩子年龄特点决定</a:t>
            </a:r>
          </a:p>
        </p:txBody>
      </p:sp>
      <p:sp>
        <p:nvSpPr>
          <p:cNvPr id="66" name="文本框 10"/>
          <p:cNvSpPr txBox="1"/>
          <p:nvPr/>
        </p:nvSpPr>
        <p:spPr>
          <a:xfrm>
            <a:off x="3215680" y="3343834"/>
            <a:ext cx="77048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小班孩子的年龄特点也决定着他们在享受别人爱护的时候，不会考虑到去关爱他人。因而，在引发孩子充分体验妈妈的关爱的时候，更应该激发孩子关爱他人的意识。</a:t>
            </a:r>
          </a:p>
        </p:txBody>
      </p:sp>
      <p:sp>
        <p:nvSpPr>
          <p:cNvPr id="67" name="TextBox 17"/>
          <p:cNvSpPr txBox="1"/>
          <p:nvPr/>
        </p:nvSpPr>
        <p:spPr>
          <a:xfrm>
            <a:off x="3298108" y="1045312"/>
            <a:ext cx="2020570" cy="372110"/>
          </a:xfrm>
          <a:prstGeom prst="rect">
            <a:avLst/>
          </a:prstGeom>
          <a:solidFill>
            <a:srgbClr val="76ABB9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小班孩子情感特点</a:t>
            </a:r>
          </a:p>
        </p:txBody>
      </p:sp>
      <p:sp>
        <p:nvSpPr>
          <p:cNvPr id="70" name="文本框 10"/>
          <p:cNvSpPr txBox="1"/>
          <p:nvPr/>
        </p:nvSpPr>
        <p:spPr>
          <a:xfrm>
            <a:off x="3287688" y="4873725"/>
            <a:ext cx="77048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针对这些特点，我们尝试请妈妈或奶奶一起来园与孩子进行亲子活动，让幼儿感受爱的同时，学会表达爱的情感，增进母子亲情</a:t>
            </a:r>
          </a:p>
        </p:txBody>
      </p:sp>
      <p:sp>
        <p:nvSpPr>
          <p:cNvPr id="71" name="TextBox 17"/>
          <p:cNvSpPr txBox="1"/>
          <p:nvPr/>
        </p:nvSpPr>
        <p:spPr>
          <a:xfrm>
            <a:off x="3368999" y="4439061"/>
            <a:ext cx="1791970" cy="372110"/>
          </a:xfrm>
          <a:prstGeom prst="rect">
            <a:avLst/>
          </a:prstGeom>
          <a:solidFill>
            <a:srgbClr val="76ABB9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我们的亲子活动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bldLvl="0" animBg="1"/>
      <p:bldP spid="66" grpId="0"/>
      <p:bldP spid="67" grpId="0" bldLvl="0" animBg="1"/>
      <p:bldP spid="70" grpId="0"/>
      <p:bldP spid="7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828"/>
          <p:cNvSpPr txBox="1"/>
          <p:nvPr/>
        </p:nvSpPr>
        <p:spPr bwMode="auto">
          <a:xfrm>
            <a:off x="781293" y="215191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活动目标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387" y="971608"/>
            <a:ext cx="3102091" cy="4914784"/>
          </a:xfrm>
          <a:prstGeom prst="rect">
            <a:avLst/>
          </a:prstGeom>
        </p:spPr>
      </p:pic>
      <p:sp>
        <p:nvSpPr>
          <p:cNvPr id="30" name="Freeform 46"/>
          <p:cNvSpPr>
            <a:spLocks noEditPoints="1"/>
          </p:cNvSpPr>
          <p:nvPr/>
        </p:nvSpPr>
        <p:spPr bwMode="auto">
          <a:xfrm>
            <a:off x="556863" y="1844824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A8D2C7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10"/>
          <p:cNvSpPr txBox="1"/>
          <p:nvPr/>
        </p:nvSpPr>
        <p:spPr>
          <a:xfrm>
            <a:off x="1209498" y="1844824"/>
            <a:ext cx="2919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知道三月八日是妈妈、奶奶们的节日。</a:t>
            </a:r>
          </a:p>
        </p:txBody>
      </p:sp>
      <p:sp>
        <p:nvSpPr>
          <p:cNvPr id="33" name="Freeform 46"/>
          <p:cNvSpPr>
            <a:spLocks noEditPoints="1"/>
          </p:cNvSpPr>
          <p:nvPr/>
        </p:nvSpPr>
        <p:spPr bwMode="auto">
          <a:xfrm>
            <a:off x="7171557" y="3068960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3807F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10"/>
          <p:cNvSpPr txBox="1"/>
          <p:nvPr/>
        </p:nvSpPr>
        <p:spPr>
          <a:xfrm>
            <a:off x="7824192" y="3068960"/>
            <a:ext cx="4428493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乐意与妈妈、奶奶一起游戏，体验共同游戏的快乐。</a:t>
            </a:r>
            <a:endParaRPr lang="en-US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重点：体验与妈妈、奶奶一起游戏的快乐。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难点：乐意用简单的语言和行动表达对妈妈和奶奶的爱。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000000">
                  <a:lumMod val="85000"/>
                  <a:lumOff val="1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2" grpId="0"/>
      <p:bldP spid="33" grpId="0" bldLvl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909" y="1142206"/>
            <a:ext cx="6933348" cy="4336405"/>
          </a:xfrm>
          <a:prstGeom prst="rect">
            <a:avLst/>
          </a:prstGeom>
        </p:spPr>
      </p:pic>
      <p:sp>
        <p:nvSpPr>
          <p:cNvPr id="63" name="TextBox 828"/>
          <p:cNvSpPr txBox="1"/>
          <p:nvPr/>
        </p:nvSpPr>
        <p:spPr bwMode="auto">
          <a:xfrm>
            <a:off x="781293" y="215191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活动准备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88" y="1188789"/>
            <a:ext cx="4480421" cy="44804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088" y="1627812"/>
            <a:ext cx="1314450" cy="685800"/>
          </a:xfrm>
          <a:prstGeom prst="rect">
            <a:avLst/>
          </a:prstGeom>
        </p:spPr>
      </p:pic>
      <p:sp>
        <p:nvSpPr>
          <p:cNvPr id="7" name="文本框 10"/>
          <p:cNvSpPr txBox="1"/>
          <p:nvPr/>
        </p:nvSpPr>
        <p:spPr>
          <a:xfrm>
            <a:off x="6219270" y="2731980"/>
            <a:ext cx="29190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歌曲，如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我的好妈妈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等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通知妈妈参加活动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区角材料准备。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828"/>
          <p:cNvSpPr txBox="1"/>
          <p:nvPr/>
        </p:nvSpPr>
        <p:spPr bwMode="auto">
          <a:xfrm>
            <a:off x="781293" y="215191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活动内容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3" y="2564904"/>
            <a:ext cx="3958588" cy="2982596"/>
          </a:xfrm>
          <a:prstGeom prst="rect">
            <a:avLst/>
          </a:prstGeom>
        </p:spPr>
      </p:pic>
      <p:sp>
        <p:nvSpPr>
          <p:cNvPr id="5" name="文本框 10"/>
          <p:cNvSpPr txBox="1"/>
          <p:nvPr/>
        </p:nvSpPr>
        <p:spPr>
          <a:xfrm>
            <a:off x="5502019" y="1700808"/>
            <a:ext cx="640871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播放音乐，引导幼儿跟着音乐哼唱歌曲。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请妈妈或奶奶坐在椅子上，宝宝跟着音乐边唱歌边亲亲妈妈或给妈妈捶捶背，揉揉肩。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请个别孩子和妈妈上来跟随歌曲表演。</a:t>
            </a:r>
          </a:p>
        </p:txBody>
      </p:sp>
      <p:sp>
        <p:nvSpPr>
          <p:cNvPr id="6" name="心电图"/>
          <p:cNvSpPr/>
          <p:nvPr/>
        </p:nvSpPr>
        <p:spPr bwMode="auto">
          <a:xfrm>
            <a:off x="4747331" y="1227255"/>
            <a:ext cx="654564" cy="603679"/>
          </a:xfrm>
          <a:custGeom>
            <a:avLst/>
            <a:gdLst>
              <a:gd name="T0" fmla="*/ 1057936 w 2019300"/>
              <a:gd name="T1" fmla="*/ 1427350 h 1766888"/>
              <a:gd name="T2" fmla="*/ 1097009 w 2019300"/>
              <a:gd name="T3" fmla="*/ 1440995 h 1766888"/>
              <a:gd name="T4" fmla="*/ 1134812 w 2019300"/>
              <a:gd name="T5" fmla="*/ 1428936 h 1766888"/>
              <a:gd name="T6" fmla="*/ 1155143 w 2019300"/>
              <a:gd name="T7" fmla="*/ 1405454 h 1766888"/>
              <a:gd name="T8" fmla="*/ 1376876 w 2019300"/>
              <a:gd name="T9" fmla="*/ 1161748 h 1766888"/>
              <a:gd name="T10" fmla="*/ 1401654 w 2019300"/>
              <a:gd name="T11" fmla="*/ 1182374 h 1766888"/>
              <a:gd name="T12" fmla="*/ 1606550 w 2019300"/>
              <a:gd name="T13" fmla="*/ 1189038 h 1766888"/>
              <a:gd name="T14" fmla="*/ 1071596 w 2019300"/>
              <a:gd name="T15" fmla="*/ 1750387 h 1766888"/>
              <a:gd name="T16" fmla="*/ 1029346 w 2019300"/>
              <a:gd name="T17" fmla="*/ 1765302 h 1766888"/>
              <a:gd name="T18" fmla="*/ 983601 w 2019300"/>
              <a:gd name="T19" fmla="*/ 1764032 h 1766888"/>
              <a:gd name="T20" fmla="*/ 941987 w 2019300"/>
              <a:gd name="T21" fmla="*/ 1747214 h 1766888"/>
              <a:gd name="T22" fmla="*/ 516628 w 2019300"/>
              <a:gd name="T23" fmla="*/ 1189038 h 1766888"/>
              <a:gd name="T24" fmla="*/ 544265 w 2019300"/>
              <a:gd name="T25" fmla="*/ 1182374 h 1766888"/>
              <a:gd name="T26" fmla="*/ 561102 w 2019300"/>
              <a:gd name="T27" fmla="*/ 1170633 h 1766888"/>
              <a:gd name="T28" fmla="*/ 798083 w 2019300"/>
              <a:gd name="T29" fmla="*/ 611188 h 1766888"/>
              <a:gd name="T30" fmla="*/ 602838 w 2019300"/>
              <a:gd name="T31" fmla="*/ 3809 h 1766888"/>
              <a:gd name="T32" fmla="*/ 692676 w 2019300"/>
              <a:gd name="T33" fmla="*/ 22854 h 1766888"/>
              <a:gd name="T34" fmla="*/ 777435 w 2019300"/>
              <a:gd name="T35" fmla="*/ 56817 h 1766888"/>
              <a:gd name="T36" fmla="*/ 855211 w 2019300"/>
              <a:gd name="T37" fmla="*/ 104746 h 1766888"/>
              <a:gd name="T38" fmla="*/ 929494 w 2019300"/>
              <a:gd name="T39" fmla="*/ 171403 h 1766888"/>
              <a:gd name="T40" fmla="*/ 1009491 w 2019300"/>
              <a:gd name="T41" fmla="*/ 283450 h 1766888"/>
              <a:gd name="T42" fmla="*/ 1089806 w 2019300"/>
              <a:gd name="T43" fmla="*/ 171403 h 1766888"/>
              <a:gd name="T44" fmla="*/ 1163772 w 2019300"/>
              <a:gd name="T45" fmla="*/ 104746 h 1766888"/>
              <a:gd name="T46" fmla="*/ 1241865 w 2019300"/>
              <a:gd name="T47" fmla="*/ 56817 h 1766888"/>
              <a:gd name="T48" fmla="*/ 1326624 w 2019300"/>
              <a:gd name="T49" fmla="*/ 22854 h 1766888"/>
              <a:gd name="T50" fmla="*/ 1416145 w 2019300"/>
              <a:gd name="T51" fmla="*/ 3809 h 1766888"/>
              <a:gd name="T52" fmla="*/ 1509475 w 2019300"/>
              <a:gd name="T53" fmla="*/ 635 h 1766888"/>
              <a:gd name="T54" fmla="*/ 1600901 w 2019300"/>
              <a:gd name="T55" fmla="*/ 13014 h 1766888"/>
              <a:gd name="T56" fmla="*/ 1687882 w 2019300"/>
              <a:gd name="T57" fmla="*/ 40311 h 1766888"/>
              <a:gd name="T58" fmla="*/ 1769150 w 2019300"/>
              <a:gd name="T59" fmla="*/ 82527 h 1766888"/>
              <a:gd name="T60" fmla="*/ 1842480 w 2019300"/>
              <a:gd name="T61" fmla="*/ 138709 h 1766888"/>
              <a:gd name="T62" fmla="*/ 1905971 w 2019300"/>
              <a:gd name="T63" fmla="*/ 206636 h 1766888"/>
              <a:gd name="T64" fmla="*/ 1956128 w 2019300"/>
              <a:gd name="T65" fmla="*/ 283767 h 1766888"/>
              <a:gd name="T66" fmla="*/ 1991999 w 2019300"/>
              <a:gd name="T67" fmla="*/ 367247 h 1766888"/>
              <a:gd name="T68" fmla="*/ 2012951 w 2019300"/>
              <a:gd name="T69" fmla="*/ 456757 h 1766888"/>
              <a:gd name="T70" fmla="*/ 2018665 w 2019300"/>
              <a:gd name="T71" fmla="*/ 549759 h 1766888"/>
              <a:gd name="T72" fmla="*/ 2008824 w 2019300"/>
              <a:gd name="T73" fmla="*/ 641491 h 1766888"/>
              <a:gd name="T74" fmla="*/ 1983111 w 2019300"/>
              <a:gd name="T75" fmla="*/ 729415 h 1766888"/>
              <a:gd name="T76" fmla="*/ 1943430 w 2019300"/>
              <a:gd name="T77" fmla="*/ 811307 h 1766888"/>
              <a:gd name="T78" fmla="*/ 1889146 w 2019300"/>
              <a:gd name="T79" fmla="*/ 886217 h 1766888"/>
              <a:gd name="T80" fmla="*/ 1321862 w 2019300"/>
              <a:gd name="T81" fmla="*/ 757982 h 1766888"/>
              <a:gd name="T82" fmla="*/ 1294562 w 2019300"/>
              <a:gd name="T83" fmla="*/ 726558 h 1766888"/>
              <a:gd name="T84" fmla="*/ 1257103 w 2019300"/>
              <a:gd name="T85" fmla="*/ 718623 h 1766888"/>
              <a:gd name="T86" fmla="*/ 1219326 w 2019300"/>
              <a:gd name="T87" fmla="*/ 737033 h 1766888"/>
              <a:gd name="T88" fmla="*/ 863782 w 2019300"/>
              <a:gd name="T89" fmla="*/ 397083 h 1766888"/>
              <a:gd name="T90" fmla="*/ 842195 w 2019300"/>
              <a:gd name="T91" fmla="*/ 372960 h 1766888"/>
              <a:gd name="T92" fmla="*/ 811403 w 2019300"/>
              <a:gd name="T93" fmla="*/ 362803 h 1766888"/>
              <a:gd name="T94" fmla="*/ 780293 w 2019300"/>
              <a:gd name="T95" fmla="*/ 368516 h 1766888"/>
              <a:gd name="T96" fmla="*/ 755214 w 2019300"/>
              <a:gd name="T97" fmla="*/ 389148 h 1766888"/>
              <a:gd name="T98" fmla="*/ 147615 w 2019300"/>
              <a:gd name="T99" fmla="*/ 905579 h 1766888"/>
              <a:gd name="T100" fmla="*/ 89521 w 2019300"/>
              <a:gd name="T101" fmla="*/ 833526 h 1766888"/>
              <a:gd name="T102" fmla="*/ 45713 w 2019300"/>
              <a:gd name="T103" fmla="*/ 753221 h 1766888"/>
              <a:gd name="T104" fmla="*/ 15873 w 2019300"/>
              <a:gd name="T105" fmla="*/ 667202 h 1766888"/>
              <a:gd name="T106" fmla="*/ 1270 w 2019300"/>
              <a:gd name="T107" fmla="*/ 576104 h 1766888"/>
              <a:gd name="T108" fmla="*/ 2857 w 2019300"/>
              <a:gd name="T109" fmla="*/ 482785 h 1766888"/>
              <a:gd name="T110" fmla="*/ 19365 w 2019300"/>
              <a:gd name="T111" fmla="*/ 392640 h 1766888"/>
              <a:gd name="T112" fmla="*/ 51110 w 2019300"/>
              <a:gd name="T113" fmla="*/ 307256 h 1766888"/>
              <a:gd name="T114" fmla="*/ 97140 w 2019300"/>
              <a:gd name="T115" fmla="*/ 228220 h 1766888"/>
              <a:gd name="T116" fmla="*/ 157455 w 2019300"/>
              <a:gd name="T117" fmla="*/ 156802 h 1766888"/>
              <a:gd name="T118" fmla="*/ 228247 w 2019300"/>
              <a:gd name="T119" fmla="*/ 97128 h 1766888"/>
              <a:gd name="T120" fmla="*/ 307292 w 2019300"/>
              <a:gd name="T121" fmla="*/ 51103 h 1766888"/>
              <a:gd name="T122" fmla="*/ 392686 w 2019300"/>
              <a:gd name="T123" fmla="*/ 19045 h 1766888"/>
              <a:gd name="T124" fmla="*/ 483159 w 2019300"/>
              <a:gd name="T125" fmla="*/ 2222 h 1766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19300" h="1766888">
                <a:moveTo>
                  <a:pt x="798083" y="611188"/>
                </a:moveTo>
                <a:lnTo>
                  <a:pt x="1039193" y="1402281"/>
                </a:lnTo>
                <a:lnTo>
                  <a:pt x="1042052" y="1407993"/>
                </a:lnTo>
                <a:lnTo>
                  <a:pt x="1045229" y="1413387"/>
                </a:lnTo>
                <a:lnTo>
                  <a:pt x="1049359" y="1418465"/>
                </a:lnTo>
                <a:lnTo>
                  <a:pt x="1053171" y="1422907"/>
                </a:lnTo>
                <a:lnTo>
                  <a:pt x="1057936" y="1427350"/>
                </a:lnTo>
                <a:lnTo>
                  <a:pt x="1062701" y="1430840"/>
                </a:lnTo>
                <a:lnTo>
                  <a:pt x="1068101" y="1433696"/>
                </a:lnTo>
                <a:lnTo>
                  <a:pt x="1073502" y="1436552"/>
                </a:lnTo>
                <a:lnTo>
                  <a:pt x="1079220" y="1438139"/>
                </a:lnTo>
                <a:lnTo>
                  <a:pt x="1084938" y="1440043"/>
                </a:lnTo>
                <a:lnTo>
                  <a:pt x="1090973" y="1440677"/>
                </a:lnTo>
                <a:lnTo>
                  <a:pt x="1097009" y="1440995"/>
                </a:lnTo>
                <a:lnTo>
                  <a:pt x="1103363" y="1440677"/>
                </a:lnTo>
                <a:lnTo>
                  <a:pt x="1109398" y="1440043"/>
                </a:lnTo>
                <a:lnTo>
                  <a:pt x="1115434" y="1438456"/>
                </a:lnTo>
                <a:lnTo>
                  <a:pt x="1121470" y="1436552"/>
                </a:lnTo>
                <a:lnTo>
                  <a:pt x="1126235" y="1434331"/>
                </a:lnTo>
                <a:lnTo>
                  <a:pt x="1130364" y="1431792"/>
                </a:lnTo>
                <a:lnTo>
                  <a:pt x="1134812" y="1428936"/>
                </a:lnTo>
                <a:lnTo>
                  <a:pt x="1138306" y="1426080"/>
                </a:lnTo>
                <a:lnTo>
                  <a:pt x="1141801" y="1422907"/>
                </a:lnTo>
                <a:lnTo>
                  <a:pt x="1144977" y="1419417"/>
                </a:lnTo>
                <a:lnTo>
                  <a:pt x="1148472" y="1415926"/>
                </a:lnTo>
                <a:lnTo>
                  <a:pt x="1150695" y="1411801"/>
                </a:lnTo>
                <a:lnTo>
                  <a:pt x="1152919" y="1408627"/>
                </a:lnTo>
                <a:lnTo>
                  <a:pt x="1155143" y="1405454"/>
                </a:lnTo>
                <a:lnTo>
                  <a:pt x="1157366" y="1401964"/>
                </a:lnTo>
                <a:lnTo>
                  <a:pt x="1158637" y="1398473"/>
                </a:lnTo>
                <a:lnTo>
                  <a:pt x="1279351" y="961833"/>
                </a:lnTo>
                <a:lnTo>
                  <a:pt x="1369569" y="1148738"/>
                </a:lnTo>
                <a:lnTo>
                  <a:pt x="1371793" y="1153498"/>
                </a:lnTo>
                <a:lnTo>
                  <a:pt x="1374017" y="1157623"/>
                </a:lnTo>
                <a:lnTo>
                  <a:pt x="1376876" y="1161748"/>
                </a:lnTo>
                <a:lnTo>
                  <a:pt x="1379735" y="1165239"/>
                </a:lnTo>
                <a:lnTo>
                  <a:pt x="1382911" y="1168729"/>
                </a:lnTo>
                <a:lnTo>
                  <a:pt x="1386088" y="1171903"/>
                </a:lnTo>
                <a:lnTo>
                  <a:pt x="1389900" y="1174758"/>
                </a:lnTo>
                <a:lnTo>
                  <a:pt x="1393394" y="1177614"/>
                </a:lnTo>
                <a:lnTo>
                  <a:pt x="1397524" y="1180153"/>
                </a:lnTo>
                <a:lnTo>
                  <a:pt x="1401654" y="1182374"/>
                </a:lnTo>
                <a:lnTo>
                  <a:pt x="1406101" y="1184596"/>
                </a:lnTo>
                <a:lnTo>
                  <a:pt x="1410231" y="1185865"/>
                </a:lnTo>
                <a:lnTo>
                  <a:pt x="1414996" y="1187134"/>
                </a:lnTo>
                <a:lnTo>
                  <a:pt x="1419443" y="1188086"/>
                </a:lnTo>
                <a:lnTo>
                  <a:pt x="1424526" y="1188721"/>
                </a:lnTo>
                <a:lnTo>
                  <a:pt x="1429609" y="1189038"/>
                </a:lnTo>
                <a:lnTo>
                  <a:pt x="1606550" y="1189038"/>
                </a:lnTo>
                <a:lnTo>
                  <a:pt x="1102092" y="1726588"/>
                </a:lnTo>
                <a:lnTo>
                  <a:pt x="1097645" y="1731348"/>
                </a:lnTo>
                <a:lnTo>
                  <a:pt x="1092879" y="1735473"/>
                </a:lnTo>
                <a:lnTo>
                  <a:pt x="1087797" y="1739598"/>
                </a:lnTo>
                <a:lnTo>
                  <a:pt x="1082714" y="1743723"/>
                </a:lnTo>
                <a:lnTo>
                  <a:pt x="1076996" y="1747214"/>
                </a:lnTo>
                <a:lnTo>
                  <a:pt x="1071596" y="1750387"/>
                </a:lnTo>
                <a:lnTo>
                  <a:pt x="1065878" y="1753561"/>
                </a:lnTo>
                <a:lnTo>
                  <a:pt x="1060160" y="1756099"/>
                </a:lnTo>
                <a:lnTo>
                  <a:pt x="1054124" y="1758638"/>
                </a:lnTo>
                <a:lnTo>
                  <a:pt x="1048088" y="1760859"/>
                </a:lnTo>
                <a:lnTo>
                  <a:pt x="1041735" y="1762446"/>
                </a:lnTo>
                <a:lnTo>
                  <a:pt x="1035699" y="1764032"/>
                </a:lnTo>
                <a:lnTo>
                  <a:pt x="1029346" y="1765302"/>
                </a:lnTo>
                <a:lnTo>
                  <a:pt x="1022992" y="1766254"/>
                </a:lnTo>
                <a:lnTo>
                  <a:pt x="1016004" y="1766571"/>
                </a:lnTo>
                <a:lnTo>
                  <a:pt x="1009650" y="1766888"/>
                </a:lnTo>
                <a:lnTo>
                  <a:pt x="1003297" y="1766571"/>
                </a:lnTo>
                <a:lnTo>
                  <a:pt x="996626" y="1766254"/>
                </a:lnTo>
                <a:lnTo>
                  <a:pt x="989955" y="1765302"/>
                </a:lnTo>
                <a:lnTo>
                  <a:pt x="983601" y="1764032"/>
                </a:lnTo>
                <a:lnTo>
                  <a:pt x="977566" y="1762446"/>
                </a:lnTo>
                <a:lnTo>
                  <a:pt x="971212" y="1760859"/>
                </a:lnTo>
                <a:lnTo>
                  <a:pt x="965177" y="1758638"/>
                </a:lnTo>
                <a:lnTo>
                  <a:pt x="959141" y="1756099"/>
                </a:lnTo>
                <a:lnTo>
                  <a:pt x="953423" y="1753561"/>
                </a:lnTo>
                <a:lnTo>
                  <a:pt x="947705" y="1750387"/>
                </a:lnTo>
                <a:lnTo>
                  <a:pt x="941987" y="1747214"/>
                </a:lnTo>
                <a:lnTo>
                  <a:pt x="936586" y="1743723"/>
                </a:lnTo>
                <a:lnTo>
                  <a:pt x="931504" y="1739598"/>
                </a:lnTo>
                <a:lnTo>
                  <a:pt x="926739" y="1735473"/>
                </a:lnTo>
                <a:lnTo>
                  <a:pt x="921656" y="1731348"/>
                </a:lnTo>
                <a:lnTo>
                  <a:pt x="916891" y="1726588"/>
                </a:lnTo>
                <a:lnTo>
                  <a:pt x="412750" y="1189038"/>
                </a:lnTo>
                <a:lnTo>
                  <a:pt x="516628" y="1189038"/>
                </a:lnTo>
                <a:lnTo>
                  <a:pt x="516946" y="1189038"/>
                </a:lnTo>
                <a:lnTo>
                  <a:pt x="522028" y="1188721"/>
                </a:lnTo>
                <a:lnTo>
                  <a:pt x="527429" y="1188086"/>
                </a:lnTo>
                <a:lnTo>
                  <a:pt x="532511" y="1186499"/>
                </a:lnTo>
                <a:lnTo>
                  <a:pt x="537594" y="1185230"/>
                </a:lnTo>
                <a:lnTo>
                  <a:pt x="540771" y="1183961"/>
                </a:lnTo>
                <a:lnTo>
                  <a:pt x="544265" y="1182374"/>
                </a:lnTo>
                <a:lnTo>
                  <a:pt x="547442" y="1180470"/>
                </a:lnTo>
                <a:lnTo>
                  <a:pt x="549666" y="1179518"/>
                </a:lnTo>
                <a:lnTo>
                  <a:pt x="551254" y="1178249"/>
                </a:lnTo>
                <a:lnTo>
                  <a:pt x="553795" y="1176345"/>
                </a:lnTo>
                <a:lnTo>
                  <a:pt x="556337" y="1174441"/>
                </a:lnTo>
                <a:lnTo>
                  <a:pt x="558560" y="1172220"/>
                </a:lnTo>
                <a:lnTo>
                  <a:pt x="561102" y="1170633"/>
                </a:lnTo>
                <a:lnTo>
                  <a:pt x="565231" y="1165239"/>
                </a:lnTo>
                <a:lnTo>
                  <a:pt x="567137" y="1163335"/>
                </a:lnTo>
                <a:lnTo>
                  <a:pt x="568726" y="1160796"/>
                </a:lnTo>
                <a:lnTo>
                  <a:pt x="572220" y="1156036"/>
                </a:lnTo>
                <a:lnTo>
                  <a:pt x="575079" y="1150324"/>
                </a:lnTo>
                <a:lnTo>
                  <a:pt x="575079" y="1150007"/>
                </a:lnTo>
                <a:lnTo>
                  <a:pt x="798083" y="611188"/>
                </a:lnTo>
                <a:close/>
                <a:moveTo>
                  <a:pt x="523158" y="0"/>
                </a:moveTo>
                <a:lnTo>
                  <a:pt x="536173" y="0"/>
                </a:lnTo>
                <a:lnTo>
                  <a:pt x="549824" y="0"/>
                </a:lnTo>
                <a:lnTo>
                  <a:pt x="562839" y="635"/>
                </a:lnTo>
                <a:lnTo>
                  <a:pt x="576490" y="1270"/>
                </a:lnTo>
                <a:lnTo>
                  <a:pt x="589822" y="2222"/>
                </a:lnTo>
                <a:lnTo>
                  <a:pt x="602838" y="3809"/>
                </a:lnTo>
                <a:lnTo>
                  <a:pt x="615536" y="5713"/>
                </a:lnTo>
                <a:lnTo>
                  <a:pt x="628869" y="7618"/>
                </a:lnTo>
                <a:lnTo>
                  <a:pt x="641567" y="10157"/>
                </a:lnTo>
                <a:lnTo>
                  <a:pt x="654582" y="13014"/>
                </a:lnTo>
                <a:lnTo>
                  <a:pt x="667280" y="15871"/>
                </a:lnTo>
                <a:lnTo>
                  <a:pt x="679978" y="19045"/>
                </a:lnTo>
                <a:lnTo>
                  <a:pt x="692676" y="22854"/>
                </a:lnTo>
                <a:lnTo>
                  <a:pt x="705057" y="26980"/>
                </a:lnTo>
                <a:lnTo>
                  <a:pt x="717120" y="31106"/>
                </a:lnTo>
                <a:lnTo>
                  <a:pt x="729501" y="35550"/>
                </a:lnTo>
                <a:lnTo>
                  <a:pt x="741881" y="40311"/>
                </a:lnTo>
                <a:lnTo>
                  <a:pt x="753627" y="45390"/>
                </a:lnTo>
                <a:lnTo>
                  <a:pt x="765690" y="51103"/>
                </a:lnTo>
                <a:lnTo>
                  <a:pt x="777435" y="56817"/>
                </a:lnTo>
                <a:lnTo>
                  <a:pt x="788864" y="62848"/>
                </a:lnTo>
                <a:lnTo>
                  <a:pt x="800292" y="68879"/>
                </a:lnTo>
                <a:lnTo>
                  <a:pt x="811403" y="75862"/>
                </a:lnTo>
                <a:lnTo>
                  <a:pt x="822513" y="82527"/>
                </a:lnTo>
                <a:lnTo>
                  <a:pt x="833624" y="89510"/>
                </a:lnTo>
                <a:lnTo>
                  <a:pt x="844735" y="97128"/>
                </a:lnTo>
                <a:lnTo>
                  <a:pt x="855211" y="104746"/>
                </a:lnTo>
                <a:lnTo>
                  <a:pt x="865687" y="112682"/>
                </a:lnTo>
                <a:lnTo>
                  <a:pt x="875845" y="121252"/>
                </a:lnTo>
                <a:lnTo>
                  <a:pt x="886321" y="129822"/>
                </a:lnTo>
                <a:lnTo>
                  <a:pt x="896162" y="138709"/>
                </a:lnTo>
                <a:lnTo>
                  <a:pt x="906003" y="147597"/>
                </a:lnTo>
                <a:lnTo>
                  <a:pt x="915526" y="156802"/>
                </a:lnTo>
                <a:lnTo>
                  <a:pt x="929494" y="171403"/>
                </a:lnTo>
                <a:lnTo>
                  <a:pt x="942510" y="186321"/>
                </a:lnTo>
                <a:lnTo>
                  <a:pt x="955525" y="201557"/>
                </a:lnTo>
                <a:lnTo>
                  <a:pt x="967588" y="217110"/>
                </a:lnTo>
                <a:lnTo>
                  <a:pt x="979016" y="232981"/>
                </a:lnTo>
                <a:lnTo>
                  <a:pt x="989492" y="249487"/>
                </a:lnTo>
                <a:lnTo>
                  <a:pt x="999968" y="266309"/>
                </a:lnTo>
                <a:lnTo>
                  <a:pt x="1009491" y="283450"/>
                </a:lnTo>
                <a:lnTo>
                  <a:pt x="1019015" y="266309"/>
                </a:lnTo>
                <a:lnTo>
                  <a:pt x="1029173" y="249487"/>
                </a:lnTo>
                <a:lnTo>
                  <a:pt x="1040284" y="232981"/>
                </a:lnTo>
                <a:lnTo>
                  <a:pt x="1051712" y="217110"/>
                </a:lnTo>
                <a:lnTo>
                  <a:pt x="1063775" y="201557"/>
                </a:lnTo>
                <a:lnTo>
                  <a:pt x="1076156" y="186321"/>
                </a:lnTo>
                <a:lnTo>
                  <a:pt x="1089806" y="171403"/>
                </a:lnTo>
                <a:lnTo>
                  <a:pt x="1103457" y="156802"/>
                </a:lnTo>
                <a:lnTo>
                  <a:pt x="1113298" y="147597"/>
                </a:lnTo>
                <a:lnTo>
                  <a:pt x="1122821" y="138709"/>
                </a:lnTo>
                <a:lnTo>
                  <a:pt x="1132662" y="129822"/>
                </a:lnTo>
                <a:lnTo>
                  <a:pt x="1143138" y="121252"/>
                </a:lnTo>
                <a:lnTo>
                  <a:pt x="1153296" y="112682"/>
                </a:lnTo>
                <a:lnTo>
                  <a:pt x="1163772" y="104746"/>
                </a:lnTo>
                <a:lnTo>
                  <a:pt x="1174566" y="97128"/>
                </a:lnTo>
                <a:lnTo>
                  <a:pt x="1185359" y="89510"/>
                </a:lnTo>
                <a:lnTo>
                  <a:pt x="1196470" y="82527"/>
                </a:lnTo>
                <a:lnTo>
                  <a:pt x="1207580" y="75862"/>
                </a:lnTo>
                <a:lnTo>
                  <a:pt x="1219009" y="68879"/>
                </a:lnTo>
                <a:lnTo>
                  <a:pt x="1230437" y="62848"/>
                </a:lnTo>
                <a:lnTo>
                  <a:pt x="1241865" y="56817"/>
                </a:lnTo>
                <a:lnTo>
                  <a:pt x="1253611" y="51103"/>
                </a:lnTo>
                <a:lnTo>
                  <a:pt x="1265356" y="45390"/>
                </a:lnTo>
                <a:lnTo>
                  <a:pt x="1277419" y="40311"/>
                </a:lnTo>
                <a:lnTo>
                  <a:pt x="1289482" y="35550"/>
                </a:lnTo>
                <a:lnTo>
                  <a:pt x="1301546" y="31106"/>
                </a:lnTo>
                <a:lnTo>
                  <a:pt x="1313926" y="26980"/>
                </a:lnTo>
                <a:lnTo>
                  <a:pt x="1326624" y="22854"/>
                </a:lnTo>
                <a:lnTo>
                  <a:pt x="1339005" y="19045"/>
                </a:lnTo>
                <a:lnTo>
                  <a:pt x="1351703" y="15871"/>
                </a:lnTo>
                <a:lnTo>
                  <a:pt x="1364718" y="13014"/>
                </a:lnTo>
                <a:lnTo>
                  <a:pt x="1377416" y="10157"/>
                </a:lnTo>
                <a:lnTo>
                  <a:pt x="1390114" y="7618"/>
                </a:lnTo>
                <a:lnTo>
                  <a:pt x="1403130" y="5713"/>
                </a:lnTo>
                <a:lnTo>
                  <a:pt x="1416145" y="3809"/>
                </a:lnTo>
                <a:lnTo>
                  <a:pt x="1429478" y="2222"/>
                </a:lnTo>
                <a:lnTo>
                  <a:pt x="1442493" y="1270"/>
                </a:lnTo>
                <a:lnTo>
                  <a:pt x="1456144" y="635"/>
                </a:lnTo>
                <a:lnTo>
                  <a:pt x="1469159" y="0"/>
                </a:lnTo>
                <a:lnTo>
                  <a:pt x="1482810" y="0"/>
                </a:lnTo>
                <a:lnTo>
                  <a:pt x="1496142" y="0"/>
                </a:lnTo>
                <a:lnTo>
                  <a:pt x="1509475" y="635"/>
                </a:lnTo>
                <a:lnTo>
                  <a:pt x="1522808" y="1270"/>
                </a:lnTo>
                <a:lnTo>
                  <a:pt x="1535824" y="2222"/>
                </a:lnTo>
                <a:lnTo>
                  <a:pt x="1549157" y="3809"/>
                </a:lnTo>
                <a:lnTo>
                  <a:pt x="1562172" y="5713"/>
                </a:lnTo>
                <a:lnTo>
                  <a:pt x="1575188" y="7618"/>
                </a:lnTo>
                <a:lnTo>
                  <a:pt x="1588203" y="10157"/>
                </a:lnTo>
                <a:lnTo>
                  <a:pt x="1600901" y="13014"/>
                </a:lnTo>
                <a:lnTo>
                  <a:pt x="1613916" y="15871"/>
                </a:lnTo>
                <a:lnTo>
                  <a:pt x="1626297" y="19045"/>
                </a:lnTo>
                <a:lnTo>
                  <a:pt x="1638678" y="22854"/>
                </a:lnTo>
                <a:lnTo>
                  <a:pt x="1651376" y="26980"/>
                </a:lnTo>
                <a:lnTo>
                  <a:pt x="1663756" y="31106"/>
                </a:lnTo>
                <a:lnTo>
                  <a:pt x="1675819" y="35550"/>
                </a:lnTo>
                <a:lnTo>
                  <a:pt x="1687882" y="40311"/>
                </a:lnTo>
                <a:lnTo>
                  <a:pt x="1699945" y="45390"/>
                </a:lnTo>
                <a:lnTo>
                  <a:pt x="1711691" y="51103"/>
                </a:lnTo>
                <a:lnTo>
                  <a:pt x="1723437" y="56817"/>
                </a:lnTo>
                <a:lnTo>
                  <a:pt x="1735182" y="62848"/>
                </a:lnTo>
                <a:lnTo>
                  <a:pt x="1746611" y="68879"/>
                </a:lnTo>
                <a:lnTo>
                  <a:pt x="1757721" y="75862"/>
                </a:lnTo>
                <a:lnTo>
                  <a:pt x="1769150" y="82527"/>
                </a:lnTo>
                <a:lnTo>
                  <a:pt x="1780260" y="89510"/>
                </a:lnTo>
                <a:lnTo>
                  <a:pt x="1790736" y="97128"/>
                </a:lnTo>
                <a:lnTo>
                  <a:pt x="1801529" y="104746"/>
                </a:lnTo>
                <a:lnTo>
                  <a:pt x="1812323" y="112682"/>
                </a:lnTo>
                <a:lnTo>
                  <a:pt x="1822481" y="121252"/>
                </a:lnTo>
                <a:lnTo>
                  <a:pt x="1832640" y="129822"/>
                </a:lnTo>
                <a:lnTo>
                  <a:pt x="1842480" y="138709"/>
                </a:lnTo>
                <a:lnTo>
                  <a:pt x="1852004" y="147597"/>
                </a:lnTo>
                <a:lnTo>
                  <a:pt x="1861845" y="156802"/>
                </a:lnTo>
                <a:lnTo>
                  <a:pt x="1871368" y="166642"/>
                </a:lnTo>
                <a:lnTo>
                  <a:pt x="1880257" y="176482"/>
                </a:lnTo>
                <a:lnTo>
                  <a:pt x="1889146" y="186321"/>
                </a:lnTo>
                <a:lnTo>
                  <a:pt x="1897717" y="196479"/>
                </a:lnTo>
                <a:lnTo>
                  <a:pt x="1905971" y="206636"/>
                </a:lnTo>
                <a:lnTo>
                  <a:pt x="1914224" y="217428"/>
                </a:lnTo>
                <a:lnTo>
                  <a:pt x="1921526" y="228220"/>
                </a:lnTo>
                <a:lnTo>
                  <a:pt x="1929144" y="238694"/>
                </a:lnTo>
                <a:lnTo>
                  <a:pt x="1936128" y="249804"/>
                </a:lnTo>
                <a:lnTo>
                  <a:pt x="1943430" y="260913"/>
                </a:lnTo>
                <a:lnTo>
                  <a:pt x="1949779" y="272340"/>
                </a:lnTo>
                <a:lnTo>
                  <a:pt x="1956128" y="283767"/>
                </a:lnTo>
                <a:lnTo>
                  <a:pt x="1962159" y="295511"/>
                </a:lnTo>
                <a:lnTo>
                  <a:pt x="1967873" y="307256"/>
                </a:lnTo>
                <a:lnTo>
                  <a:pt x="1973270" y="319000"/>
                </a:lnTo>
                <a:lnTo>
                  <a:pt x="1978667" y="331062"/>
                </a:lnTo>
                <a:lnTo>
                  <a:pt x="1983111" y="343123"/>
                </a:lnTo>
                <a:lnTo>
                  <a:pt x="1987873" y="355185"/>
                </a:lnTo>
                <a:lnTo>
                  <a:pt x="1991999" y="367247"/>
                </a:lnTo>
                <a:lnTo>
                  <a:pt x="1996126" y="379943"/>
                </a:lnTo>
                <a:lnTo>
                  <a:pt x="1999618" y="392640"/>
                </a:lnTo>
                <a:lnTo>
                  <a:pt x="2003110" y="405019"/>
                </a:lnTo>
                <a:lnTo>
                  <a:pt x="2005967" y="418033"/>
                </a:lnTo>
                <a:lnTo>
                  <a:pt x="2008824" y="430729"/>
                </a:lnTo>
                <a:lnTo>
                  <a:pt x="2011364" y="443426"/>
                </a:lnTo>
                <a:lnTo>
                  <a:pt x="2012951" y="456757"/>
                </a:lnTo>
                <a:lnTo>
                  <a:pt x="2014856" y="469771"/>
                </a:lnTo>
                <a:lnTo>
                  <a:pt x="2016443" y="482785"/>
                </a:lnTo>
                <a:lnTo>
                  <a:pt x="2017713" y="496116"/>
                </a:lnTo>
                <a:lnTo>
                  <a:pt x="2018348" y="509448"/>
                </a:lnTo>
                <a:lnTo>
                  <a:pt x="2018665" y="522462"/>
                </a:lnTo>
                <a:lnTo>
                  <a:pt x="2019300" y="536110"/>
                </a:lnTo>
                <a:lnTo>
                  <a:pt x="2018665" y="549759"/>
                </a:lnTo>
                <a:lnTo>
                  <a:pt x="2018348" y="562773"/>
                </a:lnTo>
                <a:lnTo>
                  <a:pt x="2017713" y="576104"/>
                </a:lnTo>
                <a:lnTo>
                  <a:pt x="2016443" y="589436"/>
                </a:lnTo>
                <a:lnTo>
                  <a:pt x="2014856" y="602767"/>
                </a:lnTo>
                <a:lnTo>
                  <a:pt x="2012951" y="615464"/>
                </a:lnTo>
                <a:lnTo>
                  <a:pt x="2011364" y="628795"/>
                </a:lnTo>
                <a:lnTo>
                  <a:pt x="2008824" y="641491"/>
                </a:lnTo>
                <a:lnTo>
                  <a:pt x="2005967" y="654188"/>
                </a:lnTo>
                <a:lnTo>
                  <a:pt x="2003110" y="667202"/>
                </a:lnTo>
                <a:lnTo>
                  <a:pt x="1999618" y="679898"/>
                </a:lnTo>
                <a:lnTo>
                  <a:pt x="1996126" y="692277"/>
                </a:lnTo>
                <a:lnTo>
                  <a:pt x="1991999" y="704974"/>
                </a:lnTo>
                <a:lnTo>
                  <a:pt x="1987873" y="717036"/>
                </a:lnTo>
                <a:lnTo>
                  <a:pt x="1983111" y="729415"/>
                </a:lnTo>
                <a:lnTo>
                  <a:pt x="1978667" y="741476"/>
                </a:lnTo>
                <a:lnTo>
                  <a:pt x="1973270" y="753221"/>
                </a:lnTo>
                <a:lnTo>
                  <a:pt x="1967873" y="765282"/>
                </a:lnTo>
                <a:lnTo>
                  <a:pt x="1962159" y="777027"/>
                </a:lnTo>
                <a:lnTo>
                  <a:pt x="1956128" y="788453"/>
                </a:lnTo>
                <a:lnTo>
                  <a:pt x="1949779" y="799880"/>
                </a:lnTo>
                <a:lnTo>
                  <a:pt x="1943430" y="811307"/>
                </a:lnTo>
                <a:lnTo>
                  <a:pt x="1936128" y="822417"/>
                </a:lnTo>
                <a:lnTo>
                  <a:pt x="1929144" y="833526"/>
                </a:lnTo>
                <a:lnTo>
                  <a:pt x="1921526" y="844318"/>
                </a:lnTo>
                <a:lnTo>
                  <a:pt x="1914224" y="855110"/>
                </a:lnTo>
                <a:lnTo>
                  <a:pt x="1905971" y="865585"/>
                </a:lnTo>
                <a:lnTo>
                  <a:pt x="1897717" y="875742"/>
                </a:lnTo>
                <a:lnTo>
                  <a:pt x="1889146" y="886217"/>
                </a:lnTo>
                <a:lnTo>
                  <a:pt x="1880257" y="896056"/>
                </a:lnTo>
                <a:lnTo>
                  <a:pt x="1871368" y="905579"/>
                </a:lnTo>
                <a:lnTo>
                  <a:pt x="1861845" y="915419"/>
                </a:lnTo>
                <a:lnTo>
                  <a:pt x="1724389" y="1062063"/>
                </a:lnTo>
                <a:lnTo>
                  <a:pt x="1467572" y="1062063"/>
                </a:lnTo>
                <a:lnTo>
                  <a:pt x="1324402" y="764330"/>
                </a:lnTo>
                <a:lnTo>
                  <a:pt x="1321862" y="757982"/>
                </a:lnTo>
                <a:lnTo>
                  <a:pt x="1319005" y="751634"/>
                </a:lnTo>
                <a:lnTo>
                  <a:pt x="1315513" y="745920"/>
                </a:lnTo>
                <a:lnTo>
                  <a:pt x="1311069" y="740207"/>
                </a:lnTo>
                <a:lnTo>
                  <a:pt x="1306307" y="735128"/>
                </a:lnTo>
                <a:lnTo>
                  <a:pt x="1300911" y="730367"/>
                </a:lnTo>
                <a:lnTo>
                  <a:pt x="1297736" y="728462"/>
                </a:lnTo>
                <a:lnTo>
                  <a:pt x="1294562" y="726558"/>
                </a:lnTo>
                <a:lnTo>
                  <a:pt x="1291387" y="724971"/>
                </a:lnTo>
                <a:lnTo>
                  <a:pt x="1287895" y="723384"/>
                </a:lnTo>
                <a:lnTo>
                  <a:pt x="1281864" y="721162"/>
                </a:lnTo>
                <a:lnTo>
                  <a:pt x="1275515" y="719892"/>
                </a:lnTo>
                <a:lnTo>
                  <a:pt x="1269483" y="718623"/>
                </a:lnTo>
                <a:lnTo>
                  <a:pt x="1263452" y="718305"/>
                </a:lnTo>
                <a:lnTo>
                  <a:pt x="1257103" y="718623"/>
                </a:lnTo>
                <a:lnTo>
                  <a:pt x="1251071" y="719892"/>
                </a:lnTo>
                <a:lnTo>
                  <a:pt x="1245357" y="721162"/>
                </a:lnTo>
                <a:lnTo>
                  <a:pt x="1239643" y="723384"/>
                </a:lnTo>
                <a:lnTo>
                  <a:pt x="1234246" y="725923"/>
                </a:lnTo>
                <a:lnTo>
                  <a:pt x="1228849" y="729097"/>
                </a:lnTo>
                <a:lnTo>
                  <a:pt x="1223770" y="732589"/>
                </a:lnTo>
                <a:lnTo>
                  <a:pt x="1219326" y="737033"/>
                </a:lnTo>
                <a:lnTo>
                  <a:pt x="1215517" y="741159"/>
                </a:lnTo>
                <a:lnTo>
                  <a:pt x="1211390" y="746238"/>
                </a:lnTo>
                <a:lnTo>
                  <a:pt x="1208215" y="751951"/>
                </a:lnTo>
                <a:lnTo>
                  <a:pt x="1205358" y="757664"/>
                </a:lnTo>
                <a:lnTo>
                  <a:pt x="1095203" y="1155700"/>
                </a:lnTo>
                <a:lnTo>
                  <a:pt x="866004" y="401527"/>
                </a:lnTo>
                <a:lnTo>
                  <a:pt x="863782" y="397083"/>
                </a:lnTo>
                <a:lnTo>
                  <a:pt x="861242" y="392957"/>
                </a:lnTo>
                <a:lnTo>
                  <a:pt x="859020" y="389148"/>
                </a:lnTo>
                <a:lnTo>
                  <a:pt x="856163" y="385022"/>
                </a:lnTo>
                <a:lnTo>
                  <a:pt x="852989" y="381530"/>
                </a:lnTo>
                <a:lnTo>
                  <a:pt x="849179" y="378356"/>
                </a:lnTo>
                <a:lnTo>
                  <a:pt x="845687" y="375499"/>
                </a:lnTo>
                <a:lnTo>
                  <a:pt x="842195" y="372960"/>
                </a:lnTo>
                <a:lnTo>
                  <a:pt x="837751" y="370421"/>
                </a:lnTo>
                <a:lnTo>
                  <a:pt x="833942" y="368516"/>
                </a:lnTo>
                <a:lnTo>
                  <a:pt x="829815" y="366612"/>
                </a:lnTo>
                <a:lnTo>
                  <a:pt x="825370" y="365342"/>
                </a:lnTo>
                <a:lnTo>
                  <a:pt x="820926" y="364073"/>
                </a:lnTo>
                <a:lnTo>
                  <a:pt x="816164" y="363438"/>
                </a:lnTo>
                <a:lnTo>
                  <a:pt x="811403" y="362803"/>
                </a:lnTo>
                <a:lnTo>
                  <a:pt x="806958" y="362803"/>
                </a:lnTo>
                <a:lnTo>
                  <a:pt x="802197" y="362803"/>
                </a:lnTo>
                <a:lnTo>
                  <a:pt x="797752" y="363438"/>
                </a:lnTo>
                <a:lnTo>
                  <a:pt x="793308" y="364073"/>
                </a:lnTo>
                <a:lnTo>
                  <a:pt x="788864" y="365342"/>
                </a:lnTo>
                <a:lnTo>
                  <a:pt x="784419" y="366612"/>
                </a:lnTo>
                <a:lnTo>
                  <a:pt x="780293" y="368516"/>
                </a:lnTo>
                <a:lnTo>
                  <a:pt x="775848" y="370421"/>
                </a:lnTo>
                <a:lnTo>
                  <a:pt x="772039" y="372960"/>
                </a:lnTo>
                <a:lnTo>
                  <a:pt x="768229" y="375499"/>
                </a:lnTo>
                <a:lnTo>
                  <a:pt x="764420" y="378356"/>
                </a:lnTo>
                <a:lnTo>
                  <a:pt x="761246" y="381530"/>
                </a:lnTo>
                <a:lnTo>
                  <a:pt x="758071" y="385022"/>
                </a:lnTo>
                <a:lnTo>
                  <a:pt x="755214" y="389148"/>
                </a:lnTo>
                <a:lnTo>
                  <a:pt x="752357" y="392957"/>
                </a:lnTo>
                <a:lnTo>
                  <a:pt x="750135" y="397083"/>
                </a:lnTo>
                <a:lnTo>
                  <a:pt x="748230" y="401527"/>
                </a:lnTo>
                <a:lnTo>
                  <a:pt x="474588" y="1062063"/>
                </a:lnTo>
                <a:lnTo>
                  <a:pt x="294911" y="1062063"/>
                </a:lnTo>
                <a:lnTo>
                  <a:pt x="157455" y="915419"/>
                </a:lnTo>
                <a:lnTo>
                  <a:pt x="147615" y="905579"/>
                </a:lnTo>
                <a:lnTo>
                  <a:pt x="138726" y="896056"/>
                </a:lnTo>
                <a:lnTo>
                  <a:pt x="129837" y="886217"/>
                </a:lnTo>
                <a:lnTo>
                  <a:pt x="121266" y="875742"/>
                </a:lnTo>
                <a:lnTo>
                  <a:pt x="113330" y="865585"/>
                </a:lnTo>
                <a:lnTo>
                  <a:pt x="105076" y="855110"/>
                </a:lnTo>
                <a:lnTo>
                  <a:pt x="97140" y="844318"/>
                </a:lnTo>
                <a:lnTo>
                  <a:pt x="89521" y="833526"/>
                </a:lnTo>
                <a:lnTo>
                  <a:pt x="82537" y="822417"/>
                </a:lnTo>
                <a:lnTo>
                  <a:pt x="75871" y="811307"/>
                </a:lnTo>
                <a:lnTo>
                  <a:pt x="68887" y="799880"/>
                </a:lnTo>
                <a:lnTo>
                  <a:pt x="62855" y="788453"/>
                </a:lnTo>
                <a:lnTo>
                  <a:pt x="56824" y="777027"/>
                </a:lnTo>
                <a:lnTo>
                  <a:pt x="51110" y="765282"/>
                </a:lnTo>
                <a:lnTo>
                  <a:pt x="45713" y="753221"/>
                </a:lnTo>
                <a:lnTo>
                  <a:pt x="40634" y="741476"/>
                </a:lnTo>
                <a:lnTo>
                  <a:pt x="35872" y="729415"/>
                </a:lnTo>
                <a:lnTo>
                  <a:pt x="31110" y="717036"/>
                </a:lnTo>
                <a:lnTo>
                  <a:pt x="26984" y="704974"/>
                </a:lnTo>
                <a:lnTo>
                  <a:pt x="23174" y="692277"/>
                </a:lnTo>
                <a:lnTo>
                  <a:pt x="19365" y="679898"/>
                </a:lnTo>
                <a:lnTo>
                  <a:pt x="15873" y="667202"/>
                </a:lnTo>
                <a:lnTo>
                  <a:pt x="13016" y="654188"/>
                </a:lnTo>
                <a:lnTo>
                  <a:pt x="10159" y="641491"/>
                </a:lnTo>
                <a:lnTo>
                  <a:pt x="7619" y="628795"/>
                </a:lnTo>
                <a:lnTo>
                  <a:pt x="6032" y="615464"/>
                </a:lnTo>
                <a:lnTo>
                  <a:pt x="4127" y="602767"/>
                </a:lnTo>
                <a:lnTo>
                  <a:pt x="2857" y="589436"/>
                </a:lnTo>
                <a:lnTo>
                  <a:pt x="1270" y="576104"/>
                </a:lnTo>
                <a:lnTo>
                  <a:pt x="635" y="562773"/>
                </a:lnTo>
                <a:lnTo>
                  <a:pt x="318" y="549759"/>
                </a:lnTo>
                <a:lnTo>
                  <a:pt x="0" y="536110"/>
                </a:lnTo>
                <a:lnTo>
                  <a:pt x="318" y="522462"/>
                </a:lnTo>
                <a:lnTo>
                  <a:pt x="635" y="509448"/>
                </a:lnTo>
                <a:lnTo>
                  <a:pt x="1270" y="496116"/>
                </a:lnTo>
                <a:lnTo>
                  <a:pt x="2857" y="482785"/>
                </a:lnTo>
                <a:lnTo>
                  <a:pt x="4127" y="469771"/>
                </a:lnTo>
                <a:lnTo>
                  <a:pt x="6032" y="456757"/>
                </a:lnTo>
                <a:lnTo>
                  <a:pt x="7619" y="443426"/>
                </a:lnTo>
                <a:lnTo>
                  <a:pt x="10159" y="430729"/>
                </a:lnTo>
                <a:lnTo>
                  <a:pt x="13016" y="418033"/>
                </a:lnTo>
                <a:lnTo>
                  <a:pt x="15873" y="405019"/>
                </a:lnTo>
                <a:lnTo>
                  <a:pt x="19365" y="392640"/>
                </a:lnTo>
                <a:lnTo>
                  <a:pt x="23174" y="379943"/>
                </a:lnTo>
                <a:lnTo>
                  <a:pt x="26984" y="367247"/>
                </a:lnTo>
                <a:lnTo>
                  <a:pt x="31110" y="355185"/>
                </a:lnTo>
                <a:lnTo>
                  <a:pt x="35872" y="343123"/>
                </a:lnTo>
                <a:lnTo>
                  <a:pt x="40634" y="331062"/>
                </a:lnTo>
                <a:lnTo>
                  <a:pt x="45713" y="319000"/>
                </a:lnTo>
                <a:lnTo>
                  <a:pt x="51110" y="307256"/>
                </a:lnTo>
                <a:lnTo>
                  <a:pt x="56824" y="295511"/>
                </a:lnTo>
                <a:lnTo>
                  <a:pt x="62855" y="283767"/>
                </a:lnTo>
                <a:lnTo>
                  <a:pt x="68887" y="272340"/>
                </a:lnTo>
                <a:lnTo>
                  <a:pt x="75871" y="260913"/>
                </a:lnTo>
                <a:lnTo>
                  <a:pt x="82537" y="249804"/>
                </a:lnTo>
                <a:lnTo>
                  <a:pt x="89521" y="238694"/>
                </a:lnTo>
                <a:lnTo>
                  <a:pt x="97140" y="228220"/>
                </a:lnTo>
                <a:lnTo>
                  <a:pt x="105076" y="217428"/>
                </a:lnTo>
                <a:lnTo>
                  <a:pt x="113330" y="206636"/>
                </a:lnTo>
                <a:lnTo>
                  <a:pt x="121266" y="196479"/>
                </a:lnTo>
                <a:lnTo>
                  <a:pt x="129837" y="186321"/>
                </a:lnTo>
                <a:lnTo>
                  <a:pt x="138726" y="176482"/>
                </a:lnTo>
                <a:lnTo>
                  <a:pt x="147615" y="166642"/>
                </a:lnTo>
                <a:lnTo>
                  <a:pt x="157455" y="156802"/>
                </a:lnTo>
                <a:lnTo>
                  <a:pt x="166662" y="147597"/>
                </a:lnTo>
                <a:lnTo>
                  <a:pt x="176502" y="138709"/>
                </a:lnTo>
                <a:lnTo>
                  <a:pt x="186661" y="129822"/>
                </a:lnTo>
                <a:lnTo>
                  <a:pt x="196502" y="121252"/>
                </a:lnTo>
                <a:lnTo>
                  <a:pt x="206978" y="112682"/>
                </a:lnTo>
                <a:lnTo>
                  <a:pt x="217454" y="104746"/>
                </a:lnTo>
                <a:lnTo>
                  <a:pt x="228247" y="97128"/>
                </a:lnTo>
                <a:lnTo>
                  <a:pt x="239040" y="89510"/>
                </a:lnTo>
                <a:lnTo>
                  <a:pt x="249833" y="82527"/>
                </a:lnTo>
                <a:lnTo>
                  <a:pt x="260944" y="75862"/>
                </a:lnTo>
                <a:lnTo>
                  <a:pt x="272372" y="68879"/>
                </a:lnTo>
                <a:lnTo>
                  <a:pt x="283801" y="62848"/>
                </a:lnTo>
                <a:lnTo>
                  <a:pt x="295546" y="56817"/>
                </a:lnTo>
                <a:lnTo>
                  <a:pt x="307292" y="51103"/>
                </a:lnTo>
                <a:lnTo>
                  <a:pt x="319038" y="45390"/>
                </a:lnTo>
                <a:lnTo>
                  <a:pt x="331101" y="40311"/>
                </a:lnTo>
                <a:lnTo>
                  <a:pt x="343164" y="35550"/>
                </a:lnTo>
                <a:lnTo>
                  <a:pt x="355227" y="31106"/>
                </a:lnTo>
                <a:lnTo>
                  <a:pt x="367925" y="26980"/>
                </a:lnTo>
                <a:lnTo>
                  <a:pt x="380305" y="22854"/>
                </a:lnTo>
                <a:lnTo>
                  <a:pt x="392686" y="19045"/>
                </a:lnTo>
                <a:lnTo>
                  <a:pt x="405067" y="15871"/>
                </a:lnTo>
                <a:lnTo>
                  <a:pt x="418082" y="13014"/>
                </a:lnTo>
                <a:lnTo>
                  <a:pt x="430780" y="10157"/>
                </a:lnTo>
                <a:lnTo>
                  <a:pt x="444113" y="7618"/>
                </a:lnTo>
                <a:lnTo>
                  <a:pt x="456811" y="5713"/>
                </a:lnTo>
                <a:lnTo>
                  <a:pt x="470144" y="3809"/>
                </a:lnTo>
                <a:lnTo>
                  <a:pt x="483159" y="2222"/>
                </a:lnTo>
                <a:lnTo>
                  <a:pt x="496492" y="1270"/>
                </a:lnTo>
                <a:lnTo>
                  <a:pt x="509508" y="635"/>
                </a:lnTo>
                <a:lnTo>
                  <a:pt x="523158" y="0"/>
                </a:lnTo>
                <a:close/>
              </a:path>
            </a:pathLst>
          </a:custGeom>
          <a:solidFill>
            <a:srgbClr val="76ABB9"/>
          </a:solidFill>
          <a:ln>
            <a:noFill/>
          </a:ln>
        </p:spPr>
        <p:txBody>
          <a:bodyPr lIns="96433" tIns="48216" rIns="96433" bIns="48216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10"/>
          <p:cNvSpPr txBox="1"/>
          <p:nvPr/>
        </p:nvSpPr>
        <p:spPr>
          <a:xfrm>
            <a:off x="5519738" y="1227255"/>
            <a:ext cx="26054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76ABB9"/>
                </a:solidFill>
                <a:latin typeface="+mn-lt"/>
                <a:ea typeface="+mn-ea"/>
                <a:cs typeface="+mn-ea"/>
                <a:sym typeface="+mn-lt"/>
              </a:rPr>
              <a:t>歌表演</a:t>
            </a:r>
            <a:r>
              <a:rPr lang="en-US" altLang="zh-CN" sz="2000" b="1" dirty="0">
                <a:solidFill>
                  <a:srgbClr val="76ABB9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rgbClr val="76ABB9"/>
                </a:solidFill>
                <a:latin typeface="+mn-lt"/>
                <a:ea typeface="+mn-ea"/>
                <a:cs typeface="+mn-ea"/>
                <a:sym typeface="+mn-lt"/>
              </a:rPr>
              <a:t>我的好妈妈</a:t>
            </a:r>
            <a:r>
              <a:rPr lang="en-US" altLang="zh-CN" sz="2000" b="1" dirty="0">
                <a:solidFill>
                  <a:srgbClr val="76ABB9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</a:p>
        </p:txBody>
      </p:sp>
      <p:sp>
        <p:nvSpPr>
          <p:cNvPr id="8" name="文本框 10"/>
          <p:cNvSpPr txBox="1"/>
          <p:nvPr/>
        </p:nvSpPr>
        <p:spPr>
          <a:xfrm>
            <a:off x="5466651" y="3933529"/>
            <a:ext cx="640871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教师示范，介绍游戏玩法。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请幼儿和家长尝试玩一遍。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亲子合作游戏。</a:t>
            </a:r>
          </a:p>
        </p:txBody>
      </p:sp>
      <p:sp>
        <p:nvSpPr>
          <p:cNvPr id="9" name="心电图"/>
          <p:cNvSpPr/>
          <p:nvPr/>
        </p:nvSpPr>
        <p:spPr bwMode="auto">
          <a:xfrm>
            <a:off x="4711963" y="3459976"/>
            <a:ext cx="654564" cy="603679"/>
          </a:xfrm>
          <a:custGeom>
            <a:avLst/>
            <a:gdLst>
              <a:gd name="T0" fmla="*/ 1057936 w 2019300"/>
              <a:gd name="T1" fmla="*/ 1427350 h 1766888"/>
              <a:gd name="T2" fmla="*/ 1097009 w 2019300"/>
              <a:gd name="T3" fmla="*/ 1440995 h 1766888"/>
              <a:gd name="T4" fmla="*/ 1134812 w 2019300"/>
              <a:gd name="T5" fmla="*/ 1428936 h 1766888"/>
              <a:gd name="T6" fmla="*/ 1155143 w 2019300"/>
              <a:gd name="T7" fmla="*/ 1405454 h 1766888"/>
              <a:gd name="T8" fmla="*/ 1376876 w 2019300"/>
              <a:gd name="T9" fmla="*/ 1161748 h 1766888"/>
              <a:gd name="T10" fmla="*/ 1401654 w 2019300"/>
              <a:gd name="T11" fmla="*/ 1182374 h 1766888"/>
              <a:gd name="T12" fmla="*/ 1606550 w 2019300"/>
              <a:gd name="T13" fmla="*/ 1189038 h 1766888"/>
              <a:gd name="T14" fmla="*/ 1071596 w 2019300"/>
              <a:gd name="T15" fmla="*/ 1750387 h 1766888"/>
              <a:gd name="T16" fmla="*/ 1029346 w 2019300"/>
              <a:gd name="T17" fmla="*/ 1765302 h 1766888"/>
              <a:gd name="T18" fmla="*/ 983601 w 2019300"/>
              <a:gd name="T19" fmla="*/ 1764032 h 1766888"/>
              <a:gd name="T20" fmla="*/ 941987 w 2019300"/>
              <a:gd name="T21" fmla="*/ 1747214 h 1766888"/>
              <a:gd name="T22" fmla="*/ 516628 w 2019300"/>
              <a:gd name="T23" fmla="*/ 1189038 h 1766888"/>
              <a:gd name="T24" fmla="*/ 544265 w 2019300"/>
              <a:gd name="T25" fmla="*/ 1182374 h 1766888"/>
              <a:gd name="T26" fmla="*/ 561102 w 2019300"/>
              <a:gd name="T27" fmla="*/ 1170633 h 1766888"/>
              <a:gd name="T28" fmla="*/ 798083 w 2019300"/>
              <a:gd name="T29" fmla="*/ 611188 h 1766888"/>
              <a:gd name="T30" fmla="*/ 602838 w 2019300"/>
              <a:gd name="T31" fmla="*/ 3809 h 1766888"/>
              <a:gd name="T32" fmla="*/ 692676 w 2019300"/>
              <a:gd name="T33" fmla="*/ 22854 h 1766888"/>
              <a:gd name="T34" fmla="*/ 777435 w 2019300"/>
              <a:gd name="T35" fmla="*/ 56817 h 1766888"/>
              <a:gd name="T36" fmla="*/ 855211 w 2019300"/>
              <a:gd name="T37" fmla="*/ 104746 h 1766888"/>
              <a:gd name="T38" fmla="*/ 929494 w 2019300"/>
              <a:gd name="T39" fmla="*/ 171403 h 1766888"/>
              <a:gd name="T40" fmla="*/ 1009491 w 2019300"/>
              <a:gd name="T41" fmla="*/ 283450 h 1766888"/>
              <a:gd name="T42" fmla="*/ 1089806 w 2019300"/>
              <a:gd name="T43" fmla="*/ 171403 h 1766888"/>
              <a:gd name="T44" fmla="*/ 1163772 w 2019300"/>
              <a:gd name="T45" fmla="*/ 104746 h 1766888"/>
              <a:gd name="T46" fmla="*/ 1241865 w 2019300"/>
              <a:gd name="T47" fmla="*/ 56817 h 1766888"/>
              <a:gd name="T48" fmla="*/ 1326624 w 2019300"/>
              <a:gd name="T49" fmla="*/ 22854 h 1766888"/>
              <a:gd name="T50" fmla="*/ 1416145 w 2019300"/>
              <a:gd name="T51" fmla="*/ 3809 h 1766888"/>
              <a:gd name="T52" fmla="*/ 1509475 w 2019300"/>
              <a:gd name="T53" fmla="*/ 635 h 1766888"/>
              <a:gd name="T54" fmla="*/ 1600901 w 2019300"/>
              <a:gd name="T55" fmla="*/ 13014 h 1766888"/>
              <a:gd name="T56" fmla="*/ 1687882 w 2019300"/>
              <a:gd name="T57" fmla="*/ 40311 h 1766888"/>
              <a:gd name="T58" fmla="*/ 1769150 w 2019300"/>
              <a:gd name="T59" fmla="*/ 82527 h 1766888"/>
              <a:gd name="T60" fmla="*/ 1842480 w 2019300"/>
              <a:gd name="T61" fmla="*/ 138709 h 1766888"/>
              <a:gd name="T62" fmla="*/ 1905971 w 2019300"/>
              <a:gd name="T63" fmla="*/ 206636 h 1766888"/>
              <a:gd name="T64" fmla="*/ 1956128 w 2019300"/>
              <a:gd name="T65" fmla="*/ 283767 h 1766888"/>
              <a:gd name="T66" fmla="*/ 1991999 w 2019300"/>
              <a:gd name="T67" fmla="*/ 367247 h 1766888"/>
              <a:gd name="T68" fmla="*/ 2012951 w 2019300"/>
              <a:gd name="T69" fmla="*/ 456757 h 1766888"/>
              <a:gd name="T70" fmla="*/ 2018665 w 2019300"/>
              <a:gd name="T71" fmla="*/ 549759 h 1766888"/>
              <a:gd name="T72" fmla="*/ 2008824 w 2019300"/>
              <a:gd name="T73" fmla="*/ 641491 h 1766888"/>
              <a:gd name="T74" fmla="*/ 1983111 w 2019300"/>
              <a:gd name="T75" fmla="*/ 729415 h 1766888"/>
              <a:gd name="T76" fmla="*/ 1943430 w 2019300"/>
              <a:gd name="T77" fmla="*/ 811307 h 1766888"/>
              <a:gd name="T78" fmla="*/ 1889146 w 2019300"/>
              <a:gd name="T79" fmla="*/ 886217 h 1766888"/>
              <a:gd name="T80" fmla="*/ 1321862 w 2019300"/>
              <a:gd name="T81" fmla="*/ 757982 h 1766888"/>
              <a:gd name="T82" fmla="*/ 1294562 w 2019300"/>
              <a:gd name="T83" fmla="*/ 726558 h 1766888"/>
              <a:gd name="T84" fmla="*/ 1257103 w 2019300"/>
              <a:gd name="T85" fmla="*/ 718623 h 1766888"/>
              <a:gd name="T86" fmla="*/ 1219326 w 2019300"/>
              <a:gd name="T87" fmla="*/ 737033 h 1766888"/>
              <a:gd name="T88" fmla="*/ 863782 w 2019300"/>
              <a:gd name="T89" fmla="*/ 397083 h 1766888"/>
              <a:gd name="T90" fmla="*/ 842195 w 2019300"/>
              <a:gd name="T91" fmla="*/ 372960 h 1766888"/>
              <a:gd name="T92" fmla="*/ 811403 w 2019300"/>
              <a:gd name="T93" fmla="*/ 362803 h 1766888"/>
              <a:gd name="T94" fmla="*/ 780293 w 2019300"/>
              <a:gd name="T95" fmla="*/ 368516 h 1766888"/>
              <a:gd name="T96" fmla="*/ 755214 w 2019300"/>
              <a:gd name="T97" fmla="*/ 389148 h 1766888"/>
              <a:gd name="T98" fmla="*/ 147615 w 2019300"/>
              <a:gd name="T99" fmla="*/ 905579 h 1766888"/>
              <a:gd name="T100" fmla="*/ 89521 w 2019300"/>
              <a:gd name="T101" fmla="*/ 833526 h 1766888"/>
              <a:gd name="T102" fmla="*/ 45713 w 2019300"/>
              <a:gd name="T103" fmla="*/ 753221 h 1766888"/>
              <a:gd name="T104" fmla="*/ 15873 w 2019300"/>
              <a:gd name="T105" fmla="*/ 667202 h 1766888"/>
              <a:gd name="T106" fmla="*/ 1270 w 2019300"/>
              <a:gd name="T107" fmla="*/ 576104 h 1766888"/>
              <a:gd name="T108" fmla="*/ 2857 w 2019300"/>
              <a:gd name="T109" fmla="*/ 482785 h 1766888"/>
              <a:gd name="T110" fmla="*/ 19365 w 2019300"/>
              <a:gd name="T111" fmla="*/ 392640 h 1766888"/>
              <a:gd name="T112" fmla="*/ 51110 w 2019300"/>
              <a:gd name="T113" fmla="*/ 307256 h 1766888"/>
              <a:gd name="T114" fmla="*/ 97140 w 2019300"/>
              <a:gd name="T115" fmla="*/ 228220 h 1766888"/>
              <a:gd name="T116" fmla="*/ 157455 w 2019300"/>
              <a:gd name="T117" fmla="*/ 156802 h 1766888"/>
              <a:gd name="T118" fmla="*/ 228247 w 2019300"/>
              <a:gd name="T119" fmla="*/ 97128 h 1766888"/>
              <a:gd name="T120" fmla="*/ 307292 w 2019300"/>
              <a:gd name="T121" fmla="*/ 51103 h 1766888"/>
              <a:gd name="T122" fmla="*/ 392686 w 2019300"/>
              <a:gd name="T123" fmla="*/ 19045 h 1766888"/>
              <a:gd name="T124" fmla="*/ 483159 w 2019300"/>
              <a:gd name="T125" fmla="*/ 2222 h 1766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19300" h="1766888">
                <a:moveTo>
                  <a:pt x="798083" y="611188"/>
                </a:moveTo>
                <a:lnTo>
                  <a:pt x="1039193" y="1402281"/>
                </a:lnTo>
                <a:lnTo>
                  <a:pt x="1042052" y="1407993"/>
                </a:lnTo>
                <a:lnTo>
                  <a:pt x="1045229" y="1413387"/>
                </a:lnTo>
                <a:lnTo>
                  <a:pt x="1049359" y="1418465"/>
                </a:lnTo>
                <a:lnTo>
                  <a:pt x="1053171" y="1422907"/>
                </a:lnTo>
                <a:lnTo>
                  <a:pt x="1057936" y="1427350"/>
                </a:lnTo>
                <a:lnTo>
                  <a:pt x="1062701" y="1430840"/>
                </a:lnTo>
                <a:lnTo>
                  <a:pt x="1068101" y="1433696"/>
                </a:lnTo>
                <a:lnTo>
                  <a:pt x="1073502" y="1436552"/>
                </a:lnTo>
                <a:lnTo>
                  <a:pt x="1079220" y="1438139"/>
                </a:lnTo>
                <a:lnTo>
                  <a:pt x="1084938" y="1440043"/>
                </a:lnTo>
                <a:lnTo>
                  <a:pt x="1090973" y="1440677"/>
                </a:lnTo>
                <a:lnTo>
                  <a:pt x="1097009" y="1440995"/>
                </a:lnTo>
                <a:lnTo>
                  <a:pt x="1103363" y="1440677"/>
                </a:lnTo>
                <a:lnTo>
                  <a:pt x="1109398" y="1440043"/>
                </a:lnTo>
                <a:lnTo>
                  <a:pt x="1115434" y="1438456"/>
                </a:lnTo>
                <a:lnTo>
                  <a:pt x="1121470" y="1436552"/>
                </a:lnTo>
                <a:lnTo>
                  <a:pt x="1126235" y="1434331"/>
                </a:lnTo>
                <a:lnTo>
                  <a:pt x="1130364" y="1431792"/>
                </a:lnTo>
                <a:lnTo>
                  <a:pt x="1134812" y="1428936"/>
                </a:lnTo>
                <a:lnTo>
                  <a:pt x="1138306" y="1426080"/>
                </a:lnTo>
                <a:lnTo>
                  <a:pt x="1141801" y="1422907"/>
                </a:lnTo>
                <a:lnTo>
                  <a:pt x="1144977" y="1419417"/>
                </a:lnTo>
                <a:lnTo>
                  <a:pt x="1148472" y="1415926"/>
                </a:lnTo>
                <a:lnTo>
                  <a:pt x="1150695" y="1411801"/>
                </a:lnTo>
                <a:lnTo>
                  <a:pt x="1152919" y="1408627"/>
                </a:lnTo>
                <a:lnTo>
                  <a:pt x="1155143" y="1405454"/>
                </a:lnTo>
                <a:lnTo>
                  <a:pt x="1157366" y="1401964"/>
                </a:lnTo>
                <a:lnTo>
                  <a:pt x="1158637" y="1398473"/>
                </a:lnTo>
                <a:lnTo>
                  <a:pt x="1279351" y="961833"/>
                </a:lnTo>
                <a:lnTo>
                  <a:pt x="1369569" y="1148738"/>
                </a:lnTo>
                <a:lnTo>
                  <a:pt x="1371793" y="1153498"/>
                </a:lnTo>
                <a:lnTo>
                  <a:pt x="1374017" y="1157623"/>
                </a:lnTo>
                <a:lnTo>
                  <a:pt x="1376876" y="1161748"/>
                </a:lnTo>
                <a:lnTo>
                  <a:pt x="1379735" y="1165239"/>
                </a:lnTo>
                <a:lnTo>
                  <a:pt x="1382911" y="1168729"/>
                </a:lnTo>
                <a:lnTo>
                  <a:pt x="1386088" y="1171903"/>
                </a:lnTo>
                <a:lnTo>
                  <a:pt x="1389900" y="1174758"/>
                </a:lnTo>
                <a:lnTo>
                  <a:pt x="1393394" y="1177614"/>
                </a:lnTo>
                <a:lnTo>
                  <a:pt x="1397524" y="1180153"/>
                </a:lnTo>
                <a:lnTo>
                  <a:pt x="1401654" y="1182374"/>
                </a:lnTo>
                <a:lnTo>
                  <a:pt x="1406101" y="1184596"/>
                </a:lnTo>
                <a:lnTo>
                  <a:pt x="1410231" y="1185865"/>
                </a:lnTo>
                <a:lnTo>
                  <a:pt x="1414996" y="1187134"/>
                </a:lnTo>
                <a:lnTo>
                  <a:pt x="1419443" y="1188086"/>
                </a:lnTo>
                <a:lnTo>
                  <a:pt x="1424526" y="1188721"/>
                </a:lnTo>
                <a:lnTo>
                  <a:pt x="1429609" y="1189038"/>
                </a:lnTo>
                <a:lnTo>
                  <a:pt x="1606550" y="1189038"/>
                </a:lnTo>
                <a:lnTo>
                  <a:pt x="1102092" y="1726588"/>
                </a:lnTo>
                <a:lnTo>
                  <a:pt x="1097645" y="1731348"/>
                </a:lnTo>
                <a:lnTo>
                  <a:pt x="1092879" y="1735473"/>
                </a:lnTo>
                <a:lnTo>
                  <a:pt x="1087797" y="1739598"/>
                </a:lnTo>
                <a:lnTo>
                  <a:pt x="1082714" y="1743723"/>
                </a:lnTo>
                <a:lnTo>
                  <a:pt x="1076996" y="1747214"/>
                </a:lnTo>
                <a:lnTo>
                  <a:pt x="1071596" y="1750387"/>
                </a:lnTo>
                <a:lnTo>
                  <a:pt x="1065878" y="1753561"/>
                </a:lnTo>
                <a:lnTo>
                  <a:pt x="1060160" y="1756099"/>
                </a:lnTo>
                <a:lnTo>
                  <a:pt x="1054124" y="1758638"/>
                </a:lnTo>
                <a:lnTo>
                  <a:pt x="1048088" y="1760859"/>
                </a:lnTo>
                <a:lnTo>
                  <a:pt x="1041735" y="1762446"/>
                </a:lnTo>
                <a:lnTo>
                  <a:pt x="1035699" y="1764032"/>
                </a:lnTo>
                <a:lnTo>
                  <a:pt x="1029346" y="1765302"/>
                </a:lnTo>
                <a:lnTo>
                  <a:pt x="1022992" y="1766254"/>
                </a:lnTo>
                <a:lnTo>
                  <a:pt x="1016004" y="1766571"/>
                </a:lnTo>
                <a:lnTo>
                  <a:pt x="1009650" y="1766888"/>
                </a:lnTo>
                <a:lnTo>
                  <a:pt x="1003297" y="1766571"/>
                </a:lnTo>
                <a:lnTo>
                  <a:pt x="996626" y="1766254"/>
                </a:lnTo>
                <a:lnTo>
                  <a:pt x="989955" y="1765302"/>
                </a:lnTo>
                <a:lnTo>
                  <a:pt x="983601" y="1764032"/>
                </a:lnTo>
                <a:lnTo>
                  <a:pt x="977566" y="1762446"/>
                </a:lnTo>
                <a:lnTo>
                  <a:pt x="971212" y="1760859"/>
                </a:lnTo>
                <a:lnTo>
                  <a:pt x="965177" y="1758638"/>
                </a:lnTo>
                <a:lnTo>
                  <a:pt x="959141" y="1756099"/>
                </a:lnTo>
                <a:lnTo>
                  <a:pt x="953423" y="1753561"/>
                </a:lnTo>
                <a:lnTo>
                  <a:pt x="947705" y="1750387"/>
                </a:lnTo>
                <a:lnTo>
                  <a:pt x="941987" y="1747214"/>
                </a:lnTo>
                <a:lnTo>
                  <a:pt x="936586" y="1743723"/>
                </a:lnTo>
                <a:lnTo>
                  <a:pt x="931504" y="1739598"/>
                </a:lnTo>
                <a:lnTo>
                  <a:pt x="926739" y="1735473"/>
                </a:lnTo>
                <a:lnTo>
                  <a:pt x="921656" y="1731348"/>
                </a:lnTo>
                <a:lnTo>
                  <a:pt x="916891" y="1726588"/>
                </a:lnTo>
                <a:lnTo>
                  <a:pt x="412750" y="1189038"/>
                </a:lnTo>
                <a:lnTo>
                  <a:pt x="516628" y="1189038"/>
                </a:lnTo>
                <a:lnTo>
                  <a:pt x="516946" y="1189038"/>
                </a:lnTo>
                <a:lnTo>
                  <a:pt x="522028" y="1188721"/>
                </a:lnTo>
                <a:lnTo>
                  <a:pt x="527429" y="1188086"/>
                </a:lnTo>
                <a:lnTo>
                  <a:pt x="532511" y="1186499"/>
                </a:lnTo>
                <a:lnTo>
                  <a:pt x="537594" y="1185230"/>
                </a:lnTo>
                <a:lnTo>
                  <a:pt x="540771" y="1183961"/>
                </a:lnTo>
                <a:lnTo>
                  <a:pt x="544265" y="1182374"/>
                </a:lnTo>
                <a:lnTo>
                  <a:pt x="547442" y="1180470"/>
                </a:lnTo>
                <a:lnTo>
                  <a:pt x="549666" y="1179518"/>
                </a:lnTo>
                <a:lnTo>
                  <a:pt x="551254" y="1178249"/>
                </a:lnTo>
                <a:lnTo>
                  <a:pt x="553795" y="1176345"/>
                </a:lnTo>
                <a:lnTo>
                  <a:pt x="556337" y="1174441"/>
                </a:lnTo>
                <a:lnTo>
                  <a:pt x="558560" y="1172220"/>
                </a:lnTo>
                <a:lnTo>
                  <a:pt x="561102" y="1170633"/>
                </a:lnTo>
                <a:lnTo>
                  <a:pt x="565231" y="1165239"/>
                </a:lnTo>
                <a:lnTo>
                  <a:pt x="567137" y="1163335"/>
                </a:lnTo>
                <a:lnTo>
                  <a:pt x="568726" y="1160796"/>
                </a:lnTo>
                <a:lnTo>
                  <a:pt x="572220" y="1156036"/>
                </a:lnTo>
                <a:lnTo>
                  <a:pt x="575079" y="1150324"/>
                </a:lnTo>
                <a:lnTo>
                  <a:pt x="575079" y="1150007"/>
                </a:lnTo>
                <a:lnTo>
                  <a:pt x="798083" y="611188"/>
                </a:lnTo>
                <a:close/>
                <a:moveTo>
                  <a:pt x="523158" y="0"/>
                </a:moveTo>
                <a:lnTo>
                  <a:pt x="536173" y="0"/>
                </a:lnTo>
                <a:lnTo>
                  <a:pt x="549824" y="0"/>
                </a:lnTo>
                <a:lnTo>
                  <a:pt x="562839" y="635"/>
                </a:lnTo>
                <a:lnTo>
                  <a:pt x="576490" y="1270"/>
                </a:lnTo>
                <a:lnTo>
                  <a:pt x="589822" y="2222"/>
                </a:lnTo>
                <a:lnTo>
                  <a:pt x="602838" y="3809"/>
                </a:lnTo>
                <a:lnTo>
                  <a:pt x="615536" y="5713"/>
                </a:lnTo>
                <a:lnTo>
                  <a:pt x="628869" y="7618"/>
                </a:lnTo>
                <a:lnTo>
                  <a:pt x="641567" y="10157"/>
                </a:lnTo>
                <a:lnTo>
                  <a:pt x="654582" y="13014"/>
                </a:lnTo>
                <a:lnTo>
                  <a:pt x="667280" y="15871"/>
                </a:lnTo>
                <a:lnTo>
                  <a:pt x="679978" y="19045"/>
                </a:lnTo>
                <a:lnTo>
                  <a:pt x="692676" y="22854"/>
                </a:lnTo>
                <a:lnTo>
                  <a:pt x="705057" y="26980"/>
                </a:lnTo>
                <a:lnTo>
                  <a:pt x="717120" y="31106"/>
                </a:lnTo>
                <a:lnTo>
                  <a:pt x="729501" y="35550"/>
                </a:lnTo>
                <a:lnTo>
                  <a:pt x="741881" y="40311"/>
                </a:lnTo>
                <a:lnTo>
                  <a:pt x="753627" y="45390"/>
                </a:lnTo>
                <a:lnTo>
                  <a:pt x="765690" y="51103"/>
                </a:lnTo>
                <a:lnTo>
                  <a:pt x="777435" y="56817"/>
                </a:lnTo>
                <a:lnTo>
                  <a:pt x="788864" y="62848"/>
                </a:lnTo>
                <a:lnTo>
                  <a:pt x="800292" y="68879"/>
                </a:lnTo>
                <a:lnTo>
                  <a:pt x="811403" y="75862"/>
                </a:lnTo>
                <a:lnTo>
                  <a:pt x="822513" y="82527"/>
                </a:lnTo>
                <a:lnTo>
                  <a:pt x="833624" y="89510"/>
                </a:lnTo>
                <a:lnTo>
                  <a:pt x="844735" y="97128"/>
                </a:lnTo>
                <a:lnTo>
                  <a:pt x="855211" y="104746"/>
                </a:lnTo>
                <a:lnTo>
                  <a:pt x="865687" y="112682"/>
                </a:lnTo>
                <a:lnTo>
                  <a:pt x="875845" y="121252"/>
                </a:lnTo>
                <a:lnTo>
                  <a:pt x="886321" y="129822"/>
                </a:lnTo>
                <a:lnTo>
                  <a:pt x="896162" y="138709"/>
                </a:lnTo>
                <a:lnTo>
                  <a:pt x="906003" y="147597"/>
                </a:lnTo>
                <a:lnTo>
                  <a:pt x="915526" y="156802"/>
                </a:lnTo>
                <a:lnTo>
                  <a:pt x="929494" y="171403"/>
                </a:lnTo>
                <a:lnTo>
                  <a:pt x="942510" y="186321"/>
                </a:lnTo>
                <a:lnTo>
                  <a:pt x="955525" y="201557"/>
                </a:lnTo>
                <a:lnTo>
                  <a:pt x="967588" y="217110"/>
                </a:lnTo>
                <a:lnTo>
                  <a:pt x="979016" y="232981"/>
                </a:lnTo>
                <a:lnTo>
                  <a:pt x="989492" y="249487"/>
                </a:lnTo>
                <a:lnTo>
                  <a:pt x="999968" y="266309"/>
                </a:lnTo>
                <a:lnTo>
                  <a:pt x="1009491" y="283450"/>
                </a:lnTo>
                <a:lnTo>
                  <a:pt x="1019015" y="266309"/>
                </a:lnTo>
                <a:lnTo>
                  <a:pt x="1029173" y="249487"/>
                </a:lnTo>
                <a:lnTo>
                  <a:pt x="1040284" y="232981"/>
                </a:lnTo>
                <a:lnTo>
                  <a:pt x="1051712" y="217110"/>
                </a:lnTo>
                <a:lnTo>
                  <a:pt x="1063775" y="201557"/>
                </a:lnTo>
                <a:lnTo>
                  <a:pt x="1076156" y="186321"/>
                </a:lnTo>
                <a:lnTo>
                  <a:pt x="1089806" y="171403"/>
                </a:lnTo>
                <a:lnTo>
                  <a:pt x="1103457" y="156802"/>
                </a:lnTo>
                <a:lnTo>
                  <a:pt x="1113298" y="147597"/>
                </a:lnTo>
                <a:lnTo>
                  <a:pt x="1122821" y="138709"/>
                </a:lnTo>
                <a:lnTo>
                  <a:pt x="1132662" y="129822"/>
                </a:lnTo>
                <a:lnTo>
                  <a:pt x="1143138" y="121252"/>
                </a:lnTo>
                <a:lnTo>
                  <a:pt x="1153296" y="112682"/>
                </a:lnTo>
                <a:lnTo>
                  <a:pt x="1163772" y="104746"/>
                </a:lnTo>
                <a:lnTo>
                  <a:pt x="1174566" y="97128"/>
                </a:lnTo>
                <a:lnTo>
                  <a:pt x="1185359" y="89510"/>
                </a:lnTo>
                <a:lnTo>
                  <a:pt x="1196470" y="82527"/>
                </a:lnTo>
                <a:lnTo>
                  <a:pt x="1207580" y="75862"/>
                </a:lnTo>
                <a:lnTo>
                  <a:pt x="1219009" y="68879"/>
                </a:lnTo>
                <a:lnTo>
                  <a:pt x="1230437" y="62848"/>
                </a:lnTo>
                <a:lnTo>
                  <a:pt x="1241865" y="56817"/>
                </a:lnTo>
                <a:lnTo>
                  <a:pt x="1253611" y="51103"/>
                </a:lnTo>
                <a:lnTo>
                  <a:pt x="1265356" y="45390"/>
                </a:lnTo>
                <a:lnTo>
                  <a:pt x="1277419" y="40311"/>
                </a:lnTo>
                <a:lnTo>
                  <a:pt x="1289482" y="35550"/>
                </a:lnTo>
                <a:lnTo>
                  <a:pt x="1301546" y="31106"/>
                </a:lnTo>
                <a:lnTo>
                  <a:pt x="1313926" y="26980"/>
                </a:lnTo>
                <a:lnTo>
                  <a:pt x="1326624" y="22854"/>
                </a:lnTo>
                <a:lnTo>
                  <a:pt x="1339005" y="19045"/>
                </a:lnTo>
                <a:lnTo>
                  <a:pt x="1351703" y="15871"/>
                </a:lnTo>
                <a:lnTo>
                  <a:pt x="1364718" y="13014"/>
                </a:lnTo>
                <a:lnTo>
                  <a:pt x="1377416" y="10157"/>
                </a:lnTo>
                <a:lnTo>
                  <a:pt x="1390114" y="7618"/>
                </a:lnTo>
                <a:lnTo>
                  <a:pt x="1403130" y="5713"/>
                </a:lnTo>
                <a:lnTo>
                  <a:pt x="1416145" y="3809"/>
                </a:lnTo>
                <a:lnTo>
                  <a:pt x="1429478" y="2222"/>
                </a:lnTo>
                <a:lnTo>
                  <a:pt x="1442493" y="1270"/>
                </a:lnTo>
                <a:lnTo>
                  <a:pt x="1456144" y="635"/>
                </a:lnTo>
                <a:lnTo>
                  <a:pt x="1469159" y="0"/>
                </a:lnTo>
                <a:lnTo>
                  <a:pt x="1482810" y="0"/>
                </a:lnTo>
                <a:lnTo>
                  <a:pt x="1496142" y="0"/>
                </a:lnTo>
                <a:lnTo>
                  <a:pt x="1509475" y="635"/>
                </a:lnTo>
                <a:lnTo>
                  <a:pt x="1522808" y="1270"/>
                </a:lnTo>
                <a:lnTo>
                  <a:pt x="1535824" y="2222"/>
                </a:lnTo>
                <a:lnTo>
                  <a:pt x="1549157" y="3809"/>
                </a:lnTo>
                <a:lnTo>
                  <a:pt x="1562172" y="5713"/>
                </a:lnTo>
                <a:lnTo>
                  <a:pt x="1575188" y="7618"/>
                </a:lnTo>
                <a:lnTo>
                  <a:pt x="1588203" y="10157"/>
                </a:lnTo>
                <a:lnTo>
                  <a:pt x="1600901" y="13014"/>
                </a:lnTo>
                <a:lnTo>
                  <a:pt x="1613916" y="15871"/>
                </a:lnTo>
                <a:lnTo>
                  <a:pt x="1626297" y="19045"/>
                </a:lnTo>
                <a:lnTo>
                  <a:pt x="1638678" y="22854"/>
                </a:lnTo>
                <a:lnTo>
                  <a:pt x="1651376" y="26980"/>
                </a:lnTo>
                <a:lnTo>
                  <a:pt x="1663756" y="31106"/>
                </a:lnTo>
                <a:lnTo>
                  <a:pt x="1675819" y="35550"/>
                </a:lnTo>
                <a:lnTo>
                  <a:pt x="1687882" y="40311"/>
                </a:lnTo>
                <a:lnTo>
                  <a:pt x="1699945" y="45390"/>
                </a:lnTo>
                <a:lnTo>
                  <a:pt x="1711691" y="51103"/>
                </a:lnTo>
                <a:lnTo>
                  <a:pt x="1723437" y="56817"/>
                </a:lnTo>
                <a:lnTo>
                  <a:pt x="1735182" y="62848"/>
                </a:lnTo>
                <a:lnTo>
                  <a:pt x="1746611" y="68879"/>
                </a:lnTo>
                <a:lnTo>
                  <a:pt x="1757721" y="75862"/>
                </a:lnTo>
                <a:lnTo>
                  <a:pt x="1769150" y="82527"/>
                </a:lnTo>
                <a:lnTo>
                  <a:pt x="1780260" y="89510"/>
                </a:lnTo>
                <a:lnTo>
                  <a:pt x="1790736" y="97128"/>
                </a:lnTo>
                <a:lnTo>
                  <a:pt x="1801529" y="104746"/>
                </a:lnTo>
                <a:lnTo>
                  <a:pt x="1812323" y="112682"/>
                </a:lnTo>
                <a:lnTo>
                  <a:pt x="1822481" y="121252"/>
                </a:lnTo>
                <a:lnTo>
                  <a:pt x="1832640" y="129822"/>
                </a:lnTo>
                <a:lnTo>
                  <a:pt x="1842480" y="138709"/>
                </a:lnTo>
                <a:lnTo>
                  <a:pt x="1852004" y="147597"/>
                </a:lnTo>
                <a:lnTo>
                  <a:pt x="1861845" y="156802"/>
                </a:lnTo>
                <a:lnTo>
                  <a:pt x="1871368" y="166642"/>
                </a:lnTo>
                <a:lnTo>
                  <a:pt x="1880257" y="176482"/>
                </a:lnTo>
                <a:lnTo>
                  <a:pt x="1889146" y="186321"/>
                </a:lnTo>
                <a:lnTo>
                  <a:pt x="1897717" y="196479"/>
                </a:lnTo>
                <a:lnTo>
                  <a:pt x="1905971" y="206636"/>
                </a:lnTo>
                <a:lnTo>
                  <a:pt x="1914224" y="217428"/>
                </a:lnTo>
                <a:lnTo>
                  <a:pt x="1921526" y="228220"/>
                </a:lnTo>
                <a:lnTo>
                  <a:pt x="1929144" y="238694"/>
                </a:lnTo>
                <a:lnTo>
                  <a:pt x="1936128" y="249804"/>
                </a:lnTo>
                <a:lnTo>
                  <a:pt x="1943430" y="260913"/>
                </a:lnTo>
                <a:lnTo>
                  <a:pt x="1949779" y="272340"/>
                </a:lnTo>
                <a:lnTo>
                  <a:pt x="1956128" y="283767"/>
                </a:lnTo>
                <a:lnTo>
                  <a:pt x="1962159" y="295511"/>
                </a:lnTo>
                <a:lnTo>
                  <a:pt x="1967873" y="307256"/>
                </a:lnTo>
                <a:lnTo>
                  <a:pt x="1973270" y="319000"/>
                </a:lnTo>
                <a:lnTo>
                  <a:pt x="1978667" y="331062"/>
                </a:lnTo>
                <a:lnTo>
                  <a:pt x="1983111" y="343123"/>
                </a:lnTo>
                <a:lnTo>
                  <a:pt x="1987873" y="355185"/>
                </a:lnTo>
                <a:lnTo>
                  <a:pt x="1991999" y="367247"/>
                </a:lnTo>
                <a:lnTo>
                  <a:pt x="1996126" y="379943"/>
                </a:lnTo>
                <a:lnTo>
                  <a:pt x="1999618" y="392640"/>
                </a:lnTo>
                <a:lnTo>
                  <a:pt x="2003110" y="405019"/>
                </a:lnTo>
                <a:lnTo>
                  <a:pt x="2005967" y="418033"/>
                </a:lnTo>
                <a:lnTo>
                  <a:pt x="2008824" y="430729"/>
                </a:lnTo>
                <a:lnTo>
                  <a:pt x="2011364" y="443426"/>
                </a:lnTo>
                <a:lnTo>
                  <a:pt x="2012951" y="456757"/>
                </a:lnTo>
                <a:lnTo>
                  <a:pt x="2014856" y="469771"/>
                </a:lnTo>
                <a:lnTo>
                  <a:pt x="2016443" y="482785"/>
                </a:lnTo>
                <a:lnTo>
                  <a:pt x="2017713" y="496116"/>
                </a:lnTo>
                <a:lnTo>
                  <a:pt x="2018348" y="509448"/>
                </a:lnTo>
                <a:lnTo>
                  <a:pt x="2018665" y="522462"/>
                </a:lnTo>
                <a:lnTo>
                  <a:pt x="2019300" y="536110"/>
                </a:lnTo>
                <a:lnTo>
                  <a:pt x="2018665" y="549759"/>
                </a:lnTo>
                <a:lnTo>
                  <a:pt x="2018348" y="562773"/>
                </a:lnTo>
                <a:lnTo>
                  <a:pt x="2017713" y="576104"/>
                </a:lnTo>
                <a:lnTo>
                  <a:pt x="2016443" y="589436"/>
                </a:lnTo>
                <a:lnTo>
                  <a:pt x="2014856" y="602767"/>
                </a:lnTo>
                <a:lnTo>
                  <a:pt x="2012951" y="615464"/>
                </a:lnTo>
                <a:lnTo>
                  <a:pt x="2011364" y="628795"/>
                </a:lnTo>
                <a:lnTo>
                  <a:pt x="2008824" y="641491"/>
                </a:lnTo>
                <a:lnTo>
                  <a:pt x="2005967" y="654188"/>
                </a:lnTo>
                <a:lnTo>
                  <a:pt x="2003110" y="667202"/>
                </a:lnTo>
                <a:lnTo>
                  <a:pt x="1999618" y="679898"/>
                </a:lnTo>
                <a:lnTo>
                  <a:pt x="1996126" y="692277"/>
                </a:lnTo>
                <a:lnTo>
                  <a:pt x="1991999" y="704974"/>
                </a:lnTo>
                <a:lnTo>
                  <a:pt x="1987873" y="717036"/>
                </a:lnTo>
                <a:lnTo>
                  <a:pt x="1983111" y="729415"/>
                </a:lnTo>
                <a:lnTo>
                  <a:pt x="1978667" y="741476"/>
                </a:lnTo>
                <a:lnTo>
                  <a:pt x="1973270" y="753221"/>
                </a:lnTo>
                <a:lnTo>
                  <a:pt x="1967873" y="765282"/>
                </a:lnTo>
                <a:lnTo>
                  <a:pt x="1962159" y="777027"/>
                </a:lnTo>
                <a:lnTo>
                  <a:pt x="1956128" y="788453"/>
                </a:lnTo>
                <a:lnTo>
                  <a:pt x="1949779" y="799880"/>
                </a:lnTo>
                <a:lnTo>
                  <a:pt x="1943430" y="811307"/>
                </a:lnTo>
                <a:lnTo>
                  <a:pt x="1936128" y="822417"/>
                </a:lnTo>
                <a:lnTo>
                  <a:pt x="1929144" y="833526"/>
                </a:lnTo>
                <a:lnTo>
                  <a:pt x="1921526" y="844318"/>
                </a:lnTo>
                <a:lnTo>
                  <a:pt x="1914224" y="855110"/>
                </a:lnTo>
                <a:lnTo>
                  <a:pt x="1905971" y="865585"/>
                </a:lnTo>
                <a:lnTo>
                  <a:pt x="1897717" y="875742"/>
                </a:lnTo>
                <a:lnTo>
                  <a:pt x="1889146" y="886217"/>
                </a:lnTo>
                <a:lnTo>
                  <a:pt x="1880257" y="896056"/>
                </a:lnTo>
                <a:lnTo>
                  <a:pt x="1871368" y="905579"/>
                </a:lnTo>
                <a:lnTo>
                  <a:pt x="1861845" y="915419"/>
                </a:lnTo>
                <a:lnTo>
                  <a:pt x="1724389" y="1062063"/>
                </a:lnTo>
                <a:lnTo>
                  <a:pt x="1467572" y="1062063"/>
                </a:lnTo>
                <a:lnTo>
                  <a:pt x="1324402" y="764330"/>
                </a:lnTo>
                <a:lnTo>
                  <a:pt x="1321862" y="757982"/>
                </a:lnTo>
                <a:lnTo>
                  <a:pt x="1319005" y="751634"/>
                </a:lnTo>
                <a:lnTo>
                  <a:pt x="1315513" y="745920"/>
                </a:lnTo>
                <a:lnTo>
                  <a:pt x="1311069" y="740207"/>
                </a:lnTo>
                <a:lnTo>
                  <a:pt x="1306307" y="735128"/>
                </a:lnTo>
                <a:lnTo>
                  <a:pt x="1300911" y="730367"/>
                </a:lnTo>
                <a:lnTo>
                  <a:pt x="1297736" y="728462"/>
                </a:lnTo>
                <a:lnTo>
                  <a:pt x="1294562" y="726558"/>
                </a:lnTo>
                <a:lnTo>
                  <a:pt x="1291387" y="724971"/>
                </a:lnTo>
                <a:lnTo>
                  <a:pt x="1287895" y="723384"/>
                </a:lnTo>
                <a:lnTo>
                  <a:pt x="1281864" y="721162"/>
                </a:lnTo>
                <a:lnTo>
                  <a:pt x="1275515" y="719892"/>
                </a:lnTo>
                <a:lnTo>
                  <a:pt x="1269483" y="718623"/>
                </a:lnTo>
                <a:lnTo>
                  <a:pt x="1263452" y="718305"/>
                </a:lnTo>
                <a:lnTo>
                  <a:pt x="1257103" y="718623"/>
                </a:lnTo>
                <a:lnTo>
                  <a:pt x="1251071" y="719892"/>
                </a:lnTo>
                <a:lnTo>
                  <a:pt x="1245357" y="721162"/>
                </a:lnTo>
                <a:lnTo>
                  <a:pt x="1239643" y="723384"/>
                </a:lnTo>
                <a:lnTo>
                  <a:pt x="1234246" y="725923"/>
                </a:lnTo>
                <a:lnTo>
                  <a:pt x="1228849" y="729097"/>
                </a:lnTo>
                <a:lnTo>
                  <a:pt x="1223770" y="732589"/>
                </a:lnTo>
                <a:lnTo>
                  <a:pt x="1219326" y="737033"/>
                </a:lnTo>
                <a:lnTo>
                  <a:pt x="1215517" y="741159"/>
                </a:lnTo>
                <a:lnTo>
                  <a:pt x="1211390" y="746238"/>
                </a:lnTo>
                <a:lnTo>
                  <a:pt x="1208215" y="751951"/>
                </a:lnTo>
                <a:lnTo>
                  <a:pt x="1205358" y="757664"/>
                </a:lnTo>
                <a:lnTo>
                  <a:pt x="1095203" y="1155700"/>
                </a:lnTo>
                <a:lnTo>
                  <a:pt x="866004" y="401527"/>
                </a:lnTo>
                <a:lnTo>
                  <a:pt x="863782" y="397083"/>
                </a:lnTo>
                <a:lnTo>
                  <a:pt x="861242" y="392957"/>
                </a:lnTo>
                <a:lnTo>
                  <a:pt x="859020" y="389148"/>
                </a:lnTo>
                <a:lnTo>
                  <a:pt x="856163" y="385022"/>
                </a:lnTo>
                <a:lnTo>
                  <a:pt x="852989" y="381530"/>
                </a:lnTo>
                <a:lnTo>
                  <a:pt x="849179" y="378356"/>
                </a:lnTo>
                <a:lnTo>
                  <a:pt x="845687" y="375499"/>
                </a:lnTo>
                <a:lnTo>
                  <a:pt x="842195" y="372960"/>
                </a:lnTo>
                <a:lnTo>
                  <a:pt x="837751" y="370421"/>
                </a:lnTo>
                <a:lnTo>
                  <a:pt x="833942" y="368516"/>
                </a:lnTo>
                <a:lnTo>
                  <a:pt x="829815" y="366612"/>
                </a:lnTo>
                <a:lnTo>
                  <a:pt x="825370" y="365342"/>
                </a:lnTo>
                <a:lnTo>
                  <a:pt x="820926" y="364073"/>
                </a:lnTo>
                <a:lnTo>
                  <a:pt x="816164" y="363438"/>
                </a:lnTo>
                <a:lnTo>
                  <a:pt x="811403" y="362803"/>
                </a:lnTo>
                <a:lnTo>
                  <a:pt x="806958" y="362803"/>
                </a:lnTo>
                <a:lnTo>
                  <a:pt x="802197" y="362803"/>
                </a:lnTo>
                <a:lnTo>
                  <a:pt x="797752" y="363438"/>
                </a:lnTo>
                <a:lnTo>
                  <a:pt x="793308" y="364073"/>
                </a:lnTo>
                <a:lnTo>
                  <a:pt x="788864" y="365342"/>
                </a:lnTo>
                <a:lnTo>
                  <a:pt x="784419" y="366612"/>
                </a:lnTo>
                <a:lnTo>
                  <a:pt x="780293" y="368516"/>
                </a:lnTo>
                <a:lnTo>
                  <a:pt x="775848" y="370421"/>
                </a:lnTo>
                <a:lnTo>
                  <a:pt x="772039" y="372960"/>
                </a:lnTo>
                <a:lnTo>
                  <a:pt x="768229" y="375499"/>
                </a:lnTo>
                <a:lnTo>
                  <a:pt x="764420" y="378356"/>
                </a:lnTo>
                <a:lnTo>
                  <a:pt x="761246" y="381530"/>
                </a:lnTo>
                <a:lnTo>
                  <a:pt x="758071" y="385022"/>
                </a:lnTo>
                <a:lnTo>
                  <a:pt x="755214" y="389148"/>
                </a:lnTo>
                <a:lnTo>
                  <a:pt x="752357" y="392957"/>
                </a:lnTo>
                <a:lnTo>
                  <a:pt x="750135" y="397083"/>
                </a:lnTo>
                <a:lnTo>
                  <a:pt x="748230" y="401527"/>
                </a:lnTo>
                <a:lnTo>
                  <a:pt x="474588" y="1062063"/>
                </a:lnTo>
                <a:lnTo>
                  <a:pt x="294911" y="1062063"/>
                </a:lnTo>
                <a:lnTo>
                  <a:pt x="157455" y="915419"/>
                </a:lnTo>
                <a:lnTo>
                  <a:pt x="147615" y="905579"/>
                </a:lnTo>
                <a:lnTo>
                  <a:pt x="138726" y="896056"/>
                </a:lnTo>
                <a:lnTo>
                  <a:pt x="129837" y="886217"/>
                </a:lnTo>
                <a:lnTo>
                  <a:pt x="121266" y="875742"/>
                </a:lnTo>
                <a:lnTo>
                  <a:pt x="113330" y="865585"/>
                </a:lnTo>
                <a:lnTo>
                  <a:pt x="105076" y="855110"/>
                </a:lnTo>
                <a:lnTo>
                  <a:pt x="97140" y="844318"/>
                </a:lnTo>
                <a:lnTo>
                  <a:pt x="89521" y="833526"/>
                </a:lnTo>
                <a:lnTo>
                  <a:pt x="82537" y="822417"/>
                </a:lnTo>
                <a:lnTo>
                  <a:pt x="75871" y="811307"/>
                </a:lnTo>
                <a:lnTo>
                  <a:pt x="68887" y="799880"/>
                </a:lnTo>
                <a:lnTo>
                  <a:pt x="62855" y="788453"/>
                </a:lnTo>
                <a:lnTo>
                  <a:pt x="56824" y="777027"/>
                </a:lnTo>
                <a:lnTo>
                  <a:pt x="51110" y="765282"/>
                </a:lnTo>
                <a:lnTo>
                  <a:pt x="45713" y="753221"/>
                </a:lnTo>
                <a:lnTo>
                  <a:pt x="40634" y="741476"/>
                </a:lnTo>
                <a:lnTo>
                  <a:pt x="35872" y="729415"/>
                </a:lnTo>
                <a:lnTo>
                  <a:pt x="31110" y="717036"/>
                </a:lnTo>
                <a:lnTo>
                  <a:pt x="26984" y="704974"/>
                </a:lnTo>
                <a:lnTo>
                  <a:pt x="23174" y="692277"/>
                </a:lnTo>
                <a:lnTo>
                  <a:pt x="19365" y="679898"/>
                </a:lnTo>
                <a:lnTo>
                  <a:pt x="15873" y="667202"/>
                </a:lnTo>
                <a:lnTo>
                  <a:pt x="13016" y="654188"/>
                </a:lnTo>
                <a:lnTo>
                  <a:pt x="10159" y="641491"/>
                </a:lnTo>
                <a:lnTo>
                  <a:pt x="7619" y="628795"/>
                </a:lnTo>
                <a:lnTo>
                  <a:pt x="6032" y="615464"/>
                </a:lnTo>
                <a:lnTo>
                  <a:pt x="4127" y="602767"/>
                </a:lnTo>
                <a:lnTo>
                  <a:pt x="2857" y="589436"/>
                </a:lnTo>
                <a:lnTo>
                  <a:pt x="1270" y="576104"/>
                </a:lnTo>
                <a:lnTo>
                  <a:pt x="635" y="562773"/>
                </a:lnTo>
                <a:lnTo>
                  <a:pt x="318" y="549759"/>
                </a:lnTo>
                <a:lnTo>
                  <a:pt x="0" y="536110"/>
                </a:lnTo>
                <a:lnTo>
                  <a:pt x="318" y="522462"/>
                </a:lnTo>
                <a:lnTo>
                  <a:pt x="635" y="509448"/>
                </a:lnTo>
                <a:lnTo>
                  <a:pt x="1270" y="496116"/>
                </a:lnTo>
                <a:lnTo>
                  <a:pt x="2857" y="482785"/>
                </a:lnTo>
                <a:lnTo>
                  <a:pt x="4127" y="469771"/>
                </a:lnTo>
                <a:lnTo>
                  <a:pt x="6032" y="456757"/>
                </a:lnTo>
                <a:lnTo>
                  <a:pt x="7619" y="443426"/>
                </a:lnTo>
                <a:lnTo>
                  <a:pt x="10159" y="430729"/>
                </a:lnTo>
                <a:lnTo>
                  <a:pt x="13016" y="418033"/>
                </a:lnTo>
                <a:lnTo>
                  <a:pt x="15873" y="405019"/>
                </a:lnTo>
                <a:lnTo>
                  <a:pt x="19365" y="392640"/>
                </a:lnTo>
                <a:lnTo>
                  <a:pt x="23174" y="379943"/>
                </a:lnTo>
                <a:lnTo>
                  <a:pt x="26984" y="367247"/>
                </a:lnTo>
                <a:lnTo>
                  <a:pt x="31110" y="355185"/>
                </a:lnTo>
                <a:lnTo>
                  <a:pt x="35872" y="343123"/>
                </a:lnTo>
                <a:lnTo>
                  <a:pt x="40634" y="331062"/>
                </a:lnTo>
                <a:lnTo>
                  <a:pt x="45713" y="319000"/>
                </a:lnTo>
                <a:lnTo>
                  <a:pt x="51110" y="307256"/>
                </a:lnTo>
                <a:lnTo>
                  <a:pt x="56824" y="295511"/>
                </a:lnTo>
                <a:lnTo>
                  <a:pt x="62855" y="283767"/>
                </a:lnTo>
                <a:lnTo>
                  <a:pt x="68887" y="272340"/>
                </a:lnTo>
                <a:lnTo>
                  <a:pt x="75871" y="260913"/>
                </a:lnTo>
                <a:lnTo>
                  <a:pt x="82537" y="249804"/>
                </a:lnTo>
                <a:lnTo>
                  <a:pt x="89521" y="238694"/>
                </a:lnTo>
                <a:lnTo>
                  <a:pt x="97140" y="228220"/>
                </a:lnTo>
                <a:lnTo>
                  <a:pt x="105076" y="217428"/>
                </a:lnTo>
                <a:lnTo>
                  <a:pt x="113330" y="206636"/>
                </a:lnTo>
                <a:lnTo>
                  <a:pt x="121266" y="196479"/>
                </a:lnTo>
                <a:lnTo>
                  <a:pt x="129837" y="186321"/>
                </a:lnTo>
                <a:lnTo>
                  <a:pt x="138726" y="176482"/>
                </a:lnTo>
                <a:lnTo>
                  <a:pt x="147615" y="166642"/>
                </a:lnTo>
                <a:lnTo>
                  <a:pt x="157455" y="156802"/>
                </a:lnTo>
                <a:lnTo>
                  <a:pt x="166662" y="147597"/>
                </a:lnTo>
                <a:lnTo>
                  <a:pt x="176502" y="138709"/>
                </a:lnTo>
                <a:lnTo>
                  <a:pt x="186661" y="129822"/>
                </a:lnTo>
                <a:lnTo>
                  <a:pt x="196502" y="121252"/>
                </a:lnTo>
                <a:lnTo>
                  <a:pt x="206978" y="112682"/>
                </a:lnTo>
                <a:lnTo>
                  <a:pt x="217454" y="104746"/>
                </a:lnTo>
                <a:lnTo>
                  <a:pt x="228247" y="97128"/>
                </a:lnTo>
                <a:lnTo>
                  <a:pt x="239040" y="89510"/>
                </a:lnTo>
                <a:lnTo>
                  <a:pt x="249833" y="82527"/>
                </a:lnTo>
                <a:lnTo>
                  <a:pt x="260944" y="75862"/>
                </a:lnTo>
                <a:lnTo>
                  <a:pt x="272372" y="68879"/>
                </a:lnTo>
                <a:lnTo>
                  <a:pt x="283801" y="62848"/>
                </a:lnTo>
                <a:lnTo>
                  <a:pt x="295546" y="56817"/>
                </a:lnTo>
                <a:lnTo>
                  <a:pt x="307292" y="51103"/>
                </a:lnTo>
                <a:lnTo>
                  <a:pt x="319038" y="45390"/>
                </a:lnTo>
                <a:lnTo>
                  <a:pt x="331101" y="40311"/>
                </a:lnTo>
                <a:lnTo>
                  <a:pt x="343164" y="35550"/>
                </a:lnTo>
                <a:lnTo>
                  <a:pt x="355227" y="31106"/>
                </a:lnTo>
                <a:lnTo>
                  <a:pt x="367925" y="26980"/>
                </a:lnTo>
                <a:lnTo>
                  <a:pt x="380305" y="22854"/>
                </a:lnTo>
                <a:lnTo>
                  <a:pt x="392686" y="19045"/>
                </a:lnTo>
                <a:lnTo>
                  <a:pt x="405067" y="15871"/>
                </a:lnTo>
                <a:lnTo>
                  <a:pt x="418082" y="13014"/>
                </a:lnTo>
                <a:lnTo>
                  <a:pt x="430780" y="10157"/>
                </a:lnTo>
                <a:lnTo>
                  <a:pt x="444113" y="7618"/>
                </a:lnTo>
                <a:lnTo>
                  <a:pt x="456811" y="5713"/>
                </a:lnTo>
                <a:lnTo>
                  <a:pt x="470144" y="3809"/>
                </a:lnTo>
                <a:lnTo>
                  <a:pt x="483159" y="2222"/>
                </a:lnTo>
                <a:lnTo>
                  <a:pt x="496492" y="1270"/>
                </a:lnTo>
                <a:lnTo>
                  <a:pt x="509508" y="635"/>
                </a:lnTo>
                <a:lnTo>
                  <a:pt x="523158" y="0"/>
                </a:lnTo>
                <a:close/>
              </a:path>
            </a:pathLst>
          </a:custGeom>
          <a:solidFill>
            <a:srgbClr val="F3807F"/>
          </a:solidFill>
          <a:ln>
            <a:noFill/>
          </a:ln>
        </p:spPr>
        <p:txBody>
          <a:bodyPr lIns="96433" tIns="48216" rIns="96433" bIns="48216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10"/>
          <p:cNvSpPr txBox="1"/>
          <p:nvPr/>
        </p:nvSpPr>
        <p:spPr>
          <a:xfrm>
            <a:off x="5484370" y="3459976"/>
            <a:ext cx="26054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3807F"/>
                </a:solidFill>
                <a:latin typeface="+mn-lt"/>
                <a:ea typeface="+mn-ea"/>
                <a:cs typeface="+mn-ea"/>
                <a:sym typeface="+mn-lt"/>
              </a:rPr>
              <a:t>亲子游戏</a:t>
            </a:r>
            <a:endParaRPr lang="en-US" altLang="zh-CN" sz="2000" b="1" dirty="0">
              <a:solidFill>
                <a:srgbClr val="F380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/>
      <p:bldP spid="8" grpId="0"/>
      <p:bldP spid="9" grpId="0" bldLvl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105" y="1268760"/>
            <a:ext cx="3755398" cy="12961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15" y="908720"/>
            <a:ext cx="8468071" cy="4340338"/>
          </a:xfrm>
          <a:prstGeom prst="rect">
            <a:avLst/>
          </a:prstGeom>
        </p:spPr>
      </p:pic>
      <p:sp>
        <p:nvSpPr>
          <p:cNvPr id="63" name="TextBox 828"/>
          <p:cNvSpPr txBox="1"/>
          <p:nvPr/>
        </p:nvSpPr>
        <p:spPr bwMode="auto">
          <a:xfrm>
            <a:off x="781293" y="215191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活动内容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4" y="2564904"/>
            <a:ext cx="3958588" cy="2982596"/>
          </a:xfrm>
          <a:prstGeom prst="rect">
            <a:avLst/>
          </a:prstGeom>
        </p:spPr>
      </p:pic>
      <p:sp>
        <p:nvSpPr>
          <p:cNvPr id="5" name="文本框 10"/>
          <p:cNvSpPr txBox="1"/>
          <p:nvPr/>
        </p:nvSpPr>
        <p:spPr>
          <a:xfrm>
            <a:off x="4975682" y="1725013"/>
            <a:ext cx="6408712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介绍各区域的活动内容及材料。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请家长和幼儿选定自己想制作的内容。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制作完成，引导孩子给妈妈和奶奶送上贺卡和郁金香，并学说祝福的话，如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妈妈您辛苦啦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!""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妈妈，祝你节日快了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!""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妈妈我爱你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"……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等。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拍照留念</a:t>
            </a:r>
            <a:r>
              <a:rPr lang="en-US" altLang="zh-CN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和妈妈、奶奶、外婆一起留下美好的瞬间。</a:t>
            </a:r>
          </a:p>
        </p:txBody>
      </p:sp>
      <p:sp>
        <p:nvSpPr>
          <p:cNvPr id="7" name="文本框 10"/>
          <p:cNvSpPr txBox="1"/>
          <p:nvPr/>
        </p:nvSpPr>
        <p:spPr>
          <a:xfrm>
            <a:off x="356352" y="1244369"/>
            <a:ext cx="27935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76ABB9"/>
                </a:solidFill>
                <a:latin typeface="+mn-lt"/>
                <a:ea typeface="+mn-ea"/>
                <a:cs typeface="+mn-ea"/>
                <a:sym typeface="+mn-lt"/>
              </a:rPr>
              <a:t>礼物送给好妈妈</a:t>
            </a:r>
            <a:endParaRPr lang="en-US" altLang="zh-CN" sz="2000" b="1" dirty="0">
              <a:solidFill>
                <a:srgbClr val="76ABB9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rgbClr val="76ABB9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sz="2000" b="1" dirty="0">
                <a:solidFill>
                  <a:srgbClr val="76ABB9"/>
                </a:solidFill>
                <a:latin typeface="+mn-lt"/>
                <a:ea typeface="+mn-ea"/>
                <a:cs typeface="+mn-ea"/>
                <a:sym typeface="+mn-lt"/>
              </a:rPr>
              <a:t>分组区域式活动</a:t>
            </a:r>
            <a:r>
              <a:rPr lang="en-US" altLang="zh-CN" sz="2000" b="1" dirty="0">
                <a:solidFill>
                  <a:srgbClr val="76ABB9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www.2ppt.com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1658</Words>
  <Application>Microsoft Office PowerPoint</Application>
  <PresentationFormat>宽屏</PresentationFormat>
  <Paragraphs>158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HelveticaNeueLT Pro 35 Th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2021-07-09T01:19:23Z</dcterms:created>
  <dcterms:modified xsi:type="dcterms:W3CDTF">2023-01-10T07:09:31Z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550FF101FDFE425584A182C8E3F4C50F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