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06C64-8554-4DB7-B7C5-01D3E26D848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8AE8-2C9B-441F-83E8-EA5BBB9236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3B3E-EF50-485D-A928-1F461E36223A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772727-CB5D-40AD-807C-50B53D027C6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65EC6-34F1-48B6-94A8-913CED5F58E4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F3C2CF-C5E4-470A-B711-6CC1C7B5414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2F522C-042B-4759-B1FF-DDC92FD920A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813256-B9ED-4AE8-BAFC-0F920262923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003776-3955-4A12-A676-35DA64CE884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5207B-86E7-462D-9DE1-9DC5E9D630C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04059B-24FB-4B7E-A073-3A526C4BF67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52E9B-96E0-48DB-AE5C-58485752EE8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662691-591B-48B1-8B85-3B03648FDFB3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CD1A74-FFAA-4E96-B821-5025475F004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70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A41F19-C575-4572-9D36-84286FB3FB2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155679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7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How much are these socks?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627784" y="3068960"/>
            <a:ext cx="358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0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Self Check</a:t>
            </a:r>
          </a:p>
        </p:txBody>
      </p:sp>
      <p:sp>
        <p:nvSpPr>
          <p:cNvPr id="6" name="矩形 5"/>
          <p:cNvSpPr/>
          <p:nvPr/>
        </p:nvSpPr>
        <p:spPr>
          <a:xfrm>
            <a:off x="2661678" y="486916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9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85800" y="1052736"/>
            <a:ext cx="784860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三、根据对话内容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从方框中选择恰当的句子补全对话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其中有一项多余。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 help you?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31.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 I want a sweater for my son.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We have sweaters in red and yellow.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32.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Yellow.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Here you are.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this sweater is too small.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33.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Yes. What about this one?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It's very nice.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34.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It's ten dollars.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1981200" y="2602136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6096000" y="3135536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5334000" y="4537299"/>
            <a:ext cx="4889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3505200" y="5573936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7" grpId="0"/>
      <p:bldP spid="228358" grpId="0"/>
      <p:bldP spid="2283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10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09600" y="1327150"/>
            <a:ext cx="45720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I'll take it.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You're welcome.</a:t>
            </a:r>
          </a:p>
          <a:p>
            <a:pPr algn="just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Ho</a:t>
            </a:r>
            <a:r>
              <a:rPr lang="en-US" altLang="zh-CN" sz="2200" i="1" dirty="0">
                <a:solidFill>
                  <a:srgbClr val="000000"/>
                </a:solidFill>
                <a:latin typeface="Book Antiqua" panose="02040602050305030304" pitchFamily="18" charset="0"/>
              </a:rPr>
              <a:t>w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much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it?</a:t>
            </a:r>
          </a:p>
          <a:p>
            <a:pPr algn="just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Book Antiqua" panose="02040602050305030304" pitchFamily="18" charset="0"/>
              </a:rPr>
              <a:t>w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buy?</a:t>
            </a:r>
          </a:p>
          <a:p>
            <a:pPr algn="just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ha</a:t>
            </a:r>
            <a:r>
              <a:rPr lang="en-US" altLang="zh-CN" sz="2200" i="1" dirty="0">
                <a:solidFill>
                  <a:srgbClr val="000000"/>
                </a:solidFill>
                <a:latin typeface="Book Antiqua" panose="02040602050305030304" pitchFamily="18" charset="0"/>
              </a:rPr>
              <a:t>v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big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one?</a:t>
            </a:r>
          </a:p>
          <a:p>
            <a:pPr algn="just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Yes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please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2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color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Book Antiqua" panose="02040602050305030304" pitchFamily="18" charset="0"/>
              </a:rPr>
              <a:t>w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ant?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581400" y="1447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1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914400" y="980728"/>
            <a:ext cx="76200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四、完形填空。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 and girls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have a look 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Huaxia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Clothes Store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trousers for only $20.Do you like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sweaters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red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green and other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colors.Each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one is $15.For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40.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we have skirts at a very good price—only $22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For boys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you can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41.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sports shoes for only $12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long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T­shirts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are on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42.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for only $18 and the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43.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ones are $10.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Come and buy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44.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Huaxia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Clothes Store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You can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45.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us at 564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6789 for more information(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信息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800600" y="1609378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3657600" y="2142778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990600" y="2599978"/>
            <a:ext cx="38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4038600" y="2630141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3048000" y="3133378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4278313" y="3620741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3657600" y="4123978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6781800" y="4123978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3429000" y="5114578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8077200" y="5114578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/>
      <p:bldP spid="230405" grpId="0"/>
      <p:bldP spid="230406" grpId="0"/>
      <p:bldP spid="230407" grpId="0"/>
      <p:bldP spid="230408" grpId="0"/>
      <p:bldP spid="230409" grpId="0"/>
      <p:bldP spid="230410" grpId="0"/>
      <p:bldP spid="230411" grpId="0"/>
      <p:bldP spid="230412" grpId="0"/>
      <p:bldP spid="230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2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69925" y="1119902"/>
            <a:ext cx="499079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A.but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A.sell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A.socks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shorts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sweaters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39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at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A.boys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girls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families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41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A.look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buy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help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A.list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TV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sale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A.small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short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big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A.clothes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fruit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vegetables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A.watch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found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call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3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762000" y="980728"/>
            <a:ext cx="7772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五、阅读理解。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Come and buy clothes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furniture(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家具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and things for school at Kelsey's big sale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We have shoes for boys for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thirty</a:t>
            </a:r>
            <a:r>
              <a:rPr lang="en-US" altLang="zh-CN" sz="2200" dirty="0" err="1">
                <a:solidFill>
                  <a:srgbClr val="000000"/>
                </a:solidFill>
                <a:latin typeface="Courier New" panose="02070309020205020404"/>
                <a:ea typeface="楷体_GB2312" pitchFamily="49" charset="-122"/>
              </a:rPr>
              <a:t>­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five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dollars a pair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sweaters for girls for fifteen dollars each and bags for five dollars each!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See our nice dresses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beds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chairs.Get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 new bookcase for all your books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notebooks.At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Kelsey's big sale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nice bookcase is only twenty dollars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And we have schoolbag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pencils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pens—everything for school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Come to Kelsey's Store today!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4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609600" y="1295400"/>
            <a:ext cx="50403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Kelsey's Store has shoes for 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women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teachers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47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Sweaters for girls are ____ each.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$5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$15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$20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$35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Bags are ____ each.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$35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$15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$20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$5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4811713" y="14478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4114800" y="2971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2667000" y="449580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77" grpId="0"/>
      <p:bldP spid="2334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498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5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685800" y="1295400"/>
            <a:ext cx="79248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is $20.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 bookcase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 book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 pen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 notebook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things can't you buy in Kelsey's Store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Clothes.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School things.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Food.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Furniture.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763713" y="14017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143000" y="34290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/>
      <p:bldP spid="2345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6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467544" y="980728"/>
            <a:ext cx="842493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name's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Tina.Today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clothes at Beauty Clothes Store are on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sale.So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want to buy some clothes for my grandparents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parents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myself.Let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have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look.This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yellow sweater is at a very good price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15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dollars.And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it's OK for my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grandfather.For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grandmother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buy these black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shoes.They're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comfortable(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舒适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about this white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200" dirty="0" err="1">
                <a:solidFill>
                  <a:srgbClr val="000000"/>
                </a:solidFill>
                <a:latin typeface="Courier New" panose="02070309020205020404"/>
              </a:rPr>
              <a:t>­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shirt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my father can wear it for playing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basketball.And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there are many socks in green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yellow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black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blue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red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white.I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know my mother likes red very much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so I will buy these red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ones.I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need trousers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too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so I will take these blue ones.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7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539750" y="1157288"/>
            <a:ext cx="380365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根据短文内容</a:t>
            </a:r>
            <a:r>
              <a:rPr lang="zh-CN" altLang="en-US" sz="220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完成表格。</a:t>
            </a: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914400" y="1895475"/>
            <a:ext cx="76485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667000"/>
            <a:ext cx="1219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2667000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276600"/>
            <a:ext cx="1219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3276600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886200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3810000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495800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4419600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5105400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029200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36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762000" y="18864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864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488950" y="980803"/>
            <a:ext cx="2406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一、单项选择。</a:t>
            </a:r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657225" y="1522140"/>
            <a:ext cx="8258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06387" y="2348880"/>
            <a:ext cx="865505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is the bike?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—Just $50.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long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often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They always sell school things ______ very good prices in that store.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at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23975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8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288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9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622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956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1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862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3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96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4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530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5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864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6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98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7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294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8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28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9" name="Picture 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24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80" name="Picture 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2000" y="186504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755576" y="309563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9563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533400" y="1069976"/>
            <a:ext cx="5965825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black ______ are ten dollars.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sweater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jacket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sock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trousers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Can I help you?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That's good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OK.I'll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take it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Yes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I'd like a sweater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You're welcome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much ______ the two pairs of shoes?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—______ thirty dollars.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It's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They're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It's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They're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4" imgW="24980900" imgH="3162300" progId="Word.Document.8">
                  <p:embed/>
                </p:oleObj>
              </mc:Choice>
              <mc:Fallback>
                <p:oleObj name="文档" r:id="rId4" imgW="24980900" imgH="3162300" progId="Word.Document.8">
                  <p:embed/>
                  <p:pic>
                    <p:nvPicPr>
                      <p:cNvPr id="0" name="图片 3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09600" y="1052736"/>
            <a:ext cx="6959600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color ______ the shoes?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—______ brown.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It's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It's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They're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They're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 you think the ______ of his skirt suits(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适合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me?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—Of course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You always look beautiful in red.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size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color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price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design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 Jim in black shoes?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—Yes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 is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they are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 is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she 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4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50875" y="1143000"/>
            <a:ext cx="53689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books are on the desk.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We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Our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There are many shoes ______ sale.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at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on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11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Can I help you?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—I want______ for my two daughters.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two pair of shoes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two pairs of shoe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two pair of shoe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two pairs of shoes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5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522288" y="1231900"/>
            <a:ext cx="809942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hat is too big.I want a ______ one.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long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short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small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nice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We have socks ______ white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black and red ______ only 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an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for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in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6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see the movie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3(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钢铁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3》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______ of the ticket?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—Yes. Five dollars.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number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price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de-DE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de-DE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kind  D</a:t>
            </a:r>
            <a:r>
              <a:rPr lang="zh-CN" altLang="de-DE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de-DE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name</a:t>
            </a:r>
            <a:endParaRPr lang="de-DE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15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How much is ______ blue bag?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—It's $6.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an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the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7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609600" y="1066800"/>
            <a:ext cx="6086475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二、词汇运用。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根据句意及汉语提示填写单词。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Tim's father buys a ________(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毛衣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Tim.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red ______(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短袜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are Lucy's cousin's.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Can you ______(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to my home?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19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These _________(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裤子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are 80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yuan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What does this store 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卖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)?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3733800" y="22098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eater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2473325" y="2743200"/>
            <a:ext cx="803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socks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2590800" y="3230563"/>
            <a:ext cx="7889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2362200" y="3733800"/>
            <a:ext cx="1112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trousers</a:t>
            </a: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3962400" y="4267200"/>
            <a:ext cx="571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09" grpId="0"/>
      <p:bldP spid="226310" grpId="0"/>
      <p:bldP spid="226311" grpId="0"/>
      <p:bldP spid="2263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8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533400" y="1219200"/>
            <a:ext cx="63182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看图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根据首字母提示写单词完成短文填空。</a:t>
            </a:r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1371600" y="1752600"/>
          <a:ext cx="60960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文档" r:id="rId5" imgW="26416000" imgH="5232400" progId="Word.Document.8">
                  <p:embed/>
                </p:oleObj>
              </mc:Choice>
              <mc:Fallback>
                <p:oleObj name="文档" r:id="rId5" imgW="26416000" imgH="5232400" progId="Word.Document.8">
                  <p:embed/>
                  <p:pic>
                    <p:nvPicPr>
                      <p:cNvPr id="0" name="图片 8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60960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685800" y="2895600"/>
            <a:ext cx="78486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 and girls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and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your clothes at our great sale. We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all our clothes at very good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______.We have a yellow  jacket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only 22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the blue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on sale for only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dollars. The shoes are 20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dollars.27.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girls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we have skirts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28.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 yellow and blue for only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29.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dollars.We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have a red sweater. It's on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30.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 for 14 dollars. Please come to Beauty Clothes Store.</a:t>
            </a: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5035550" y="3001963"/>
            <a:ext cx="603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2171700" y="3535363"/>
            <a:ext cx="571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6297613" y="3505200"/>
            <a:ext cx="8651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2819400" y="4038600"/>
            <a:ext cx="5254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792163" y="4525963"/>
            <a:ext cx="11128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trousers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5394325" y="4525963"/>
            <a:ext cx="930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fifteen</a:t>
            </a: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2895600" y="5029200"/>
            <a:ext cx="617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</p:txBody>
      </p:sp>
      <p:sp>
        <p:nvSpPr>
          <p:cNvPr id="227341" name="Rectangle 13"/>
          <p:cNvSpPr>
            <a:spLocks noChangeArrowheads="1"/>
          </p:cNvSpPr>
          <p:nvPr/>
        </p:nvSpPr>
        <p:spPr bwMode="auto">
          <a:xfrm>
            <a:off x="6288088" y="5059363"/>
            <a:ext cx="4175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227342" name="Rectangle 14"/>
          <p:cNvSpPr>
            <a:spLocks noChangeArrowheads="1"/>
          </p:cNvSpPr>
          <p:nvPr/>
        </p:nvSpPr>
        <p:spPr bwMode="auto">
          <a:xfrm>
            <a:off x="2667000" y="5562600"/>
            <a:ext cx="1162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</a:t>
            </a:r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1119188" y="6019800"/>
            <a:ext cx="633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/>
      <p:bldP spid="227335" grpId="0"/>
      <p:bldP spid="227336" grpId="0"/>
      <p:bldP spid="227337" grpId="0"/>
      <p:bldP spid="227338" grpId="0"/>
      <p:bldP spid="227339" grpId="0"/>
      <p:bldP spid="227340" grpId="0"/>
      <p:bldP spid="227341" grpId="0"/>
      <p:bldP spid="227342" grpId="0"/>
      <p:bldP spid="227343" grpId="0"/>
    </p:bldLst>
  </p:timing>
</p:sld>
</file>

<file path=ppt/theme/theme1.xml><?xml version="1.0" encoding="utf-8"?>
<a:theme xmlns:a="http://schemas.openxmlformats.org/drawingml/2006/main" name="WWW.2PPT.COM&#10;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Microsoft Office PowerPoint</Application>
  <PresentationFormat>全屏显示(4:3)</PresentationFormat>
  <Paragraphs>156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MingLiU_HKSCS</vt:lpstr>
      <vt:lpstr>黑体</vt:lpstr>
      <vt:lpstr>华文新魏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2017-10-12T01:47:00Z</dcterms:created>
  <dcterms:modified xsi:type="dcterms:W3CDTF">2023-01-17T01:34:07Z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B96C550E7B864456B4746970EF87DCFE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