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8" r:id="rId2"/>
    <p:sldId id="269" r:id="rId3"/>
    <p:sldId id="267" r:id="rId4"/>
    <p:sldId id="270" r:id="rId5"/>
    <p:sldId id="472" r:id="rId6"/>
    <p:sldId id="473" r:id="rId7"/>
    <p:sldId id="474" r:id="rId8"/>
    <p:sldId id="475" r:id="rId9"/>
    <p:sldId id="486" r:id="rId10"/>
    <p:sldId id="448" r:id="rId11"/>
    <p:sldId id="491" r:id="rId12"/>
    <p:sldId id="488" r:id="rId13"/>
    <p:sldId id="490" r:id="rId14"/>
    <p:sldId id="489" r:id="rId15"/>
    <p:sldId id="477" r:id="rId16"/>
    <p:sldId id="482" r:id="rId17"/>
    <p:sldId id="483" r:id="rId18"/>
    <p:sldId id="484" r:id="rId19"/>
    <p:sldId id="485" r:id="rId20"/>
    <p:sldId id="481" r:id="rId21"/>
    <p:sldId id="464" r:id="rId22"/>
    <p:sldId id="400" r:id="rId23"/>
    <p:sldId id="266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86700" autoAdjust="0"/>
  </p:normalViewPr>
  <p:slideViewPr>
    <p:cSldViewPr snapToGrid="0">
      <p:cViewPr>
        <p:scale>
          <a:sx n="80" d="100"/>
          <a:sy n="80" d="100"/>
        </p:scale>
        <p:origin x="-1980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58B82-0474-4924-920A-A52D2A16C08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72490-676B-4287-AD1F-63873F1EA6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9000837" y="3666837"/>
            <a:ext cx="3191163" cy="31911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8476" y="0"/>
            <a:ext cx="3657607" cy="3306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3781905" y="1668511"/>
            <a:ext cx="46281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再 见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141005" y="3672256"/>
            <a:ext cx="5834378" cy="3432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301284" y="3884502"/>
            <a:ext cx="5511262" cy="3255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 userDrawn="1"/>
        </p:nvSpPr>
        <p:spPr>
          <a:xfrm>
            <a:off x="807617" y="1042485"/>
            <a:ext cx="10576766" cy="5399440"/>
          </a:xfrm>
          <a:prstGeom prst="roundRect">
            <a:avLst>
              <a:gd name="adj" fmla="val 4676"/>
            </a:avLst>
          </a:prstGeom>
          <a:pattFill prst="pct5">
            <a:fgClr>
              <a:srgbClr val="036445"/>
            </a:fgClr>
            <a:bgClr>
              <a:schemeClr val="bg1">
                <a:lumMod val="95000"/>
              </a:schemeClr>
            </a:bgClr>
          </a:patt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79859" y="-33287"/>
            <a:ext cx="1871634" cy="847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4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黑板, 文字&#10;&#10;描述已自动生成"/>
          <p:cNvPicPr>
            <a:picLocks noChangeAspect="1"/>
          </p:cNvPicPr>
          <p:nvPr userDrawn="1"/>
        </p:nvPicPr>
        <p:blipFill>
          <a:blip r:embed="rId8" cstate="email">
            <a:alphaModFix amt="70000"/>
          </a:blip>
          <a:stretch>
            <a:fillRect/>
          </a:stretch>
        </p:blipFill>
        <p:spPr>
          <a:xfrm rot="16200000">
            <a:off x="2667000" y="-2666999"/>
            <a:ext cx="6858000" cy="12191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NULL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10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067481"/>
            <a:ext cx="1219200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角的大小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5670228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3566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思考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38299" y="1765300"/>
            <a:ext cx="8915401" cy="2011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zh-CN" altLang="en-US" sz="2800" b="1" dirty="0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作一个角等于已知角，可以用量角器量出已知角的度数，再画出等于这个度数的角来，还可以用直尺和圆规来作。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204276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做一做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468139" y="4593128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已知角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230905" y="1316641"/>
            <a:ext cx="419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在纸上做出与∠AOB相等的角。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316756" y="2264871"/>
            <a:ext cx="3417174" cy="2328258"/>
            <a:chOff x="1752916" y="2235507"/>
            <a:chExt cx="3417174" cy="2328258"/>
          </a:xfrm>
        </p:grpSpPr>
        <p:grpSp>
          <p:nvGrpSpPr>
            <p:cNvPr id="13" name="组合 12"/>
            <p:cNvGrpSpPr/>
            <p:nvPr/>
          </p:nvGrpSpPr>
          <p:grpSpPr>
            <a:xfrm>
              <a:off x="2142766" y="2726536"/>
              <a:ext cx="2637474" cy="1375564"/>
              <a:chOff x="2366326" y="2917036"/>
              <a:chExt cx="2637474" cy="1375564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2366326" y="4292600"/>
                <a:ext cx="263747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V="1">
                <a:off x="2366326" y="2917036"/>
                <a:ext cx="1960644" cy="137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文本框 13"/>
            <p:cNvSpPr txBox="1"/>
            <p:nvPr/>
          </p:nvSpPr>
          <p:spPr>
            <a:xfrm>
              <a:off x="4780241" y="4102100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752916" y="4102099"/>
              <a:ext cx="4035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874115" y="2235507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16756" y="2264871"/>
            <a:ext cx="3417174" cy="2328258"/>
            <a:chOff x="1752916" y="2235507"/>
            <a:chExt cx="3417174" cy="2328258"/>
          </a:xfrm>
        </p:grpSpPr>
        <p:grpSp>
          <p:nvGrpSpPr>
            <p:cNvPr id="3" name="组合 2"/>
            <p:cNvGrpSpPr/>
            <p:nvPr/>
          </p:nvGrpSpPr>
          <p:grpSpPr>
            <a:xfrm>
              <a:off x="2142766" y="2726536"/>
              <a:ext cx="2637474" cy="1375564"/>
              <a:chOff x="2366326" y="2917036"/>
              <a:chExt cx="2637474" cy="1375564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2366326" y="4292600"/>
                <a:ext cx="263747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V="1">
                <a:off x="2366326" y="2917036"/>
                <a:ext cx="1960644" cy="137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文本框 3"/>
            <p:cNvSpPr txBox="1"/>
            <p:nvPr/>
          </p:nvSpPr>
          <p:spPr>
            <a:xfrm>
              <a:off x="4780241" y="4102100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752916" y="4102099"/>
              <a:ext cx="4035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74115" y="2235507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0" name="Group 17"/>
          <p:cNvGrpSpPr/>
          <p:nvPr/>
        </p:nvGrpSpPr>
        <p:grpSpPr>
          <a:xfrm>
            <a:off x="887010" y="2283920"/>
            <a:ext cx="3658476" cy="2077070"/>
            <a:chOff x="683" y="923"/>
            <a:chExt cx="4393" cy="2473"/>
          </a:xfrm>
        </p:grpSpPr>
        <p:grpSp>
          <p:nvGrpSpPr>
            <p:cNvPr id="11" name="Group 18"/>
            <p:cNvGrpSpPr/>
            <p:nvPr/>
          </p:nvGrpSpPr>
          <p:grpSpPr>
            <a:xfrm>
              <a:off x="683" y="923"/>
              <a:ext cx="4390" cy="2286"/>
              <a:chOff x="683" y="923"/>
              <a:chExt cx="4390" cy="2286"/>
            </a:xfrm>
          </p:grpSpPr>
          <p:sp>
            <p:nvSpPr>
              <p:cNvPr id="160" name="Freeform 19"/>
              <p:cNvSpPr>
                <a:spLocks noChangeArrowheads="1"/>
              </p:cNvSpPr>
              <p:nvPr/>
            </p:nvSpPr>
            <p:spPr bwMode="auto">
              <a:xfrm>
                <a:off x="683" y="926"/>
                <a:ext cx="4390" cy="2192"/>
              </a:xfrm>
              <a:custGeom>
                <a:avLst/>
                <a:gdLst>
                  <a:gd name="T0" fmla="*/ 59 w 17562"/>
                  <a:gd name="T1" fmla="*/ 7764 h 8770"/>
                  <a:gd name="T2" fmla="*/ 126 w 17562"/>
                  <a:gd name="T3" fmla="*/ 7331 h 8770"/>
                  <a:gd name="T4" fmla="*/ 209 w 17562"/>
                  <a:gd name="T5" fmla="*/ 6906 h 8770"/>
                  <a:gd name="T6" fmla="*/ 309 w 17562"/>
                  <a:gd name="T7" fmla="*/ 6483 h 8770"/>
                  <a:gd name="T8" fmla="*/ 422 w 17562"/>
                  <a:gd name="T9" fmla="*/ 6086 h 8770"/>
                  <a:gd name="T10" fmla="*/ 530 w 17562"/>
                  <a:gd name="T11" fmla="*/ 5784 h 8770"/>
                  <a:gd name="T12" fmla="*/ 676 w 17562"/>
                  <a:gd name="T13" fmla="*/ 5414 h 8770"/>
                  <a:gd name="T14" fmla="*/ 942 w 17562"/>
                  <a:gd name="T15" fmla="*/ 4828 h 8770"/>
                  <a:gd name="T16" fmla="*/ 1132 w 17562"/>
                  <a:gd name="T17" fmla="*/ 4479 h 8770"/>
                  <a:gd name="T18" fmla="*/ 1291 w 17562"/>
                  <a:gd name="T19" fmla="*/ 4207 h 8770"/>
                  <a:gd name="T20" fmla="*/ 1597 w 17562"/>
                  <a:gd name="T21" fmla="*/ 3738 h 8770"/>
                  <a:gd name="T22" fmla="*/ 1980 w 17562"/>
                  <a:gd name="T23" fmla="*/ 3238 h 8770"/>
                  <a:gd name="T24" fmla="*/ 2396 w 17562"/>
                  <a:gd name="T25" fmla="*/ 2758 h 8770"/>
                  <a:gd name="T26" fmla="*/ 2846 w 17562"/>
                  <a:gd name="T27" fmla="*/ 2317 h 8770"/>
                  <a:gd name="T28" fmla="*/ 3326 w 17562"/>
                  <a:gd name="T29" fmla="*/ 1902 h 8770"/>
                  <a:gd name="T30" fmla="*/ 3837 w 17562"/>
                  <a:gd name="T31" fmla="*/ 1530 h 8770"/>
                  <a:gd name="T32" fmla="*/ 4372 w 17562"/>
                  <a:gd name="T33" fmla="*/ 1185 h 8770"/>
                  <a:gd name="T34" fmla="*/ 4935 w 17562"/>
                  <a:gd name="T35" fmla="*/ 890 h 8770"/>
                  <a:gd name="T36" fmla="*/ 5521 w 17562"/>
                  <a:gd name="T37" fmla="*/ 626 h 8770"/>
                  <a:gd name="T38" fmla="*/ 6126 w 17562"/>
                  <a:gd name="T39" fmla="*/ 412 h 8770"/>
                  <a:gd name="T40" fmla="*/ 7444 w 17562"/>
                  <a:gd name="T41" fmla="*/ 93 h 8770"/>
                  <a:gd name="T42" fmla="*/ 7894 w 17562"/>
                  <a:gd name="T43" fmla="*/ 44 h 8770"/>
                  <a:gd name="T44" fmla="*/ 8337 w 17562"/>
                  <a:gd name="T45" fmla="*/ 14 h 8770"/>
                  <a:gd name="T46" fmla="*/ 8781 w 17562"/>
                  <a:gd name="T47" fmla="*/ 1 h 8770"/>
                  <a:gd name="T48" fmla="*/ 9233 w 17562"/>
                  <a:gd name="T49" fmla="*/ 5 h 8770"/>
                  <a:gd name="T50" fmla="*/ 9565 w 17562"/>
                  <a:gd name="T51" fmla="*/ 33 h 8770"/>
                  <a:gd name="T52" fmla="*/ 9891 w 17562"/>
                  <a:gd name="T53" fmla="*/ 70 h 8770"/>
                  <a:gd name="T54" fmla="*/ 10217 w 17562"/>
                  <a:gd name="T55" fmla="*/ 116 h 8770"/>
                  <a:gd name="T56" fmla="*/ 10545 w 17562"/>
                  <a:gd name="T57" fmla="*/ 172 h 8770"/>
                  <a:gd name="T58" fmla="*/ 10863 w 17562"/>
                  <a:gd name="T59" fmla="*/ 249 h 8770"/>
                  <a:gd name="T60" fmla="*/ 11174 w 17562"/>
                  <a:gd name="T61" fmla="*/ 334 h 8770"/>
                  <a:gd name="T62" fmla="*/ 11793 w 17562"/>
                  <a:gd name="T63" fmla="*/ 529 h 8770"/>
                  <a:gd name="T64" fmla="*/ 12383 w 17562"/>
                  <a:gd name="T65" fmla="*/ 777 h 8770"/>
                  <a:gd name="T66" fmla="*/ 12961 w 17562"/>
                  <a:gd name="T67" fmla="*/ 1052 h 8770"/>
                  <a:gd name="T68" fmla="*/ 13503 w 17562"/>
                  <a:gd name="T69" fmla="*/ 1385 h 8770"/>
                  <a:gd name="T70" fmla="*/ 14029 w 17562"/>
                  <a:gd name="T71" fmla="*/ 1741 h 8770"/>
                  <a:gd name="T72" fmla="*/ 14517 w 17562"/>
                  <a:gd name="T73" fmla="*/ 2143 h 8770"/>
                  <a:gd name="T74" fmla="*/ 14985 w 17562"/>
                  <a:gd name="T75" fmla="*/ 2568 h 8770"/>
                  <a:gd name="T76" fmla="*/ 15409 w 17562"/>
                  <a:gd name="T77" fmla="*/ 3037 h 8770"/>
                  <a:gd name="T78" fmla="*/ 15814 w 17562"/>
                  <a:gd name="T79" fmla="*/ 3523 h 8770"/>
                  <a:gd name="T80" fmla="*/ 16169 w 17562"/>
                  <a:gd name="T81" fmla="*/ 4050 h 8770"/>
                  <a:gd name="T82" fmla="*/ 16497 w 17562"/>
                  <a:gd name="T83" fmla="*/ 4592 h 8770"/>
                  <a:gd name="T84" fmla="*/ 16776 w 17562"/>
                  <a:gd name="T85" fmla="*/ 5167 h 8770"/>
                  <a:gd name="T86" fmla="*/ 17026 w 17562"/>
                  <a:gd name="T87" fmla="*/ 5755 h 8770"/>
                  <a:gd name="T88" fmla="*/ 17127 w 17562"/>
                  <a:gd name="T89" fmla="*/ 6065 h 8770"/>
                  <a:gd name="T90" fmla="*/ 17304 w 17562"/>
                  <a:gd name="T91" fmla="*/ 6686 h 8770"/>
                  <a:gd name="T92" fmla="*/ 17435 w 17562"/>
                  <a:gd name="T93" fmla="*/ 7331 h 8770"/>
                  <a:gd name="T94" fmla="*/ 17519 w 17562"/>
                  <a:gd name="T95" fmla="*/ 7986 h 8770"/>
                  <a:gd name="T96" fmla="*/ 9309 w 17562"/>
                  <a:gd name="T97" fmla="*/ 8770 h 8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562" h="8770">
                    <a:moveTo>
                      <a:pt x="8158" y="8770"/>
                    </a:moveTo>
                    <a:lnTo>
                      <a:pt x="0" y="8770"/>
                    </a:lnTo>
                    <a:lnTo>
                      <a:pt x="44" y="7875"/>
                    </a:lnTo>
                    <a:lnTo>
                      <a:pt x="59" y="7764"/>
                    </a:lnTo>
                    <a:lnTo>
                      <a:pt x="74" y="7654"/>
                    </a:lnTo>
                    <a:lnTo>
                      <a:pt x="90" y="7546"/>
                    </a:lnTo>
                    <a:lnTo>
                      <a:pt x="108" y="7438"/>
                    </a:lnTo>
                    <a:lnTo>
                      <a:pt x="126" y="7331"/>
                    </a:lnTo>
                    <a:lnTo>
                      <a:pt x="145" y="7224"/>
                    </a:lnTo>
                    <a:lnTo>
                      <a:pt x="165" y="7118"/>
                    </a:lnTo>
                    <a:lnTo>
                      <a:pt x="186" y="7012"/>
                    </a:lnTo>
                    <a:lnTo>
                      <a:pt x="209" y="6906"/>
                    </a:lnTo>
                    <a:lnTo>
                      <a:pt x="232" y="6801"/>
                    </a:lnTo>
                    <a:lnTo>
                      <a:pt x="256" y="6694"/>
                    </a:lnTo>
                    <a:lnTo>
                      <a:pt x="282" y="6589"/>
                    </a:lnTo>
                    <a:lnTo>
                      <a:pt x="309" y="6483"/>
                    </a:lnTo>
                    <a:lnTo>
                      <a:pt x="337" y="6377"/>
                    </a:lnTo>
                    <a:lnTo>
                      <a:pt x="366" y="6270"/>
                    </a:lnTo>
                    <a:lnTo>
                      <a:pt x="396" y="6163"/>
                    </a:lnTo>
                    <a:lnTo>
                      <a:pt x="422" y="6086"/>
                    </a:lnTo>
                    <a:lnTo>
                      <a:pt x="449" y="6010"/>
                    </a:lnTo>
                    <a:lnTo>
                      <a:pt x="475" y="5934"/>
                    </a:lnTo>
                    <a:lnTo>
                      <a:pt x="503" y="5859"/>
                    </a:lnTo>
                    <a:lnTo>
                      <a:pt x="530" y="5784"/>
                    </a:lnTo>
                    <a:lnTo>
                      <a:pt x="559" y="5709"/>
                    </a:lnTo>
                    <a:lnTo>
                      <a:pt x="587" y="5634"/>
                    </a:lnTo>
                    <a:lnTo>
                      <a:pt x="617" y="5561"/>
                    </a:lnTo>
                    <a:lnTo>
                      <a:pt x="676" y="5414"/>
                    </a:lnTo>
                    <a:lnTo>
                      <a:pt x="738" y="5267"/>
                    </a:lnTo>
                    <a:lnTo>
                      <a:pt x="802" y="5119"/>
                    </a:lnTo>
                    <a:lnTo>
                      <a:pt x="868" y="4971"/>
                    </a:lnTo>
                    <a:lnTo>
                      <a:pt x="942" y="4828"/>
                    </a:lnTo>
                    <a:lnTo>
                      <a:pt x="1017" y="4687"/>
                    </a:lnTo>
                    <a:lnTo>
                      <a:pt x="1054" y="4617"/>
                    </a:lnTo>
                    <a:lnTo>
                      <a:pt x="1093" y="4548"/>
                    </a:lnTo>
                    <a:lnTo>
                      <a:pt x="1132" y="4479"/>
                    </a:lnTo>
                    <a:lnTo>
                      <a:pt x="1171" y="4411"/>
                    </a:lnTo>
                    <a:lnTo>
                      <a:pt x="1210" y="4343"/>
                    </a:lnTo>
                    <a:lnTo>
                      <a:pt x="1251" y="4275"/>
                    </a:lnTo>
                    <a:lnTo>
                      <a:pt x="1291" y="4207"/>
                    </a:lnTo>
                    <a:lnTo>
                      <a:pt x="1332" y="4139"/>
                    </a:lnTo>
                    <a:lnTo>
                      <a:pt x="1417" y="4003"/>
                    </a:lnTo>
                    <a:lnTo>
                      <a:pt x="1505" y="3868"/>
                    </a:lnTo>
                    <a:lnTo>
                      <a:pt x="1597" y="3738"/>
                    </a:lnTo>
                    <a:lnTo>
                      <a:pt x="1691" y="3610"/>
                    </a:lnTo>
                    <a:lnTo>
                      <a:pt x="1786" y="3485"/>
                    </a:lnTo>
                    <a:lnTo>
                      <a:pt x="1883" y="3361"/>
                    </a:lnTo>
                    <a:lnTo>
                      <a:pt x="1980" y="3238"/>
                    </a:lnTo>
                    <a:lnTo>
                      <a:pt x="2079" y="3115"/>
                    </a:lnTo>
                    <a:lnTo>
                      <a:pt x="2180" y="2994"/>
                    </a:lnTo>
                    <a:lnTo>
                      <a:pt x="2285" y="2872"/>
                    </a:lnTo>
                    <a:lnTo>
                      <a:pt x="2396" y="2758"/>
                    </a:lnTo>
                    <a:lnTo>
                      <a:pt x="2507" y="2645"/>
                    </a:lnTo>
                    <a:lnTo>
                      <a:pt x="2619" y="2535"/>
                    </a:lnTo>
                    <a:lnTo>
                      <a:pt x="2732" y="2425"/>
                    </a:lnTo>
                    <a:lnTo>
                      <a:pt x="2846" y="2317"/>
                    </a:lnTo>
                    <a:lnTo>
                      <a:pt x="2963" y="2211"/>
                    </a:lnTo>
                    <a:lnTo>
                      <a:pt x="3080" y="2105"/>
                    </a:lnTo>
                    <a:lnTo>
                      <a:pt x="3200" y="2000"/>
                    </a:lnTo>
                    <a:lnTo>
                      <a:pt x="3326" y="1902"/>
                    </a:lnTo>
                    <a:lnTo>
                      <a:pt x="3454" y="1807"/>
                    </a:lnTo>
                    <a:lnTo>
                      <a:pt x="3580" y="1713"/>
                    </a:lnTo>
                    <a:lnTo>
                      <a:pt x="3709" y="1621"/>
                    </a:lnTo>
                    <a:lnTo>
                      <a:pt x="3837" y="1530"/>
                    </a:lnTo>
                    <a:lnTo>
                      <a:pt x="3967" y="1441"/>
                    </a:lnTo>
                    <a:lnTo>
                      <a:pt x="4099" y="1352"/>
                    </a:lnTo>
                    <a:lnTo>
                      <a:pt x="4233" y="1264"/>
                    </a:lnTo>
                    <a:lnTo>
                      <a:pt x="4372" y="1185"/>
                    </a:lnTo>
                    <a:lnTo>
                      <a:pt x="4513" y="1108"/>
                    </a:lnTo>
                    <a:lnTo>
                      <a:pt x="4653" y="1034"/>
                    </a:lnTo>
                    <a:lnTo>
                      <a:pt x="4793" y="961"/>
                    </a:lnTo>
                    <a:lnTo>
                      <a:pt x="4935" y="890"/>
                    </a:lnTo>
                    <a:lnTo>
                      <a:pt x="5078" y="820"/>
                    </a:lnTo>
                    <a:lnTo>
                      <a:pt x="5222" y="752"/>
                    </a:lnTo>
                    <a:lnTo>
                      <a:pt x="5369" y="684"/>
                    </a:lnTo>
                    <a:lnTo>
                      <a:pt x="5521" y="626"/>
                    </a:lnTo>
                    <a:lnTo>
                      <a:pt x="5671" y="569"/>
                    </a:lnTo>
                    <a:lnTo>
                      <a:pt x="5823" y="515"/>
                    </a:lnTo>
                    <a:lnTo>
                      <a:pt x="5973" y="462"/>
                    </a:lnTo>
                    <a:lnTo>
                      <a:pt x="6126" y="412"/>
                    </a:lnTo>
                    <a:lnTo>
                      <a:pt x="6279" y="362"/>
                    </a:lnTo>
                    <a:lnTo>
                      <a:pt x="6432" y="315"/>
                    </a:lnTo>
                    <a:lnTo>
                      <a:pt x="6589" y="269"/>
                    </a:lnTo>
                    <a:lnTo>
                      <a:pt x="7444" y="93"/>
                    </a:lnTo>
                    <a:lnTo>
                      <a:pt x="7558" y="79"/>
                    </a:lnTo>
                    <a:lnTo>
                      <a:pt x="7671" y="66"/>
                    </a:lnTo>
                    <a:lnTo>
                      <a:pt x="7783" y="55"/>
                    </a:lnTo>
                    <a:lnTo>
                      <a:pt x="7894" y="44"/>
                    </a:lnTo>
                    <a:lnTo>
                      <a:pt x="8005" y="35"/>
                    </a:lnTo>
                    <a:lnTo>
                      <a:pt x="8116" y="27"/>
                    </a:lnTo>
                    <a:lnTo>
                      <a:pt x="8227" y="20"/>
                    </a:lnTo>
                    <a:lnTo>
                      <a:pt x="8337" y="14"/>
                    </a:lnTo>
                    <a:lnTo>
                      <a:pt x="8448" y="9"/>
                    </a:lnTo>
                    <a:lnTo>
                      <a:pt x="8559" y="5"/>
                    </a:lnTo>
                    <a:lnTo>
                      <a:pt x="8670" y="2"/>
                    </a:lnTo>
                    <a:lnTo>
                      <a:pt x="8781" y="1"/>
                    </a:lnTo>
                    <a:lnTo>
                      <a:pt x="8893" y="0"/>
                    </a:lnTo>
                    <a:lnTo>
                      <a:pt x="9005" y="1"/>
                    </a:lnTo>
                    <a:lnTo>
                      <a:pt x="9119" y="2"/>
                    </a:lnTo>
                    <a:lnTo>
                      <a:pt x="9233" y="5"/>
                    </a:lnTo>
                    <a:lnTo>
                      <a:pt x="9317" y="11"/>
                    </a:lnTo>
                    <a:lnTo>
                      <a:pt x="9400" y="19"/>
                    </a:lnTo>
                    <a:lnTo>
                      <a:pt x="9483" y="25"/>
                    </a:lnTo>
                    <a:lnTo>
                      <a:pt x="9565" y="33"/>
                    </a:lnTo>
                    <a:lnTo>
                      <a:pt x="9646" y="42"/>
                    </a:lnTo>
                    <a:lnTo>
                      <a:pt x="9729" y="51"/>
                    </a:lnTo>
                    <a:lnTo>
                      <a:pt x="9810" y="60"/>
                    </a:lnTo>
                    <a:lnTo>
                      <a:pt x="9891" y="70"/>
                    </a:lnTo>
                    <a:lnTo>
                      <a:pt x="9973" y="81"/>
                    </a:lnTo>
                    <a:lnTo>
                      <a:pt x="10054" y="92"/>
                    </a:lnTo>
                    <a:lnTo>
                      <a:pt x="10135" y="104"/>
                    </a:lnTo>
                    <a:lnTo>
                      <a:pt x="10217" y="116"/>
                    </a:lnTo>
                    <a:lnTo>
                      <a:pt x="10298" y="130"/>
                    </a:lnTo>
                    <a:lnTo>
                      <a:pt x="10380" y="144"/>
                    </a:lnTo>
                    <a:lnTo>
                      <a:pt x="10462" y="158"/>
                    </a:lnTo>
                    <a:lnTo>
                      <a:pt x="10545" y="172"/>
                    </a:lnTo>
                    <a:lnTo>
                      <a:pt x="10625" y="191"/>
                    </a:lnTo>
                    <a:lnTo>
                      <a:pt x="10704" y="211"/>
                    </a:lnTo>
                    <a:lnTo>
                      <a:pt x="10784" y="230"/>
                    </a:lnTo>
                    <a:lnTo>
                      <a:pt x="10863" y="249"/>
                    </a:lnTo>
                    <a:lnTo>
                      <a:pt x="10941" y="270"/>
                    </a:lnTo>
                    <a:lnTo>
                      <a:pt x="11019" y="291"/>
                    </a:lnTo>
                    <a:lnTo>
                      <a:pt x="11097" y="312"/>
                    </a:lnTo>
                    <a:lnTo>
                      <a:pt x="11174" y="334"/>
                    </a:lnTo>
                    <a:lnTo>
                      <a:pt x="11329" y="379"/>
                    </a:lnTo>
                    <a:lnTo>
                      <a:pt x="11482" y="426"/>
                    </a:lnTo>
                    <a:lnTo>
                      <a:pt x="11637" y="477"/>
                    </a:lnTo>
                    <a:lnTo>
                      <a:pt x="11793" y="529"/>
                    </a:lnTo>
                    <a:lnTo>
                      <a:pt x="11943" y="589"/>
                    </a:lnTo>
                    <a:lnTo>
                      <a:pt x="12091" y="649"/>
                    </a:lnTo>
                    <a:lnTo>
                      <a:pt x="12238" y="713"/>
                    </a:lnTo>
                    <a:lnTo>
                      <a:pt x="12383" y="777"/>
                    </a:lnTo>
                    <a:lnTo>
                      <a:pt x="12528" y="842"/>
                    </a:lnTo>
                    <a:lnTo>
                      <a:pt x="12672" y="911"/>
                    </a:lnTo>
                    <a:lnTo>
                      <a:pt x="12816" y="981"/>
                    </a:lnTo>
                    <a:lnTo>
                      <a:pt x="12961" y="1052"/>
                    </a:lnTo>
                    <a:lnTo>
                      <a:pt x="13099" y="1135"/>
                    </a:lnTo>
                    <a:lnTo>
                      <a:pt x="13235" y="1216"/>
                    </a:lnTo>
                    <a:lnTo>
                      <a:pt x="13370" y="1299"/>
                    </a:lnTo>
                    <a:lnTo>
                      <a:pt x="13503" y="1385"/>
                    </a:lnTo>
                    <a:lnTo>
                      <a:pt x="13635" y="1471"/>
                    </a:lnTo>
                    <a:lnTo>
                      <a:pt x="13767" y="1559"/>
                    </a:lnTo>
                    <a:lnTo>
                      <a:pt x="13897" y="1649"/>
                    </a:lnTo>
                    <a:lnTo>
                      <a:pt x="14029" y="1741"/>
                    </a:lnTo>
                    <a:lnTo>
                      <a:pt x="14154" y="1840"/>
                    </a:lnTo>
                    <a:lnTo>
                      <a:pt x="14276" y="1940"/>
                    </a:lnTo>
                    <a:lnTo>
                      <a:pt x="14397" y="2041"/>
                    </a:lnTo>
                    <a:lnTo>
                      <a:pt x="14517" y="2143"/>
                    </a:lnTo>
                    <a:lnTo>
                      <a:pt x="14635" y="2246"/>
                    </a:lnTo>
                    <a:lnTo>
                      <a:pt x="14752" y="2352"/>
                    </a:lnTo>
                    <a:lnTo>
                      <a:pt x="14869" y="2459"/>
                    </a:lnTo>
                    <a:lnTo>
                      <a:pt x="14985" y="2568"/>
                    </a:lnTo>
                    <a:lnTo>
                      <a:pt x="15094" y="2684"/>
                    </a:lnTo>
                    <a:lnTo>
                      <a:pt x="15201" y="2801"/>
                    </a:lnTo>
                    <a:lnTo>
                      <a:pt x="15306" y="2918"/>
                    </a:lnTo>
                    <a:lnTo>
                      <a:pt x="15409" y="3037"/>
                    </a:lnTo>
                    <a:lnTo>
                      <a:pt x="15511" y="3157"/>
                    </a:lnTo>
                    <a:lnTo>
                      <a:pt x="15613" y="3277"/>
                    </a:lnTo>
                    <a:lnTo>
                      <a:pt x="15714" y="3399"/>
                    </a:lnTo>
                    <a:lnTo>
                      <a:pt x="15814" y="3523"/>
                    </a:lnTo>
                    <a:lnTo>
                      <a:pt x="15905" y="3655"/>
                    </a:lnTo>
                    <a:lnTo>
                      <a:pt x="15995" y="3786"/>
                    </a:lnTo>
                    <a:lnTo>
                      <a:pt x="16082" y="3918"/>
                    </a:lnTo>
                    <a:lnTo>
                      <a:pt x="16169" y="4050"/>
                    </a:lnTo>
                    <a:lnTo>
                      <a:pt x="16252" y="4182"/>
                    </a:lnTo>
                    <a:lnTo>
                      <a:pt x="16334" y="4318"/>
                    </a:lnTo>
                    <a:lnTo>
                      <a:pt x="16417" y="4454"/>
                    </a:lnTo>
                    <a:lnTo>
                      <a:pt x="16497" y="4592"/>
                    </a:lnTo>
                    <a:lnTo>
                      <a:pt x="16571" y="4736"/>
                    </a:lnTo>
                    <a:lnTo>
                      <a:pt x="16641" y="4879"/>
                    </a:lnTo>
                    <a:lnTo>
                      <a:pt x="16710" y="5023"/>
                    </a:lnTo>
                    <a:lnTo>
                      <a:pt x="16776" y="5167"/>
                    </a:lnTo>
                    <a:lnTo>
                      <a:pt x="16841" y="5312"/>
                    </a:lnTo>
                    <a:lnTo>
                      <a:pt x="16904" y="5458"/>
                    </a:lnTo>
                    <a:lnTo>
                      <a:pt x="16965" y="5606"/>
                    </a:lnTo>
                    <a:lnTo>
                      <a:pt x="17026" y="5755"/>
                    </a:lnTo>
                    <a:lnTo>
                      <a:pt x="17052" y="5833"/>
                    </a:lnTo>
                    <a:lnTo>
                      <a:pt x="17077" y="5911"/>
                    </a:lnTo>
                    <a:lnTo>
                      <a:pt x="17102" y="5988"/>
                    </a:lnTo>
                    <a:lnTo>
                      <a:pt x="17127" y="6065"/>
                    </a:lnTo>
                    <a:lnTo>
                      <a:pt x="17174" y="6220"/>
                    </a:lnTo>
                    <a:lnTo>
                      <a:pt x="17219" y="6375"/>
                    </a:lnTo>
                    <a:lnTo>
                      <a:pt x="17262" y="6530"/>
                    </a:lnTo>
                    <a:lnTo>
                      <a:pt x="17304" y="6686"/>
                    </a:lnTo>
                    <a:lnTo>
                      <a:pt x="17343" y="6844"/>
                    </a:lnTo>
                    <a:lnTo>
                      <a:pt x="17382" y="7003"/>
                    </a:lnTo>
                    <a:lnTo>
                      <a:pt x="17409" y="7168"/>
                    </a:lnTo>
                    <a:lnTo>
                      <a:pt x="17435" y="7331"/>
                    </a:lnTo>
                    <a:lnTo>
                      <a:pt x="17460" y="7495"/>
                    </a:lnTo>
                    <a:lnTo>
                      <a:pt x="17480" y="7659"/>
                    </a:lnTo>
                    <a:lnTo>
                      <a:pt x="17500" y="7822"/>
                    </a:lnTo>
                    <a:lnTo>
                      <a:pt x="17519" y="7986"/>
                    </a:lnTo>
                    <a:lnTo>
                      <a:pt x="17535" y="8152"/>
                    </a:lnTo>
                    <a:lnTo>
                      <a:pt x="17550" y="8319"/>
                    </a:lnTo>
                    <a:lnTo>
                      <a:pt x="17562" y="8770"/>
                    </a:lnTo>
                    <a:lnTo>
                      <a:pt x="9309" y="8770"/>
                    </a:lnTo>
                  </a:path>
                </a:pathLst>
              </a:cu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" name="Line 20"/>
              <p:cNvSpPr>
                <a:spLocks noChangeShapeType="1"/>
              </p:cNvSpPr>
              <p:nvPr/>
            </p:nvSpPr>
            <p:spPr bwMode="auto">
              <a:xfrm flipV="1">
                <a:off x="3068" y="2737"/>
                <a:ext cx="1971" cy="34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 flipV="1">
                <a:off x="3059" y="2368"/>
                <a:ext cx="1881" cy="68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 flipV="1">
                <a:off x="3041" y="2021"/>
                <a:ext cx="1737" cy="100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 flipV="1">
                <a:off x="3024" y="1708"/>
                <a:ext cx="1535" cy="128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" name="Line 24"/>
              <p:cNvSpPr>
                <a:spLocks noChangeShapeType="1"/>
              </p:cNvSpPr>
              <p:nvPr/>
            </p:nvSpPr>
            <p:spPr bwMode="auto">
              <a:xfrm flipV="1">
                <a:off x="3003" y="1437"/>
                <a:ext cx="1285" cy="153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" name="Line 25"/>
              <p:cNvSpPr>
                <a:spLocks noChangeShapeType="1"/>
              </p:cNvSpPr>
              <p:nvPr/>
            </p:nvSpPr>
            <p:spPr bwMode="auto">
              <a:xfrm flipV="1">
                <a:off x="2975" y="1218"/>
                <a:ext cx="999" cy="173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V="1">
                <a:off x="2944" y="1056"/>
                <a:ext cx="684" cy="188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flipV="1">
                <a:off x="2913" y="957"/>
                <a:ext cx="345" cy="197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2877" y="923"/>
                <a:ext cx="4" cy="200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" name="Line 29"/>
              <p:cNvSpPr>
                <a:spLocks noChangeShapeType="1"/>
              </p:cNvSpPr>
              <p:nvPr/>
            </p:nvSpPr>
            <p:spPr bwMode="auto">
              <a:xfrm flipH="1" flipV="1">
                <a:off x="2497" y="958"/>
                <a:ext cx="348" cy="196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" name="Line 30"/>
              <p:cNvSpPr>
                <a:spLocks noChangeShapeType="1"/>
              </p:cNvSpPr>
              <p:nvPr/>
            </p:nvSpPr>
            <p:spPr bwMode="auto">
              <a:xfrm flipH="1" flipV="1">
                <a:off x="2127" y="1058"/>
                <a:ext cx="685" cy="187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" name="Line 31"/>
              <p:cNvSpPr>
                <a:spLocks noChangeShapeType="1"/>
              </p:cNvSpPr>
              <p:nvPr/>
            </p:nvSpPr>
            <p:spPr bwMode="auto">
              <a:xfrm flipH="1" flipV="1">
                <a:off x="1780" y="1219"/>
                <a:ext cx="1002" cy="173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" name="Line 32"/>
              <p:cNvSpPr>
                <a:spLocks noChangeShapeType="1"/>
              </p:cNvSpPr>
              <p:nvPr/>
            </p:nvSpPr>
            <p:spPr bwMode="auto">
              <a:xfrm flipH="1" flipV="1">
                <a:off x="1467" y="1439"/>
                <a:ext cx="1284" cy="152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" name="Line 33"/>
              <p:cNvSpPr>
                <a:spLocks noChangeShapeType="1"/>
              </p:cNvSpPr>
              <p:nvPr/>
            </p:nvSpPr>
            <p:spPr bwMode="auto">
              <a:xfrm flipH="1" flipV="1">
                <a:off x="1196" y="1709"/>
                <a:ext cx="1533" cy="128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" name="Line 34"/>
              <p:cNvSpPr>
                <a:spLocks noChangeShapeType="1"/>
              </p:cNvSpPr>
              <p:nvPr/>
            </p:nvSpPr>
            <p:spPr bwMode="auto">
              <a:xfrm flipH="1" flipV="1">
                <a:off x="977" y="2023"/>
                <a:ext cx="1732" cy="99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" name="Freeform 35"/>
              <p:cNvSpPr>
                <a:spLocks noChangeArrowheads="1"/>
              </p:cNvSpPr>
              <p:nvPr/>
            </p:nvSpPr>
            <p:spPr bwMode="auto">
              <a:xfrm>
                <a:off x="815" y="2369"/>
                <a:ext cx="1884" cy="683"/>
              </a:xfrm>
              <a:custGeom>
                <a:avLst/>
                <a:gdLst>
                  <a:gd name="T0" fmla="*/ 7516 w 7537"/>
                  <a:gd name="T1" fmla="*/ 2724 h 2735"/>
                  <a:gd name="T2" fmla="*/ 7505 w 7537"/>
                  <a:gd name="T3" fmla="*/ 2728 h 2735"/>
                  <a:gd name="T4" fmla="*/ 7537 w 7537"/>
                  <a:gd name="T5" fmla="*/ 2735 h 2735"/>
                  <a:gd name="T6" fmla="*/ 0 w 7537"/>
                  <a:gd name="T7" fmla="*/ 0 h 2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37" h="2735">
                    <a:moveTo>
                      <a:pt x="7516" y="2724"/>
                    </a:moveTo>
                    <a:lnTo>
                      <a:pt x="7505" y="2728"/>
                    </a:lnTo>
                    <a:lnTo>
                      <a:pt x="7537" y="2735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7" name="Line 36"/>
              <p:cNvSpPr>
                <a:spLocks noChangeShapeType="1"/>
              </p:cNvSpPr>
              <p:nvPr/>
            </p:nvSpPr>
            <p:spPr bwMode="auto">
              <a:xfrm flipH="1" flipV="1">
                <a:off x="716" y="2739"/>
                <a:ext cx="1967" cy="34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" name="Freeform 37"/>
              <p:cNvSpPr>
                <a:spLocks noEditPoints="1" noChangeArrowheads="1"/>
              </p:cNvSpPr>
              <p:nvPr/>
            </p:nvSpPr>
            <p:spPr bwMode="auto">
              <a:xfrm>
                <a:off x="4457" y="3097"/>
                <a:ext cx="87" cy="51"/>
              </a:xfrm>
              <a:custGeom>
                <a:avLst/>
                <a:gdLst>
                  <a:gd name="T0" fmla="*/ 332 w 349"/>
                  <a:gd name="T1" fmla="*/ 88 h 203"/>
                  <a:gd name="T2" fmla="*/ 317 w 349"/>
                  <a:gd name="T3" fmla="*/ 71 h 203"/>
                  <a:gd name="T4" fmla="*/ 288 w 349"/>
                  <a:gd name="T5" fmla="*/ 56 h 203"/>
                  <a:gd name="T6" fmla="*/ 252 w 349"/>
                  <a:gd name="T7" fmla="*/ 44 h 203"/>
                  <a:gd name="T8" fmla="*/ 208 w 349"/>
                  <a:gd name="T9" fmla="*/ 35 h 203"/>
                  <a:gd name="T10" fmla="*/ 156 w 349"/>
                  <a:gd name="T11" fmla="*/ 35 h 203"/>
                  <a:gd name="T12" fmla="*/ 108 w 349"/>
                  <a:gd name="T13" fmla="*/ 44 h 203"/>
                  <a:gd name="T14" fmla="*/ 68 w 349"/>
                  <a:gd name="T15" fmla="*/ 51 h 203"/>
                  <a:gd name="T16" fmla="*/ 40 w 349"/>
                  <a:gd name="T17" fmla="*/ 68 h 203"/>
                  <a:gd name="T18" fmla="*/ 20 w 349"/>
                  <a:gd name="T19" fmla="*/ 83 h 203"/>
                  <a:gd name="T20" fmla="*/ 16 w 349"/>
                  <a:gd name="T21" fmla="*/ 103 h 203"/>
                  <a:gd name="T22" fmla="*/ 20 w 349"/>
                  <a:gd name="T23" fmla="*/ 124 h 203"/>
                  <a:gd name="T24" fmla="*/ 40 w 349"/>
                  <a:gd name="T25" fmla="*/ 139 h 203"/>
                  <a:gd name="T26" fmla="*/ 68 w 349"/>
                  <a:gd name="T27" fmla="*/ 156 h 203"/>
                  <a:gd name="T28" fmla="*/ 108 w 349"/>
                  <a:gd name="T29" fmla="*/ 163 h 203"/>
                  <a:gd name="T30" fmla="*/ 156 w 349"/>
                  <a:gd name="T31" fmla="*/ 168 h 203"/>
                  <a:gd name="T32" fmla="*/ 208 w 349"/>
                  <a:gd name="T33" fmla="*/ 168 h 203"/>
                  <a:gd name="T34" fmla="*/ 252 w 349"/>
                  <a:gd name="T35" fmla="*/ 159 h 203"/>
                  <a:gd name="T36" fmla="*/ 288 w 349"/>
                  <a:gd name="T37" fmla="*/ 151 h 203"/>
                  <a:gd name="T38" fmla="*/ 317 w 349"/>
                  <a:gd name="T39" fmla="*/ 135 h 203"/>
                  <a:gd name="T40" fmla="*/ 332 w 349"/>
                  <a:gd name="T41" fmla="*/ 119 h 203"/>
                  <a:gd name="T42" fmla="*/ 0 w 349"/>
                  <a:gd name="T43" fmla="*/ 103 h 203"/>
                  <a:gd name="T44" fmla="*/ 8 w 349"/>
                  <a:gd name="T45" fmla="*/ 71 h 203"/>
                  <a:gd name="T46" fmla="*/ 24 w 349"/>
                  <a:gd name="T47" fmla="*/ 44 h 203"/>
                  <a:gd name="T48" fmla="*/ 56 w 349"/>
                  <a:gd name="T49" fmla="*/ 23 h 203"/>
                  <a:gd name="T50" fmla="*/ 100 w 349"/>
                  <a:gd name="T51" fmla="*/ 7 h 203"/>
                  <a:gd name="T52" fmla="*/ 156 w 349"/>
                  <a:gd name="T53" fmla="*/ 0 h 203"/>
                  <a:gd name="T54" fmla="*/ 212 w 349"/>
                  <a:gd name="T55" fmla="*/ 0 h 203"/>
                  <a:gd name="T56" fmla="*/ 261 w 349"/>
                  <a:gd name="T57" fmla="*/ 12 h 203"/>
                  <a:gd name="T58" fmla="*/ 300 w 349"/>
                  <a:gd name="T59" fmla="*/ 27 h 203"/>
                  <a:gd name="T60" fmla="*/ 332 w 349"/>
                  <a:gd name="T61" fmla="*/ 51 h 203"/>
                  <a:gd name="T62" fmla="*/ 344 w 349"/>
                  <a:gd name="T63" fmla="*/ 79 h 203"/>
                  <a:gd name="T64" fmla="*/ 349 w 349"/>
                  <a:gd name="T65" fmla="*/ 112 h 203"/>
                  <a:gd name="T66" fmla="*/ 336 w 349"/>
                  <a:gd name="T67" fmla="*/ 144 h 203"/>
                  <a:gd name="T68" fmla="*/ 312 w 349"/>
                  <a:gd name="T69" fmla="*/ 168 h 203"/>
                  <a:gd name="T70" fmla="*/ 276 w 349"/>
                  <a:gd name="T71" fmla="*/ 188 h 203"/>
                  <a:gd name="T72" fmla="*/ 232 w 349"/>
                  <a:gd name="T73" fmla="*/ 200 h 203"/>
                  <a:gd name="T74" fmla="*/ 176 w 349"/>
                  <a:gd name="T75" fmla="*/ 203 h 203"/>
                  <a:gd name="T76" fmla="*/ 120 w 349"/>
                  <a:gd name="T77" fmla="*/ 200 h 203"/>
                  <a:gd name="T78" fmla="*/ 72 w 349"/>
                  <a:gd name="T79" fmla="*/ 188 h 203"/>
                  <a:gd name="T80" fmla="*/ 36 w 349"/>
                  <a:gd name="T81" fmla="*/ 168 h 203"/>
                  <a:gd name="T82" fmla="*/ 12 w 349"/>
                  <a:gd name="T83" fmla="*/ 144 h 203"/>
                  <a:gd name="T84" fmla="*/ 0 w 349"/>
                  <a:gd name="T85" fmla="*/ 11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9" h="203">
                    <a:moveTo>
                      <a:pt x="332" y="103"/>
                    </a:moveTo>
                    <a:lnTo>
                      <a:pt x="332" y="95"/>
                    </a:lnTo>
                    <a:lnTo>
                      <a:pt x="332" y="88"/>
                    </a:lnTo>
                    <a:lnTo>
                      <a:pt x="328" y="83"/>
                    </a:lnTo>
                    <a:lnTo>
                      <a:pt x="324" y="76"/>
                    </a:lnTo>
                    <a:lnTo>
                      <a:pt x="317" y="71"/>
                    </a:lnTo>
                    <a:lnTo>
                      <a:pt x="308" y="68"/>
                    </a:lnTo>
                    <a:lnTo>
                      <a:pt x="300" y="59"/>
                    </a:lnTo>
                    <a:lnTo>
                      <a:pt x="288" y="56"/>
                    </a:lnTo>
                    <a:lnTo>
                      <a:pt x="280" y="51"/>
                    </a:lnTo>
                    <a:lnTo>
                      <a:pt x="268" y="47"/>
                    </a:lnTo>
                    <a:lnTo>
                      <a:pt x="252" y="44"/>
                    </a:lnTo>
                    <a:lnTo>
                      <a:pt x="240" y="44"/>
                    </a:lnTo>
                    <a:lnTo>
                      <a:pt x="224" y="39"/>
                    </a:lnTo>
                    <a:lnTo>
                      <a:pt x="208" y="35"/>
                    </a:lnTo>
                    <a:lnTo>
                      <a:pt x="193" y="35"/>
                    </a:lnTo>
                    <a:lnTo>
                      <a:pt x="176" y="35"/>
                    </a:lnTo>
                    <a:lnTo>
                      <a:pt x="156" y="35"/>
                    </a:lnTo>
                    <a:lnTo>
                      <a:pt x="140" y="35"/>
                    </a:lnTo>
                    <a:lnTo>
                      <a:pt x="124" y="39"/>
                    </a:lnTo>
                    <a:lnTo>
                      <a:pt x="108" y="44"/>
                    </a:lnTo>
                    <a:lnTo>
                      <a:pt x="96" y="44"/>
                    </a:lnTo>
                    <a:lnTo>
                      <a:pt x="80" y="47"/>
                    </a:lnTo>
                    <a:lnTo>
                      <a:pt x="68" y="51"/>
                    </a:lnTo>
                    <a:lnTo>
                      <a:pt x="56" y="56"/>
                    </a:lnTo>
                    <a:lnTo>
                      <a:pt x="49" y="59"/>
                    </a:lnTo>
                    <a:lnTo>
                      <a:pt x="40" y="68"/>
                    </a:lnTo>
                    <a:lnTo>
                      <a:pt x="32" y="71"/>
                    </a:lnTo>
                    <a:lnTo>
                      <a:pt x="28" y="76"/>
                    </a:lnTo>
                    <a:lnTo>
                      <a:pt x="20" y="83"/>
                    </a:lnTo>
                    <a:lnTo>
                      <a:pt x="20" y="88"/>
                    </a:lnTo>
                    <a:lnTo>
                      <a:pt x="16" y="95"/>
                    </a:lnTo>
                    <a:lnTo>
                      <a:pt x="16" y="103"/>
                    </a:lnTo>
                    <a:lnTo>
                      <a:pt x="16" y="112"/>
                    </a:lnTo>
                    <a:lnTo>
                      <a:pt x="20" y="115"/>
                    </a:lnTo>
                    <a:lnTo>
                      <a:pt x="20" y="124"/>
                    </a:lnTo>
                    <a:lnTo>
                      <a:pt x="28" y="132"/>
                    </a:lnTo>
                    <a:lnTo>
                      <a:pt x="32" y="135"/>
                    </a:lnTo>
                    <a:lnTo>
                      <a:pt x="40" y="139"/>
                    </a:lnTo>
                    <a:lnTo>
                      <a:pt x="49" y="144"/>
                    </a:lnTo>
                    <a:lnTo>
                      <a:pt x="56" y="147"/>
                    </a:lnTo>
                    <a:lnTo>
                      <a:pt x="68" y="156"/>
                    </a:lnTo>
                    <a:lnTo>
                      <a:pt x="80" y="156"/>
                    </a:lnTo>
                    <a:lnTo>
                      <a:pt x="96" y="159"/>
                    </a:lnTo>
                    <a:lnTo>
                      <a:pt x="108" y="163"/>
                    </a:lnTo>
                    <a:lnTo>
                      <a:pt x="124" y="163"/>
                    </a:lnTo>
                    <a:lnTo>
                      <a:pt x="140" y="168"/>
                    </a:lnTo>
                    <a:lnTo>
                      <a:pt x="156" y="168"/>
                    </a:lnTo>
                    <a:lnTo>
                      <a:pt x="176" y="168"/>
                    </a:lnTo>
                    <a:lnTo>
                      <a:pt x="193" y="168"/>
                    </a:lnTo>
                    <a:lnTo>
                      <a:pt x="208" y="168"/>
                    </a:lnTo>
                    <a:lnTo>
                      <a:pt x="224" y="163"/>
                    </a:lnTo>
                    <a:lnTo>
                      <a:pt x="240" y="163"/>
                    </a:lnTo>
                    <a:lnTo>
                      <a:pt x="252" y="159"/>
                    </a:lnTo>
                    <a:lnTo>
                      <a:pt x="268" y="159"/>
                    </a:lnTo>
                    <a:lnTo>
                      <a:pt x="280" y="156"/>
                    </a:lnTo>
                    <a:lnTo>
                      <a:pt x="288" y="151"/>
                    </a:lnTo>
                    <a:lnTo>
                      <a:pt x="300" y="147"/>
                    </a:lnTo>
                    <a:lnTo>
                      <a:pt x="308" y="144"/>
                    </a:lnTo>
                    <a:lnTo>
                      <a:pt x="317" y="135"/>
                    </a:lnTo>
                    <a:lnTo>
                      <a:pt x="324" y="132"/>
                    </a:lnTo>
                    <a:lnTo>
                      <a:pt x="328" y="124"/>
                    </a:lnTo>
                    <a:lnTo>
                      <a:pt x="332" y="119"/>
                    </a:lnTo>
                    <a:lnTo>
                      <a:pt x="332" y="112"/>
                    </a:lnTo>
                    <a:lnTo>
                      <a:pt x="332" y="103"/>
                    </a:lnTo>
                    <a:close/>
                    <a:moveTo>
                      <a:pt x="0" y="103"/>
                    </a:moveTo>
                    <a:lnTo>
                      <a:pt x="0" y="91"/>
                    </a:lnTo>
                    <a:lnTo>
                      <a:pt x="5" y="79"/>
                    </a:lnTo>
                    <a:lnTo>
                      <a:pt x="8" y="71"/>
                    </a:lnTo>
                    <a:lnTo>
                      <a:pt x="12" y="63"/>
                    </a:lnTo>
                    <a:lnTo>
                      <a:pt x="20" y="51"/>
                    </a:lnTo>
                    <a:lnTo>
                      <a:pt x="24" y="44"/>
                    </a:lnTo>
                    <a:lnTo>
                      <a:pt x="36" y="35"/>
                    </a:lnTo>
                    <a:lnTo>
                      <a:pt x="44" y="27"/>
                    </a:lnTo>
                    <a:lnTo>
                      <a:pt x="56" y="23"/>
                    </a:lnTo>
                    <a:lnTo>
                      <a:pt x="72" y="15"/>
                    </a:lnTo>
                    <a:lnTo>
                      <a:pt x="88" y="12"/>
                    </a:lnTo>
                    <a:lnTo>
                      <a:pt x="100" y="7"/>
                    </a:lnTo>
                    <a:lnTo>
                      <a:pt x="120" y="3"/>
                    </a:lnTo>
                    <a:lnTo>
                      <a:pt x="136" y="0"/>
                    </a:lnTo>
                    <a:lnTo>
                      <a:pt x="156" y="0"/>
                    </a:lnTo>
                    <a:lnTo>
                      <a:pt x="176" y="0"/>
                    </a:lnTo>
                    <a:lnTo>
                      <a:pt x="196" y="0"/>
                    </a:lnTo>
                    <a:lnTo>
                      <a:pt x="212" y="0"/>
                    </a:lnTo>
                    <a:lnTo>
                      <a:pt x="228" y="3"/>
                    </a:lnTo>
                    <a:lnTo>
                      <a:pt x="244" y="7"/>
                    </a:lnTo>
                    <a:lnTo>
                      <a:pt x="261" y="12"/>
                    </a:lnTo>
                    <a:lnTo>
                      <a:pt x="276" y="15"/>
                    </a:lnTo>
                    <a:lnTo>
                      <a:pt x="288" y="19"/>
                    </a:lnTo>
                    <a:lnTo>
                      <a:pt x="300" y="27"/>
                    </a:lnTo>
                    <a:lnTo>
                      <a:pt x="312" y="35"/>
                    </a:lnTo>
                    <a:lnTo>
                      <a:pt x="320" y="44"/>
                    </a:lnTo>
                    <a:lnTo>
                      <a:pt x="332" y="51"/>
                    </a:lnTo>
                    <a:lnTo>
                      <a:pt x="336" y="59"/>
                    </a:lnTo>
                    <a:lnTo>
                      <a:pt x="344" y="71"/>
                    </a:lnTo>
                    <a:lnTo>
                      <a:pt x="344" y="79"/>
                    </a:lnTo>
                    <a:lnTo>
                      <a:pt x="349" y="91"/>
                    </a:lnTo>
                    <a:lnTo>
                      <a:pt x="349" y="103"/>
                    </a:lnTo>
                    <a:lnTo>
                      <a:pt x="349" y="112"/>
                    </a:lnTo>
                    <a:lnTo>
                      <a:pt x="344" y="124"/>
                    </a:lnTo>
                    <a:lnTo>
                      <a:pt x="344" y="135"/>
                    </a:lnTo>
                    <a:lnTo>
                      <a:pt x="336" y="144"/>
                    </a:lnTo>
                    <a:lnTo>
                      <a:pt x="332" y="151"/>
                    </a:lnTo>
                    <a:lnTo>
                      <a:pt x="324" y="159"/>
                    </a:lnTo>
                    <a:lnTo>
                      <a:pt x="312" y="168"/>
                    </a:lnTo>
                    <a:lnTo>
                      <a:pt x="305" y="175"/>
                    </a:lnTo>
                    <a:lnTo>
                      <a:pt x="292" y="183"/>
                    </a:lnTo>
                    <a:lnTo>
                      <a:pt x="276" y="188"/>
                    </a:lnTo>
                    <a:lnTo>
                      <a:pt x="264" y="191"/>
                    </a:lnTo>
                    <a:lnTo>
                      <a:pt x="249" y="200"/>
                    </a:lnTo>
                    <a:lnTo>
                      <a:pt x="232" y="200"/>
                    </a:lnTo>
                    <a:lnTo>
                      <a:pt x="212" y="203"/>
                    </a:lnTo>
                    <a:lnTo>
                      <a:pt x="196" y="203"/>
                    </a:lnTo>
                    <a:lnTo>
                      <a:pt x="176" y="203"/>
                    </a:lnTo>
                    <a:lnTo>
                      <a:pt x="156" y="203"/>
                    </a:lnTo>
                    <a:lnTo>
                      <a:pt x="136" y="203"/>
                    </a:lnTo>
                    <a:lnTo>
                      <a:pt x="120" y="200"/>
                    </a:lnTo>
                    <a:lnTo>
                      <a:pt x="105" y="200"/>
                    </a:lnTo>
                    <a:lnTo>
                      <a:pt x="88" y="191"/>
                    </a:lnTo>
                    <a:lnTo>
                      <a:pt x="72" y="188"/>
                    </a:lnTo>
                    <a:lnTo>
                      <a:pt x="61" y="183"/>
                    </a:lnTo>
                    <a:lnTo>
                      <a:pt x="49" y="175"/>
                    </a:lnTo>
                    <a:lnTo>
                      <a:pt x="36" y="168"/>
                    </a:lnTo>
                    <a:lnTo>
                      <a:pt x="24" y="159"/>
                    </a:lnTo>
                    <a:lnTo>
                      <a:pt x="20" y="151"/>
                    </a:lnTo>
                    <a:lnTo>
                      <a:pt x="12" y="144"/>
                    </a:lnTo>
                    <a:lnTo>
                      <a:pt x="8" y="135"/>
                    </a:lnTo>
                    <a:lnTo>
                      <a:pt x="5" y="124"/>
                    </a:lnTo>
                    <a:lnTo>
                      <a:pt x="0" y="112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" name="Freeform 38"/>
              <p:cNvSpPr>
                <a:spLocks noChangeArrowheads="1"/>
              </p:cNvSpPr>
              <p:nvPr/>
            </p:nvSpPr>
            <p:spPr bwMode="auto">
              <a:xfrm>
                <a:off x="4431" y="2781"/>
                <a:ext cx="89" cy="50"/>
              </a:xfrm>
              <a:custGeom>
                <a:avLst/>
                <a:gdLst>
                  <a:gd name="T0" fmla="*/ 356 w 356"/>
                  <a:gd name="T1" fmla="*/ 84 h 199"/>
                  <a:gd name="T2" fmla="*/ 60 w 356"/>
                  <a:gd name="T3" fmla="*/ 136 h 199"/>
                  <a:gd name="T4" fmla="*/ 56 w 356"/>
                  <a:gd name="T5" fmla="*/ 136 h 199"/>
                  <a:gd name="T6" fmla="*/ 53 w 356"/>
                  <a:gd name="T7" fmla="*/ 136 h 199"/>
                  <a:gd name="T8" fmla="*/ 48 w 356"/>
                  <a:gd name="T9" fmla="*/ 140 h 199"/>
                  <a:gd name="T10" fmla="*/ 44 w 356"/>
                  <a:gd name="T11" fmla="*/ 140 h 199"/>
                  <a:gd name="T12" fmla="*/ 40 w 356"/>
                  <a:gd name="T13" fmla="*/ 143 h 199"/>
                  <a:gd name="T14" fmla="*/ 36 w 356"/>
                  <a:gd name="T15" fmla="*/ 143 h 199"/>
                  <a:gd name="T16" fmla="*/ 36 w 356"/>
                  <a:gd name="T17" fmla="*/ 148 h 199"/>
                  <a:gd name="T18" fmla="*/ 36 w 356"/>
                  <a:gd name="T19" fmla="*/ 152 h 199"/>
                  <a:gd name="T20" fmla="*/ 32 w 356"/>
                  <a:gd name="T21" fmla="*/ 155 h 199"/>
                  <a:gd name="T22" fmla="*/ 32 w 356"/>
                  <a:gd name="T23" fmla="*/ 163 h 199"/>
                  <a:gd name="T24" fmla="*/ 32 w 356"/>
                  <a:gd name="T25" fmla="*/ 172 h 199"/>
                  <a:gd name="T26" fmla="*/ 32 w 356"/>
                  <a:gd name="T27" fmla="*/ 175 h 199"/>
                  <a:gd name="T28" fmla="*/ 36 w 356"/>
                  <a:gd name="T29" fmla="*/ 196 h 199"/>
                  <a:gd name="T30" fmla="*/ 24 w 356"/>
                  <a:gd name="T31" fmla="*/ 199 h 199"/>
                  <a:gd name="T32" fmla="*/ 0 w 356"/>
                  <a:gd name="T33" fmla="*/ 56 h 199"/>
                  <a:gd name="T34" fmla="*/ 12 w 356"/>
                  <a:gd name="T35" fmla="*/ 51 h 199"/>
                  <a:gd name="T36" fmla="*/ 16 w 356"/>
                  <a:gd name="T37" fmla="*/ 72 h 199"/>
                  <a:gd name="T38" fmla="*/ 16 w 356"/>
                  <a:gd name="T39" fmla="*/ 75 h 199"/>
                  <a:gd name="T40" fmla="*/ 16 w 356"/>
                  <a:gd name="T41" fmla="*/ 80 h 199"/>
                  <a:gd name="T42" fmla="*/ 16 w 356"/>
                  <a:gd name="T43" fmla="*/ 84 h 199"/>
                  <a:gd name="T44" fmla="*/ 20 w 356"/>
                  <a:gd name="T45" fmla="*/ 87 h 199"/>
                  <a:gd name="T46" fmla="*/ 20 w 356"/>
                  <a:gd name="T47" fmla="*/ 92 h 199"/>
                  <a:gd name="T48" fmla="*/ 24 w 356"/>
                  <a:gd name="T49" fmla="*/ 96 h 199"/>
                  <a:gd name="T50" fmla="*/ 28 w 356"/>
                  <a:gd name="T51" fmla="*/ 99 h 199"/>
                  <a:gd name="T52" fmla="*/ 32 w 356"/>
                  <a:gd name="T53" fmla="*/ 99 h 199"/>
                  <a:gd name="T54" fmla="*/ 36 w 356"/>
                  <a:gd name="T55" fmla="*/ 104 h 199"/>
                  <a:gd name="T56" fmla="*/ 40 w 356"/>
                  <a:gd name="T57" fmla="*/ 104 h 199"/>
                  <a:gd name="T58" fmla="*/ 44 w 356"/>
                  <a:gd name="T59" fmla="*/ 104 h 199"/>
                  <a:gd name="T60" fmla="*/ 48 w 356"/>
                  <a:gd name="T61" fmla="*/ 104 h 199"/>
                  <a:gd name="T62" fmla="*/ 53 w 356"/>
                  <a:gd name="T63" fmla="*/ 104 h 199"/>
                  <a:gd name="T64" fmla="*/ 288 w 356"/>
                  <a:gd name="T65" fmla="*/ 60 h 199"/>
                  <a:gd name="T66" fmla="*/ 292 w 356"/>
                  <a:gd name="T67" fmla="*/ 60 h 199"/>
                  <a:gd name="T68" fmla="*/ 297 w 356"/>
                  <a:gd name="T69" fmla="*/ 60 h 199"/>
                  <a:gd name="T70" fmla="*/ 300 w 356"/>
                  <a:gd name="T71" fmla="*/ 60 h 199"/>
                  <a:gd name="T72" fmla="*/ 300 w 356"/>
                  <a:gd name="T73" fmla="*/ 56 h 199"/>
                  <a:gd name="T74" fmla="*/ 304 w 356"/>
                  <a:gd name="T75" fmla="*/ 51 h 199"/>
                  <a:gd name="T76" fmla="*/ 304 w 356"/>
                  <a:gd name="T77" fmla="*/ 48 h 199"/>
                  <a:gd name="T78" fmla="*/ 304 w 356"/>
                  <a:gd name="T79" fmla="*/ 43 h 199"/>
                  <a:gd name="T80" fmla="*/ 304 w 356"/>
                  <a:gd name="T81" fmla="*/ 40 h 199"/>
                  <a:gd name="T82" fmla="*/ 300 w 356"/>
                  <a:gd name="T83" fmla="*/ 4 h 199"/>
                  <a:gd name="T84" fmla="*/ 312 w 356"/>
                  <a:gd name="T85" fmla="*/ 0 h 199"/>
                  <a:gd name="T86" fmla="*/ 312 w 356"/>
                  <a:gd name="T87" fmla="*/ 19 h 199"/>
                  <a:gd name="T88" fmla="*/ 312 w 356"/>
                  <a:gd name="T89" fmla="*/ 24 h 199"/>
                  <a:gd name="T90" fmla="*/ 316 w 356"/>
                  <a:gd name="T91" fmla="*/ 31 h 199"/>
                  <a:gd name="T92" fmla="*/ 316 w 356"/>
                  <a:gd name="T93" fmla="*/ 36 h 199"/>
                  <a:gd name="T94" fmla="*/ 321 w 356"/>
                  <a:gd name="T95" fmla="*/ 40 h 199"/>
                  <a:gd name="T96" fmla="*/ 321 w 356"/>
                  <a:gd name="T97" fmla="*/ 43 h 199"/>
                  <a:gd name="T98" fmla="*/ 324 w 356"/>
                  <a:gd name="T99" fmla="*/ 48 h 199"/>
                  <a:gd name="T100" fmla="*/ 324 w 356"/>
                  <a:gd name="T101" fmla="*/ 51 h 199"/>
                  <a:gd name="T102" fmla="*/ 328 w 356"/>
                  <a:gd name="T103" fmla="*/ 56 h 199"/>
                  <a:gd name="T104" fmla="*/ 328 w 356"/>
                  <a:gd name="T105" fmla="*/ 60 h 199"/>
                  <a:gd name="T106" fmla="*/ 332 w 356"/>
                  <a:gd name="T107" fmla="*/ 63 h 199"/>
                  <a:gd name="T108" fmla="*/ 336 w 356"/>
                  <a:gd name="T109" fmla="*/ 63 h 199"/>
                  <a:gd name="T110" fmla="*/ 340 w 356"/>
                  <a:gd name="T111" fmla="*/ 68 h 199"/>
                  <a:gd name="T112" fmla="*/ 344 w 356"/>
                  <a:gd name="T113" fmla="*/ 68 h 199"/>
                  <a:gd name="T114" fmla="*/ 348 w 356"/>
                  <a:gd name="T115" fmla="*/ 72 h 199"/>
                  <a:gd name="T116" fmla="*/ 353 w 356"/>
                  <a:gd name="T117" fmla="*/ 72 h 199"/>
                  <a:gd name="T118" fmla="*/ 356 w 356"/>
                  <a:gd name="T119" fmla="*/ 75 h 199"/>
                  <a:gd name="T120" fmla="*/ 356 w 356"/>
                  <a:gd name="T121" fmla="*/ 8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56" h="199">
                    <a:moveTo>
                      <a:pt x="356" y="84"/>
                    </a:moveTo>
                    <a:lnTo>
                      <a:pt x="60" y="136"/>
                    </a:lnTo>
                    <a:lnTo>
                      <a:pt x="56" y="136"/>
                    </a:lnTo>
                    <a:lnTo>
                      <a:pt x="53" y="136"/>
                    </a:lnTo>
                    <a:lnTo>
                      <a:pt x="48" y="140"/>
                    </a:lnTo>
                    <a:lnTo>
                      <a:pt x="44" y="140"/>
                    </a:lnTo>
                    <a:lnTo>
                      <a:pt x="40" y="143"/>
                    </a:lnTo>
                    <a:lnTo>
                      <a:pt x="36" y="143"/>
                    </a:lnTo>
                    <a:lnTo>
                      <a:pt x="36" y="148"/>
                    </a:lnTo>
                    <a:lnTo>
                      <a:pt x="36" y="152"/>
                    </a:lnTo>
                    <a:lnTo>
                      <a:pt x="32" y="155"/>
                    </a:lnTo>
                    <a:lnTo>
                      <a:pt x="32" y="163"/>
                    </a:lnTo>
                    <a:lnTo>
                      <a:pt x="32" y="172"/>
                    </a:lnTo>
                    <a:lnTo>
                      <a:pt x="32" y="175"/>
                    </a:lnTo>
                    <a:lnTo>
                      <a:pt x="36" y="196"/>
                    </a:lnTo>
                    <a:lnTo>
                      <a:pt x="24" y="199"/>
                    </a:lnTo>
                    <a:lnTo>
                      <a:pt x="0" y="56"/>
                    </a:lnTo>
                    <a:lnTo>
                      <a:pt x="12" y="51"/>
                    </a:lnTo>
                    <a:lnTo>
                      <a:pt x="16" y="72"/>
                    </a:lnTo>
                    <a:lnTo>
                      <a:pt x="16" y="75"/>
                    </a:lnTo>
                    <a:lnTo>
                      <a:pt x="16" y="80"/>
                    </a:lnTo>
                    <a:lnTo>
                      <a:pt x="16" y="84"/>
                    </a:lnTo>
                    <a:lnTo>
                      <a:pt x="20" y="87"/>
                    </a:lnTo>
                    <a:lnTo>
                      <a:pt x="20" y="92"/>
                    </a:lnTo>
                    <a:lnTo>
                      <a:pt x="24" y="96"/>
                    </a:lnTo>
                    <a:lnTo>
                      <a:pt x="28" y="99"/>
                    </a:lnTo>
                    <a:lnTo>
                      <a:pt x="32" y="99"/>
                    </a:lnTo>
                    <a:lnTo>
                      <a:pt x="36" y="104"/>
                    </a:lnTo>
                    <a:lnTo>
                      <a:pt x="40" y="104"/>
                    </a:lnTo>
                    <a:lnTo>
                      <a:pt x="44" y="104"/>
                    </a:lnTo>
                    <a:lnTo>
                      <a:pt x="48" y="104"/>
                    </a:lnTo>
                    <a:lnTo>
                      <a:pt x="53" y="104"/>
                    </a:lnTo>
                    <a:lnTo>
                      <a:pt x="288" y="60"/>
                    </a:lnTo>
                    <a:lnTo>
                      <a:pt x="292" y="60"/>
                    </a:lnTo>
                    <a:lnTo>
                      <a:pt x="297" y="60"/>
                    </a:lnTo>
                    <a:lnTo>
                      <a:pt x="300" y="60"/>
                    </a:lnTo>
                    <a:lnTo>
                      <a:pt x="300" y="56"/>
                    </a:lnTo>
                    <a:lnTo>
                      <a:pt x="304" y="51"/>
                    </a:lnTo>
                    <a:lnTo>
                      <a:pt x="304" y="48"/>
                    </a:lnTo>
                    <a:lnTo>
                      <a:pt x="304" y="43"/>
                    </a:lnTo>
                    <a:lnTo>
                      <a:pt x="304" y="40"/>
                    </a:lnTo>
                    <a:lnTo>
                      <a:pt x="300" y="4"/>
                    </a:lnTo>
                    <a:lnTo>
                      <a:pt x="312" y="0"/>
                    </a:lnTo>
                    <a:lnTo>
                      <a:pt x="312" y="19"/>
                    </a:lnTo>
                    <a:lnTo>
                      <a:pt x="312" y="24"/>
                    </a:lnTo>
                    <a:lnTo>
                      <a:pt x="316" y="31"/>
                    </a:lnTo>
                    <a:lnTo>
                      <a:pt x="316" y="36"/>
                    </a:lnTo>
                    <a:lnTo>
                      <a:pt x="321" y="40"/>
                    </a:lnTo>
                    <a:lnTo>
                      <a:pt x="321" y="43"/>
                    </a:lnTo>
                    <a:lnTo>
                      <a:pt x="324" y="48"/>
                    </a:lnTo>
                    <a:lnTo>
                      <a:pt x="324" y="51"/>
                    </a:lnTo>
                    <a:lnTo>
                      <a:pt x="328" y="56"/>
                    </a:lnTo>
                    <a:lnTo>
                      <a:pt x="328" y="60"/>
                    </a:lnTo>
                    <a:lnTo>
                      <a:pt x="332" y="63"/>
                    </a:lnTo>
                    <a:lnTo>
                      <a:pt x="336" y="63"/>
                    </a:lnTo>
                    <a:lnTo>
                      <a:pt x="340" y="68"/>
                    </a:lnTo>
                    <a:lnTo>
                      <a:pt x="344" y="68"/>
                    </a:lnTo>
                    <a:lnTo>
                      <a:pt x="348" y="72"/>
                    </a:lnTo>
                    <a:lnTo>
                      <a:pt x="353" y="72"/>
                    </a:lnTo>
                    <a:lnTo>
                      <a:pt x="356" y="75"/>
                    </a:lnTo>
                    <a:lnTo>
                      <a:pt x="356" y="8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" name="Freeform 39"/>
              <p:cNvSpPr>
                <a:spLocks noEditPoints="1" noChangeArrowheads="1"/>
              </p:cNvSpPr>
              <p:nvPr/>
            </p:nvSpPr>
            <p:spPr bwMode="auto">
              <a:xfrm>
                <a:off x="4444" y="2842"/>
                <a:ext cx="86" cy="53"/>
              </a:xfrm>
              <a:custGeom>
                <a:avLst/>
                <a:gdLst>
                  <a:gd name="T0" fmla="*/ 323 w 343"/>
                  <a:gd name="T1" fmla="*/ 68 h 212"/>
                  <a:gd name="T2" fmla="*/ 307 w 343"/>
                  <a:gd name="T3" fmla="*/ 52 h 212"/>
                  <a:gd name="T4" fmla="*/ 275 w 343"/>
                  <a:gd name="T5" fmla="*/ 40 h 212"/>
                  <a:gd name="T6" fmla="*/ 239 w 343"/>
                  <a:gd name="T7" fmla="*/ 35 h 212"/>
                  <a:gd name="T8" fmla="*/ 195 w 343"/>
                  <a:gd name="T9" fmla="*/ 35 h 212"/>
                  <a:gd name="T10" fmla="*/ 144 w 343"/>
                  <a:gd name="T11" fmla="*/ 44 h 212"/>
                  <a:gd name="T12" fmla="*/ 95 w 343"/>
                  <a:gd name="T13" fmla="*/ 59 h 212"/>
                  <a:gd name="T14" fmla="*/ 59 w 343"/>
                  <a:gd name="T15" fmla="*/ 76 h 212"/>
                  <a:gd name="T16" fmla="*/ 31 w 343"/>
                  <a:gd name="T17" fmla="*/ 96 h 212"/>
                  <a:gd name="T18" fmla="*/ 19 w 343"/>
                  <a:gd name="T19" fmla="*/ 112 h 212"/>
                  <a:gd name="T20" fmla="*/ 15 w 343"/>
                  <a:gd name="T21" fmla="*/ 135 h 212"/>
                  <a:gd name="T22" fmla="*/ 27 w 343"/>
                  <a:gd name="T23" fmla="*/ 152 h 212"/>
                  <a:gd name="T24" fmla="*/ 47 w 343"/>
                  <a:gd name="T25" fmla="*/ 168 h 212"/>
                  <a:gd name="T26" fmla="*/ 75 w 343"/>
                  <a:gd name="T27" fmla="*/ 176 h 212"/>
                  <a:gd name="T28" fmla="*/ 115 w 343"/>
                  <a:gd name="T29" fmla="*/ 176 h 212"/>
                  <a:gd name="T30" fmla="*/ 163 w 343"/>
                  <a:gd name="T31" fmla="*/ 171 h 212"/>
                  <a:gd name="T32" fmla="*/ 215 w 343"/>
                  <a:gd name="T33" fmla="*/ 159 h 212"/>
                  <a:gd name="T34" fmla="*/ 259 w 343"/>
                  <a:gd name="T35" fmla="*/ 147 h 212"/>
                  <a:gd name="T36" fmla="*/ 295 w 343"/>
                  <a:gd name="T37" fmla="*/ 132 h 212"/>
                  <a:gd name="T38" fmla="*/ 315 w 343"/>
                  <a:gd name="T39" fmla="*/ 115 h 212"/>
                  <a:gd name="T40" fmla="*/ 327 w 343"/>
                  <a:gd name="T41" fmla="*/ 96 h 212"/>
                  <a:gd name="T42" fmla="*/ 0 w 343"/>
                  <a:gd name="T43" fmla="*/ 135 h 212"/>
                  <a:gd name="T44" fmla="*/ 3 w 343"/>
                  <a:gd name="T45" fmla="*/ 103 h 212"/>
                  <a:gd name="T46" fmla="*/ 15 w 343"/>
                  <a:gd name="T47" fmla="*/ 76 h 212"/>
                  <a:gd name="T48" fmla="*/ 44 w 343"/>
                  <a:gd name="T49" fmla="*/ 47 h 212"/>
                  <a:gd name="T50" fmla="*/ 83 w 343"/>
                  <a:gd name="T51" fmla="*/ 23 h 212"/>
                  <a:gd name="T52" fmla="*/ 135 w 343"/>
                  <a:gd name="T53" fmla="*/ 8 h 212"/>
                  <a:gd name="T54" fmla="*/ 191 w 343"/>
                  <a:gd name="T55" fmla="*/ 0 h 212"/>
                  <a:gd name="T56" fmla="*/ 239 w 343"/>
                  <a:gd name="T57" fmla="*/ 0 h 212"/>
                  <a:gd name="T58" fmla="*/ 283 w 343"/>
                  <a:gd name="T59" fmla="*/ 12 h 212"/>
                  <a:gd name="T60" fmla="*/ 315 w 343"/>
                  <a:gd name="T61" fmla="*/ 28 h 212"/>
                  <a:gd name="T62" fmla="*/ 335 w 343"/>
                  <a:gd name="T63" fmla="*/ 56 h 212"/>
                  <a:gd name="T64" fmla="*/ 343 w 343"/>
                  <a:gd name="T65" fmla="*/ 88 h 212"/>
                  <a:gd name="T66" fmla="*/ 339 w 343"/>
                  <a:gd name="T67" fmla="*/ 115 h 212"/>
                  <a:gd name="T68" fmla="*/ 319 w 343"/>
                  <a:gd name="T69" fmla="*/ 147 h 212"/>
                  <a:gd name="T70" fmla="*/ 287 w 343"/>
                  <a:gd name="T71" fmla="*/ 171 h 212"/>
                  <a:gd name="T72" fmla="*/ 244 w 343"/>
                  <a:gd name="T73" fmla="*/ 191 h 212"/>
                  <a:gd name="T74" fmla="*/ 191 w 343"/>
                  <a:gd name="T75" fmla="*/ 208 h 212"/>
                  <a:gd name="T76" fmla="*/ 135 w 343"/>
                  <a:gd name="T77" fmla="*/ 212 h 212"/>
                  <a:gd name="T78" fmla="*/ 87 w 343"/>
                  <a:gd name="T79" fmla="*/ 208 h 212"/>
                  <a:gd name="T80" fmla="*/ 47 w 343"/>
                  <a:gd name="T81" fmla="*/ 196 h 212"/>
                  <a:gd name="T82" fmla="*/ 19 w 343"/>
                  <a:gd name="T83" fmla="*/ 171 h 212"/>
                  <a:gd name="T84" fmla="*/ 3 w 343"/>
                  <a:gd name="T85" fmla="*/ 14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3" h="211">
                    <a:moveTo>
                      <a:pt x="327" y="79"/>
                    </a:moveTo>
                    <a:lnTo>
                      <a:pt x="327" y="71"/>
                    </a:lnTo>
                    <a:lnTo>
                      <a:pt x="323" y="68"/>
                    </a:lnTo>
                    <a:lnTo>
                      <a:pt x="319" y="59"/>
                    </a:lnTo>
                    <a:lnTo>
                      <a:pt x="312" y="56"/>
                    </a:lnTo>
                    <a:lnTo>
                      <a:pt x="307" y="52"/>
                    </a:lnTo>
                    <a:lnTo>
                      <a:pt x="295" y="47"/>
                    </a:lnTo>
                    <a:lnTo>
                      <a:pt x="287" y="44"/>
                    </a:lnTo>
                    <a:lnTo>
                      <a:pt x="275" y="40"/>
                    </a:lnTo>
                    <a:lnTo>
                      <a:pt x="263" y="40"/>
                    </a:lnTo>
                    <a:lnTo>
                      <a:pt x="251" y="35"/>
                    </a:lnTo>
                    <a:lnTo>
                      <a:pt x="239" y="35"/>
                    </a:lnTo>
                    <a:lnTo>
                      <a:pt x="227" y="35"/>
                    </a:lnTo>
                    <a:lnTo>
                      <a:pt x="212" y="35"/>
                    </a:lnTo>
                    <a:lnTo>
                      <a:pt x="195" y="35"/>
                    </a:lnTo>
                    <a:lnTo>
                      <a:pt x="179" y="40"/>
                    </a:lnTo>
                    <a:lnTo>
                      <a:pt x="159" y="44"/>
                    </a:lnTo>
                    <a:lnTo>
                      <a:pt x="144" y="44"/>
                    </a:lnTo>
                    <a:lnTo>
                      <a:pt x="127" y="47"/>
                    </a:lnTo>
                    <a:lnTo>
                      <a:pt x="112" y="56"/>
                    </a:lnTo>
                    <a:lnTo>
                      <a:pt x="95" y="59"/>
                    </a:lnTo>
                    <a:lnTo>
                      <a:pt x="83" y="64"/>
                    </a:lnTo>
                    <a:lnTo>
                      <a:pt x="71" y="68"/>
                    </a:lnTo>
                    <a:lnTo>
                      <a:pt x="59" y="76"/>
                    </a:lnTo>
                    <a:lnTo>
                      <a:pt x="51" y="79"/>
                    </a:lnTo>
                    <a:lnTo>
                      <a:pt x="39" y="88"/>
                    </a:lnTo>
                    <a:lnTo>
                      <a:pt x="31" y="96"/>
                    </a:lnTo>
                    <a:lnTo>
                      <a:pt x="27" y="100"/>
                    </a:lnTo>
                    <a:lnTo>
                      <a:pt x="23" y="108"/>
                    </a:lnTo>
                    <a:lnTo>
                      <a:pt x="19" y="112"/>
                    </a:lnTo>
                    <a:lnTo>
                      <a:pt x="15" y="120"/>
                    </a:lnTo>
                    <a:lnTo>
                      <a:pt x="15" y="127"/>
                    </a:lnTo>
                    <a:lnTo>
                      <a:pt x="15" y="135"/>
                    </a:lnTo>
                    <a:lnTo>
                      <a:pt x="19" y="140"/>
                    </a:lnTo>
                    <a:lnTo>
                      <a:pt x="19" y="147"/>
                    </a:lnTo>
                    <a:lnTo>
                      <a:pt x="27" y="152"/>
                    </a:lnTo>
                    <a:lnTo>
                      <a:pt x="31" y="159"/>
                    </a:lnTo>
                    <a:lnTo>
                      <a:pt x="39" y="164"/>
                    </a:lnTo>
                    <a:lnTo>
                      <a:pt x="47" y="168"/>
                    </a:lnTo>
                    <a:lnTo>
                      <a:pt x="56" y="171"/>
                    </a:lnTo>
                    <a:lnTo>
                      <a:pt x="67" y="171"/>
                    </a:lnTo>
                    <a:lnTo>
                      <a:pt x="75" y="176"/>
                    </a:lnTo>
                    <a:lnTo>
                      <a:pt x="87" y="176"/>
                    </a:lnTo>
                    <a:lnTo>
                      <a:pt x="103" y="176"/>
                    </a:lnTo>
                    <a:lnTo>
                      <a:pt x="115" y="176"/>
                    </a:lnTo>
                    <a:lnTo>
                      <a:pt x="131" y="176"/>
                    </a:lnTo>
                    <a:lnTo>
                      <a:pt x="147" y="171"/>
                    </a:lnTo>
                    <a:lnTo>
                      <a:pt x="163" y="171"/>
                    </a:lnTo>
                    <a:lnTo>
                      <a:pt x="183" y="168"/>
                    </a:lnTo>
                    <a:lnTo>
                      <a:pt x="203" y="168"/>
                    </a:lnTo>
                    <a:lnTo>
                      <a:pt x="215" y="159"/>
                    </a:lnTo>
                    <a:lnTo>
                      <a:pt x="231" y="159"/>
                    </a:lnTo>
                    <a:lnTo>
                      <a:pt x="247" y="156"/>
                    </a:lnTo>
                    <a:lnTo>
                      <a:pt x="259" y="147"/>
                    </a:lnTo>
                    <a:lnTo>
                      <a:pt x="271" y="144"/>
                    </a:lnTo>
                    <a:lnTo>
                      <a:pt x="283" y="140"/>
                    </a:lnTo>
                    <a:lnTo>
                      <a:pt x="295" y="132"/>
                    </a:lnTo>
                    <a:lnTo>
                      <a:pt x="303" y="127"/>
                    </a:lnTo>
                    <a:lnTo>
                      <a:pt x="312" y="120"/>
                    </a:lnTo>
                    <a:lnTo>
                      <a:pt x="315" y="115"/>
                    </a:lnTo>
                    <a:lnTo>
                      <a:pt x="319" y="108"/>
                    </a:lnTo>
                    <a:lnTo>
                      <a:pt x="327" y="103"/>
                    </a:lnTo>
                    <a:lnTo>
                      <a:pt x="327" y="96"/>
                    </a:lnTo>
                    <a:lnTo>
                      <a:pt x="327" y="88"/>
                    </a:lnTo>
                    <a:lnTo>
                      <a:pt x="327" y="79"/>
                    </a:lnTo>
                    <a:close/>
                    <a:moveTo>
                      <a:pt x="0" y="135"/>
                    </a:moveTo>
                    <a:lnTo>
                      <a:pt x="0" y="123"/>
                    </a:lnTo>
                    <a:lnTo>
                      <a:pt x="0" y="115"/>
                    </a:lnTo>
                    <a:lnTo>
                      <a:pt x="3" y="103"/>
                    </a:lnTo>
                    <a:lnTo>
                      <a:pt x="3" y="96"/>
                    </a:lnTo>
                    <a:lnTo>
                      <a:pt x="7" y="84"/>
                    </a:lnTo>
                    <a:lnTo>
                      <a:pt x="15" y="76"/>
                    </a:lnTo>
                    <a:lnTo>
                      <a:pt x="23" y="68"/>
                    </a:lnTo>
                    <a:lnTo>
                      <a:pt x="31" y="56"/>
                    </a:lnTo>
                    <a:lnTo>
                      <a:pt x="44" y="47"/>
                    </a:lnTo>
                    <a:lnTo>
                      <a:pt x="56" y="40"/>
                    </a:lnTo>
                    <a:lnTo>
                      <a:pt x="67" y="32"/>
                    </a:lnTo>
                    <a:lnTo>
                      <a:pt x="83" y="23"/>
                    </a:lnTo>
                    <a:lnTo>
                      <a:pt x="100" y="20"/>
                    </a:lnTo>
                    <a:lnTo>
                      <a:pt x="115" y="12"/>
                    </a:lnTo>
                    <a:lnTo>
                      <a:pt x="135" y="8"/>
                    </a:lnTo>
                    <a:lnTo>
                      <a:pt x="156" y="3"/>
                    </a:lnTo>
                    <a:lnTo>
                      <a:pt x="175" y="3"/>
                    </a:lnTo>
                    <a:lnTo>
                      <a:pt x="191" y="0"/>
                    </a:lnTo>
                    <a:lnTo>
                      <a:pt x="207" y="0"/>
                    </a:lnTo>
                    <a:lnTo>
                      <a:pt x="227" y="0"/>
                    </a:lnTo>
                    <a:lnTo>
                      <a:pt x="239" y="0"/>
                    </a:lnTo>
                    <a:lnTo>
                      <a:pt x="256" y="3"/>
                    </a:lnTo>
                    <a:lnTo>
                      <a:pt x="271" y="8"/>
                    </a:lnTo>
                    <a:lnTo>
                      <a:pt x="283" y="12"/>
                    </a:lnTo>
                    <a:lnTo>
                      <a:pt x="295" y="15"/>
                    </a:lnTo>
                    <a:lnTo>
                      <a:pt x="307" y="23"/>
                    </a:lnTo>
                    <a:lnTo>
                      <a:pt x="315" y="28"/>
                    </a:lnTo>
                    <a:lnTo>
                      <a:pt x="323" y="35"/>
                    </a:lnTo>
                    <a:lnTo>
                      <a:pt x="331" y="47"/>
                    </a:lnTo>
                    <a:lnTo>
                      <a:pt x="335" y="56"/>
                    </a:lnTo>
                    <a:lnTo>
                      <a:pt x="339" y="68"/>
                    </a:lnTo>
                    <a:lnTo>
                      <a:pt x="343" y="76"/>
                    </a:lnTo>
                    <a:lnTo>
                      <a:pt x="343" y="88"/>
                    </a:lnTo>
                    <a:lnTo>
                      <a:pt x="343" y="100"/>
                    </a:lnTo>
                    <a:lnTo>
                      <a:pt x="343" y="108"/>
                    </a:lnTo>
                    <a:lnTo>
                      <a:pt x="339" y="115"/>
                    </a:lnTo>
                    <a:lnTo>
                      <a:pt x="335" y="127"/>
                    </a:lnTo>
                    <a:lnTo>
                      <a:pt x="327" y="135"/>
                    </a:lnTo>
                    <a:lnTo>
                      <a:pt x="319" y="147"/>
                    </a:lnTo>
                    <a:lnTo>
                      <a:pt x="312" y="156"/>
                    </a:lnTo>
                    <a:lnTo>
                      <a:pt x="300" y="164"/>
                    </a:lnTo>
                    <a:lnTo>
                      <a:pt x="287" y="171"/>
                    </a:lnTo>
                    <a:lnTo>
                      <a:pt x="275" y="179"/>
                    </a:lnTo>
                    <a:lnTo>
                      <a:pt x="259" y="188"/>
                    </a:lnTo>
                    <a:lnTo>
                      <a:pt x="244" y="191"/>
                    </a:lnTo>
                    <a:lnTo>
                      <a:pt x="227" y="200"/>
                    </a:lnTo>
                    <a:lnTo>
                      <a:pt x="212" y="203"/>
                    </a:lnTo>
                    <a:lnTo>
                      <a:pt x="191" y="208"/>
                    </a:lnTo>
                    <a:lnTo>
                      <a:pt x="171" y="212"/>
                    </a:lnTo>
                    <a:lnTo>
                      <a:pt x="151" y="212"/>
                    </a:lnTo>
                    <a:lnTo>
                      <a:pt x="135" y="212"/>
                    </a:lnTo>
                    <a:lnTo>
                      <a:pt x="115" y="212"/>
                    </a:lnTo>
                    <a:lnTo>
                      <a:pt x="103" y="212"/>
                    </a:lnTo>
                    <a:lnTo>
                      <a:pt x="87" y="208"/>
                    </a:lnTo>
                    <a:lnTo>
                      <a:pt x="71" y="203"/>
                    </a:lnTo>
                    <a:lnTo>
                      <a:pt x="59" y="200"/>
                    </a:lnTo>
                    <a:lnTo>
                      <a:pt x="47" y="196"/>
                    </a:lnTo>
                    <a:lnTo>
                      <a:pt x="35" y="188"/>
                    </a:lnTo>
                    <a:lnTo>
                      <a:pt x="27" y="179"/>
                    </a:lnTo>
                    <a:lnTo>
                      <a:pt x="19" y="171"/>
                    </a:lnTo>
                    <a:lnTo>
                      <a:pt x="12" y="168"/>
                    </a:lnTo>
                    <a:lnTo>
                      <a:pt x="7" y="156"/>
                    </a:lnTo>
                    <a:lnTo>
                      <a:pt x="3" y="14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" name="Freeform 40"/>
              <p:cNvSpPr>
                <a:spLocks noChangeArrowheads="1"/>
              </p:cNvSpPr>
              <p:nvPr/>
            </p:nvSpPr>
            <p:spPr bwMode="auto">
              <a:xfrm>
                <a:off x="4348" y="2508"/>
                <a:ext cx="91" cy="67"/>
              </a:xfrm>
              <a:custGeom>
                <a:avLst/>
                <a:gdLst>
                  <a:gd name="T0" fmla="*/ 308 w 364"/>
                  <a:gd name="T1" fmla="*/ 144 h 264"/>
                  <a:gd name="T2" fmla="*/ 329 w 364"/>
                  <a:gd name="T3" fmla="*/ 132 h 264"/>
                  <a:gd name="T4" fmla="*/ 341 w 364"/>
                  <a:gd name="T5" fmla="*/ 116 h 264"/>
                  <a:gd name="T6" fmla="*/ 344 w 364"/>
                  <a:gd name="T7" fmla="*/ 100 h 264"/>
                  <a:gd name="T8" fmla="*/ 344 w 364"/>
                  <a:gd name="T9" fmla="*/ 80 h 264"/>
                  <a:gd name="T10" fmla="*/ 341 w 364"/>
                  <a:gd name="T11" fmla="*/ 60 h 264"/>
                  <a:gd name="T12" fmla="*/ 332 w 364"/>
                  <a:gd name="T13" fmla="*/ 48 h 264"/>
                  <a:gd name="T14" fmla="*/ 320 w 364"/>
                  <a:gd name="T15" fmla="*/ 36 h 264"/>
                  <a:gd name="T16" fmla="*/ 308 w 364"/>
                  <a:gd name="T17" fmla="*/ 28 h 264"/>
                  <a:gd name="T18" fmla="*/ 292 w 364"/>
                  <a:gd name="T19" fmla="*/ 24 h 264"/>
                  <a:gd name="T20" fmla="*/ 276 w 364"/>
                  <a:gd name="T21" fmla="*/ 28 h 264"/>
                  <a:gd name="T22" fmla="*/ 268 w 364"/>
                  <a:gd name="T23" fmla="*/ 32 h 264"/>
                  <a:gd name="T24" fmla="*/ 264 w 364"/>
                  <a:gd name="T25" fmla="*/ 40 h 264"/>
                  <a:gd name="T26" fmla="*/ 256 w 364"/>
                  <a:gd name="T27" fmla="*/ 48 h 264"/>
                  <a:gd name="T28" fmla="*/ 244 w 364"/>
                  <a:gd name="T29" fmla="*/ 56 h 264"/>
                  <a:gd name="T30" fmla="*/ 236 w 364"/>
                  <a:gd name="T31" fmla="*/ 53 h 264"/>
                  <a:gd name="T32" fmla="*/ 229 w 364"/>
                  <a:gd name="T33" fmla="*/ 48 h 264"/>
                  <a:gd name="T34" fmla="*/ 224 w 364"/>
                  <a:gd name="T35" fmla="*/ 36 h 264"/>
                  <a:gd name="T36" fmla="*/ 224 w 364"/>
                  <a:gd name="T37" fmla="*/ 24 h 264"/>
                  <a:gd name="T38" fmla="*/ 229 w 364"/>
                  <a:gd name="T39" fmla="*/ 16 h 264"/>
                  <a:gd name="T40" fmla="*/ 241 w 364"/>
                  <a:gd name="T41" fmla="*/ 9 h 264"/>
                  <a:gd name="T42" fmla="*/ 264 w 364"/>
                  <a:gd name="T43" fmla="*/ 0 h 264"/>
                  <a:gd name="T44" fmla="*/ 288 w 364"/>
                  <a:gd name="T45" fmla="*/ 0 h 264"/>
                  <a:gd name="T46" fmla="*/ 312 w 364"/>
                  <a:gd name="T47" fmla="*/ 12 h 264"/>
                  <a:gd name="T48" fmla="*/ 332 w 364"/>
                  <a:gd name="T49" fmla="*/ 28 h 264"/>
                  <a:gd name="T50" fmla="*/ 348 w 364"/>
                  <a:gd name="T51" fmla="*/ 48 h 264"/>
                  <a:gd name="T52" fmla="*/ 360 w 364"/>
                  <a:gd name="T53" fmla="*/ 76 h 264"/>
                  <a:gd name="T54" fmla="*/ 364 w 364"/>
                  <a:gd name="T55" fmla="*/ 104 h 264"/>
                  <a:gd name="T56" fmla="*/ 360 w 364"/>
                  <a:gd name="T57" fmla="*/ 132 h 264"/>
                  <a:gd name="T58" fmla="*/ 348 w 364"/>
                  <a:gd name="T59" fmla="*/ 152 h 264"/>
                  <a:gd name="T60" fmla="*/ 332 w 364"/>
                  <a:gd name="T61" fmla="*/ 172 h 264"/>
                  <a:gd name="T62" fmla="*/ 308 w 364"/>
                  <a:gd name="T63" fmla="*/ 180 h 264"/>
                  <a:gd name="T64" fmla="*/ 292 w 364"/>
                  <a:gd name="T65" fmla="*/ 188 h 264"/>
                  <a:gd name="T66" fmla="*/ 273 w 364"/>
                  <a:gd name="T67" fmla="*/ 188 h 264"/>
                  <a:gd name="T68" fmla="*/ 256 w 364"/>
                  <a:gd name="T69" fmla="*/ 188 h 264"/>
                  <a:gd name="T70" fmla="*/ 232 w 364"/>
                  <a:gd name="T71" fmla="*/ 184 h 264"/>
                  <a:gd name="T72" fmla="*/ 212 w 364"/>
                  <a:gd name="T73" fmla="*/ 172 h 264"/>
                  <a:gd name="T74" fmla="*/ 173 w 364"/>
                  <a:gd name="T75" fmla="*/ 152 h 264"/>
                  <a:gd name="T76" fmla="*/ 129 w 364"/>
                  <a:gd name="T77" fmla="*/ 132 h 264"/>
                  <a:gd name="T78" fmla="*/ 92 w 364"/>
                  <a:gd name="T79" fmla="*/ 116 h 264"/>
                  <a:gd name="T80" fmla="*/ 64 w 364"/>
                  <a:gd name="T81" fmla="*/ 109 h 264"/>
                  <a:gd name="T82" fmla="*/ 44 w 364"/>
                  <a:gd name="T83" fmla="*/ 100 h 264"/>
                  <a:gd name="T84" fmla="*/ 76 w 364"/>
                  <a:gd name="T85" fmla="*/ 208 h 264"/>
                  <a:gd name="T86" fmla="*/ 80 w 364"/>
                  <a:gd name="T87" fmla="*/ 224 h 264"/>
                  <a:gd name="T88" fmla="*/ 92 w 364"/>
                  <a:gd name="T89" fmla="*/ 228 h 264"/>
                  <a:gd name="T90" fmla="*/ 100 w 364"/>
                  <a:gd name="T91" fmla="*/ 236 h 264"/>
                  <a:gd name="T92" fmla="*/ 116 w 364"/>
                  <a:gd name="T93" fmla="*/ 236 h 264"/>
                  <a:gd name="T94" fmla="*/ 136 w 364"/>
                  <a:gd name="T95" fmla="*/ 236 h 264"/>
                  <a:gd name="T96" fmla="*/ 64 w 364"/>
                  <a:gd name="T97" fmla="*/ 264 h 264"/>
                  <a:gd name="T98" fmla="*/ 29 w 364"/>
                  <a:gd name="T99" fmla="*/ 80 h 264"/>
                  <a:gd name="T100" fmla="*/ 48 w 364"/>
                  <a:gd name="T101" fmla="*/ 84 h 264"/>
                  <a:gd name="T102" fmla="*/ 68 w 364"/>
                  <a:gd name="T103" fmla="*/ 92 h 264"/>
                  <a:gd name="T104" fmla="*/ 96 w 364"/>
                  <a:gd name="T105" fmla="*/ 104 h 264"/>
                  <a:gd name="T106" fmla="*/ 124 w 364"/>
                  <a:gd name="T107" fmla="*/ 116 h 264"/>
                  <a:gd name="T108" fmla="*/ 160 w 364"/>
                  <a:gd name="T109" fmla="*/ 128 h 264"/>
                  <a:gd name="T110" fmla="*/ 192 w 364"/>
                  <a:gd name="T111" fmla="*/ 144 h 264"/>
                  <a:gd name="T112" fmla="*/ 220 w 364"/>
                  <a:gd name="T113" fmla="*/ 152 h 264"/>
                  <a:gd name="T114" fmla="*/ 244 w 364"/>
                  <a:gd name="T115" fmla="*/ 156 h 264"/>
                  <a:gd name="T116" fmla="*/ 268 w 364"/>
                  <a:gd name="T117" fmla="*/ 156 h 264"/>
                  <a:gd name="T118" fmla="*/ 288 w 364"/>
                  <a:gd name="T119" fmla="*/ 15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4" h="264">
                    <a:moveTo>
                      <a:pt x="292" y="152"/>
                    </a:moveTo>
                    <a:lnTo>
                      <a:pt x="300" y="148"/>
                    </a:lnTo>
                    <a:lnTo>
                      <a:pt x="308" y="144"/>
                    </a:lnTo>
                    <a:lnTo>
                      <a:pt x="316" y="140"/>
                    </a:lnTo>
                    <a:lnTo>
                      <a:pt x="320" y="136"/>
                    </a:lnTo>
                    <a:lnTo>
                      <a:pt x="329" y="132"/>
                    </a:lnTo>
                    <a:lnTo>
                      <a:pt x="332" y="128"/>
                    </a:lnTo>
                    <a:lnTo>
                      <a:pt x="336" y="124"/>
                    </a:lnTo>
                    <a:lnTo>
                      <a:pt x="341" y="116"/>
                    </a:lnTo>
                    <a:lnTo>
                      <a:pt x="344" y="112"/>
                    </a:lnTo>
                    <a:lnTo>
                      <a:pt x="344" y="104"/>
                    </a:lnTo>
                    <a:lnTo>
                      <a:pt x="344" y="100"/>
                    </a:lnTo>
                    <a:lnTo>
                      <a:pt x="344" y="92"/>
                    </a:lnTo>
                    <a:lnTo>
                      <a:pt x="344" y="88"/>
                    </a:lnTo>
                    <a:lnTo>
                      <a:pt x="344" y="80"/>
                    </a:lnTo>
                    <a:lnTo>
                      <a:pt x="344" y="72"/>
                    </a:lnTo>
                    <a:lnTo>
                      <a:pt x="341" y="68"/>
                    </a:lnTo>
                    <a:lnTo>
                      <a:pt x="341" y="60"/>
                    </a:lnTo>
                    <a:lnTo>
                      <a:pt x="336" y="56"/>
                    </a:lnTo>
                    <a:lnTo>
                      <a:pt x="332" y="53"/>
                    </a:lnTo>
                    <a:lnTo>
                      <a:pt x="332" y="48"/>
                    </a:lnTo>
                    <a:lnTo>
                      <a:pt x="329" y="40"/>
                    </a:lnTo>
                    <a:lnTo>
                      <a:pt x="324" y="40"/>
                    </a:lnTo>
                    <a:lnTo>
                      <a:pt x="320" y="36"/>
                    </a:lnTo>
                    <a:lnTo>
                      <a:pt x="316" y="32"/>
                    </a:lnTo>
                    <a:lnTo>
                      <a:pt x="312" y="28"/>
                    </a:lnTo>
                    <a:lnTo>
                      <a:pt x="308" y="28"/>
                    </a:lnTo>
                    <a:lnTo>
                      <a:pt x="300" y="24"/>
                    </a:lnTo>
                    <a:lnTo>
                      <a:pt x="296" y="24"/>
                    </a:lnTo>
                    <a:lnTo>
                      <a:pt x="292" y="24"/>
                    </a:lnTo>
                    <a:lnTo>
                      <a:pt x="288" y="24"/>
                    </a:lnTo>
                    <a:lnTo>
                      <a:pt x="285" y="24"/>
                    </a:lnTo>
                    <a:lnTo>
                      <a:pt x="276" y="28"/>
                    </a:lnTo>
                    <a:lnTo>
                      <a:pt x="273" y="28"/>
                    </a:lnTo>
                    <a:lnTo>
                      <a:pt x="273" y="32"/>
                    </a:lnTo>
                    <a:lnTo>
                      <a:pt x="268" y="32"/>
                    </a:lnTo>
                    <a:lnTo>
                      <a:pt x="268" y="36"/>
                    </a:lnTo>
                    <a:lnTo>
                      <a:pt x="264" y="36"/>
                    </a:lnTo>
                    <a:lnTo>
                      <a:pt x="264" y="40"/>
                    </a:lnTo>
                    <a:lnTo>
                      <a:pt x="260" y="44"/>
                    </a:lnTo>
                    <a:lnTo>
                      <a:pt x="260" y="48"/>
                    </a:lnTo>
                    <a:lnTo>
                      <a:pt x="256" y="48"/>
                    </a:lnTo>
                    <a:lnTo>
                      <a:pt x="252" y="53"/>
                    </a:lnTo>
                    <a:lnTo>
                      <a:pt x="248" y="53"/>
                    </a:lnTo>
                    <a:lnTo>
                      <a:pt x="244" y="56"/>
                    </a:lnTo>
                    <a:lnTo>
                      <a:pt x="241" y="56"/>
                    </a:lnTo>
                    <a:lnTo>
                      <a:pt x="236" y="56"/>
                    </a:lnTo>
                    <a:lnTo>
                      <a:pt x="236" y="53"/>
                    </a:lnTo>
                    <a:lnTo>
                      <a:pt x="232" y="53"/>
                    </a:lnTo>
                    <a:lnTo>
                      <a:pt x="232" y="48"/>
                    </a:lnTo>
                    <a:lnTo>
                      <a:pt x="229" y="48"/>
                    </a:lnTo>
                    <a:lnTo>
                      <a:pt x="224" y="44"/>
                    </a:lnTo>
                    <a:lnTo>
                      <a:pt x="224" y="40"/>
                    </a:lnTo>
                    <a:lnTo>
                      <a:pt x="224" y="36"/>
                    </a:lnTo>
                    <a:lnTo>
                      <a:pt x="224" y="32"/>
                    </a:lnTo>
                    <a:lnTo>
                      <a:pt x="224" y="28"/>
                    </a:lnTo>
                    <a:lnTo>
                      <a:pt x="224" y="24"/>
                    </a:lnTo>
                    <a:lnTo>
                      <a:pt x="224" y="20"/>
                    </a:lnTo>
                    <a:lnTo>
                      <a:pt x="224" y="16"/>
                    </a:lnTo>
                    <a:lnTo>
                      <a:pt x="229" y="16"/>
                    </a:lnTo>
                    <a:lnTo>
                      <a:pt x="232" y="12"/>
                    </a:lnTo>
                    <a:lnTo>
                      <a:pt x="236" y="9"/>
                    </a:lnTo>
                    <a:lnTo>
                      <a:pt x="241" y="9"/>
                    </a:lnTo>
                    <a:lnTo>
                      <a:pt x="244" y="4"/>
                    </a:lnTo>
                    <a:lnTo>
                      <a:pt x="252" y="4"/>
                    </a:lnTo>
                    <a:lnTo>
                      <a:pt x="264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8" y="0"/>
                    </a:lnTo>
                    <a:lnTo>
                      <a:pt x="296" y="4"/>
                    </a:lnTo>
                    <a:lnTo>
                      <a:pt x="304" y="9"/>
                    </a:lnTo>
                    <a:lnTo>
                      <a:pt x="312" y="12"/>
                    </a:lnTo>
                    <a:lnTo>
                      <a:pt x="320" y="16"/>
                    </a:lnTo>
                    <a:lnTo>
                      <a:pt x="329" y="24"/>
                    </a:lnTo>
                    <a:lnTo>
                      <a:pt x="332" y="28"/>
                    </a:lnTo>
                    <a:lnTo>
                      <a:pt x="341" y="36"/>
                    </a:lnTo>
                    <a:lnTo>
                      <a:pt x="344" y="40"/>
                    </a:lnTo>
                    <a:lnTo>
                      <a:pt x="348" y="48"/>
                    </a:lnTo>
                    <a:lnTo>
                      <a:pt x="352" y="56"/>
                    </a:lnTo>
                    <a:lnTo>
                      <a:pt x="356" y="63"/>
                    </a:lnTo>
                    <a:lnTo>
                      <a:pt x="360" y="76"/>
                    </a:lnTo>
                    <a:lnTo>
                      <a:pt x="364" y="84"/>
                    </a:lnTo>
                    <a:lnTo>
                      <a:pt x="364" y="96"/>
                    </a:lnTo>
                    <a:lnTo>
                      <a:pt x="364" y="104"/>
                    </a:lnTo>
                    <a:lnTo>
                      <a:pt x="364" y="116"/>
                    </a:lnTo>
                    <a:lnTo>
                      <a:pt x="364" y="124"/>
                    </a:lnTo>
                    <a:lnTo>
                      <a:pt x="360" y="132"/>
                    </a:lnTo>
                    <a:lnTo>
                      <a:pt x="356" y="140"/>
                    </a:lnTo>
                    <a:lnTo>
                      <a:pt x="352" y="148"/>
                    </a:lnTo>
                    <a:lnTo>
                      <a:pt x="348" y="152"/>
                    </a:lnTo>
                    <a:lnTo>
                      <a:pt x="344" y="160"/>
                    </a:lnTo>
                    <a:lnTo>
                      <a:pt x="341" y="165"/>
                    </a:lnTo>
                    <a:lnTo>
                      <a:pt x="332" y="172"/>
                    </a:lnTo>
                    <a:lnTo>
                      <a:pt x="324" y="176"/>
                    </a:lnTo>
                    <a:lnTo>
                      <a:pt x="316" y="180"/>
                    </a:lnTo>
                    <a:lnTo>
                      <a:pt x="308" y="180"/>
                    </a:lnTo>
                    <a:lnTo>
                      <a:pt x="304" y="184"/>
                    </a:lnTo>
                    <a:lnTo>
                      <a:pt x="296" y="184"/>
                    </a:lnTo>
                    <a:lnTo>
                      <a:pt x="292" y="188"/>
                    </a:lnTo>
                    <a:lnTo>
                      <a:pt x="285" y="188"/>
                    </a:lnTo>
                    <a:lnTo>
                      <a:pt x="280" y="188"/>
                    </a:lnTo>
                    <a:lnTo>
                      <a:pt x="273" y="188"/>
                    </a:lnTo>
                    <a:lnTo>
                      <a:pt x="268" y="188"/>
                    </a:lnTo>
                    <a:lnTo>
                      <a:pt x="260" y="188"/>
                    </a:lnTo>
                    <a:lnTo>
                      <a:pt x="256" y="188"/>
                    </a:lnTo>
                    <a:lnTo>
                      <a:pt x="248" y="184"/>
                    </a:lnTo>
                    <a:lnTo>
                      <a:pt x="241" y="184"/>
                    </a:lnTo>
                    <a:lnTo>
                      <a:pt x="232" y="184"/>
                    </a:lnTo>
                    <a:lnTo>
                      <a:pt x="229" y="180"/>
                    </a:lnTo>
                    <a:lnTo>
                      <a:pt x="220" y="176"/>
                    </a:lnTo>
                    <a:lnTo>
                      <a:pt x="212" y="172"/>
                    </a:lnTo>
                    <a:lnTo>
                      <a:pt x="208" y="172"/>
                    </a:lnTo>
                    <a:lnTo>
                      <a:pt x="188" y="160"/>
                    </a:lnTo>
                    <a:lnTo>
                      <a:pt x="173" y="152"/>
                    </a:lnTo>
                    <a:lnTo>
                      <a:pt x="156" y="148"/>
                    </a:lnTo>
                    <a:lnTo>
                      <a:pt x="140" y="140"/>
                    </a:lnTo>
                    <a:lnTo>
                      <a:pt x="129" y="132"/>
                    </a:lnTo>
                    <a:lnTo>
                      <a:pt x="112" y="128"/>
                    </a:lnTo>
                    <a:lnTo>
                      <a:pt x="100" y="124"/>
                    </a:lnTo>
                    <a:lnTo>
                      <a:pt x="92" y="116"/>
                    </a:lnTo>
                    <a:lnTo>
                      <a:pt x="80" y="116"/>
                    </a:lnTo>
                    <a:lnTo>
                      <a:pt x="73" y="112"/>
                    </a:lnTo>
                    <a:lnTo>
                      <a:pt x="64" y="109"/>
                    </a:lnTo>
                    <a:lnTo>
                      <a:pt x="56" y="104"/>
                    </a:lnTo>
                    <a:lnTo>
                      <a:pt x="48" y="104"/>
                    </a:lnTo>
                    <a:lnTo>
                      <a:pt x="44" y="100"/>
                    </a:lnTo>
                    <a:lnTo>
                      <a:pt x="40" y="100"/>
                    </a:lnTo>
                    <a:lnTo>
                      <a:pt x="36" y="100"/>
                    </a:lnTo>
                    <a:lnTo>
                      <a:pt x="76" y="208"/>
                    </a:lnTo>
                    <a:lnTo>
                      <a:pt x="76" y="216"/>
                    </a:lnTo>
                    <a:lnTo>
                      <a:pt x="80" y="216"/>
                    </a:lnTo>
                    <a:lnTo>
                      <a:pt x="80" y="224"/>
                    </a:lnTo>
                    <a:lnTo>
                      <a:pt x="85" y="224"/>
                    </a:lnTo>
                    <a:lnTo>
                      <a:pt x="88" y="228"/>
                    </a:lnTo>
                    <a:lnTo>
                      <a:pt x="92" y="228"/>
                    </a:lnTo>
                    <a:lnTo>
                      <a:pt x="96" y="232"/>
                    </a:lnTo>
                    <a:lnTo>
                      <a:pt x="96" y="236"/>
                    </a:lnTo>
                    <a:lnTo>
                      <a:pt x="100" y="236"/>
                    </a:lnTo>
                    <a:lnTo>
                      <a:pt x="108" y="236"/>
                    </a:lnTo>
                    <a:lnTo>
                      <a:pt x="112" y="236"/>
                    </a:lnTo>
                    <a:lnTo>
                      <a:pt x="116" y="236"/>
                    </a:lnTo>
                    <a:lnTo>
                      <a:pt x="124" y="236"/>
                    </a:lnTo>
                    <a:lnTo>
                      <a:pt x="129" y="236"/>
                    </a:lnTo>
                    <a:lnTo>
                      <a:pt x="136" y="236"/>
                    </a:lnTo>
                    <a:lnTo>
                      <a:pt x="144" y="236"/>
                    </a:lnTo>
                    <a:lnTo>
                      <a:pt x="148" y="244"/>
                    </a:lnTo>
                    <a:lnTo>
                      <a:pt x="64" y="264"/>
                    </a:lnTo>
                    <a:lnTo>
                      <a:pt x="0" y="88"/>
                    </a:lnTo>
                    <a:lnTo>
                      <a:pt x="24" y="80"/>
                    </a:lnTo>
                    <a:lnTo>
                      <a:pt x="29" y="80"/>
                    </a:lnTo>
                    <a:lnTo>
                      <a:pt x="36" y="84"/>
                    </a:lnTo>
                    <a:lnTo>
                      <a:pt x="40" y="84"/>
                    </a:lnTo>
                    <a:lnTo>
                      <a:pt x="48" y="84"/>
                    </a:lnTo>
                    <a:lnTo>
                      <a:pt x="56" y="88"/>
                    </a:lnTo>
                    <a:lnTo>
                      <a:pt x="64" y="92"/>
                    </a:lnTo>
                    <a:lnTo>
                      <a:pt x="68" y="92"/>
                    </a:lnTo>
                    <a:lnTo>
                      <a:pt x="80" y="96"/>
                    </a:lnTo>
                    <a:lnTo>
                      <a:pt x="88" y="100"/>
                    </a:lnTo>
                    <a:lnTo>
                      <a:pt x="96" y="104"/>
                    </a:lnTo>
                    <a:lnTo>
                      <a:pt x="104" y="104"/>
                    </a:lnTo>
                    <a:lnTo>
                      <a:pt x="116" y="112"/>
                    </a:lnTo>
                    <a:lnTo>
                      <a:pt x="124" y="116"/>
                    </a:lnTo>
                    <a:lnTo>
                      <a:pt x="136" y="120"/>
                    </a:lnTo>
                    <a:lnTo>
                      <a:pt x="148" y="124"/>
                    </a:lnTo>
                    <a:lnTo>
                      <a:pt x="160" y="128"/>
                    </a:lnTo>
                    <a:lnTo>
                      <a:pt x="173" y="136"/>
                    </a:lnTo>
                    <a:lnTo>
                      <a:pt x="180" y="140"/>
                    </a:lnTo>
                    <a:lnTo>
                      <a:pt x="192" y="144"/>
                    </a:lnTo>
                    <a:lnTo>
                      <a:pt x="200" y="148"/>
                    </a:lnTo>
                    <a:lnTo>
                      <a:pt x="208" y="148"/>
                    </a:lnTo>
                    <a:lnTo>
                      <a:pt x="220" y="152"/>
                    </a:lnTo>
                    <a:lnTo>
                      <a:pt x="229" y="152"/>
                    </a:lnTo>
                    <a:lnTo>
                      <a:pt x="236" y="156"/>
                    </a:lnTo>
                    <a:lnTo>
                      <a:pt x="244" y="156"/>
                    </a:lnTo>
                    <a:lnTo>
                      <a:pt x="252" y="156"/>
                    </a:lnTo>
                    <a:lnTo>
                      <a:pt x="260" y="156"/>
                    </a:lnTo>
                    <a:lnTo>
                      <a:pt x="268" y="156"/>
                    </a:lnTo>
                    <a:lnTo>
                      <a:pt x="273" y="156"/>
                    </a:lnTo>
                    <a:lnTo>
                      <a:pt x="280" y="156"/>
                    </a:lnTo>
                    <a:lnTo>
                      <a:pt x="288" y="152"/>
                    </a:lnTo>
                    <a:lnTo>
                      <a:pt x="292" y="15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" name="Freeform 41"/>
              <p:cNvSpPr>
                <a:spLocks noEditPoints="1" noChangeArrowheads="1"/>
              </p:cNvSpPr>
              <p:nvPr/>
            </p:nvSpPr>
            <p:spPr bwMode="auto">
              <a:xfrm>
                <a:off x="4376" y="2571"/>
                <a:ext cx="84" cy="57"/>
              </a:xfrm>
              <a:custGeom>
                <a:avLst/>
                <a:gdLst>
                  <a:gd name="T0" fmla="*/ 312 w 336"/>
                  <a:gd name="T1" fmla="*/ 52 h 232"/>
                  <a:gd name="T2" fmla="*/ 292 w 336"/>
                  <a:gd name="T3" fmla="*/ 40 h 232"/>
                  <a:gd name="T4" fmla="*/ 260 w 336"/>
                  <a:gd name="T5" fmla="*/ 32 h 232"/>
                  <a:gd name="T6" fmla="*/ 224 w 336"/>
                  <a:gd name="T7" fmla="*/ 36 h 232"/>
                  <a:gd name="T8" fmla="*/ 180 w 336"/>
                  <a:gd name="T9" fmla="*/ 44 h 232"/>
                  <a:gd name="T10" fmla="*/ 129 w 336"/>
                  <a:gd name="T11" fmla="*/ 60 h 232"/>
                  <a:gd name="T12" fmla="*/ 84 w 336"/>
                  <a:gd name="T13" fmla="*/ 80 h 232"/>
                  <a:gd name="T14" fmla="*/ 52 w 336"/>
                  <a:gd name="T15" fmla="*/ 104 h 232"/>
                  <a:gd name="T16" fmla="*/ 28 w 336"/>
                  <a:gd name="T17" fmla="*/ 127 h 232"/>
                  <a:gd name="T18" fmla="*/ 17 w 336"/>
                  <a:gd name="T19" fmla="*/ 152 h 232"/>
                  <a:gd name="T20" fmla="*/ 20 w 336"/>
                  <a:gd name="T21" fmla="*/ 172 h 232"/>
                  <a:gd name="T22" fmla="*/ 32 w 336"/>
                  <a:gd name="T23" fmla="*/ 188 h 232"/>
                  <a:gd name="T24" fmla="*/ 52 w 336"/>
                  <a:gd name="T25" fmla="*/ 200 h 232"/>
                  <a:gd name="T26" fmla="*/ 88 w 336"/>
                  <a:gd name="T27" fmla="*/ 200 h 232"/>
                  <a:gd name="T28" fmla="*/ 129 w 336"/>
                  <a:gd name="T29" fmla="*/ 196 h 232"/>
                  <a:gd name="T30" fmla="*/ 173 w 336"/>
                  <a:gd name="T31" fmla="*/ 183 h 232"/>
                  <a:gd name="T32" fmla="*/ 224 w 336"/>
                  <a:gd name="T33" fmla="*/ 164 h 232"/>
                  <a:gd name="T34" fmla="*/ 264 w 336"/>
                  <a:gd name="T35" fmla="*/ 144 h 232"/>
                  <a:gd name="T36" fmla="*/ 296 w 336"/>
                  <a:gd name="T37" fmla="*/ 124 h 232"/>
                  <a:gd name="T38" fmla="*/ 312 w 336"/>
                  <a:gd name="T39" fmla="*/ 100 h 232"/>
                  <a:gd name="T40" fmla="*/ 320 w 336"/>
                  <a:gd name="T41" fmla="*/ 76 h 232"/>
                  <a:gd name="T42" fmla="*/ 4 w 336"/>
                  <a:gd name="T43" fmla="*/ 176 h 232"/>
                  <a:gd name="T44" fmla="*/ 0 w 336"/>
                  <a:gd name="T45" fmla="*/ 144 h 232"/>
                  <a:gd name="T46" fmla="*/ 8 w 336"/>
                  <a:gd name="T47" fmla="*/ 112 h 232"/>
                  <a:gd name="T48" fmla="*/ 32 w 336"/>
                  <a:gd name="T49" fmla="*/ 80 h 232"/>
                  <a:gd name="T50" fmla="*/ 68 w 336"/>
                  <a:gd name="T51" fmla="*/ 52 h 232"/>
                  <a:gd name="T52" fmla="*/ 117 w 336"/>
                  <a:gd name="T53" fmla="*/ 24 h 232"/>
                  <a:gd name="T54" fmla="*/ 168 w 336"/>
                  <a:gd name="T55" fmla="*/ 8 h 232"/>
                  <a:gd name="T56" fmla="*/ 220 w 336"/>
                  <a:gd name="T57" fmla="*/ 0 h 232"/>
                  <a:gd name="T58" fmla="*/ 264 w 336"/>
                  <a:gd name="T59" fmla="*/ 4 h 232"/>
                  <a:gd name="T60" fmla="*/ 296 w 336"/>
                  <a:gd name="T61" fmla="*/ 16 h 232"/>
                  <a:gd name="T62" fmla="*/ 324 w 336"/>
                  <a:gd name="T63" fmla="*/ 36 h 232"/>
                  <a:gd name="T64" fmla="*/ 336 w 336"/>
                  <a:gd name="T65" fmla="*/ 68 h 232"/>
                  <a:gd name="T66" fmla="*/ 336 w 336"/>
                  <a:gd name="T67" fmla="*/ 100 h 232"/>
                  <a:gd name="T68" fmla="*/ 324 w 336"/>
                  <a:gd name="T69" fmla="*/ 132 h 232"/>
                  <a:gd name="T70" fmla="*/ 296 w 336"/>
                  <a:gd name="T71" fmla="*/ 160 h 232"/>
                  <a:gd name="T72" fmla="*/ 256 w 336"/>
                  <a:gd name="T73" fmla="*/ 188 h 232"/>
                  <a:gd name="T74" fmla="*/ 204 w 336"/>
                  <a:gd name="T75" fmla="*/ 212 h 232"/>
                  <a:gd name="T76" fmla="*/ 148 w 336"/>
                  <a:gd name="T77" fmla="*/ 227 h 232"/>
                  <a:gd name="T78" fmla="*/ 100 w 336"/>
                  <a:gd name="T79" fmla="*/ 232 h 232"/>
                  <a:gd name="T80" fmla="*/ 61 w 336"/>
                  <a:gd name="T81" fmla="*/ 224 h 232"/>
                  <a:gd name="T82" fmla="*/ 28 w 336"/>
                  <a:gd name="T83" fmla="*/ 212 h 232"/>
                  <a:gd name="T84" fmla="*/ 8 w 336"/>
                  <a:gd name="T85" fmla="*/ 188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6" h="231">
                    <a:moveTo>
                      <a:pt x="320" y="64"/>
                    </a:moveTo>
                    <a:lnTo>
                      <a:pt x="317" y="56"/>
                    </a:lnTo>
                    <a:lnTo>
                      <a:pt x="312" y="52"/>
                    </a:lnTo>
                    <a:lnTo>
                      <a:pt x="304" y="44"/>
                    </a:lnTo>
                    <a:lnTo>
                      <a:pt x="300" y="44"/>
                    </a:lnTo>
                    <a:lnTo>
                      <a:pt x="292" y="40"/>
                    </a:lnTo>
                    <a:lnTo>
                      <a:pt x="280" y="36"/>
                    </a:lnTo>
                    <a:lnTo>
                      <a:pt x="273" y="36"/>
                    </a:lnTo>
                    <a:lnTo>
                      <a:pt x="260" y="32"/>
                    </a:lnTo>
                    <a:lnTo>
                      <a:pt x="248" y="32"/>
                    </a:lnTo>
                    <a:lnTo>
                      <a:pt x="236" y="32"/>
                    </a:lnTo>
                    <a:lnTo>
                      <a:pt x="224" y="36"/>
                    </a:lnTo>
                    <a:lnTo>
                      <a:pt x="208" y="36"/>
                    </a:lnTo>
                    <a:lnTo>
                      <a:pt x="196" y="40"/>
                    </a:lnTo>
                    <a:lnTo>
                      <a:pt x="180" y="44"/>
                    </a:lnTo>
                    <a:lnTo>
                      <a:pt x="164" y="48"/>
                    </a:lnTo>
                    <a:lnTo>
                      <a:pt x="148" y="56"/>
                    </a:lnTo>
                    <a:lnTo>
                      <a:pt x="129" y="60"/>
                    </a:lnTo>
                    <a:lnTo>
                      <a:pt x="112" y="68"/>
                    </a:lnTo>
                    <a:lnTo>
                      <a:pt x="100" y="76"/>
                    </a:lnTo>
                    <a:lnTo>
                      <a:pt x="84" y="80"/>
                    </a:lnTo>
                    <a:lnTo>
                      <a:pt x="73" y="88"/>
                    </a:lnTo>
                    <a:lnTo>
                      <a:pt x="61" y="96"/>
                    </a:lnTo>
                    <a:lnTo>
                      <a:pt x="52" y="104"/>
                    </a:lnTo>
                    <a:lnTo>
                      <a:pt x="44" y="112"/>
                    </a:lnTo>
                    <a:lnTo>
                      <a:pt x="36" y="120"/>
                    </a:lnTo>
                    <a:lnTo>
                      <a:pt x="28" y="127"/>
                    </a:lnTo>
                    <a:lnTo>
                      <a:pt x="24" y="136"/>
                    </a:lnTo>
                    <a:lnTo>
                      <a:pt x="20" y="144"/>
                    </a:lnTo>
                    <a:lnTo>
                      <a:pt x="17" y="152"/>
                    </a:lnTo>
                    <a:lnTo>
                      <a:pt x="17" y="156"/>
                    </a:lnTo>
                    <a:lnTo>
                      <a:pt x="17" y="164"/>
                    </a:lnTo>
                    <a:lnTo>
                      <a:pt x="20" y="172"/>
                    </a:lnTo>
                    <a:lnTo>
                      <a:pt x="20" y="176"/>
                    </a:lnTo>
                    <a:lnTo>
                      <a:pt x="28" y="183"/>
                    </a:lnTo>
                    <a:lnTo>
                      <a:pt x="32" y="188"/>
                    </a:lnTo>
                    <a:lnTo>
                      <a:pt x="40" y="192"/>
                    </a:lnTo>
                    <a:lnTo>
                      <a:pt x="44" y="196"/>
                    </a:lnTo>
                    <a:lnTo>
                      <a:pt x="52" y="200"/>
                    </a:lnTo>
                    <a:lnTo>
                      <a:pt x="64" y="200"/>
                    </a:lnTo>
                    <a:lnTo>
                      <a:pt x="76" y="200"/>
                    </a:lnTo>
                    <a:lnTo>
                      <a:pt x="88" y="200"/>
                    </a:lnTo>
                    <a:lnTo>
                      <a:pt x="100" y="200"/>
                    </a:lnTo>
                    <a:lnTo>
                      <a:pt x="112" y="200"/>
                    </a:lnTo>
                    <a:lnTo>
                      <a:pt x="129" y="196"/>
                    </a:lnTo>
                    <a:lnTo>
                      <a:pt x="140" y="192"/>
                    </a:lnTo>
                    <a:lnTo>
                      <a:pt x="156" y="188"/>
                    </a:lnTo>
                    <a:lnTo>
                      <a:pt x="173" y="183"/>
                    </a:lnTo>
                    <a:lnTo>
                      <a:pt x="192" y="176"/>
                    </a:lnTo>
                    <a:lnTo>
                      <a:pt x="208" y="172"/>
                    </a:lnTo>
                    <a:lnTo>
                      <a:pt x="224" y="164"/>
                    </a:lnTo>
                    <a:lnTo>
                      <a:pt x="236" y="156"/>
                    </a:lnTo>
                    <a:lnTo>
                      <a:pt x="252" y="152"/>
                    </a:lnTo>
                    <a:lnTo>
                      <a:pt x="264" y="144"/>
                    </a:lnTo>
                    <a:lnTo>
                      <a:pt x="276" y="136"/>
                    </a:lnTo>
                    <a:lnTo>
                      <a:pt x="285" y="132"/>
                    </a:lnTo>
                    <a:lnTo>
                      <a:pt x="296" y="124"/>
                    </a:lnTo>
                    <a:lnTo>
                      <a:pt x="300" y="116"/>
                    </a:lnTo>
                    <a:lnTo>
                      <a:pt x="308" y="108"/>
                    </a:lnTo>
                    <a:lnTo>
                      <a:pt x="312" y="100"/>
                    </a:lnTo>
                    <a:lnTo>
                      <a:pt x="317" y="92"/>
                    </a:lnTo>
                    <a:lnTo>
                      <a:pt x="320" y="83"/>
                    </a:lnTo>
                    <a:lnTo>
                      <a:pt x="320" y="76"/>
                    </a:lnTo>
                    <a:lnTo>
                      <a:pt x="320" y="68"/>
                    </a:lnTo>
                    <a:lnTo>
                      <a:pt x="320" y="64"/>
                    </a:lnTo>
                    <a:close/>
                    <a:moveTo>
                      <a:pt x="4" y="176"/>
                    </a:moveTo>
                    <a:lnTo>
                      <a:pt x="0" y="168"/>
                    </a:lnTo>
                    <a:lnTo>
                      <a:pt x="0" y="156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4" y="124"/>
                    </a:lnTo>
                    <a:lnTo>
                      <a:pt x="8" y="112"/>
                    </a:lnTo>
                    <a:lnTo>
                      <a:pt x="17" y="104"/>
                    </a:lnTo>
                    <a:lnTo>
                      <a:pt x="20" y="92"/>
                    </a:lnTo>
                    <a:lnTo>
                      <a:pt x="32" y="80"/>
                    </a:lnTo>
                    <a:lnTo>
                      <a:pt x="40" y="73"/>
                    </a:lnTo>
                    <a:lnTo>
                      <a:pt x="52" y="60"/>
                    </a:lnTo>
                    <a:lnTo>
                      <a:pt x="68" y="52"/>
                    </a:lnTo>
                    <a:lnTo>
                      <a:pt x="80" y="44"/>
                    </a:lnTo>
                    <a:lnTo>
                      <a:pt x="96" y="36"/>
                    </a:lnTo>
                    <a:lnTo>
                      <a:pt x="117" y="24"/>
                    </a:lnTo>
                    <a:lnTo>
                      <a:pt x="132" y="20"/>
                    </a:lnTo>
                    <a:lnTo>
                      <a:pt x="152" y="12"/>
                    </a:lnTo>
                    <a:lnTo>
                      <a:pt x="168" y="8"/>
                    </a:lnTo>
                    <a:lnTo>
                      <a:pt x="188" y="4"/>
                    </a:lnTo>
                    <a:lnTo>
                      <a:pt x="204" y="0"/>
                    </a:lnTo>
                    <a:lnTo>
                      <a:pt x="220" y="0"/>
                    </a:lnTo>
                    <a:lnTo>
                      <a:pt x="232" y="0"/>
                    </a:lnTo>
                    <a:lnTo>
                      <a:pt x="248" y="0"/>
                    </a:lnTo>
                    <a:lnTo>
                      <a:pt x="264" y="4"/>
                    </a:lnTo>
                    <a:lnTo>
                      <a:pt x="276" y="8"/>
                    </a:lnTo>
                    <a:lnTo>
                      <a:pt x="288" y="12"/>
                    </a:lnTo>
                    <a:lnTo>
                      <a:pt x="296" y="16"/>
                    </a:lnTo>
                    <a:lnTo>
                      <a:pt x="308" y="20"/>
                    </a:lnTo>
                    <a:lnTo>
                      <a:pt x="317" y="27"/>
                    </a:lnTo>
                    <a:lnTo>
                      <a:pt x="324" y="36"/>
                    </a:lnTo>
                    <a:lnTo>
                      <a:pt x="329" y="48"/>
                    </a:lnTo>
                    <a:lnTo>
                      <a:pt x="332" y="56"/>
                    </a:lnTo>
                    <a:lnTo>
                      <a:pt x="336" y="68"/>
                    </a:lnTo>
                    <a:lnTo>
                      <a:pt x="336" y="76"/>
                    </a:lnTo>
                    <a:lnTo>
                      <a:pt x="336" y="88"/>
                    </a:lnTo>
                    <a:lnTo>
                      <a:pt x="336" y="100"/>
                    </a:lnTo>
                    <a:lnTo>
                      <a:pt x="332" y="108"/>
                    </a:lnTo>
                    <a:lnTo>
                      <a:pt x="329" y="120"/>
                    </a:lnTo>
                    <a:lnTo>
                      <a:pt x="324" y="132"/>
                    </a:lnTo>
                    <a:lnTo>
                      <a:pt x="317" y="139"/>
                    </a:lnTo>
                    <a:lnTo>
                      <a:pt x="304" y="152"/>
                    </a:lnTo>
                    <a:lnTo>
                      <a:pt x="296" y="160"/>
                    </a:lnTo>
                    <a:lnTo>
                      <a:pt x="285" y="172"/>
                    </a:lnTo>
                    <a:lnTo>
                      <a:pt x="268" y="180"/>
                    </a:lnTo>
                    <a:lnTo>
                      <a:pt x="256" y="188"/>
                    </a:lnTo>
                    <a:lnTo>
                      <a:pt x="240" y="196"/>
                    </a:lnTo>
                    <a:lnTo>
                      <a:pt x="224" y="204"/>
                    </a:lnTo>
                    <a:lnTo>
                      <a:pt x="204" y="212"/>
                    </a:lnTo>
                    <a:lnTo>
                      <a:pt x="184" y="220"/>
                    </a:lnTo>
                    <a:lnTo>
                      <a:pt x="168" y="224"/>
                    </a:lnTo>
                    <a:lnTo>
                      <a:pt x="148" y="227"/>
                    </a:lnTo>
                    <a:lnTo>
                      <a:pt x="132" y="232"/>
                    </a:lnTo>
                    <a:lnTo>
                      <a:pt x="117" y="232"/>
                    </a:lnTo>
                    <a:lnTo>
                      <a:pt x="100" y="232"/>
                    </a:lnTo>
                    <a:lnTo>
                      <a:pt x="88" y="232"/>
                    </a:lnTo>
                    <a:lnTo>
                      <a:pt x="73" y="227"/>
                    </a:lnTo>
                    <a:lnTo>
                      <a:pt x="61" y="224"/>
                    </a:lnTo>
                    <a:lnTo>
                      <a:pt x="48" y="220"/>
                    </a:lnTo>
                    <a:lnTo>
                      <a:pt x="40" y="216"/>
                    </a:lnTo>
                    <a:lnTo>
                      <a:pt x="28" y="212"/>
                    </a:lnTo>
                    <a:lnTo>
                      <a:pt x="20" y="204"/>
                    </a:lnTo>
                    <a:lnTo>
                      <a:pt x="17" y="196"/>
                    </a:lnTo>
                    <a:lnTo>
                      <a:pt x="8" y="188"/>
                    </a:lnTo>
                    <a:lnTo>
                      <a:pt x="4" y="17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" name="Freeform 42"/>
              <p:cNvSpPr>
                <a:spLocks noChangeArrowheads="1"/>
              </p:cNvSpPr>
              <p:nvPr/>
            </p:nvSpPr>
            <p:spPr bwMode="auto">
              <a:xfrm>
                <a:off x="4232" y="2240"/>
                <a:ext cx="83" cy="70"/>
              </a:xfrm>
              <a:custGeom>
                <a:avLst/>
                <a:gdLst>
                  <a:gd name="T0" fmla="*/ 125 w 332"/>
                  <a:gd name="T1" fmla="*/ 275 h 280"/>
                  <a:gd name="T2" fmla="*/ 88 w 332"/>
                  <a:gd name="T3" fmla="*/ 280 h 280"/>
                  <a:gd name="T4" fmla="*/ 52 w 332"/>
                  <a:gd name="T5" fmla="*/ 263 h 280"/>
                  <a:gd name="T6" fmla="*/ 20 w 332"/>
                  <a:gd name="T7" fmla="*/ 231 h 280"/>
                  <a:gd name="T8" fmla="*/ 4 w 332"/>
                  <a:gd name="T9" fmla="*/ 199 h 280"/>
                  <a:gd name="T10" fmla="*/ 0 w 332"/>
                  <a:gd name="T11" fmla="*/ 168 h 280"/>
                  <a:gd name="T12" fmla="*/ 4 w 332"/>
                  <a:gd name="T13" fmla="*/ 136 h 280"/>
                  <a:gd name="T14" fmla="*/ 20 w 332"/>
                  <a:gd name="T15" fmla="*/ 115 h 280"/>
                  <a:gd name="T16" fmla="*/ 40 w 332"/>
                  <a:gd name="T17" fmla="*/ 107 h 280"/>
                  <a:gd name="T18" fmla="*/ 56 w 332"/>
                  <a:gd name="T19" fmla="*/ 112 h 280"/>
                  <a:gd name="T20" fmla="*/ 64 w 332"/>
                  <a:gd name="T21" fmla="*/ 119 h 280"/>
                  <a:gd name="T22" fmla="*/ 68 w 332"/>
                  <a:gd name="T23" fmla="*/ 131 h 280"/>
                  <a:gd name="T24" fmla="*/ 64 w 332"/>
                  <a:gd name="T25" fmla="*/ 143 h 280"/>
                  <a:gd name="T26" fmla="*/ 56 w 332"/>
                  <a:gd name="T27" fmla="*/ 151 h 280"/>
                  <a:gd name="T28" fmla="*/ 40 w 332"/>
                  <a:gd name="T29" fmla="*/ 155 h 280"/>
                  <a:gd name="T30" fmla="*/ 28 w 332"/>
                  <a:gd name="T31" fmla="*/ 160 h 280"/>
                  <a:gd name="T32" fmla="*/ 16 w 332"/>
                  <a:gd name="T33" fmla="*/ 171 h 280"/>
                  <a:gd name="T34" fmla="*/ 16 w 332"/>
                  <a:gd name="T35" fmla="*/ 192 h 280"/>
                  <a:gd name="T36" fmla="*/ 25 w 332"/>
                  <a:gd name="T37" fmla="*/ 207 h 280"/>
                  <a:gd name="T38" fmla="*/ 40 w 332"/>
                  <a:gd name="T39" fmla="*/ 236 h 280"/>
                  <a:gd name="T40" fmla="*/ 64 w 332"/>
                  <a:gd name="T41" fmla="*/ 248 h 280"/>
                  <a:gd name="T42" fmla="*/ 92 w 332"/>
                  <a:gd name="T43" fmla="*/ 251 h 280"/>
                  <a:gd name="T44" fmla="*/ 125 w 332"/>
                  <a:gd name="T45" fmla="*/ 239 h 280"/>
                  <a:gd name="T46" fmla="*/ 156 w 332"/>
                  <a:gd name="T47" fmla="*/ 219 h 280"/>
                  <a:gd name="T48" fmla="*/ 172 w 332"/>
                  <a:gd name="T49" fmla="*/ 195 h 280"/>
                  <a:gd name="T50" fmla="*/ 181 w 332"/>
                  <a:gd name="T51" fmla="*/ 163 h 280"/>
                  <a:gd name="T52" fmla="*/ 164 w 332"/>
                  <a:gd name="T53" fmla="*/ 124 h 280"/>
                  <a:gd name="T54" fmla="*/ 184 w 332"/>
                  <a:gd name="T55" fmla="*/ 124 h 280"/>
                  <a:gd name="T56" fmla="*/ 204 w 332"/>
                  <a:gd name="T57" fmla="*/ 143 h 280"/>
                  <a:gd name="T58" fmla="*/ 232 w 332"/>
                  <a:gd name="T59" fmla="*/ 151 h 280"/>
                  <a:gd name="T60" fmla="*/ 260 w 332"/>
                  <a:gd name="T61" fmla="*/ 148 h 280"/>
                  <a:gd name="T62" fmla="*/ 284 w 332"/>
                  <a:gd name="T63" fmla="*/ 131 h 280"/>
                  <a:gd name="T64" fmla="*/ 304 w 332"/>
                  <a:gd name="T65" fmla="*/ 112 h 280"/>
                  <a:gd name="T66" fmla="*/ 312 w 332"/>
                  <a:gd name="T67" fmla="*/ 87 h 280"/>
                  <a:gd name="T68" fmla="*/ 308 w 332"/>
                  <a:gd name="T69" fmla="*/ 63 h 280"/>
                  <a:gd name="T70" fmla="*/ 300 w 332"/>
                  <a:gd name="T71" fmla="*/ 43 h 280"/>
                  <a:gd name="T72" fmla="*/ 284 w 332"/>
                  <a:gd name="T73" fmla="*/ 27 h 280"/>
                  <a:gd name="T74" fmla="*/ 272 w 332"/>
                  <a:gd name="T75" fmla="*/ 24 h 280"/>
                  <a:gd name="T76" fmla="*/ 256 w 332"/>
                  <a:gd name="T77" fmla="*/ 24 h 280"/>
                  <a:gd name="T78" fmla="*/ 244 w 332"/>
                  <a:gd name="T79" fmla="*/ 27 h 280"/>
                  <a:gd name="T80" fmla="*/ 237 w 332"/>
                  <a:gd name="T81" fmla="*/ 39 h 280"/>
                  <a:gd name="T82" fmla="*/ 228 w 332"/>
                  <a:gd name="T83" fmla="*/ 48 h 280"/>
                  <a:gd name="T84" fmla="*/ 212 w 332"/>
                  <a:gd name="T85" fmla="*/ 48 h 280"/>
                  <a:gd name="T86" fmla="*/ 204 w 332"/>
                  <a:gd name="T87" fmla="*/ 39 h 280"/>
                  <a:gd name="T88" fmla="*/ 200 w 332"/>
                  <a:gd name="T89" fmla="*/ 24 h 280"/>
                  <a:gd name="T90" fmla="*/ 212 w 332"/>
                  <a:gd name="T91" fmla="*/ 12 h 280"/>
                  <a:gd name="T92" fmla="*/ 237 w 332"/>
                  <a:gd name="T93" fmla="*/ 0 h 280"/>
                  <a:gd name="T94" fmla="*/ 264 w 332"/>
                  <a:gd name="T95" fmla="*/ 4 h 280"/>
                  <a:gd name="T96" fmla="*/ 293 w 332"/>
                  <a:gd name="T97" fmla="*/ 19 h 280"/>
                  <a:gd name="T98" fmla="*/ 316 w 332"/>
                  <a:gd name="T99" fmla="*/ 39 h 280"/>
                  <a:gd name="T100" fmla="*/ 328 w 332"/>
                  <a:gd name="T101" fmla="*/ 75 h 280"/>
                  <a:gd name="T102" fmla="*/ 332 w 332"/>
                  <a:gd name="T103" fmla="*/ 107 h 280"/>
                  <a:gd name="T104" fmla="*/ 320 w 332"/>
                  <a:gd name="T105" fmla="*/ 139 h 280"/>
                  <a:gd name="T106" fmla="*/ 300 w 332"/>
                  <a:gd name="T107" fmla="*/ 163 h 280"/>
                  <a:gd name="T108" fmla="*/ 276 w 332"/>
                  <a:gd name="T109" fmla="*/ 175 h 280"/>
                  <a:gd name="T110" fmla="*/ 248 w 332"/>
                  <a:gd name="T111" fmla="*/ 180 h 280"/>
                  <a:gd name="T112" fmla="*/ 224 w 332"/>
                  <a:gd name="T113" fmla="*/ 175 h 280"/>
                  <a:gd name="T114" fmla="*/ 200 w 332"/>
                  <a:gd name="T115" fmla="*/ 160 h 280"/>
                  <a:gd name="T116" fmla="*/ 196 w 332"/>
                  <a:gd name="T117" fmla="*/ 183 h 280"/>
                  <a:gd name="T118" fmla="*/ 193 w 332"/>
                  <a:gd name="T119" fmla="*/ 219 h 280"/>
                  <a:gd name="T120" fmla="*/ 176 w 332"/>
                  <a:gd name="T121" fmla="*/ 243 h 280"/>
                  <a:gd name="T122" fmla="*/ 156 w 332"/>
                  <a:gd name="T123" fmla="*/ 26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2" h="280">
                    <a:moveTo>
                      <a:pt x="148" y="268"/>
                    </a:moveTo>
                    <a:lnTo>
                      <a:pt x="140" y="271"/>
                    </a:lnTo>
                    <a:lnTo>
                      <a:pt x="132" y="275"/>
                    </a:lnTo>
                    <a:lnTo>
                      <a:pt x="125" y="275"/>
                    </a:lnTo>
                    <a:lnTo>
                      <a:pt x="116" y="280"/>
                    </a:lnTo>
                    <a:lnTo>
                      <a:pt x="108" y="280"/>
                    </a:lnTo>
                    <a:lnTo>
                      <a:pt x="96" y="280"/>
                    </a:lnTo>
                    <a:lnTo>
                      <a:pt x="88" y="280"/>
                    </a:lnTo>
                    <a:lnTo>
                      <a:pt x="81" y="275"/>
                    </a:lnTo>
                    <a:lnTo>
                      <a:pt x="68" y="271"/>
                    </a:lnTo>
                    <a:lnTo>
                      <a:pt x="60" y="271"/>
                    </a:lnTo>
                    <a:lnTo>
                      <a:pt x="52" y="263"/>
                    </a:lnTo>
                    <a:lnTo>
                      <a:pt x="40" y="260"/>
                    </a:lnTo>
                    <a:lnTo>
                      <a:pt x="37" y="251"/>
                    </a:lnTo>
                    <a:lnTo>
                      <a:pt x="28" y="243"/>
                    </a:lnTo>
                    <a:lnTo>
                      <a:pt x="20" y="231"/>
                    </a:lnTo>
                    <a:lnTo>
                      <a:pt x="12" y="224"/>
                    </a:lnTo>
                    <a:lnTo>
                      <a:pt x="8" y="215"/>
                    </a:lnTo>
                    <a:lnTo>
                      <a:pt x="4" y="207"/>
                    </a:lnTo>
                    <a:lnTo>
                      <a:pt x="4" y="199"/>
                    </a:lnTo>
                    <a:lnTo>
                      <a:pt x="0" y="192"/>
                    </a:lnTo>
                    <a:lnTo>
                      <a:pt x="0" y="183"/>
                    </a:lnTo>
                    <a:lnTo>
                      <a:pt x="0" y="175"/>
                    </a:lnTo>
                    <a:lnTo>
                      <a:pt x="0" y="168"/>
                    </a:lnTo>
                    <a:lnTo>
                      <a:pt x="0" y="160"/>
                    </a:lnTo>
                    <a:lnTo>
                      <a:pt x="0" y="151"/>
                    </a:lnTo>
                    <a:lnTo>
                      <a:pt x="4" y="143"/>
                    </a:lnTo>
                    <a:lnTo>
                      <a:pt x="4" y="136"/>
                    </a:lnTo>
                    <a:lnTo>
                      <a:pt x="8" y="131"/>
                    </a:lnTo>
                    <a:lnTo>
                      <a:pt x="12" y="124"/>
                    </a:lnTo>
                    <a:lnTo>
                      <a:pt x="16" y="119"/>
                    </a:lnTo>
                    <a:lnTo>
                      <a:pt x="20" y="115"/>
                    </a:lnTo>
                    <a:lnTo>
                      <a:pt x="28" y="112"/>
                    </a:lnTo>
                    <a:lnTo>
                      <a:pt x="32" y="107"/>
                    </a:lnTo>
                    <a:lnTo>
                      <a:pt x="37" y="107"/>
                    </a:lnTo>
                    <a:lnTo>
                      <a:pt x="40" y="107"/>
                    </a:lnTo>
                    <a:lnTo>
                      <a:pt x="44" y="107"/>
                    </a:lnTo>
                    <a:lnTo>
                      <a:pt x="48" y="107"/>
                    </a:lnTo>
                    <a:lnTo>
                      <a:pt x="52" y="107"/>
                    </a:lnTo>
                    <a:lnTo>
                      <a:pt x="56" y="112"/>
                    </a:lnTo>
                    <a:lnTo>
                      <a:pt x="60" y="112"/>
                    </a:lnTo>
                    <a:lnTo>
                      <a:pt x="60" y="115"/>
                    </a:lnTo>
                    <a:lnTo>
                      <a:pt x="64" y="115"/>
                    </a:lnTo>
                    <a:lnTo>
                      <a:pt x="64" y="119"/>
                    </a:lnTo>
                    <a:lnTo>
                      <a:pt x="68" y="119"/>
                    </a:lnTo>
                    <a:lnTo>
                      <a:pt x="68" y="124"/>
                    </a:lnTo>
                    <a:lnTo>
                      <a:pt x="68" y="127"/>
                    </a:lnTo>
                    <a:lnTo>
                      <a:pt x="68" y="131"/>
                    </a:lnTo>
                    <a:lnTo>
                      <a:pt x="68" y="136"/>
                    </a:lnTo>
                    <a:lnTo>
                      <a:pt x="64" y="136"/>
                    </a:lnTo>
                    <a:lnTo>
                      <a:pt x="64" y="139"/>
                    </a:lnTo>
                    <a:lnTo>
                      <a:pt x="64" y="143"/>
                    </a:lnTo>
                    <a:lnTo>
                      <a:pt x="60" y="143"/>
                    </a:lnTo>
                    <a:lnTo>
                      <a:pt x="60" y="148"/>
                    </a:lnTo>
                    <a:lnTo>
                      <a:pt x="56" y="148"/>
                    </a:lnTo>
                    <a:lnTo>
                      <a:pt x="56" y="151"/>
                    </a:lnTo>
                    <a:lnTo>
                      <a:pt x="52" y="151"/>
                    </a:lnTo>
                    <a:lnTo>
                      <a:pt x="48" y="151"/>
                    </a:lnTo>
                    <a:lnTo>
                      <a:pt x="44" y="155"/>
                    </a:lnTo>
                    <a:lnTo>
                      <a:pt x="40" y="155"/>
                    </a:lnTo>
                    <a:lnTo>
                      <a:pt x="37" y="155"/>
                    </a:lnTo>
                    <a:lnTo>
                      <a:pt x="32" y="155"/>
                    </a:lnTo>
                    <a:lnTo>
                      <a:pt x="28" y="155"/>
                    </a:lnTo>
                    <a:lnTo>
                      <a:pt x="28" y="160"/>
                    </a:lnTo>
                    <a:lnTo>
                      <a:pt x="25" y="160"/>
                    </a:lnTo>
                    <a:lnTo>
                      <a:pt x="20" y="163"/>
                    </a:lnTo>
                    <a:lnTo>
                      <a:pt x="16" y="168"/>
                    </a:lnTo>
                    <a:lnTo>
                      <a:pt x="16" y="171"/>
                    </a:lnTo>
                    <a:lnTo>
                      <a:pt x="16" y="175"/>
                    </a:lnTo>
                    <a:lnTo>
                      <a:pt x="16" y="180"/>
                    </a:lnTo>
                    <a:lnTo>
                      <a:pt x="16" y="183"/>
                    </a:lnTo>
                    <a:lnTo>
                      <a:pt x="16" y="192"/>
                    </a:lnTo>
                    <a:lnTo>
                      <a:pt x="16" y="195"/>
                    </a:lnTo>
                    <a:lnTo>
                      <a:pt x="20" y="204"/>
                    </a:lnTo>
                    <a:lnTo>
                      <a:pt x="20" y="207"/>
                    </a:lnTo>
                    <a:lnTo>
                      <a:pt x="25" y="207"/>
                    </a:lnTo>
                    <a:lnTo>
                      <a:pt x="25" y="215"/>
                    </a:lnTo>
                    <a:lnTo>
                      <a:pt x="28" y="224"/>
                    </a:lnTo>
                    <a:lnTo>
                      <a:pt x="37" y="227"/>
                    </a:lnTo>
                    <a:lnTo>
                      <a:pt x="40" y="236"/>
                    </a:lnTo>
                    <a:lnTo>
                      <a:pt x="44" y="239"/>
                    </a:lnTo>
                    <a:lnTo>
                      <a:pt x="52" y="243"/>
                    </a:lnTo>
                    <a:lnTo>
                      <a:pt x="56" y="248"/>
                    </a:lnTo>
                    <a:lnTo>
                      <a:pt x="64" y="248"/>
                    </a:lnTo>
                    <a:lnTo>
                      <a:pt x="68" y="251"/>
                    </a:lnTo>
                    <a:lnTo>
                      <a:pt x="76" y="251"/>
                    </a:lnTo>
                    <a:lnTo>
                      <a:pt x="84" y="251"/>
                    </a:lnTo>
                    <a:lnTo>
                      <a:pt x="92" y="251"/>
                    </a:lnTo>
                    <a:lnTo>
                      <a:pt x="100" y="248"/>
                    </a:lnTo>
                    <a:lnTo>
                      <a:pt x="108" y="248"/>
                    </a:lnTo>
                    <a:lnTo>
                      <a:pt x="116" y="243"/>
                    </a:lnTo>
                    <a:lnTo>
                      <a:pt x="125" y="239"/>
                    </a:lnTo>
                    <a:lnTo>
                      <a:pt x="137" y="236"/>
                    </a:lnTo>
                    <a:lnTo>
                      <a:pt x="144" y="227"/>
                    </a:lnTo>
                    <a:lnTo>
                      <a:pt x="148" y="224"/>
                    </a:lnTo>
                    <a:lnTo>
                      <a:pt x="156" y="219"/>
                    </a:lnTo>
                    <a:lnTo>
                      <a:pt x="160" y="215"/>
                    </a:lnTo>
                    <a:lnTo>
                      <a:pt x="168" y="207"/>
                    </a:lnTo>
                    <a:lnTo>
                      <a:pt x="168" y="199"/>
                    </a:lnTo>
                    <a:lnTo>
                      <a:pt x="172" y="195"/>
                    </a:lnTo>
                    <a:lnTo>
                      <a:pt x="176" y="187"/>
                    </a:lnTo>
                    <a:lnTo>
                      <a:pt x="181" y="180"/>
                    </a:lnTo>
                    <a:lnTo>
                      <a:pt x="181" y="171"/>
                    </a:lnTo>
                    <a:lnTo>
                      <a:pt x="181" y="163"/>
                    </a:lnTo>
                    <a:lnTo>
                      <a:pt x="176" y="155"/>
                    </a:lnTo>
                    <a:lnTo>
                      <a:pt x="172" y="148"/>
                    </a:lnTo>
                    <a:lnTo>
                      <a:pt x="172" y="136"/>
                    </a:lnTo>
                    <a:lnTo>
                      <a:pt x="164" y="124"/>
                    </a:lnTo>
                    <a:lnTo>
                      <a:pt x="160" y="115"/>
                    </a:lnTo>
                    <a:lnTo>
                      <a:pt x="172" y="107"/>
                    </a:lnTo>
                    <a:lnTo>
                      <a:pt x="176" y="115"/>
                    </a:lnTo>
                    <a:lnTo>
                      <a:pt x="184" y="124"/>
                    </a:lnTo>
                    <a:lnTo>
                      <a:pt x="188" y="127"/>
                    </a:lnTo>
                    <a:lnTo>
                      <a:pt x="193" y="136"/>
                    </a:lnTo>
                    <a:lnTo>
                      <a:pt x="200" y="139"/>
                    </a:lnTo>
                    <a:lnTo>
                      <a:pt x="204" y="143"/>
                    </a:lnTo>
                    <a:lnTo>
                      <a:pt x="212" y="148"/>
                    </a:lnTo>
                    <a:lnTo>
                      <a:pt x="216" y="151"/>
                    </a:lnTo>
                    <a:lnTo>
                      <a:pt x="224" y="151"/>
                    </a:lnTo>
                    <a:lnTo>
                      <a:pt x="232" y="151"/>
                    </a:lnTo>
                    <a:lnTo>
                      <a:pt x="237" y="151"/>
                    </a:lnTo>
                    <a:lnTo>
                      <a:pt x="244" y="151"/>
                    </a:lnTo>
                    <a:lnTo>
                      <a:pt x="252" y="148"/>
                    </a:lnTo>
                    <a:lnTo>
                      <a:pt x="260" y="148"/>
                    </a:lnTo>
                    <a:lnTo>
                      <a:pt x="264" y="143"/>
                    </a:lnTo>
                    <a:lnTo>
                      <a:pt x="272" y="139"/>
                    </a:lnTo>
                    <a:lnTo>
                      <a:pt x="281" y="136"/>
                    </a:lnTo>
                    <a:lnTo>
                      <a:pt x="284" y="131"/>
                    </a:lnTo>
                    <a:lnTo>
                      <a:pt x="288" y="127"/>
                    </a:lnTo>
                    <a:lnTo>
                      <a:pt x="293" y="124"/>
                    </a:lnTo>
                    <a:lnTo>
                      <a:pt x="296" y="115"/>
                    </a:lnTo>
                    <a:lnTo>
                      <a:pt x="304" y="112"/>
                    </a:lnTo>
                    <a:lnTo>
                      <a:pt x="304" y="107"/>
                    </a:lnTo>
                    <a:lnTo>
                      <a:pt x="308" y="99"/>
                    </a:lnTo>
                    <a:lnTo>
                      <a:pt x="308" y="95"/>
                    </a:lnTo>
                    <a:lnTo>
                      <a:pt x="312" y="87"/>
                    </a:lnTo>
                    <a:lnTo>
                      <a:pt x="312" y="83"/>
                    </a:lnTo>
                    <a:lnTo>
                      <a:pt x="312" y="75"/>
                    </a:lnTo>
                    <a:lnTo>
                      <a:pt x="312" y="68"/>
                    </a:lnTo>
                    <a:lnTo>
                      <a:pt x="308" y="63"/>
                    </a:lnTo>
                    <a:lnTo>
                      <a:pt x="308" y="56"/>
                    </a:lnTo>
                    <a:lnTo>
                      <a:pt x="304" y="48"/>
                    </a:lnTo>
                    <a:lnTo>
                      <a:pt x="300" y="48"/>
                    </a:lnTo>
                    <a:lnTo>
                      <a:pt x="300" y="43"/>
                    </a:lnTo>
                    <a:lnTo>
                      <a:pt x="296" y="39"/>
                    </a:lnTo>
                    <a:lnTo>
                      <a:pt x="293" y="36"/>
                    </a:lnTo>
                    <a:lnTo>
                      <a:pt x="288" y="31"/>
                    </a:lnTo>
                    <a:lnTo>
                      <a:pt x="284" y="27"/>
                    </a:lnTo>
                    <a:lnTo>
                      <a:pt x="281" y="27"/>
                    </a:lnTo>
                    <a:lnTo>
                      <a:pt x="281" y="24"/>
                    </a:lnTo>
                    <a:lnTo>
                      <a:pt x="276" y="24"/>
                    </a:lnTo>
                    <a:lnTo>
                      <a:pt x="272" y="24"/>
                    </a:lnTo>
                    <a:lnTo>
                      <a:pt x="268" y="19"/>
                    </a:lnTo>
                    <a:lnTo>
                      <a:pt x="264" y="19"/>
                    </a:lnTo>
                    <a:lnTo>
                      <a:pt x="260" y="19"/>
                    </a:lnTo>
                    <a:lnTo>
                      <a:pt x="256" y="24"/>
                    </a:lnTo>
                    <a:lnTo>
                      <a:pt x="252" y="24"/>
                    </a:lnTo>
                    <a:lnTo>
                      <a:pt x="252" y="27"/>
                    </a:lnTo>
                    <a:lnTo>
                      <a:pt x="248" y="27"/>
                    </a:lnTo>
                    <a:lnTo>
                      <a:pt x="244" y="27"/>
                    </a:lnTo>
                    <a:lnTo>
                      <a:pt x="244" y="31"/>
                    </a:lnTo>
                    <a:lnTo>
                      <a:pt x="240" y="31"/>
                    </a:lnTo>
                    <a:lnTo>
                      <a:pt x="240" y="36"/>
                    </a:lnTo>
                    <a:lnTo>
                      <a:pt x="237" y="39"/>
                    </a:lnTo>
                    <a:lnTo>
                      <a:pt x="237" y="43"/>
                    </a:lnTo>
                    <a:lnTo>
                      <a:pt x="232" y="43"/>
                    </a:lnTo>
                    <a:lnTo>
                      <a:pt x="232" y="48"/>
                    </a:lnTo>
                    <a:lnTo>
                      <a:pt x="228" y="48"/>
                    </a:lnTo>
                    <a:lnTo>
                      <a:pt x="224" y="48"/>
                    </a:lnTo>
                    <a:lnTo>
                      <a:pt x="220" y="51"/>
                    </a:lnTo>
                    <a:lnTo>
                      <a:pt x="216" y="51"/>
                    </a:lnTo>
                    <a:lnTo>
                      <a:pt x="212" y="48"/>
                    </a:lnTo>
                    <a:lnTo>
                      <a:pt x="208" y="48"/>
                    </a:lnTo>
                    <a:lnTo>
                      <a:pt x="208" y="43"/>
                    </a:lnTo>
                    <a:lnTo>
                      <a:pt x="204" y="43"/>
                    </a:lnTo>
                    <a:lnTo>
                      <a:pt x="204" y="39"/>
                    </a:lnTo>
                    <a:lnTo>
                      <a:pt x="200" y="36"/>
                    </a:lnTo>
                    <a:lnTo>
                      <a:pt x="200" y="31"/>
                    </a:lnTo>
                    <a:lnTo>
                      <a:pt x="200" y="27"/>
                    </a:lnTo>
                    <a:lnTo>
                      <a:pt x="200" y="24"/>
                    </a:lnTo>
                    <a:lnTo>
                      <a:pt x="204" y="24"/>
                    </a:lnTo>
                    <a:lnTo>
                      <a:pt x="204" y="19"/>
                    </a:lnTo>
                    <a:lnTo>
                      <a:pt x="208" y="15"/>
                    </a:lnTo>
                    <a:lnTo>
                      <a:pt x="212" y="12"/>
                    </a:lnTo>
                    <a:lnTo>
                      <a:pt x="216" y="7"/>
                    </a:lnTo>
                    <a:lnTo>
                      <a:pt x="224" y="4"/>
                    </a:lnTo>
                    <a:lnTo>
                      <a:pt x="228" y="4"/>
                    </a:lnTo>
                    <a:lnTo>
                      <a:pt x="237" y="0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60" y="4"/>
                    </a:lnTo>
                    <a:lnTo>
                      <a:pt x="264" y="4"/>
                    </a:lnTo>
                    <a:lnTo>
                      <a:pt x="272" y="7"/>
                    </a:lnTo>
                    <a:lnTo>
                      <a:pt x="281" y="12"/>
                    </a:lnTo>
                    <a:lnTo>
                      <a:pt x="284" y="15"/>
                    </a:lnTo>
                    <a:lnTo>
                      <a:pt x="293" y="19"/>
                    </a:lnTo>
                    <a:lnTo>
                      <a:pt x="300" y="24"/>
                    </a:lnTo>
                    <a:lnTo>
                      <a:pt x="304" y="27"/>
                    </a:lnTo>
                    <a:lnTo>
                      <a:pt x="308" y="36"/>
                    </a:lnTo>
                    <a:lnTo>
                      <a:pt x="316" y="39"/>
                    </a:lnTo>
                    <a:lnTo>
                      <a:pt x="320" y="48"/>
                    </a:lnTo>
                    <a:lnTo>
                      <a:pt x="324" y="56"/>
                    </a:lnTo>
                    <a:lnTo>
                      <a:pt x="328" y="68"/>
                    </a:lnTo>
                    <a:lnTo>
                      <a:pt x="328" y="75"/>
                    </a:lnTo>
                    <a:lnTo>
                      <a:pt x="332" y="83"/>
                    </a:lnTo>
                    <a:lnTo>
                      <a:pt x="332" y="92"/>
                    </a:lnTo>
                    <a:lnTo>
                      <a:pt x="332" y="99"/>
                    </a:lnTo>
                    <a:lnTo>
                      <a:pt x="332" y="107"/>
                    </a:lnTo>
                    <a:lnTo>
                      <a:pt x="328" y="115"/>
                    </a:lnTo>
                    <a:lnTo>
                      <a:pt x="328" y="127"/>
                    </a:lnTo>
                    <a:lnTo>
                      <a:pt x="324" y="136"/>
                    </a:lnTo>
                    <a:lnTo>
                      <a:pt x="320" y="139"/>
                    </a:lnTo>
                    <a:lnTo>
                      <a:pt x="316" y="148"/>
                    </a:lnTo>
                    <a:lnTo>
                      <a:pt x="312" y="151"/>
                    </a:lnTo>
                    <a:lnTo>
                      <a:pt x="308" y="160"/>
                    </a:lnTo>
                    <a:lnTo>
                      <a:pt x="300" y="163"/>
                    </a:lnTo>
                    <a:lnTo>
                      <a:pt x="296" y="168"/>
                    </a:lnTo>
                    <a:lnTo>
                      <a:pt x="288" y="171"/>
                    </a:lnTo>
                    <a:lnTo>
                      <a:pt x="284" y="171"/>
                    </a:lnTo>
                    <a:lnTo>
                      <a:pt x="276" y="175"/>
                    </a:lnTo>
                    <a:lnTo>
                      <a:pt x="268" y="175"/>
                    </a:lnTo>
                    <a:lnTo>
                      <a:pt x="264" y="175"/>
                    </a:lnTo>
                    <a:lnTo>
                      <a:pt x="256" y="180"/>
                    </a:lnTo>
                    <a:lnTo>
                      <a:pt x="248" y="180"/>
                    </a:lnTo>
                    <a:lnTo>
                      <a:pt x="244" y="180"/>
                    </a:lnTo>
                    <a:lnTo>
                      <a:pt x="237" y="175"/>
                    </a:lnTo>
                    <a:lnTo>
                      <a:pt x="232" y="175"/>
                    </a:lnTo>
                    <a:lnTo>
                      <a:pt x="224" y="175"/>
                    </a:lnTo>
                    <a:lnTo>
                      <a:pt x="216" y="171"/>
                    </a:lnTo>
                    <a:lnTo>
                      <a:pt x="212" y="168"/>
                    </a:lnTo>
                    <a:lnTo>
                      <a:pt x="204" y="163"/>
                    </a:lnTo>
                    <a:lnTo>
                      <a:pt x="200" y="160"/>
                    </a:lnTo>
                    <a:lnTo>
                      <a:pt x="193" y="151"/>
                    </a:lnTo>
                    <a:lnTo>
                      <a:pt x="196" y="163"/>
                    </a:lnTo>
                    <a:lnTo>
                      <a:pt x="196" y="175"/>
                    </a:lnTo>
                    <a:lnTo>
                      <a:pt x="196" y="183"/>
                    </a:lnTo>
                    <a:lnTo>
                      <a:pt x="196" y="195"/>
                    </a:lnTo>
                    <a:lnTo>
                      <a:pt x="196" y="204"/>
                    </a:lnTo>
                    <a:lnTo>
                      <a:pt x="193" y="211"/>
                    </a:lnTo>
                    <a:lnTo>
                      <a:pt x="193" y="219"/>
                    </a:lnTo>
                    <a:lnTo>
                      <a:pt x="188" y="227"/>
                    </a:lnTo>
                    <a:lnTo>
                      <a:pt x="184" y="231"/>
                    </a:lnTo>
                    <a:lnTo>
                      <a:pt x="181" y="239"/>
                    </a:lnTo>
                    <a:lnTo>
                      <a:pt x="176" y="243"/>
                    </a:lnTo>
                    <a:lnTo>
                      <a:pt x="172" y="251"/>
                    </a:lnTo>
                    <a:lnTo>
                      <a:pt x="168" y="255"/>
                    </a:lnTo>
                    <a:lnTo>
                      <a:pt x="160" y="260"/>
                    </a:lnTo>
                    <a:lnTo>
                      <a:pt x="156" y="263"/>
                    </a:lnTo>
                    <a:lnTo>
                      <a:pt x="148" y="268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" name="Freeform 43"/>
              <p:cNvSpPr>
                <a:spLocks noEditPoints="1" noChangeArrowheads="1"/>
              </p:cNvSpPr>
              <p:nvPr/>
            </p:nvSpPr>
            <p:spPr bwMode="auto">
              <a:xfrm>
                <a:off x="4266" y="2299"/>
                <a:ext cx="81" cy="64"/>
              </a:xfrm>
              <a:custGeom>
                <a:avLst/>
                <a:gdLst>
                  <a:gd name="T0" fmla="*/ 291 w 323"/>
                  <a:gd name="T1" fmla="*/ 35 h 256"/>
                  <a:gd name="T2" fmla="*/ 267 w 323"/>
                  <a:gd name="T3" fmla="*/ 27 h 256"/>
                  <a:gd name="T4" fmla="*/ 235 w 323"/>
                  <a:gd name="T5" fmla="*/ 27 h 256"/>
                  <a:gd name="T6" fmla="*/ 200 w 323"/>
                  <a:gd name="T7" fmla="*/ 35 h 256"/>
                  <a:gd name="T8" fmla="*/ 159 w 323"/>
                  <a:gd name="T9" fmla="*/ 56 h 256"/>
                  <a:gd name="T10" fmla="*/ 111 w 323"/>
                  <a:gd name="T11" fmla="*/ 79 h 256"/>
                  <a:gd name="T12" fmla="*/ 71 w 323"/>
                  <a:gd name="T13" fmla="*/ 107 h 256"/>
                  <a:gd name="T14" fmla="*/ 44 w 323"/>
                  <a:gd name="T15" fmla="*/ 135 h 256"/>
                  <a:gd name="T16" fmla="*/ 23 w 323"/>
                  <a:gd name="T17" fmla="*/ 163 h 256"/>
                  <a:gd name="T18" fmla="*/ 19 w 323"/>
                  <a:gd name="T19" fmla="*/ 187 h 256"/>
                  <a:gd name="T20" fmla="*/ 23 w 323"/>
                  <a:gd name="T21" fmla="*/ 207 h 256"/>
                  <a:gd name="T22" fmla="*/ 39 w 323"/>
                  <a:gd name="T23" fmla="*/ 224 h 256"/>
                  <a:gd name="T24" fmla="*/ 63 w 323"/>
                  <a:gd name="T25" fmla="*/ 227 h 256"/>
                  <a:gd name="T26" fmla="*/ 95 w 323"/>
                  <a:gd name="T27" fmla="*/ 224 h 256"/>
                  <a:gd name="T28" fmla="*/ 131 w 323"/>
                  <a:gd name="T29" fmla="*/ 212 h 256"/>
                  <a:gd name="T30" fmla="*/ 179 w 323"/>
                  <a:gd name="T31" fmla="*/ 191 h 256"/>
                  <a:gd name="T32" fmla="*/ 223 w 323"/>
                  <a:gd name="T33" fmla="*/ 163 h 256"/>
                  <a:gd name="T34" fmla="*/ 259 w 323"/>
                  <a:gd name="T35" fmla="*/ 135 h 256"/>
                  <a:gd name="T36" fmla="*/ 283 w 323"/>
                  <a:gd name="T37" fmla="*/ 112 h 256"/>
                  <a:gd name="T38" fmla="*/ 300 w 323"/>
                  <a:gd name="T39" fmla="*/ 88 h 256"/>
                  <a:gd name="T40" fmla="*/ 303 w 323"/>
                  <a:gd name="T41" fmla="*/ 63 h 256"/>
                  <a:gd name="T42" fmla="*/ 7 w 323"/>
                  <a:gd name="T43" fmla="*/ 215 h 256"/>
                  <a:gd name="T44" fmla="*/ 0 w 323"/>
                  <a:gd name="T45" fmla="*/ 183 h 256"/>
                  <a:gd name="T46" fmla="*/ 3 w 323"/>
                  <a:gd name="T47" fmla="*/ 151 h 256"/>
                  <a:gd name="T48" fmla="*/ 19 w 323"/>
                  <a:gd name="T49" fmla="*/ 115 h 256"/>
                  <a:gd name="T50" fmla="*/ 47 w 323"/>
                  <a:gd name="T51" fmla="*/ 79 h 256"/>
                  <a:gd name="T52" fmla="*/ 91 w 323"/>
                  <a:gd name="T53" fmla="*/ 47 h 256"/>
                  <a:gd name="T54" fmla="*/ 144 w 323"/>
                  <a:gd name="T55" fmla="*/ 19 h 256"/>
                  <a:gd name="T56" fmla="*/ 191 w 323"/>
                  <a:gd name="T57" fmla="*/ 3 h 256"/>
                  <a:gd name="T58" fmla="*/ 231 w 323"/>
                  <a:gd name="T59" fmla="*/ 0 h 256"/>
                  <a:gd name="T60" fmla="*/ 271 w 323"/>
                  <a:gd name="T61" fmla="*/ 3 h 256"/>
                  <a:gd name="T62" fmla="*/ 300 w 323"/>
                  <a:gd name="T63" fmla="*/ 24 h 256"/>
                  <a:gd name="T64" fmla="*/ 315 w 323"/>
                  <a:gd name="T65" fmla="*/ 47 h 256"/>
                  <a:gd name="T66" fmla="*/ 323 w 323"/>
                  <a:gd name="T67" fmla="*/ 79 h 256"/>
                  <a:gd name="T68" fmla="*/ 315 w 323"/>
                  <a:gd name="T69" fmla="*/ 115 h 256"/>
                  <a:gd name="T70" fmla="*/ 291 w 323"/>
                  <a:gd name="T71" fmla="*/ 147 h 256"/>
                  <a:gd name="T72" fmla="*/ 259 w 323"/>
                  <a:gd name="T73" fmla="*/ 183 h 256"/>
                  <a:gd name="T74" fmla="*/ 211 w 323"/>
                  <a:gd name="T75" fmla="*/ 215 h 256"/>
                  <a:gd name="T76" fmla="*/ 159 w 323"/>
                  <a:gd name="T77" fmla="*/ 239 h 256"/>
                  <a:gd name="T78" fmla="*/ 115 w 323"/>
                  <a:gd name="T79" fmla="*/ 251 h 256"/>
                  <a:gd name="T80" fmla="*/ 75 w 323"/>
                  <a:gd name="T81" fmla="*/ 256 h 256"/>
                  <a:gd name="T82" fmla="*/ 39 w 323"/>
                  <a:gd name="T83" fmla="*/ 243 h 256"/>
                  <a:gd name="T84" fmla="*/ 15 w 323"/>
                  <a:gd name="T85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3" h="256">
                    <a:moveTo>
                      <a:pt x="300" y="47"/>
                    </a:moveTo>
                    <a:lnTo>
                      <a:pt x="295" y="44"/>
                    </a:lnTo>
                    <a:lnTo>
                      <a:pt x="291" y="35"/>
                    </a:lnTo>
                    <a:lnTo>
                      <a:pt x="283" y="35"/>
                    </a:lnTo>
                    <a:lnTo>
                      <a:pt x="275" y="32"/>
                    </a:lnTo>
                    <a:lnTo>
                      <a:pt x="267" y="27"/>
                    </a:lnTo>
                    <a:lnTo>
                      <a:pt x="259" y="27"/>
                    </a:lnTo>
                    <a:lnTo>
                      <a:pt x="247" y="27"/>
                    </a:lnTo>
                    <a:lnTo>
                      <a:pt x="235" y="27"/>
                    </a:lnTo>
                    <a:lnTo>
                      <a:pt x="227" y="32"/>
                    </a:lnTo>
                    <a:lnTo>
                      <a:pt x="211" y="32"/>
                    </a:lnTo>
                    <a:lnTo>
                      <a:pt x="200" y="35"/>
                    </a:lnTo>
                    <a:lnTo>
                      <a:pt x="187" y="44"/>
                    </a:lnTo>
                    <a:lnTo>
                      <a:pt x="171" y="47"/>
                    </a:lnTo>
                    <a:lnTo>
                      <a:pt x="159" y="56"/>
                    </a:lnTo>
                    <a:lnTo>
                      <a:pt x="144" y="59"/>
                    </a:lnTo>
                    <a:lnTo>
                      <a:pt x="127" y="68"/>
                    </a:lnTo>
                    <a:lnTo>
                      <a:pt x="111" y="79"/>
                    </a:lnTo>
                    <a:lnTo>
                      <a:pt x="100" y="88"/>
                    </a:lnTo>
                    <a:lnTo>
                      <a:pt x="83" y="100"/>
                    </a:lnTo>
                    <a:lnTo>
                      <a:pt x="71" y="107"/>
                    </a:lnTo>
                    <a:lnTo>
                      <a:pt x="59" y="115"/>
                    </a:lnTo>
                    <a:lnTo>
                      <a:pt x="51" y="127"/>
                    </a:lnTo>
                    <a:lnTo>
                      <a:pt x="44" y="135"/>
                    </a:lnTo>
                    <a:lnTo>
                      <a:pt x="35" y="144"/>
                    </a:lnTo>
                    <a:lnTo>
                      <a:pt x="31" y="156"/>
                    </a:lnTo>
                    <a:lnTo>
                      <a:pt x="23" y="163"/>
                    </a:lnTo>
                    <a:lnTo>
                      <a:pt x="23" y="171"/>
                    </a:lnTo>
                    <a:lnTo>
                      <a:pt x="19" y="180"/>
                    </a:lnTo>
                    <a:lnTo>
                      <a:pt x="19" y="187"/>
                    </a:lnTo>
                    <a:lnTo>
                      <a:pt x="19" y="195"/>
                    </a:lnTo>
                    <a:lnTo>
                      <a:pt x="19" y="200"/>
                    </a:lnTo>
                    <a:lnTo>
                      <a:pt x="23" y="207"/>
                    </a:lnTo>
                    <a:lnTo>
                      <a:pt x="27" y="212"/>
                    </a:lnTo>
                    <a:lnTo>
                      <a:pt x="31" y="215"/>
                    </a:lnTo>
                    <a:lnTo>
                      <a:pt x="39" y="224"/>
                    </a:lnTo>
                    <a:lnTo>
                      <a:pt x="44" y="224"/>
                    </a:lnTo>
                    <a:lnTo>
                      <a:pt x="56" y="227"/>
                    </a:lnTo>
                    <a:lnTo>
                      <a:pt x="63" y="227"/>
                    </a:lnTo>
                    <a:lnTo>
                      <a:pt x="71" y="227"/>
                    </a:lnTo>
                    <a:lnTo>
                      <a:pt x="83" y="227"/>
                    </a:lnTo>
                    <a:lnTo>
                      <a:pt x="95" y="224"/>
                    </a:lnTo>
                    <a:lnTo>
                      <a:pt x="107" y="224"/>
                    </a:lnTo>
                    <a:lnTo>
                      <a:pt x="119" y="215"/>
                    </a:lnTo>
                    <a:lnTo>
                      <a:pt x="131" y="212"/>
                    </a:lnTo>
                    <a:lnTo>
                      <a:pt x="147" y="207"/>
                    </a:lnTo>
                    <a:lnTo>
                      <a:pt x="163" y="200"/>
                    </a:lnTo>
                    <a:lnTo>
                      <a:pt x="179" y="191"/>
                    </a:lnTo>
                    <a:lnTo>
                      <a:pt x="191" y="183"/>
                    </a:lnTo>
                    <a:lnTo>
                      <a:pt x="207" y="171"/>
                    </a:lnTo>
                    <a:lnTo>
                      <a:pt x="223" y="163"/>
                    </a:lnTo>
                    <a:lnTo>
                      <a:pt x="235" y="156"/>
                    </a:lnTo>
                    <a:lnTo>
                      <a:pt x="247" y="147"/>
                    </a:lnTo>
                    <a:lnTo>
                      <a:pt x="259" y="135"/>
                    </a:lnTo>
                    <a:lnTo>
                      <a:pt x="267" y="127"/>
                    </a:lnTo>
                    <a:lnTo>
                      <a:pt x="279" y="119"/>
                    </a:lnTo>
                    <a:lnTo>
                      <a:pt x="283" y="112"/>
                    </a:lnTo>
                    <a:lnTo>
                      <a:pt x="291" y="103"/>
                    </a:lnTo>
                    <a:lnTo>
                      <a:pt x="300" y="91"/>
                    </a:lnTo>
                    <a:lnTo>
                      <a:pt x="300" y="88"/>
                    </a:lnTo>
                    <a:lnTo>
                      <a:pt x="303" y="79"/>
                    </a:lnTo>
                    <a:lnTo>
                      <a:pt x="303" y="68"/>
                    </a:lnTo>
                    <a:lnTo>
                      <a:pt x="303" y="63"/>
                    </a:lnTo>
                    <a:lnTo>
                      <a:pt x="303" y="56"/>
                    </a:lnTo>
                    <a:lnTo>
                      <a:pt x="300" y="47"/>
                    </a:lnTo>
                    <a:close/>
                    <a:moveTo>
                      <a:pt x="7" y="215"/>
                    </a:moveTo>
                    <a:lnTo>
                      <a:pt x="3" y="203"/>
                    </a:lnTo>
                    <a:lnTo>
                      <a:pt x="0" y="195"/>
                    </a:lnTo>
                    <a:lnTo>
                      <a:pt x="0" y="183"/>
                    </a:lnTo>
                    <a:lnTo>
                      <a:pt x="0" y="175"/>
                    </a:lnTo>
                    <a:lnTo>
                      <a:pt x="0" y="163"/>
                    </a:lnTo>
                    <a:lnTo>
                      <a:pt x="3" y="151"/>
                    </a:lnTo>
                    <a:lnTo>
                      <a:pt x="7" y="139"/>
                    </a:lnTo>
                    <a:lnTo>
                      <a:pt x="11" y="127"/>
                    </a:lnTo>
                    <a:lnTo>
                      <a:pt x="19" y="115"/>
                    </a:lnTo>
                    <a:lnTo>
                      <a:pt x="27" y="103"/>
                    </a:lnTo>
                    <a:lnTo>
                      <a:pt x="35" y="91"/>
                    </a:lnTo>
                    <a:lnTo>
                      <a:pt x="47" y="79"/>
                    </a:lnTo>
                    <a:lnTo>
                      <a:pt x="59" y="68"/>
                    </a:lnTo>
                    <a:lnTo>
                      <a:pt x="75" y="59"/>
                    </a:lnTo>
                    <a:lnTo>
                      <a:pt x="91" y="47"/>
                    </a:lnTo>
                    <a:lnTo>
                      <a:pt x="111" y="35"/>
                    </a:lnTo>
                    <a:lnTo>
                      <a:pt x="127" y="27"/>
                    </a:lnTo>
                    <a:lnTo>
                      <a:pt x="144" y="19"/>
                    </a:lnTo>
                    <a:lnTo>
                      <a:pt x="159" y="12"/>
                    </a:lnTo>
                    <a:lnTo>
                      <a:pt x="175" y="7"/>
                    </a:lnTo>
                    <a:lnTo>
                      <a:pt x="191" y="3"/>
                    </a:lnTo>
                    <a:lnTo>
                      <a:pt x="203" y="0"/>
                    </a:lnTo>
                    <a:lnTo>
                      <a:pt x="219" y="0"/>
                    </a:lnTo>
                    <a:lnTo>
                      <a:pt x="231" y="0"/>
                    </a:lnTo>
                    <a:lnTo>
                      <a:pt x="247" y="0"/>
                    </a:lnTo>
                    <a:lnTo>
                      <a:pt x="259" y="3"/>
                    </a:lnTo>
                    <a:lnTo>
                      <a:pt x="271" y="3"/>
                    </a:lnTo>
                    <a:lnTo>
                      <a:pt x="279" y="12"/>
                    </a:lnTo>
                    <a:lnTo>
                      <a:pt x="291" y="15"/>
                    </a:lnTo>
                    <a:lnTo>
                      <a:pt x="300" y="24"/>
                    </a:lnTo>
                    <a:lnTo>
                      <a:pt x="307" y="32"/>
                    </a:lnTo>
                    <a:lnTo>
                      <a:pt x="312" y="39"/>
                    </a:lnTo>
                    <a:lnTo>
                      <a:pt x="315" y="47"/>
                    </a:lnTo>
                    <a:lnTo>
                      <a:pt x="319" y="59"/>
                    </a:lnTo>
                    <a:lnTo>
                      <a:pt x="323" y="71"/>
                    </a:lnTo>
                    <a:lnTo>
                      <a:pt x="323" y="79"/>
                    </a:lnTo>
                    <a:lnTo>
                      <a:pt x="323" y="91"/>
                    </a:lnTo>
                    <a:lnTo>
                      <a:pt x="319" y="103"/>
                    </a:lnTo>
                    <a:lnTo>
                      <a:pt x="315" y="115"/>
                    </a:lnTo>
                    <a:lnTo>
                      <a:pt x="307" y="127"/>
                    </a:lnTo>
                    <a:lnTo>
                      <a:pt x="303" y="139"/>
                    </a:lnTo>
                    <a:lnTo>
                      <a:pt x="291" y="147"/>
                    </a:lnTo>
                    <a:lnTo>
                      <a:pt x="283" y="159"/>
                    </a:lnTo>
                    <a:lnTo>
                      <a:pt x="271" y="171"/>
                    </a:lnTo>
                    <a:lnTo>
                      <a:pt x="259" y="183"/>
                    </a:lnTo>
                    <a:lnTo>
                      <a:pt x="244" y="195"/>
                    </a:lnTo>
                    <a:lnTo>
                      <a:pt x="227" y="203"/>
                    </a:lnTo>
                    <a:lnTo>
                      <a:pt x="211" y="215"/>
                    </a:lnTo>
                    <a:lnTo>
                      <a:pt x="195" y="224"/>
                    </a:lnTo>
                    <a:lnTo>
                      <a:pt x="179" y="231"/>
                    </a:lnTo>
                    <a:lnTo>
                      <a:pt x="159" y="239"/>
                    </a:lnTo>
                    <a:lnTo>
                      <a:pt x="147" y="247"/>
                    </a:lnTo>
                    <a:lnTo>
                      <a:pt x="131" y="247"/>
                    </a:lnTo>
                    <a:lnTo>
                      <a:pt x="115" y="251"/>
                    </a:lnTo>
                    <a:lnTo>
                      <a:pt x="100" y="256"/>
                    </a:lnTo>
                    <a:lnTo>
                      <a:pt x="87" y="256"/>
                    </a:lnTo>
                    <a:lnTo>
                      <a:pt x="75" y="256"/>
                    </a:lnTo>
                    <a:lnTo>
                      <a:pt x="59" y="251"/>
                    </a:lnTo>
                    <a:lnTo>
                      <a:pt x="47" y="247"/>
                    </a:lnTo>
                    <a:lnTo>
                      <a:pt x="39" y="243"/>
                    </a:lnTo>
                    <a:lnTo>
                      <a:pt x="31" y="239"/>
                    </a:lnTo>
                    <a:lnTo>
                      <a:pt x="23" y="231"/>
                    </a:lnTo>
                    <a:lnTo>
                      <a:pt x="15" y="224"/>
                    </a:lnTo>
                    <a:lnTo>
                      <a:pt x="7" y="21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" name="Freeform 44"/>
              <p:cNvSpPr>
                <a:spLocks noEditPoints="1" noChangeArrowheads="1"/>
              </p:cNvSpPr>
              <p:nvPr/>
            </p:nvSpPr>
            <p:spPr bwMode="auto">
              <a:xfrm>
                <a:off x="4089" y="2012"/>
                <a:ext cx="80" cy="69"/>
              </a:xfrm>
              <a:custGeom>
                <a:avLst/>
                <a:gdLst>
                  <a:gd name="T0" fmla="*/ 84 w 320"/>
                  <a:gd name="T1" fmla="*/ 215 h 276"/>
                  <a:gd name="T2" fmla="*/ 80 w 320"/>
                  <a:gd name="T3" fmla="*/ 215 h 276"/>
                  <a:gd name="T4" fmla="*/ 80 w 320"/>
                  <a:gd name="T5" fmla="*/ 220 h 276"/>
                  <a:gd name="T6" fmla="*/ 76 w 320"/>
                  <a:gd name="T7" fmla="*/ 220 h 276"/>
                  <a:gd name="T8" fmla="*/ 76 w 320"/>
                  <a:gd name="T9" fmla="*/ 224 h 276"/>
                  <a:gd name="T10" fmla="*/ 72 w 320"/>
                  <a:gd name="T11" fmla="*/ 224 h 276"/>
                  <a:gd name="T12" fmla="*/ 72 w 320"/>
                  <a:gd name="T13" fmla="*/ 227 h 276"/>
                  <a:gd name="T14" fmla="*/ 72 w 320"/>
                  <a:gd name="T15" fmla="*/ 232 h 276"/>
                  <a:gd name="T16" fmla="*/ 72 w 320"/>
                  <a:gd name="T17" fmla="*/ 236 h 276"/>
                  <a:gd name="T18" fmla="*/ 72 w 320"/>
                  <a:gd name="T19" fmla="*/ 239 h 276"/>
                  <a:gd name="T20" fmla="*/ 76 w 320"/>
                  <a:gd name="T21" fmla="*/ 244 h 276"/>
                  <a:gd name="T22" fmla="*/ 76 w 320"/>
                  <a:gd name="T23" fmla="*/ 248 h 276"/>
                  <a:gd name="T24" fmla="*/ 80 w 320"/>
                  <a:gd name="T25" fmla="*/ 248 h 276"/>
                  <a:gd name="T26" fmla="*/ 80 w 320"/>
                  <a:gd name="T27" fmla="*/ 251 h 276"/>
                  <a:gd name="T28" fmla="*/ 84 w 320"/>
                  <a:gd name="T29" fmla="*/ 256 h 276"/>
                  <a:gd name="T30" fmla="*/ 92 w 320"/>
                  <a:gd name="T31" fmla="*/ 268 h 276"/>
                  <a:gd name="T32" fmla="*/ 84 w 320"/>
                  <a:gd name="T33" fmla="*/ 276 h 276"/>
                  <a:gd name="T34" fmla="*/ 0 w 320"/>
                  <a:gd name="T35" fmla="*/ 176 h 276"/>
                  <a:gd name="T36" fmla="*/ 8 w 320"/>
                  <a:gd name="T37" fmla="*/ 168 h 276"/>
                  <a:gd name="T38" fmla="*/ 24 w 320"/>
                  <a:gd name="T39" fmla="*/ 183 h 276"/>
                  <a:gd name="T40" fmla="*/ 24 w 320"/>
                  <a:gd name="T41" fmla="*/ 188 h 276"/>
                  <a:gd name="T42" fmla="*/ 28 w 320"/>
                  <a:gd name="T43" fmla="*/ 188 h 276"/>
                  <a:gd name="T44" fmla="*/ 32 w 320"/>
                  <a:gd name="T45" fmla="*/ 192 h 276"/>
                  <a:gd name="T46" fmla="*/ 36 w 320"/>
                  <a:gd name="T47" fmla="*/ 195 h 276"/>
                  <a:gd name="T48" fmla="*/ 41 w 320"/>
                  <a:gd name="T49" fmla="*/ 195 h 276"/>
                  <a:gd name="T50" fmla="*/ 44 w 320"/>
                  <a:gd name="T51" fmla="*/ 195 h 276"/>
                  <a:gd name="T52" fmla="*/ 48 w 320"/>
                  <a:gd name="T53" fmla="*/ 195 h 276"/>
                  <a:gd name="T54" fmla="*/ 52 w 320"/>
                  <a:gd name="T55" fmla="*/ 195 h 276"/>
                  <a:gd name="T56" fmla="*/ 56 w 320"/>
                  <a:gd name="T57" fmla="*/ 192 h 276"/>
                  <a:gd name="T58" fmla="*/ 60 w 320"/>
                  <a:gd name="T59" fmla="*/ 192 h 276"/>
                  <a:gd name="T60" fmla="*/ 60 w 320"/>
                  <a:gd name="T61" fmla="*/ 188 h 276"/>
                  <a:gd name="T62" fmla="*/ 112 w 320"/>
                  <a:gd name="T63" fmla="*/ 147 h 276"/>
                  <a:gd name="T64" fmla="*/ 28 w 320"/>
                  <a:gd name="T65" fmla="*/ 44 h 276"/>
                  <a:gd name="T66" fmla="*/ 36 w 320"/>
                  <a:gd name="T67" fmla="*/ 36 h 276"/>
                  <a:gd name="T68" fmla="*/ 308 w 320"/>
                  <a:gd name="T69" fmla="*/ 0 h 276"/>
                  <a:gd name="T70" fmla="*/ 320 w 320"/>
                  <a:gd name="T71" fmla="*/ 15 h 276"/>
                  <a:gd name="T72" fmla="*/ 144 w 320"/>
                  <a:gd name="T73" fmla="*/ 164 h 276"/>
                  <a:gd name="T74" fmla="*/ 176 w 320"/>
                  <a:gd name="T75" fmla="*/ 203 h 276"/>
                  <a:gd name="T76" fmla="*/ 168 w 320"/>
                  <a:gd name="T77" fmla="*/ 212 h 276"/>
                  <a:gd name="T78" fmla="*/ 132 w 320"/>
                  <a:gd name="T79" fmla="*/ 171 h 276"/>
                  <a:gd name="T80" fmla="*/ 84 w 320"/>
                  <a:gd name="T81" fmla="*/ 215 h 276"/>
                  <a:gd name="T82" fmla="*/ 260 w 320"/>
                  <a:gd name="T83" fmla="*/ 24 h 276"/>
                  <a:gd name="T84" fmla="*/ 48 w 320"/>
                  <a:gd name="T85" fmla="*/ 52 h 276"/>
                  <a:gd name="T86" fmla="*/ 120 w 320"/>
                  <a:gd name="T87" fmla="*/ 139 h 276"/>
                  <a:gd name="T88" fmla="*/ 260 w 320"/>
                  <a:gd name="T89" fmla="*/ 2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0" h="276">
                    <a:moveTo>
                      <a:pt x="84" y="215"/>
                    </a:moveTo>
                    <a:lnTo>
                      <a:pt x="80" y="215"/>
                    </a:lnTo>
                    <a:lnTo>
                      <a:pt x="80" y="220"/>
                    </a:lnTo>
                    <a:lnTo>
                      <a:pt x="76" y="220"/>
                    </a:lnTo>
                    <a:lnTo>
                      <a:pt x="76" y="224"/>
                    </a:lnTo>
                    <a:lnTo>
                      <a:pt x="72" y="224"/>
                    </a:lnTo>
                    <a:lnTo>
                      <a:pt x="72" y="227"/>
                    </a:lnTo>
                    <a:lnTo>
                      <a:pt x="72" y="232"/>
                    </a:lnTo>
                    <a:lnTo>
                      <a:pt x="72" y="236"/>
                    </a:lnTo>
                    <a:lnTo>
                      <a:pt x="72" y="239"/>
                    </a:lnTo>
                    <a:lnTo>
                      <a:pt x="76" y="244"/>
                    </a:lnTo>
                    <a:lnTo>
                      <a:pt x="76" y="248"/>
                    </a:lnTo>
                    <a:lnTo>
                      <a:pt x="80" y="248"/>
                    </a:lnTo>
                    <a:lnTo>
                      <a:pt x="80" y="251"/>
                    </a:lnTo>
                    <a:lnTo>
                      <a:pt x="84" y="256"/>
                    </a:lnTo>
                    <a:lnTo>
                      <a:pt x="92" y="268"/>
                    </a:lnTo>
                    <a:lnTo>
                      <a:pt x="84" y="276"/>
                    </a:lnTo>
                    <a:lnTo>
                      <a:pt x="0" y="176"/>
                    </a:lnTo>
                    <a:lnTo>
                      <a:pt x="8" y="168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8" y="188"/>
                    </a:lnTo>
                    <a:lnTo>
                      <a:pt x="32" y="192"/>
                    </a:lnTo>
                    <a:lnTo>
                      <a:pt x="36" y="195"/>
                    </a:lnTo>
                    <a:lnTo>
                      <a:pt x="41" y="195"/>
                    </a:lnTo>
                    <a:lnTo>
                      <a:pt x="44" y="195"/>
                    </a:lnTo>
                    <a:lnTo>
                      <a:pt x="48" y="195"/>
                    </a:lnTo>
                    <a:lnTo>
                      <a:pt x="52" y="195"/>
                    </a:lnTo>
                    <a:lnTo>
                      <a:pt x="56" y="192"/>
                    </a:lnTo>
                    <a:lnTo>
                      <a:pt x="60" y="192"/>
                    </a:lnTo>
                    <a:lnTo>
                      <a:pt x="60" y="188"/>
                    </a:lnTo>
                    <a:lnTo>
                      <a:pt x="112" y="147"/>
                    </a:lnTo>
                    <a:lnTo>
                      <a:pt x="28" y="44"/>
                    </a:lnTo>
                    <a:lnTo>
                      <a:pt x="36" y="36"/>
                    </a:lnTo>
                    <a:lnTo>
                      <a:pt x="308" y="0"/>
                    </a:lnTo>
                    <a:lnTo>
                      <a:pt x="320" y="15"/>
                    </a:lnTo>
                    <a:lnTo>
                      <a:pt x="144" y="164"/>
                    </a:lnTo>
                    <a:lnTo>
                      <a:pt x="176" y="203"/>
                    </a:lnTo>
                    <a:lnTo>
                      <a:pt x="168" y="212"/>
                    </a:lnTo>
                    <a:lnTo>
                      <a:pt x="132" y="171"/>
                    </a:lnTo>
                    <a:lnTo>
                      <a:pt x="84" y="215"/>
                    </a:lnTo>
                    <a:close/>
                    <a:moveTo>
                      <a:pt x="260" y="24"/>
                    </a:moveTo>
                    <a:lnTo>
                      <a:pt x="48" y="52"/>
                    </a:lnTo>
                    <a:lnTo>
                      <a:pt x="120" y="139"/>
                    </a:lnTo>
                    <a:lnTo>
                      <a:pt x="260" y="2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6" name="Freeform 45"/>
              <p:cNvSpPr>
                <a:spLocks noEditPoints="1" noChangeArrowheads="1"/>
              </p:cNvSpPr>
              <p:nvPr/>
            </p:nvSpPr>
            <p:spPr bwMode="auto">
              <a:xfrm>
                <a:off x="4129" y="2047"/>
                <a:ext cx="76" cy="70"/>
              </a:xfrm>
              <a:custGeom>
                <a:avLst/>
                <a:gdLst>
                  <a:gd name="T0" fmla="*/ 264 w 304"/>
                  <a:gd name="T1" fmla="*/ 29 h 280"/>
                  <a:gd name="T2" fmla="*/ 240 w 304"/>
                  <a:gd name="T3" fmla="*/ 25 h 280"/>
                  <a:gd name="T4" fmla="*/ 212 w 304"/>
                  <a:gd name="T5" fmla="*/ 29 h 280"/>
                  <a:gd name="T6" fmla="*/ 176 w 304"/>
                  <a:gd name="T7" fmla="*/ 44 h 280"/>
                  <a:gd name="T8" fmla="*/ 137 w 304"/>
                  <a:gd name="T9" fmla="*/ 68 h 280"/>
                  <a:gd name="T10" fmla="*/ 96 w 304"/>
                  <a:gd name="T11" fmla="*/ 100 h 280"/>
                  <a:gd name="T12" fmla="*/ 64 w 304"/>
                  <a:gd name="T13" fmla="*/ 137 h 280"/>
                  <a:gd name="T14" fmla="*/ 37 w 304"/>
                  <a:gd name="T15" fmla="*/ 168 h 280"/>
                  <a:gd name="T16" fmla="*/ 24 w 304"/>
                  <a:gd name="T17" fmla="*/ 200 h 280"/>
                  <a:gd name="T18" fmla="*/ 24 w 304"/>
                  <a:gd name="T19" fmla="*/ 224 h 280"/>
                  <a:gd name="T20" fmla="*/ 32 w 304"/>
                  <a:gd name="T21" fmla="*/ 241 h 280"/>
                  <a:gd name="T22" fmla="*/ 48 w 304"/>
                  <a:gd name="T23" fmla="*/ 253 h 280"/>
                  <a:gd name="T24" fmla="*/ 72 w 304"/>
                  <a:gd name="T25" fmla="*/ 256 h 280"/>
                  <a:gd name="T26" fmla="*/ 104 w 304"/>
                  <a:gd name="T27" fmla="*/ 249 h 280"/>
                  <a:gd name="T28" fmla="*/ 140 w 304"/>
                  <a:gd name="T29" fmla="*/ 229 h 280"/>
                  <a:gd name="T30" fmla="*/ 181 w 304"/>
                  <a:gd name="T31" fmla="*/ 200 h 280"/>
                  <a:gd name="T32" fmla="*/ 220 w 304"/>
                  <a:gd name="T33" fmla="*/ 168 h 280"/>
                  <a:gd name="T34" fmla="*/ 248 w 304"/>
                  <a:gd name="T35" fmla="*/ 132 h 280"/>
                  <a:gd name="T36" fmla="*/ 272 w 304"/>
                  <a:gd name="T37" fmla="*/ 105 h 280"/>
                  <a:gd name="T38" fmla="*/ 284 w 304"/>
                  <a:gd name="T39" fmla="*/ 73 h 280"/>
                  <a:gd name="T40" fmla="*/ 280 w 304"/>
                  <a:gd name="T41" fmla="*/ 53 h 280"/>
                  <a:gd name="T42" fmla="*/ 20 w 304"/>
                  <a:gd name="T43" fmla="*/ 253 h 280"/>
                  <a:gd name="T44" fmla="*/ 4 w 304"/>
                  <a:gd name="T45" fmla="*/ 224 h 280"/>
                  <a:gd name="T46" fmla="*/ 0 w 304"/>
                  <a:gd name="T47" fmla="*/ 193 h 280"/>
                  <a:gd name="T48" fmla="*/ 12 w 304"/>
                  <a:gd name="T49" fmla="*/ 153 h 280"/>
                  <a:gd name="T50" fmla="*/ 32 w 304"/>
                  <a:gd name="T51" fmla="*/ 112 h 280"/>
                  <a:gd name="T52" fmla="*/ 72 w 304"/>
                  <a:gd name="T53" fmla="*/ 73 h 280"/>
                  <a:gd name="T54" fmla="*/ 116 w 304"/>
                  <a:gd name="T55" fmla="*/ 37 h 280"/>
                  <a:gd name="T56" fmla="*/ 160 w 304"/>
                  <a:gd name="T57" fmla="*/ 12 h 280"/>
                  <a:gd name="T58" fmla="*/ 200 w 304"/>
                  <a:gd name="T59" fmla="*/ 0 h 280"/>
                  <a:gd name="T60" fmla="*/ 240 w 304"/>
                  <a:gd name="T61" fmla="*/ 0 h 280"/>
                  <a:gd name="T62" fmla="*/ 268 w 304"/>
                  <a:gd name="T63" fmla="*/ 12 h 280"/>
                  <a:gd name="T64" fmla="*/ 293 w 304"/>
                  <a:gd name="T65" fmla="*/ 37 h 280"/>
                  <a:gd name="T66" fmla="*/ 304 w 304"/>
                  <a:gd name="T67" fmla="*/ 68 h 280"/>
                  <a:gd name="T68" fmla="*/ 300 w 304"/>
                  <a:gd name="T69" fmla="*/ 100 h 280"/>
                  <a:gd name="T70" fmla="*/ 288 w 304"/>
                  <a:gd name="T71" fmla="*/ 141 h 280"/>
                  <a:gd name="T72" fmla="*/ 260 w 304"/>
                  <a:gd name="T73" fmla="*/ 181 h 280"/>
                  <a:gd name="T74" fmla="*/ 216 w 304"/>
                  <a:gd name="T75" fmla="*/ 217 h 280"/>
                  <a:gd name="T76" fmla="*/ 172 w 304"/>
                  <a:gd name="T77" fmla="*/ 253 h 280"/>
                  <a:gd name="T78" fmla="*/ 128 w 304"/>
                  <a:gd name="T79" fmla="*/ 273 h 280"/>
                  <a:gd name="T80" fmla="*/ 88 w 304"/>
                  <a:gd name="T81" fmla="*/ 280 h 280"/>
                  <a:gd name="T82" fmla="*/ 52 w 304"/>
                  <a:gd name="T83" fmla="*/ 276 h 280"/>
                  <a:gd name="T84" fmla="*/ 24 w 304"/>
                  <a:gd name="T85" fmla="*/ 26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4" h="280">
                    <a:moveTo>
                      <a:pt x="272" y="37"/>
                    </a:moveTo>
                    <a:lnTo>
                      <a:pt x="268" y="32"/>
                    </a:lnTo>
                    <a:lnTo>
                      <a:pt x="264" y="29"/>
                    </a:lnTo>
                    <a:lnTo>
                      <a:pt x="256" y="29"/>
                    </a:lnTo>
                    <a:lnTo>
                      <a:pt x="248" y="25"/>
                    </a:lnTo>
                    <a:lnTo>
                      <a:pt x="240" y="25"/>
                    </a:lnTo>
                    <a:lnTo>
                      <a:pt x="232" y="25"/>
                    </a:lnTo>
                    <a:lnTo>
                      <a:pt x="220" y="29"/>
                    </a:lnTo>
                    <a:lnTo>
                      <a:pt x="212" y="29"/>
                    </a:lnTo>
                    <a:lnTo>
                      <a:pt x="200" y="32"/>
                    </a:lnTo>
                    <a:lnTo>
                      <a:pt x="188" y="37"/>
                    </a:lnTo>
                    <a:lnTo>
                      <a:pt x="176" y="44"/>
                    </a:lnTo>
                    <a:lnTo>
                      <a:pt x="164" y="53"/>
                    </a:lnTo>
                    <a:lnTo>
                      <a:pt x="148" y="61"/>
                    </a:lnTo>
                    <a:lnTo>
                      <a:pt x="137" y="68"/>
                    </a:lnTo>
                    <a:lnTo>
                      <a:pt x="124" y="76"/>
                    </a:lnTo>
                    <a:lnTo>
                      <a:pt x="112" y="88"/>
                    </a:lnTo>
                    <a:lnTo>
                      <a:pt x="96" y="100"/>
                    </a:lnTo>
                    <a:lnTo>
                      <a:pt x="84" y="112"/>
                    </a:lnTo>
                    <a:lnTo>
                      <a:pt x="72" y="124"/>
                    </a:lnTo>
                    <a:lnTo>
                      <a:pt x="64" y="137"/>
                    </a:lnTo>
                    <a:lnTo>
                      <a:pt x="52" y="149"/>
                    </a:lnTo>
                    <a:lnTo>
                      <a:pt x="44" y="161"/>
                    </a:lnTo>
                    <a:lnTo>
                      <a:pt x="37" y="168"/>
                    </a:lnTo>
                    <a:lnTo>
                      <a:pt x="32" y="181"/>
                    </a:lnTo>
                    <a:lnTo>
                      <a:pt x="28" y="188"/>
                    </a:lnTo>
                    <a:lnTo>
                      <a:pt x="24" y="200"/>
                    </a:lnTo>
                    <a:lnTo>
                      <a:pt x="24" y="209"/>
                    </a:lnTo>
                    <a:lnTo>
                      <a:pt x="20" y="217"/>
                    </a:lnTo>
                    <a:lnTo>
                      <a:pt x="24" y="224"/>
                    </a:lnTo>
                    <a:lnTo>
                      <a:pt x="24" y="229"/>
                    </a:lnTo>
                    <a:lnTo>
                      <a:pt x="28" y="237"/>
                    </a:lnTo>
                    <a:lnTo>
                      <a:pt x="32" y="241"/>
                    </a:lnTo>
                    <a:lnTo>
                      <a:pt x="37" y="249"/>
                    </a:lnTo>
                    <a:lnTo>
                      <a:pt x="40" y="253"/>
                    </a:lnTo>
                    <a:lnTo>
                      <a:pt x="48" y="253"/>
                    </a:lnTo>
                    <a:lnTo>
                      <a:pt x="56" y="256"/>
                    </a:lnTo>
                    <a:lnTo>
                      <a:pt x="64" y="256"/>
                    </a:lnTo>
                    <a:lnTo>
                      <a:pt x="72" y="256"/>
                    </a:lnTo>
                    <a:lnTo>
                      <a:pt x="81" y="253"/>
                    </a:lnTo>
                    <a:lnTo>
                      <a:pt x="92" y="253"/>
                    </a:lnTo>
                    <a:lnTo>
                      <a:pt x="104" y="249"/>
                    </a:lnTo>
                    <a:lnTo>
                      <a:pt x="116" y="241"/>
                    </a:lnTo>
                    <a:lnTo>
                      <a:pt x="128" y="237"/>
                    </a:lnTo>
                    <a:lnTo>
                      <a:pt x="140" y="229"/>
                    </a:lnTo>
                    <a:lnTo>
                      <a:pt x="152" y="220"/>
                    </a:lnTo>
                    <a:lnTo>
                      <a:pt x="168" y="212"/>
                    </a:lnTo>
                    <a:lnTo>
                      <a:pt x="181" y="200"/>
                    </a:lnTo>
                    <a:lnTo>
                      <a:pt x="193" y="188"/>
                    </a:lnTo>
                    <a:lnTo>
                      <a:pt x="208" y="176"/>
                    </a:lnTo>
                    <a:lnTo>
                      <a:pt x="220" y="168"/>
                    </a:lnTo>
                    <a:lnTo>
                      <a:pt x="232" y="156"/>
                    </a:lnTo>
                    <a:lnTo>
                      <a:pt x="240" y="144"/>
                    </a:lnTo>
                    <a:lnTo>
                      <a:pt x="248" y="132"/>
                    </a:lnTo>
                    <a:lnTo>
                      <a:pt x="260" y="124"/>
                    </a:lnTo>
                    <a:lnTo>
                      <a:pt x="264" y="112"/>
                    </a:lnTo>
                    <a:lnTo>
                      <a:pt x="272" y="105"/>
                    </a:lnTo>
                    <a:lnTo>
                      <a:pt x="276" y="93"/>
                    </a:lnTo>
                    <a:lnTo>
                      <a:pt x="280" y="85"/>
                    </a:lnTo>
                    <a:lnTo>
                      <a:pt x="284" y="73"/>
                    </a:lnTo>
                    <a:lnTo>
                      <a:pt x="284" y="68"/>
                    </a:lnTo>
                    <a:lnTo>
                      <a:pt x="284" y="61"/>
                    </a:lnTo>
                    <a:lnTo>
                      <a:pt x="280" y="53"/>
                    </a:lnTo>
                    <a:lnTo>
                      <a:pt x="280" y="44"/>
                    </a:lnTo>
                    <a:lnTo>
                      <a:pt x="272" y="37"/>
                    </a:lnTo>
                    <a:close/>
                    <a:moveTo>
                      <a:pt x="20" y="253"/>
                    </a:moveTo>
                    <a:lnTo>
                      <a:pt x="12" y="244"/>
                    </a:lnTo>
                    <a:lnTo>
                      <a:pt x="8" y="237"/>
                    </a:lnTo>
                    <a:lnTo>
                      <a:pt x="4" y="224"/>
                    </a:lnTo>
                    <a:lnTo>
                      <a:pt x="0" y="217"/>
                    </a:lnTo>
                    <a:lnTo>
                      <a:pt x="0" y="205"/>
                    </a:lnTo>
                    <a:lnTo>
                      <a:pt x="0" y="193"/>
                    </a:lnTo>
                    <a:lnTo>
                      <a:pt x="4" y="181"/>
                    </a:lnTo>
                    <a:lnTo>
                      <a:pt x="8" y="168"/>
                    </a:lnTo>
                    <a:lnTo>
                      <a:pt x="12" y="153"/>
                    </a:lnTo>
                    <a:lnTo>
                      <a:pt x="16" y="141"/>
                    </a:lnTo>
                    <a:lnTo>
                      <a:pt x="24" y="129"/>
                    </a:lnTo>
                    <a:lnTo>
                      <a:pt x="32" y="112"/>
                    </a:lnTo>
                    <a:lnTo>
                      <a:pt x="44" y="100"/>
                    </a:lnTo>
                    <a:lnTo>
                      <a:pt x="56" y="88"/>
                    </a:lnTo>
                    <a:lnTo>
                      <a:pt x="72" y="73"/>
                    </a:lnTo>
                    <a:lnTo>
                      <a:pt x="88" y="61"/>
                    </a:lnTo>
                    <a:lnTo>
                      <a:pt x="100" y="49"/>
                    </a:lnTo>
                    <a:lnTo>
                      <a:pt x="116" y="37"/>
                    </a:lnTo>
                    <a:lnTo>
                      <a:pt x="132" y="29"/>
                    </a:lnTo>
                    <a:lnTo>
                      <a:pt x="144" y="20"/>
                    </a:lnTo>
                    <a:lnTo>
                      <a:pt x="160" y="12"/>
                    </a:lnTo>
                    <a:lnTo>
                      <a:pt x="172" y="8"/>
                    </a:lnTo>
                    <a:lnTo>
                      <a:pt x="188" y="5"/>
                    </a:lnTo>
                    <a:lnTo>
                      <a:pt x="200" y="0"/>
                    </a:lnTo>
                    <a:lnTo>
                      <a:pt x="216" y="0"/>
                    </a:lnTo>
                    <a:lnTo>
                      <a:pt x="228" y="0"/>
                    </a:lnTo>
                    <a:lnTo>
                      <a:pt x="240" y="0"/>
                    </a:lnTo>
                    <a:lnTo>
                      <a:pt x="248" y="5"/>
                    </a:lnTo>
                    <a:lnTo>
                      <a:pt x="260" y="8"/>
                    </a:lnTo>
                    <a:lnTo>
                      <a:pt x="268" y="12"/>
                    </a:lnTo>
                    <a:lnTo>
                      <a:pt x="280" y="20"/>
                    </a:lnTo>
                    <a:lnTo>
                      <a:pt x="288" y="29"/>
                    </a:lnTo>
                    <a:lnTo>
                      <a:pt x="293" y="37"/>
                    </a:lnTo>
                    <a:lnTo>
                      <a:pt x="296" y="44"/>
                    </a:lnTo>
                    <a:lnTo>
                      <a:pt x="300" y="56"/>
                    </a:lnTo>
                    <a:lnTo>
                      <a:pt x="304" y="68"/>
                    </a:lnTo>
                    <a:lnTo>
                      <a:pt x="304" y="76"/>
                    </a:lnTo>
                    <a:lnTo>
                      <a:pt x="304" y="88"/>
                    </a:lnTo>
                    <a:lnTo>
                      <a:pt x="300" y="100"/>
                    </a:lnTo>
                    <a:lnTo>
                      <a:pt x="300" y="112"/>
                    </a:lnTo>
                    <a:lnTo>
                      <a:pt x="293" y="124"/>
                    </a:lnTo>
                    <a:lnTo>
                      <a:pt x="288" y="141"/>
                    </a:lnTo>
                    <a:lnTo>
                      <a:pt x="280" y="153"/>
                    </a:lnTo>
                    <a:lnTo>
                      <a:pt x="268" y="164"/>
                    </a:lnTo>
                    <a:lnTo>
                      <a:pt x="260" y="181"/>
                    </a:lnTo>
                    <a:lnTo>
                      <a:pt x="248" y="193"/>
                    </a:lnTo>
                    <a:lnTo>
                      <a:pt x="232" y="205"/>
                    </a:lnTo>
                    <a:lnTo>
                      <a:pt x="216" y="217"/>
                    </a:lnTo>
                    <a:lnTo>
                      <a:pt x="204" y="229"/>
                    </a:lnTo>
                    <a:lnTo>
                      <a:pt x="188" y="241"/>
                    </a:lnTo>
                    <a:lnTo>
                      <a:pt x="172" y="253"/>
                    </a:lnTo>
                    <a:lnTo>
                      <a:pt x="156" y="261"/>
                    </a:lnTo>
                    <a:lnTo>
                      <a:pt x="144" y="268"/>
                    </a:lnTo>
                    <a:lnTo>
                      <a:pt x="128" y="273"/>
                    </a:lnTo>
                    <a:lnTo>
                      <a:pt x="116" y="276"/>
                    </a:lnTo>
                    <a:lnTo>
                      <a:pt x="100" y="280"/>
                    </a:lnTo>
                    <a:lnTo>
                      <a:pt x="88" y="280"/>
                    </a:lnTo>
                    <a:lnTo>
                      <a:pt x="76" y="280"/>
                    </a:lnTo>
                    <a:lnTo>
                      <a:pt x="64" y="280"/>
                    </a:lnTo>
                    <a:lnTo>
                      <a:pt x="52" y="276"/>
                    </a:lnTo>
                    <a:lnTo>
                      <a:pt x="44" y="273"/>
                    </a:lnTo>
                    <a:lnTo>
                      <a:pt x="32" y="268"/>
                    </a:lnTo>
                    <a:lnTo>
                      <a:pt x="24" y="261"/>
                    </a:lnTo>
                    <a:lnTo>
                      <a:pt x="20" y="253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7" name="Freeform 46"/>
              <p:cNvSpPr>
                <a:spLocks noChangeArrowheads="1"/>
              </p:cNvSpPr>
              <p:nvPr/>
            </p:nvSpPr>
            <p:spPr bwMode="auto">
              <a:xfrm>
                <a:off x="3876" y="1795"/>
                <a:ext cx="83" cy="84"/>
              </a:xfrm>
              <a:custGeom>
                <a:avLst/>
                <a:gdLst>
                  <a:gd name="T0" fmla="*/ 208 w 332"/>
                  <a:gd name="T1" fmla="*/ 159 h 336"/>
                  <a:gd name="T2" fmla="*/ 220 w 332"/>
                  <a:gd name="T3" fmla="*/ 184 h 336"/>
                  <a:gd name="T4" fmla="*/ 220 w 332"/>
                  <a:gd name="T5" fmla="*/ 212 h 336"/>
                  <a:gd name="T6" fmla="*/ 216 w 332"/>
                  <a:gd name="T7" fmla="*/ 240 h 336"/>
                  <a:gd name="T8" fmla="*/ 204 w 332"/>
                  <a:gd name="T9" fmla="*/ 268 h 336"/>
                  <a:gd name="T10" fmla="*/ 184 w 332"/>
                  <a:gd name="T11" fmla="*/ 296 h 336"/>
                  <a:gd name="T12" fmla="*/ 156 w 332"/>
                  <a:gd name="T13" fmla="*/ 320 h 336"/>
                  <a:gd name="T14" fmla="*/ 128 w 332"/>
                  <a:gd name="T15" fmla="*/ 332 h 336"/>
                  <a:gd name="T16" fmla="*/ 96 w 332"/>
                  <a:gd name="T17" fmla="*/ 336 h 336"/>
                  <a:gd name="T18" fmla="*/ 68 w 332"/>
                  <a:gd name="T19" fmla="*/ 328 h 336"/>
                  <a:gd name="T20" fmla="*/ 40 w 332"/>
                  <a:gd name="T21" fmla="*/ 308 h 336"/>
                  <a:gd name="T22" fmla="*/ 20 w 332"/>
                  <a:gd name="T23" fmla="*/ 292 h 336"/>
                  <a:gd name="T24" fmla="*/ 8 w 332"/>
                  <a:gd name="T25" fmla="*/ 268 h 336"/>
                  <a:gd name="T26" fmla="*/ 0 w 332"/>
                  <a:gd name="T27" fmla="*/ 244 h 336"/>
                  <a:gd name="T28" fmla="*/ 0 w 332"/>
                  <a:gd name="T29" fmla="*/ 220 h 336"/>
                  <a:gd name="T30" fmla="*/ 8 w 332"/>
                  <a:gd name="T31" fmla="*/ 200 h 336"/>
                  <a:gd name="T32" fmla="*/ 20 w 332"/>
                  <a:gd name="T33" fmla="*/ 192 h 336"/>
                  <a:gd name="T34" fmla="*/ 28 w 332"/>
                  <a:gd name="T35" fmla="*/ 184 h 336"/>
                  <a:gd name="T36" fmla="*/ 40 w 332"/>
                  <a:gd name="T37" fmla="*/ 184 h 336"/>
                  <a:gd name="T38" fmla="*/ 52 w 332"/>
                  <a:gd name="T39" fmla="*/ 188 h 336"/>
                  <a:gd name="T40" fmla="*/ 60 w 332"/>
                  <a:gd name="T41" fmla="*/ 196 h 336"/>
                  <a:gd name="T42" fmla="*/ 60 w 332"/>
                  <a:gd name="T43" fmla="*/ 208 h 336"/>
                  <a:gd name="T44" fmla="*/ 56 w 332"/>
                  <a:gd name="T45" fmla="*/ 220 h 336"/>
                  <a:gd name="T46" fmla="*/ 48 w 332"/>
                  <a:gd name="T47" fmla="*/ 224 h 336"/>
                  <a:gd name="T48" fmla="*/ 36 w 332"/>
                  <a:gd name="T49" fmla="*/ 228 h 336"/>
                  <a:gd name="T50" fmla="*/ 28 w 332"/>
                  <a:gd name="T51" fmla="*/ 232 h 336"/>
                  <a:gd name="T52" fmla="*/ 20 w 332"/>
                  <a:gd name="T53" fmla="*/ 240 h 336"/>
                  <a:gd name="T54" fmla="*/ 16 w 332"/>
                  <a:gd name="T55" fmla="*/ 252 h 336"/>
                  <a:gd name="T56" fmla="*/ 20 w 332"/>
                  <a:gd name="T57" fmla="*/ 264 h 336"/>
                  <a:gd name="T58" fmla="*/ 28 w 332"/>
                  <a:gd name="T59" fmla="*/ 276 h 336"/>
                  <a:gd name="T60" fmla="*/ 36 w 332"/>
                  <a:gd name="T61" fmla="*/ 288 h 336"/>
                  <a:gd name="T62" fmla="*/ 48 w 332"/>
                  <a:gd name="T63" fmla="*/ 300 h 336"/>
                  <a:gd name="T64" fmla="*/ 68 w 332"/>
                  <a:gd name="T65" fmla="*/ 312 h 336"/>
                  <a:gd name="T66" fmla="*/ 88 w 332"/>
                  <a:gd name="T67" fmla="*/ 315 h 336"/>
                  <a:gd name="T68" fmla="*/ 112 w 332"/>
                  <a:gd name="T69" fmla="*/ 308 h 336"/>
                  <a:gd name="T70" fmla="*/ 132 w 332"/>
                  <a:gd name="T71" fmla="*/ 296 h 336"/>
                  <a:gd name="T72" fmla="*/ 156 w 332"/>
                  <a:gd name="T73" fmla="*/ 276 h 336"/>
                  <a:gd name="T74" fmla="*/ 172 w 332"/>
                  <a:gd name="T75" fmla="*/ 252 h 336"/>
                  <a:gd name="T76" fmla="*/ 188 w 332"/>
                  <a:gd name="T77" fmla="*/ 228 h 336"/>
                  <a:gd name="T78" fmla="*/ 192 w 332"/>
                  <a:gd name="T79" fmla="*/ 208 h 336"/>
                  <a:gd name="T80" fmla="*/ 192 w 332"/>
                  <a:gd name="T81" fmla="*/ 188 h 336"/>
                  <a:gd name="T82" fmla="*/ 184 w 332"/>
                  <a:gd name="T83" fmla="*/ 168 h 336"/>
                  <a:gd name="T84" fmla="*/ 172 w 332"/>
                  <a:gd name="T85" fmla="*/ 152 h 336"/>
                  <a:gd name="T86" fmla="*/ 156 w 332"/>
                  <a:gd name="T87" fmla="*/ 147 h 336"/>
                  <a:gd name="T88" fmla="*/ 144 w 332"/>
                  <a:gd name="T89" fmla="*/ 140 h 336"/>
                  <a:gd name="T90" fmla="*/ 132 w 332"/>
                  <a:gd name="T91" fmla="*/ 140 h 336"/>
                  <a:gd name="T92" fmla="*/ 116 w 332"/>
                  <a:gd name="T93" fmla="*/ 140 h 336"/>
                  <a:gd name="T94" fmla="*/ 96 w 332"/>
                  <a:gd name="T95" fmla="*/ 147 h 336"/>
                  <a:gd name="T96" fmla="*/ 332 w 332"/>
                  <a:gd name="T97" fmla="*/ 103 h 336"/>
                  <a:gd name="T98" fmla="*/ 108 w 332"/>
                  <a:gd name="T99" fmla="*/ 128 h 336"/>
                  <a:gd name="T100" fmla="*/ 132 w 332"/>
                  <a:gd name="T101" fmla="*/ 124 h 336"/>
                  <a:gd name="T102" fmla="*/ 152 w 332"/>
                  <a:gd name="T103" fmla="*/ 124 h 336"/>
                  <a:gd name="T104" fmla="*/ 164 w 332"/>
                  <a:gd name="T105" fmla="*/ 128 h 336"/>
                  <a:gd name="T106" fmla="*/ 176 w 332"/>
                  <a:gd name="T107" fmla="*/ 136 h 336"/>
                  <a:gd name="T108" fmla="*/ 188 w 332"/>
                  <a:gd name="T109" fmla="*/ 144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2" h="336">
                    <a:moveTo>
                      <a:pt x="192" y="147"/>
                    </a:moveTo>
                    <a:lnTo>
                      <a:pt x="200" y="152"/>
                    </a:lnTo>
                    <a:lnTo>
                      <a:pt x="208" y="159"/>
                    </a:lnTo>
                    <a:lnTo>
                      <a:pt x="212" y="168"/>
                    </a:lnTo>
                    <a:lnTo>
                      <a:pt x="216" y="176"/>
                    </a:lnTo>
                    <a:lnTo>
                      <a:pt x="220" y="184"/>
                    </a:lnTo>
                    <a:lnTo>
                      <a:pt x="220" y="192"/>
                    </a:lnTo>
                    <a:lnTo>
                      <a:pt x="220" y="200"/>
                    </a:lnTo>
                    <a:lnTo>
                      <a:pt x="220" y="212"/>
                    </a:lnTo>
                    <a:lnTo>
                      <a:pt x="220" y="220"/>
                    </a:lnTo>
                    <a:lnTo>
                      <a:pt x="220" y="228"/>
                    </a:lnTo>
                    <a:lnTo>
                      <a:pt x="216" y="240"/>
                    </a:lnTo>
                    <a:lnTo>
                      <a:pt x="212" y="247"/>
                    </a:lnTo>
                    <a:lnTo>
                      <a:pt x="208" y="256"/>
                    </a:lnTo>
                    <a:lnTo>
                      <a:pt x="204" y="268"/>
                    </a:lnTo>
                    <a:lnTo>
                      <a:pt x="200" y="276"/>
                    </a:lnTo>
                    <a:lnTo>
                      <a:pt x="192" y="284"/>
                    </a:lnTo>
                    <a:lnTo>
                      <a:pt x="184" y="296"/>
                    </a:lnTo>
                    <a:lnTo>
                      <a:pt x="172" y="303"/>
                    </a:lnTo>
                    <a:lnTo>
                      <a:pt x="164" y="312"/>
                    </a:lnTo>
                    <a:lnTo>
                      <a:pt x="156" y="320"/>
                    </a:lnTo>
                    <a:lnTo>
                      <a:pt x="148" y="324"/>
                    </a:lnTo>
                    <a:lnTo>
                      <a:pt x="136" y="328"/>
                    </a:lnTo>
                    <a:lnTo>
                      <a:pt x="128" y="332"/>
                    </a:lnTo>
                    <a:lnTo>
                      <a:pt x="116" y="336"/>
                    </a:lnTo>
                    <a:lnTo>
                      <a:pt x="108" y="336"/>
                    </a:lnTo>
                    <a:lnTo>
                      <a:pt x="96" y="336"/>
                    </a:lnTo>
                    <a:lnTo>
                      <a:pt x="88" y="336"/>
                    </a:lnTo>
                    <a:lnTo>
                      <a:pt x="76" y="332"/>
                    </a:lnTo>
                    <a:lnTo>
                      <a:pt x="68" y="328"/>
                    </a:lnTo>
                    <a:lnTo>
                      <a:pt x="56" y="324"/>
                    </a:lnTo>
                    <a:lnTo>
                      <a:pt x="48" y="315"/>
                    </a:lnTo>
                    <a:lnTo>
                      <a:pt x="40" y="308"/>
                    </a:lnTo>
                    <a:lnTo>
                      <a:pt x="32" y="303"/>
                    </a:lnTo>
                    <a:lnTo>
                      <a:pt x="23" y="296"/>
                    </a:lnTo>
                    <a:lnTo>
                      <a:pt x="20" y="292"/>
                    </a:lnTo>
                    <a:lnTo>
                      <a:pt x="16" y="284"/>
                    </a:lnTo>
                    <a:lnTo>
                      <a:pt x="12" y="276"/>
                    </a:lnTo>
                    <a:lnTo>
                      <a:pt x="8" y="268"/>
                    </a:lnTo>
                    <a:lnTo>
                      <a:pt x="4" y="259"/>
                    </a:lnTo>
                    <a:lnTo>
                      <a:pt x="4" y="252"/>
                    </a:lnTo>
                    <a:lnTo>
                      <a:pt x="0" y="244"/>
                    </a:lnTo>
                    <a:lnTo>
                      <a:pt x="0" y="236"/>
                    </a:lnTo>
                    <a:lnTo>
                      <a:pt x="0" y="228"/>
                    </a:lnTo>
                    <a:lnTo>
                      <a:pt x="0" y="220"/>
                    </a:lnTo>
                    <a:lnTo>
                      <a:pt x="4" y="215"/>
                    </a:lnTo>
                    <a:lnTo>
                      <a:pt x="8" y="208"/>
                    </a:lnTo>
                    <a:lnTo>
                      <a:pt x="8" y="200"/>
                    </a:lnTo>
                    <a:lnTo>
                      <a:pt x="16" y="196"/>
                    </a:lnTo>
                    <a:lnTo>
                      <a:pt x="16" y="192"/>
                    </a:lnTo>
                    <a:lnTo>
                      <a:pt x="20" y="192"/>
                    </a:lnTo>
                    <a:lnTo>
                      <a:pt x="20" y="188"/>
                    </a:lnTo>
                    <a:lnTo>
                      <a:pt x="23" y="188"/>
                    </a:lnTo>
                    <a:lnTo>
                      <a:pt x="28" y="184"/>
                    </a:lnTo>
                    <a:lnTo>
                      <a:pt x="32" y="184"/>
                    </a:lnTo>
                    <a:lnTo>
                      <a:pt x="36" y="184"/>
                    </a:lnTo>
                    <a:lnTo>
                      <a:pt x="40" y="184"/>
                    </a:lnTo>
                    <a:lnTo>
                      <a:pt x="44" y="184"/>
                    </a:lnTo>
                    <a:lnTo>
                      <a:pt x="48" y="184"/>
                    </a:lnTo>
                    <a:lnTo>
                      <a:pt x="52" y="188"/>
                    </a:lnTo>
                    <a:lnTo>
                      <a:pt x="56" y="192"/>
                    </a:lnTo>
                    <a:lnTo>
                      <a:pt x="56" y="196"/>
                    </a:lnTo>
                    <a:lnTo>
                      <a:pt x="60" y="196"/>
                    </a:lnTo>
                    <a:lnTo>
                      <a:pt x="60" y="200"/>
                    </a:lnTo>
                    <a:lnTo>
                      <a:pt x="60" y="203"/>
                    </a:lnTo>
                    <a:lnTo>
                      <a:pt x="60" y="208"/>
                    </a:lnTo>
                    <a:lnTo>
                      <a:pt x="56" y="212"/>
                    </a:lnTo>
                    <a:lnTo>
                      <a:pt x="56" y="215"/>
                    </a:lnTo>
                    <a:lnTo>
                      <a:pt x="56" y="220"/>
                    </a:lnTo>
                    <a:lnTo>
                      <a:pt x="52" y="220"/>
                    </a:lnTo>
                    <a:lnTo>
                      <a:pt x="52" y="224"/>
                    </a:lnTo>
                    <a:lnTo>
                      <a:pt x="48" y="224"/>
                    </a:lnTo>
                    <a:lnTo>
                      <a:pt x="44" y="228"/>
                    </a:lnTo>
                    <a:lnTo>
                      <a:pt x="40" y="228"/>
                    </a:lnTo>
                    <a:lnTo>
                      <a:pt x="36" y="228"/>
                    </a:lnTo>
                    <a:lnTo>
                      <a:pt x="36" y="232"/>
                    </a:lnTo>
                    <a:lnTo>
                      <a:pt x="32" y="232"/>
                    </a:lnTo>
                    <a:lnTo>
                      <a:pt x="28" y="232"/>
                    </a:lnTo>
                    <a:lnTo>
                      <a:pt x="28" y="236"/>
                    </a:lnTo>
                    <a:lnTo>
                      <a:pt x="23" y="236"/>
                    </a:lnTo>
                    <a:lnTo>
                      <a:pt x="20" y="240"/>
                    </a:lnTo>
                    <a:lnTo>
                      <a:pt x="20" y="244"/>
                    </a:lnTo>
                    <a:lnTo>
                      <a:pt x="20" y="247"/>
                    </a:lnTo>
                    <a:lnTo>
                      <a:pt x="16" y="252"/>
                    </a:lnTo>
                    <a:lnTo>
                      <a:pt x="20" y="256"/>
                    </a:lnTo>
                    <a:lnTo>
                      <a:pt x="20" y="259"/>
                    </a:lnTo>
                    <a:lnTo>
                      <a:pt x="20" y="264"/>
                    </a:lnTo>
                    <a:lnTo>
                      <a:pt x="23" y="268"/>
                    </a:lnTo>
                    <a:lnTo>
                      <a:pt x="23" y="272"/>
                    </a:lnTo>
                    <a:lnTo>
                      <a:pt x="28" y="276"/>
                    </a:lnTo>
                    <a:lnTo>
                      <a:pt x="32" y="280"/>
                    </a:lnTo>
                    <a:lnTo>
                      <a:pt x="32" y="284"/>
                    </a:lnTo>
                    <a:lnTo>
                      <a:pt x="36" y="288"/>
                    </a:lnTo>
                    <a:lnTo>
                      <a:pt x="40" y="292"/>
                    </a:lnTo>
                    <a:lnTo>
                      <a:pt x="44" y="296"/>
                    </a:lnTo>
                    <a:lnTo>
                      <a:pt x="48" y="300"/>
                    </a:lnTo>
                    <a:lnTo>
                      <a:pt x="56" y="303"/>
                    </a:lnTo>
                    <a:lnTo>
                      <a:pt x="60" y="308"/>
                    </a:lnTo>
                    <a:lnTo>
                      <a:pt x="68" y="312"/>
                    </a:lnTo>
                    <a:lnTo>
                      <a:pt x="76" y="312"/>
                    </a:lnTo>
                    <a:lnTo>
                      <a:pt x="79" y="315"/>
                    </a:lnTo>
                    <a:lnTo>
                      <a:pt x="88" y="315"/>
                    </a:lnTo>
                    <a:lnTo>
                      <a:pt x="96" y="315"/>
                    </a:lnTo>
                    <a:lnTo>
                      <a:pt x="104" y="312"/>
                    </a:lnTo>
                    <a:lnTo>
                      <a:pt x="112" y="308"/>
                    </a:lnTo>
                    <a:lnTo>
                      <a:pt x="116" y="303"/>
                    </a:lnTo>
                    <a:lnTo>
                      <a:pt x="125" y="300"/>
                    </a:lnTo>
                    <a:lnTo>
                      <a:pt x="132" y="296"/>
                    </a:lnTo>
                    <a:lnTo>
                      <a:pt x="140" y="288"/>
                    </a:lnTo>
                    <a:lnTo>
                      <a:pt x="148" y="284"/>
                    </a:lnTo>
                    <a:lnTo>
                      <a:pt x="156" y="276"/>
                    </a:lnTo>
                    <a:lnTo>
                      <a:pt x="164" y="264"/>
                    </a:lnTo>
                    <a:lnTo>
                      <a:pt x="168" y="259"/>
                    </a:lnTo>
                    <a:lnTo>
                      <a:pt x="172" y="252"/>
                    </a:lnTo>
                    <a:lnTo>
                      <a:pt x="179" y="244"/>
                    </a:lnTo>
                    <a:lnTo>
                      <a:pt x="184" y="236"/>
                    </a:lnTo>
                    <a:lnTo>
                      <a:pt x="188" y="228"/>
                    </a:lnTo>
                    <a:lnTo>
                      <a:pt x="188" y="220"/>
                    </a:lnTo>
                    <a:lnTo>
                      <a:pt x="192" y="215"/>
                    </a:lnTo>
                    <a:lnTo>
                      <a:pt x="192" y="208"/>
                    </a:lnTo>
                    <a:lnTo>
                      <a:pt x="192" y="200"/>
                    </a:lnTo>
                    <a:lnTo>
                      <a:pt x="192" y="192"/>
                    </a:lnTo>
                    <a:lnTo>
                      <a:pt x="192" y="188"/>
                    </a:lnTo>
                    <a:lnTo>
                      <a:pt x="188" y="180"/>
                    </a:lnTo>
                    <a:lnTo>
                      <a:pt x="188" y="176"/>
                    </a:lnTo>
                    <a:lnTo>
                      <a:pt x="184" y="168"/>
                    </a:lnTo>
                    <a:lnTo>
                      <a:pt x="179" y="164"/>
                    </a:lnTo>
                    <a:lnTo>
                      <a:pt x="176" y="159"/>
                    </a:lnTo>
                    <a:lnTo>
                      <a:pt x="172" y="152"/>
                    </a:lnTo>
                    <a:lnTo>
                      <a:pt x="164" y="152"/>
                    </a:lnTo>
                    <a:lnTo>
                      <a:pt x="164" y="147"/>
                    </a:lnTo>
                    <a:lnTo>
                      <a:pt x="156" y="147"/>
                    </a:lnTo>
                    <a:lnTo>
                      <a:pt x="152" y="144"/>
                    </a:lnTo>
                    <a:lnTo>
                      <a:pt x="148" y="140"/>
                    </a:lnTo>
                    <a:lnTo>
                      <a:pt x="144" y="140"/>
                    </a:lnTo>
                    <a:lnTo>
                      <a:pt x="140" y="140"/>
                    </a:lnTo>
                    <a:lnTo>
                      <a:pt x="136" y="140"/>
                    </a:lnTo>
                    <a:lnTo>
                      <a:pt x="132" y="140"/>
                    </a:lnTo>
                    <a:lnTo>
                      <a:pt x="128" y="140"/>
                    </a:lnTo>
                    <a:lnTo>
                      <a:pt x="120" y="140"/>
                    </a:lnTo>
                    <a:lnTo>
                      <a:pt x="116" y="140"/>
                    </a:lnTo>
                    <a:lnTo>
                      <a:pt x="108" y="140"/>
                    </a:lnTo>
                    <a:lnTo>
                      <a:pt x="104" y="144"/>
                    </a:lnTo>
                    <a:lnTo>
                      <a:pt x="96" y="147"/>
                    </a:lnTo>
                    <a:lnTo>
                      <a:pt x="84" y="132"/>
                    </a:lnTo>
                    <a:lnTo>
                      <a:pt x="208" y="0"/>
                    </a:lnTo>
                    <a:lnTo>
                      <a:pt x="332" y="103"/>
                    </a:lnTo>
                    <a:lnTo>
                      <a:pt x="308" y="124"/>
                    </a:lnTo>
                    <a:lnTo>
                      <a:pt x="200" y="32"/>
                    </a:lnTo>
                    <a:lnTo>
                      <a:pt x="108" y="128"/>
                    </a:lnTo>
                    <a:lnTo>
                      <a:pt x="116" y="128"/>
                    </a:lnTo>
                    <a:lnTo>
                      <a:pt x="125" y="124"/>
                    </a:lnTo>
                    <a:lnTo>
                      <a:pt x="132" y="124"/>
                    </a:lnTo>
                    <a:lnTo>
                      <a:pt x="140" y="124"/>
                    </a:lnTo>
                    <a:lnTo>
                      <a:pt x="144" y="124"/>
                    </a:lnTo>
                    <a:lnTo>
                      <a:pt x="152" y="124"/>
                    </a:lnTo>
                    <a:lnTo>
                      <a:pt x="156" y="124"/>
                    </a:lnTo>
                    <a:lnTo>
                      <a:pt x="160" y="128"/>
                    </a:lnTo>
                    <a:lnTo>
                      <a:pt x="164" y="128"/>
                    </a:lnTo>
                    <a:lnTo>
                      <a:pt x="168" y="132"/>
                    </a:lnTo>
                    <a:lnTo>
                      <a:pt x="172" y="132"/>
                    </a:lnTo>
                    <a:lnTo>
                      <a:pt x="176" y="136"/>
                    </a:lnTo>
                    <a:lnTo>
                      <a:pt x="179" y="140"/>
                    </a:lnTo>
                    <a:lnTo>
                      <a:pt x="184" y="140"/>
                    </a:lnTo>
                    <a:lnTo>
                      <a:pt x="188" y="144"/>
                    </a:lnTo>
                    <a:lnTo>
                      <a:pt x="192" y="14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" name="Freeform 47"/>
              <p:cNvSpPr>
                <a:spLocks noEditPoints="1" noChangeArrowheads="1"/>
              </p:cNvSpPr>
              <p:nvPr/>
            </p:nvSpPr>
            <p:spPr bwMode="auto">
              <a:xfrm>
                <a:off x="3929" y="1843"/>
                <a:ext cx="70" cy="75"/>
              </a:xfrm>
              <a:custGeom>
                <a:avLst/>
                <a:gdLst>
                  <a:gd name="T0" fmla="*/ 232 w 280"/>
                  <a:gd name="T1" fmla="*/ 23 h 300"/>
                  <a:gd name="T2" fmla="*/ 208 w 280"/>
                  <a:gd name="T3" fmla="*/ 23 h 300"/>
                  <a:gd name="T4" fmla="*/ 180 w 280"/>
                  <a:gd name="T5" fmla="*/ 32 h 300"/>
                  <a:gd name="T6" fmla="*/ 148 w 280"/>
                  <a:gd name="T7" fmla="*/ 52 h 300"/>
                  <a:gd name="T8" fmla="*/ 112 w 280"/>
                  <a:gd name="T9" fmla="*/ 84 h 300"/>
                  <a:gd name="T10" fmla="*/ 80 w 280"/>
                  <a:gd name="T11" fmla="*/ 120 h 300"/>
                  <a:gd name="T12" fmla="*/ 52 w 280"/>
                  <a:gd name="T13" fmla="*/ 160 h 300"/>
                  <a:gd name="T14" fmla="*/ 32 w 280"/>
                  <a:gd name="T15" fmla="*/ 196 h 300"/>
                  <a:gd name="T16" fmla="*/ 23 w 280"/>
                  <a:gd name="T17" fmla="*/ 228 h 300"/>
                  <a:gd name="T18" fmla="*/ 28 w 280"/>
                  <a:gd name="T19" fmla="*/ 256 h 300"/>
                  <a:gd name="T20" fmla="*/ 40 w 280"/>
                  <a:gd name="T21" fmla="*/ 272 h 300"/>
                  <a:gd name="T22" fmla="*/ 56 w 280"/>
                  <a:gd name="T23" fmla="*/ 279 h 300"/>
                  <a:gd name="T24" fmla="*/ 80 w 280"/>
                  <a:gd name="T25" fmla="*/ 276 h 300"/>
                  <a:gd name="T26" fmla="*/ 112 w 280"/>
                  <a:gd name="T27" fmla="*/ 264 h 300"/>
                  <a:gd name="T28" fmla="*/ 144 w 280"/>
                  <a:gd name="T29" fmla="*/ 240 h 300"/>
                  <a:gd name="T30" fmla="*/ 176 w 280"/>
                  <a:gd name="T31" fmla="*/ 204 h 300"/>
                  <a:gd name="T32" fmla="*/ 212 w 280"/>
                  <a:gd name="T33" fmla="*/ 164 h 300"/>
                  <a:gd name="T34" fmla="*/ 236 w 280"/>
                  <a:gd name="T35" fmla="*/ 128 h 300"/>
                  <a:gd name="T36" fmla="*/ 252 w 280"/>
                  <a:gd name="T37" fmla="*/ 92 h 300"/>
                  <a:gd name="T38" fmla="*/ 256 w 280"/>
                  <a:gd name="T39" fmla="*/ 64 h 300"/>
                  <a:gd name="T40" fmla="*/ 252 w 280"/>
                  <a:gd name="T41" fmla="*/ 40 h 300"/>
                  <a:gd name="T42" fmla="*/ 28 w 280"/>
                  <a:gd name="T43" fmla="*/ 284 h 300"/>
                  <a:gd name="T44" fmla="*/ 8 w 280"/>
                  <a:gd name="T45" fmla="*/ 260 h 300"/>
                  <a:gd name="T46" fmla="*/ 0 w 280"/>
                  <a:gd name="T47" fmla="*/ 223 h 300"/>
                  <a:gd name="T48" fmla="*/ 4 w 280"/>
                  <a:gd name="T49" fmla="*/ 188 h 300"/>
                  <a:gd name="T50" fmla="*/ 20 w 280"/>
                  <a:gd name="T51" fmla="*/ 144 h 300"/>
                  <a:gd name="T52" fmla="*/ 48 w 280"/>
                  <a:gd name="T53" fmla="*/ 100 h 300"/>
                  <a:gd name="T54" fmla="*/ 88 w 280"/>
                  <a:gd name="T55" fmla="*/ 55 h 300"/>
                  <a:gd name="T56" fmla="*/ 123 w 280"/>
                  <a:gd name="T57" fmla="*/ 23 h 300"/>
                  <a:gd name="T58" fmla="*/ 164 w 280"/>
                  <a:gd name="T59" fmla="*/ 4 h 300"/>
                  <a:gd name="T60" fmla="*/ 200 w 280"/>
                  <a:gd name="T61" fmla="*/ 0 h 300"/>
                  <a:gd name="T62" fmla="*/ 232 w 280"/>
                  <a:gd name="T63" fmla="*/ 4 h 300"/>
                  <a:gd name="T64" fmla="*/ 260 w 280"/>
                  <a:gd name="T65" fmla="*/ 23 h 300"/>
                  <a:gd name="T66" fmla="*/ 276 w 280"/>
                  <a:gd name="T67" fmla="*/ 52 h 300"/>
                  <a:gd name="T68" fmla="*/ 280 w 280"/>
                  <a:gd name="T69" fmla="*/ 84 h 300"/>
                  <a:gd name="T70" fmla="*/ 272 w 280"/>
                  <a:gd name="T71" fmla="*/ 123 h 300"/>
                  <a:gd name="T72" fmla="*/ 252 w 280"/>
                  <a:gd name="T73" fmla="*/ 167 h 300"/>
                  <a:gd name="T74" fmla="*/ 220 w 280"/>
                  <a:gd name="T75" fmla="*/ 211 h 300"/>
                  <a:gd name="T76" fmla="*/ 180 w 280"/>
                  <a:gd name="T77" fmla="*/ 256 h 300"/>
                  <a:gd name="T78" fmla="*/ 140 w 280"/>
                  <a:gd name="T79" fmla="*/ 284 h 300"/>
                  <a:gd name="T80" fmla="*/ 100 w 280"/>
                  <a:gd name="T81" fmla="*/ 296 h 300"/>
                  <a:gd name="T82" fmla="*/ 64 w 280"/>
                  <a:gd name="T83" fmla="*/ 300 h 300"/>
                  <a:gd name="T84" fmla="*/ 36 w 280"/>
                  <a:gd name="T85" fmla="*/ 288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0" h="300">
                    <a:moveTo>
                      <a:pt x="244" y="28"/>
                    </a:moveTo>
                    <a:lnTo>
                      <a:pt x="236" y="23"/>
                    </a:lnTo>
                    <a:lnTo>
                      <a:pt x="232" y="23"/>
                    </a:lnTo>
                    <a:lnTo>
                      <a:pt x="223" y="20"/>
                    </a:lnTo>
                    <a:lnTo>
                      <a:pt x="216" y="20"/>
                    </a:lnTo>
                    <a:lnTo>
                      <a:pt x="208" y="23"/>
                    </a:lnTo>
                    <a:lnTo>
                      <a:pt x="200" y="23"/>
                    </a:lnTo>
                    <a:lnTo>
                      <a:pt x="188" y="28"/>
                    </a:lnTo>
                    <a:lnTo>
                      <a:pt x="180" y="32"/>
                    </a:lnTo>
                    <a:lnTo>
                      <a:pt x="169" y="36"/>
                    </a:lnTo>
                    <a:lnTo>
                      <a:pt x="156" y="44"/>
                    </a:lnTo>
                    <a:lnTo>
                      <a:pt x="148" y="52"/>
                    </a:lnTo>
                    <a:lnTo>
                      <a:pt x="136" y="60"/>
                    </a:lnTo>
                    <a:lnTo>
                      <a:pt x="123" y="72"/>
                    </a:lnTo>
                    <a:lnTo>
                      <a:pt x="112" y="84"/>
                    </a:lnTo>
                    <a:lnTo>
                      <a:pt x="100" y="96"/>
                    </a:lnTo>
                    <a:lnTo>
                      <a:pt x="92" y="108"/>
                    </a:lnTo>
                    <a:lnTo>
                      <a:pt x="80" y="120"/>
                    </a:lnTo>
                    <a:lnTo>
                      <a:pt x="67" y="136"/>
                    </a:lnTo>
                    <a:lnTo>
                      <a:pt x="60" y="148"/>
                    </a:lnTo>
                    <a:lnTo>
                      <a:pt x="52" y="160"/>
                    </a:lnTo>
                    <a:lnTo>
                      <a:pt x="44" y="172"/>
                    </a:lnTo>
                    <a:lnTo>
                      <a:pt x="36" y="184"/>
                    </a:lnTo>
                    <a:lnTo>
                      <a:pt x="32" y="196"/>
                    </a:lnTo>
                    <a:lnTo>
                      <a:pt x="28" y="208"/>
                    </a:lnTo>
                    <a:lnTo>
                      <a:pt x="23" y="220"/>
                    </a:lnTo>
                    <a:lnTo>
                      <a:pt x="23" y="228"/>
                    </a:lnTo>
                    <a:lnTo>
                      <a:pt x="23" y="235"/>
                    </a:lnTo>
                    <a:lnTo>
                      <a:pt x="23" y="248"/>
                    </a:lnTo>
                    <a:lnTo>
                      <a:pt x="28" y="256"/>
                    </a:lnTo>
                    <a:lnTo>
                      <a:pt x="28" y="260"/>
                    </a:lnTo>
                    <a:lnTo>
                      <a:pt x="32" y="267"/>
                    </a:lnTo>
                    <a:lnTo>
                      <a:pt x="40" y="272"/>
                    </a:lnTo>
                    <a:lnTo>
                      <a:pt x="44" y="276"/>
                    </a:lnTo>
                    <a:lnTo>
                      <a:pt x="52" y="279"/>
                    </a:lnTo>
                    <a:lnTo>
                      <a:pt x="56" y="279"/>
                    </a:lnTo>
                    <a:lnTo>
                      <a:pt x="64" y="279"/>
                    </a:lnTo>
                    <a:lnTo>
                      <a:pt x="72" y="279"/>
                    </a:lnTo>
                    <a:lnTo>
                      <a:pt x="80" y="276"/>
                    </a:lnTo>
                    <a:lnTo>
                      <a:pt x="92" y="272"/>
                    </a:lnTo>
                    <a:lnTo>
                      <a:pt x="100" y="267"/>
                    </a:lnTo>
                    <a:lnTo>
                      <a:pt x="112" y="264"/>
                    </a:lnTo>
                    <a:lnTo>
                      <a:pt x="120" y="256"/>
                    </a:lnTo>
                    <a:lnTo>
                      <a:pt x="132" y="248"/>
                    </a:lnTo>
                    <a:lnTo>
                      <a:pt x="144" y="240"/>
                    </a:lnTo>
                    <a:lnTo>
                      <a:pt x="156" y="228"/>
                    </a:lnTo>
                    <a:lnTo>
                      <a:pt x="164" y="216"/>
                    </a:lnTo>
                    <a:lnTo>
                      <a:pt x="176" y="204"/>
                    </a:lnTo>
                    <a:lnTo>
                      <a:pt x="188" y="192"/>
                    </a:lnTo>
                    <a:lnTo>
                      <a:pt x="200" y="176"/>
                    </a:lnTo>
                    <a:lnTo>
                      <a:pt x="212" y="164"/>
                    </a:lnTo>
                    <a:lnTo>
                      <a:pt x="220" y="152"/>
                    </a:lnTo>
                    <a:lnTo>
                      <a:pt x="228" y="140"/>
                    </a:lnTo>
                    <a:lnTo>
                      <a:pt x="236" y="128"/>
                    </a:lnTo>
                    <a:lnTo>
                      <a:pt x="244" y="116"/>
                    </a:lnTo>
                    <a:lnTo>
                      <a:pt x="248" y="104"/>
                    </a:lnTo>
                    <a:lnTo>
                      <a:pt x="252" y="92"/>
                    </a:lnTo>
                    <a:lnTo>
                      <a:pt x="256" y="84"/>
                    </a:lnTo>
                    <a:lnTo>
                      <a:pt x="256" y="72"/>
                    </a:lnTo>
                    <a:lnTo>
                      <a:pt x="256" y="64"/>
                    </a:lnTo>
                    <a:lnTo>
                      <a:pt x="256" y="55"/>
                    </a:lnTo>
                    <a:lnTo>
                      <a:pt x="256" y="48"/>
                    </a:lnTo>
                    <a:lnTo>
                      <a:pt x="252" y="40"/>
                    </a:lnTo>
                    <a:lnTo>
                      <a:pt x="248" y="36"/>
                    </a:lnTo>
                    <a:lnTo>
                      <a:pt x="244" y="28"/>
                    </a:lnTo>
                    <a:close/>
                    <a:moveTo>
                      <a:pt x="28" y="284"/>
                    </a:moveTo>
                    <a:lnTo>
                      <a:pt x="20" y="276"/>
                    </a:lnTo>
                    <a:lnTo>
                      <a:pt x="13" y="267"/>
                    </a:lnTo>
                    <a:lnTo>
                      <a:pt x="8" y="260"/>
                    </a:lnTo>
                    <a:lnTo>
                      <a:pt x="4" y="248"/>
                    </a:lnTo>
                    <a:lnTo>
                      <a:pt x="0" y="235"/>
                    </a:lnTo>
                    <a:lnTo>
                      <a:pt x="0" y="223"/>
                    </a:lnTo>
                    <a:lnTo>
                      <a:pt x="0" y="211"/>
                    </a:lnTo>
                    <a:lnTo>
                      <a:pt x="0" y="200"/>
                    </a:lnTo>
                    <a:lnTo>
                      <a:pt x="4" y="188"/>
                    </a:lnTo>
                    <a:lnTo>
                      <a:pt x="8" y="172"/>
                    </a:lnTo>
                    <a:lnTo>
                      <a:pt x="13" y="160"/>
                    </a:lnTo>
                    <a:lnTo>
                      <a:pt x="20" y="144"/>
                    </a:lnTo>
                    <a:lnTo>
                      <a:pt x="28" y="128"/>
                    </a:lnTo>
                    <a:lnTo>
                      <a:pt x="36" y="116"/>
                    </a:lnTo>
                    <a:lnTo>
                      <a:pt x="48" y="100"/>
                    </a:lnTo>
                    <a:lnTo>
                      <a:pt x="60" y="84"/>
                    </a:lnTo>
                    <a:lnTo>
                      <a:pt x="72" y="67"/>
                    </a:lnTo>
                    <a:lnTo>
                      <a:pt x="88" y="55"/>
                    </a:lnTo>
                    <a:lnTo>
                      <a:pt x="100" y="44"/>
                    </a:lnTo>
                    <a:lnTo>
                      <a:pt x="112" y="36"/>
                    </a:lnTo>
                    <a:lnTo>
                      <a:pt x="123" y="23"/>
                    </a:lnTo>
                    <a:lnTo>
                      <a:pt x="136" y="16"/>
                    </a:lnTo>
                    <a:lnTo>
                      <a:pt x="152" y="11"/>
                    </a:lnTo>
                    <a:lnTo>
                      <a:pt x="164" y="4"/>
                    </a:lnTo>
                    <a:lnTo>
                      <a:pt x="176" y="0"/>
                    </a:lnTo>
                    <a:lnTo>
                      <a:pt x="188" y="0"/>
                    </a:lnTo>
                    <a:lnTo>
                      <a:pt x="200" y="0"/>
                    </a:lnTo>
                    <a:lnTo>
                      <a:pt x="212" y="0"/>
                    </a:lnTo>
                    <a:lnTo>
                      <a:pt x="223" y="0"/>
                    </a:lnTo>
                    <a:lnTo>
                      <a:pt x="232" y="4"/>
                    </a:lnTo>
                    <a:lnTo>
                      <a:pt x="244" y="11"/>
                    </a:lnTo>
                    <a:lnTo>
                      <a:pt x="252" y="16"/>
                    </a:lnTo>
                    <a:lnTo>
                      <a:pt x="260" y="23"/>
                    </a:lnTo>
                    <a:lnTo>
                      <a:pt x="269" y="32"/>
                    </a:lnTo>
                    <a:lnTo>
                      <a:pt x="272" y="40"/>
                    </a:lnTo>
                    <a:lnTo>
                      <a:pt x="276" y="52"/>
                    </a:lnTo>
                    <a:lnTo>
                      <a:pt x="280" y="64"/>
                    </a:lnTo>
                    <a:lnTo>
                      <a:pt x="280" y="72"/>
                    </a:lnTo>
                    <a:lnTo>
                      <a:pt x="280" y="84"/>
                    </a:lnTo>
                    <a:lnTo>
                      <a:pt x="280" y="100"/>
                    </a:lnTo>
                    <a:lnTo>
                      <a:pt x="276" y="111"/>
                    </a:lnTo>
                    <a:lnTo>
                      <a:pt x="272" y="123"/>
                    </a:lnTo>
                    <a:lnTo>
                      <a:pt x="269" y="140"/>
                    </a:lnTo>
                    <a:lnTo>
                      <a:pt x="260" y="155"/>
                    </a:lnTo>
                    <a:lnTo>
                      <a:pt x="252" y="167"/>
                    </a:lnTo>
                    <a:lnTo>
                      <a:pt x="244" y="184"/>
                    </a:lnTo>
                    <a:lnTo>
                      <a:pt x="232" y="200"/>
                    </a:lnTo>
                    <a:lnTo>
                      <a:pt x="220" y="211"/>
                    </a:lnTo>
                    <a:lnTo>
                      <a:pt x="208" y="228"/>
                    </a:lnTo>
                    <a:lnTo>
                      <a:pt x="192" y="240"/>
                    </a:lnTo>
                    <a:lnTo>
                      <a:pt x="180" y="256"/>
                    </a:lnTo>
                    <a:lnTo>
                      <a:pt x="169" y="264"/>
                    </a:lnTo>
                    <a:lnTo>
                      <a:pt x="152" y="276"/>
                    </a:lnTo>
                    <a:lnTo>
                      <a:pt x="140" y="284"/>
                    </a:lnTo>
                    <a:lnTo>
                      <a:pt x="128" y="288"/>
                    </a:lnTo>
                    <a:lnTo>
                      <a:pt x="112" y="291"/>
                    </a:lnTo>
                    <a:lnTo>
                      <a:pt x="100" y="296"/>
                    </a:lnTo>
                    <a:lnTo>
                      <a:pt x="88" y="300"/>
                    </a:lnTo>
                    <a:lnTo>
                      <a:pt x="76" y="300"/>
                    </a:lnTo>
                    <a:lnTo>
                      <a:pt x="64" y="300"/>
                    </a:lnTo>
                    <a:lnTo>
                      <a:pt x="56" y="296"/>
                    </a:lnTo>
                    <a:lnTo>
                      <a:pt x="44" y="296"/>
                    </a:lnTo>
                    <a:lnTo>
                      <a:pt x="36" y="288"/>
                    </a:lnTo>
                    <a:lnTo>
                      <a:pt x="28" y="28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9" name="Freeform 48"/>
              <p:cNvSpPr>
                <a:spLocks noEditPoints="1" noChangeArrowheads="1"/>
              </p:cNvSpPr>
              <p:nvPr/>
            </p:nvSpPr>
            <p:spPr bwMode="auto">
              <a:xfrm>
                <a:off x="3644" y="1629"/>
                <a:ext cx="68" cy="80"/>
              </a:xfrm>
              <a:custGeom>
                <a:avLst/>
                <a:gdLst>
                  <a:gd name="T0" fmla="*/ 39 w 272"/>
                  <a:gd name="T1" fmla="*/ 188 h 320"/>
                  <a:gd name="T2" fmla="*/ 27 w 272"/>
                  <a:gd name="T3" fmla="*/ 233 h 320"/>
                  <a:gd name="T4" fmla="*/ 36 w 272"/>
                  <a:gd name="T5" fmla="*/ 268 h 320"/>
                  <a:gd name="T6" fmla="*/ 52 w 272"/>
                  <a:gd name="T7" fmla="*/ 292 h 320"/>
                  <a:gd name="T8" fmla="*/ 76 w 272"/>
                  <a:gd name="T9" fmla="*/ 304 h 320"/>
                  <a:gd name="T10" fmla="*/ 100 w 272"/>
                  <a:gd name="T11" fmla="*/ 304 h 320"/>
                  <a:gd name="T12" fmla="*/ 127 w 272"/>
                  <a:gd name="T13" fmla="*/ 289 h 320"/>
                  <a:gd name="T14" fmla="*/ 156 w 272"/>
                  <a:gd name="T15" fmla="*/ 252 h 320"/>
                  <a:gd name="T16" fmla="*/ 172 w 272"/>
                  <a:gd name="T17" fmla="*/ 212 h 320"/>
                  <a:gd name="T18" fmla="*/ 180 w 272"/>
                  <a:gd name="T19" fmla="*/ 184 h 320"/>
                  <a:gd name="T20" fmla="*/ 172 w 272"/>
                  <a:gd name="T21" fmla="*/ 156 h 320"/>
                  <a:gd name="T22" fmla="*/ 160 w 272"/>
                  <a:gd name="T23" fmla="*/ 140 h 320"/>
                  <a:gd name="T24" fmla="*/ 139 w 272"/>
                  <a:gd name="T25" fmla="*/ 133 h 320"/>
                  <a:gd name="T26" fmla="*/ 116 w 272"/>
                  <a:gd name="T27" fmla="*/ 128 h 320"/>
                  <a:gd name="T28" fmla="*/ 92 w 272"/>
                  <a:gd name="T29" fmla="*/ 133 h 320"/>
                  <a:gd name="T30" fmla="*/ 64 w 272"/>
                  <a:gd name="T31" fmla="*/ 148 h 320"/>
                  <a:gd name="T32" fmla="*/ 183 w 272"/>
                  <a:gd name="T33" fmla="*/ 133 h 320"/>
                  <a:gd name="T34" fmla="*/ 204 w 272"/>
                  <a:gd name="T35" fmla="*/ 164 h 320"/>
                  <a:gd name="T36" fmla="*/ 208 w 272"/>
                  <a:gd name="T37" fmla="*/ 200 h 320"/>
                  <a:gd name="T38" fmla="*/ 200 w 272"/>
                  <a:gd name="T39" fmla="*/ 236 h 320"/>
                  <a:gd name="T40" fmla="*/ 176 w 272"/>
                  <a:gd name="T41" fmla="*/ 277 h 320"/>
                  <a:gd name="T42" fmla="*/ 139 w 272"/>
                  <a:gd name="T43" fmla="*/ 308 h 320"/>
                  <a:gd name="T44" fmla="*/ 100 w 272"/>
                  <a:gd name="T45" fmla="*/ 320 h 320"/>
                  <a:gd name="T46" fmla="*/ 68 w 272"/>
                  <a:gd name="T47" fmla="*/ 316 h 320"/>
                  <a:gd name="T48" fmla="*/ 27 w 272"/>
                  <a:gd name="T49" fmla="*/ 296 h 320"/>
                  <a:gd name="T50" fmla="*/ 4 w 272"/>
                  <a:gd name="T51" fmla="*/ 256 h 320"/>
                  <a:gd name="T52" fmla="*/ 0 w 272"/>
                  <a:gd name="T53" fmla="*/ 208 h 320"/>
                  <a:gd name="T54" fmla="*/ 20 w 272"/>
                  <a:gd name="T55" fmla="*/ 148 h 320"/>
                  <a:gd name="T56" fmla="*/ 60 w 272"/>
                  <a:gd name="T57" fmla="*/ 80 h 320"/>
                  <a:gd name="T58" fmla="*/ 108 w 272"/>
                  <a:gd name="T59" fmla="*/ 28 h 320"/>
                  <a:gd name="T60" fmla="*/ 160 w 272"/>
                  <a:gd name="T61" fmla="*/ 4 h 320"/>
                  <a:gd name="T62" fmla="*/ 212 w 272"/>
                  <a:gd name="T63" fmla="*/ 4 h 320"/>
                  <a:gd name="T64" fmla="*/ 248 w 272"/>
                  <a:gd name="T65" fmla="*/ 24 h 320"/>
                  <a:gd name="T66" fmla="*/ 264 w 272"/>
                  <a:gd name="T67" fmla="*/ 40 h 320"/>
                  <a:gd name="T68" fmla="*/ 272 w 272"/>
                  <a:gd name="T69" fmla="*/ 65 h 320"/>
                  <a:gd name="T70" fmla="*/ 272 w 272"/>
                  <a:gd name="T71" fmla="*/ 80 h 320"/>
                  <a:gd name="T72" fmla="*/ 264 w 272"/>
                  <a:gd name="T73" fmla="*/ 92 h 320"/>
                  <a:gd name="T74" fmla="*/ 248 w 272"/>
                  <a:gd name="T75" fmla="*/ 100 h 320"/>
                  <a:gd name="T76" fmla="*/ 232 w 272"/>
                  <a:gd name="T77" fmla="*/ 92 h 320"/>
                  <a:gd name="T78" fmla="*/ 228 w 272"/>
                  <a:gd name="T79" fmla="*/ 80 h 320"/>
                  <a:gd name="T80" fmla="*/ 232 w 272"/>
                  <a:gd name="T81" fmla="*/ 68 h 320"/>
                  <a:gd name="T82" fmla="*/ 239 w 272"/>
                  <a:gd name="T83" fmla="*/ 56 h 320"/>
                  <a:gd name="T84" fmla="*/ 244 w 272"/>
                  <a:gd name="T85" fmla="*/ 40 h 320"/>
                  <a:gd name="T86" fmla="*/ 232 w 272"/>
                  <a:gd name="T87" fmla="*/ 33 h 320"/>
                  <a:gd name="T88" fmla="*/ 216 w 272"/>
                  <a:gd name="T89" fmla="*/ 21 h 320"/>
                  <a:gd name="T90" fmla="*/ 183 w 272"/>
                  <a:gd name="T91" fmla="*/ 16 h 320"/>
                  <a:gd name="T92" fmla="*/ 152 w 272"/>
                  <a:gd name="T93" fmla="*/ 28 h 320"/>
                  <a:gd name="T94" fmla="*/ 108 w 272"/>
                  <a:gd name="T95" fmla="*/ 68 h 320"/>
                  <a:gd name="T96" fmla="*/ 80 w 272"/>
                  <a:gd name="T97" fmla="*/ 124 h 320"/>
                  <a:gd name="T98" fmla="*/ 100 w 272"/>
                  <a:gd name="T99" fmla="*/ 112 h 320"/>
                  <a:gd name="T100" fmla="*/ 127 w 272"/>
                  <a:gd name="T101" fmla="*/ 108 h 320"/>
                  <a:gd name="T102" fmla="*/ 148 w 272"/>
                  <a:gd name="T103" fmla="*/ 11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2" h="320">
                    <a:moveTo>
                      <a:pt x="56" y="152"/>
                    </a:moveTo>
                    <a:lnTo>
                      <a:pt x="52" y="164"/>
                    </a:lnTo>
                    <a:lnTo>
                      <a:pt x="44" y="177"/>
                    </a:lnTo>
                    <a:lnTo>
                      <a:pt x="39" y="188"/>
                    </a:lnTo>
                    <a:lnTo>
                      <a:pt x="36" y="200"/>
                    </a:lnTo>
                    <a:lnTo>
                      <a:pt x="32" y="212"/>
                    </a:lnTo>
                    <a:lnTo>
                      <a:pt x="32" y="220"/>
                    </a:lnTo>
                    <a:lnTo>
                      <a:pt x="27" y="233"/>
                    </a:lnTo>
                    <a:lnTo>
                      <a:pt x="27" y="244"/>
                    </a:lnTo>
                    <a:lnTo>
                      <a:pt x="32" y="252"/>
                    </a:lnTo>
                    <a:lnTo>
                      <a:pt x="32" y="260"/>
                    </a:lnTo>
                    <a:lnTo>
                      <a:pt x="36" y="268"/>
                    </a:lnTo>
                    <a:lnTo>
                      <a:pt x="36" y="277"/>
                    </a:lnTo>
                    <a:lnTo>
                      <a:pt x="39" y="284"/>
                    </a:lnTo>
                    <a:lnTo>
                      <a:pt x="44" y="289"/>
                    </a:lnTo>
                    <a:lnTo>
                      <a:pt x="52" y="292"/>
                    </a:lnTo>
                    <a:lnTo>
                      <a:pt x="56" y="296"/>
                    </a:lnTo>
                    <a:lnTo>
                      <a:pt x="64" y="300"/>
                    </a:lnTo>
                    <a:lnTo>
                      <a:pt x="72" y="300"/>
                    </a:lnTo>
                    <a:lnTo>
                      <a:pt x="76" y="304"/>
                    </a:lnTo>
                    <a:lnTo>
                      <a:pt x="83" y="304"/>
                    </a:lnTo>
                    <a:lnTo>
                      <a:pt x="88" y="304"/>
                    </a:lnTo>
                    <a:lnTo>
                      <a:pt x="96" y="304"/>
                    </a:lnTo>
                    <a:lnTo>
                      <a:pt x="100" y="304"/>
                    </a:lnTo>
                    <a:lnTo>
                      <a:pt x="108" y="300"/>
                    </a:lnTo>
                    <a:lnTo>
                      <a:pt x="112" y="296"/>
                    </a:lnTo>
                    <a:lnTo>
                      <a:pt x="120" y="292"/>
                    </a:lnTo>
                    <a:lnTo>
                      <a:pt x="127" y="289"/>
                    </a:lnTo>
                    <a:lnTo>
                      <a:pt x="132" y="280"/>
                    </a:lnTo>
                    <a:lnTo>
                      <a:pt x="139" y="272"/>
                    </a:lnTo>
                    <a:lnTo>
                      <a:pt x="148" y="260"/>
                    </a:lnTo>
                    <a:lnTo>
                      <a:pt x="156" y="252"/>
                    </a:lnTo>
                    <a:lnTo>
                      <a:pt x="164" y="236"/>
                    </a:lnTo>
                    <a:lnTo>
                      <a:pt x="168" y="228"/>
                    </a:lnTo>
                    <a:lnTo>
                      <a:pt x="172" y="220"/>
                    </a:lnTo>
                    <a:lnTo>
                      <a:pt x="172" y="212"/>
                    </a:lnTo>
                    <a:lnTo>
                      <a:pt x="176" y="204"/>
                    </a:lnTo>
                    <a:lnTo>
                      <a:pt x="176" y="196"/>
                    </a:lnTo>
                    <a:lnTo>
                      <a:pt x="180" y="192"/>
                    </a:lnTo>
                    <a:lnTo>
                      <a:pt x="180" y="184"/>
                    </a:lnTo>
                    <a:lnTo>
                      <a:pt x="180" y="177"/>
                    </a:lnTo>
                    <a:lnTo>
                      <a:pt x="176" y="168"/>
                    </a:lnTo>
                    <a:lnTo>
                      <a:pt x="176" y="164"/>
                    </a:lnTo>
                    <a:lnTo>
                      <a:pt x="172" y="156"/>
                    </a:lnTo>
                    <a:lnTo>
                      <a:pt x="172" y="152"/>
                    </a:lnTo>
                    <a:lnTo>
                      <a:pt x="168" y="148"/>
                    </a:lnTo>
                    <a:lnTo>
                      <a:pt x="164" y="144"/>
                    </a:lnTo>
                    <a:lnTo>
                      <a:pt x="160" y="140"/>
                    </a:lnTo>
                    <a:lnTo>
                      <a:pt x="152" y="136"/>
                    </a:lnTo>
                    <a:lnTo>
                      <a:pt x="148" y="133"/>
                    </a:lnTo>
                    <a:lnTo>
                      <a:pt x="144" y="133"/>
                    </a:lnTo>
                    <a:lnTo>
                      <a:pt x="139" y="133"/>
                    </a:lnTo>
                    <a:lnTo>
                      <a:pt x="132" y="128"/>
                    </a:lnTo>
                    <a:lnTo>
                      <a:pt x="127" y="128"/>
                    </a:lnTo>
                    <a:lnTo>
                      <a:pt x="124" y="128"/>
                    </a:lnTo>
                    <a:lnTo>
                      <a:pt x="116" y="128"/>
                    </a:lnTo>
                    <a:lnTo>
                      <a:pt x="112" y="128"/>
                    </a:lnTo>
                    <a:lnTo>
                      <a:pt x="108" y="128"/>
                    </a:lnTo>
                    <a:lnTo>
                      <a:pt x="100" y="128"/>
                    </a:lnTo>
                    <a:lnTo>
                      <a:pt x="92" y="133"/>
                    </a:lnTo>
                    <a:lnTo>
                      <a:pt x="88" y="136"/>
                    </a:lnTo>
                    <a:lnTo>
                      <a:pt x="80" y="140"/>
                    </a:lnTo>
                    <a:lnTo>
                      <a:pt x="72" y="144"/>
                    </a:lnTo>
                    <a:lnTo>
                      <a:pt x="64" y="148"/>
                    </a:lnTo>
                    <a:lnTo>
                      <a:pt x="56" y="152"/>
                    </a:lnTo>
                    <a:close/>
                    <a:moveTo>
                      <a:pt x="164" y="121"/>
                    </a:moveTo>
                    <a:lnTo>
                      <a:pt x="176" y="124"/>
                    </a:lnTo>
                    <a:lnTo>
                      <a:pt x="183" y="133"/>
                    </a:lnTo>
                    <a:lnTo>
                      <a:pt x="188" y="140"/>
                    </a:lnTo>
                    <a:lnTo>
                      <a:pt x="195" y="148"/>
                    </a:lnTo>
                    <a:lnTo>
                      <a:pt x="200" y="156"/>
                    </a:lnTo>
                    <a:lnTo>
                      <a:pt x="204" y="164"/>
                    </a:lnTo>
                    <a:lnTo>
                      <a:pt x="208" y="172"/>
                    </a:lnTo>
                    <a:lnTo>
                      <a:pt x="208" y="180"/>
                    </a:lnTo>
                    <a:lnTo>
                      <a:pt x="208" y="192"/>
                    </a:lnTo>
                    <a:lnTo>
                      <a:pt x="208" y="200"/>
                    </a:lnTo>
                    <a:lnTo>
                      <a:pt x="208" y="212"/>
                    </a:lnTo>
                    <a:lnTo>
                      <a:pt x="204" y="220"/>
                    </a:lnTo>
                    <a:lnTo>
                      <a:pt x="200" y="228"/>
                    </a:lnTo>
                    <a:lnTo>
                      <a:pt x="200" y="236"/>
                    </a:lnTo>
                    <a:lnTo>
                      <a:pt x="195" y="244"/>
                    </a:lnTo>
                    <a:lnTo>
                      <a:pt x="192" y="256"/>
                    </a:lnTo>
                    <a:lnTo>
                      <a:pt x="183" y="268"/>
                    </a:lnTo>
                    <a:lnTo>
                      <a:pt x="176" y="277"/>
                    </a:lnTo>
                    <a:lnTo>
                      <a:pt x="168" y="289"/>
                    </a:lnTo>
                    <a:lnTo>
                      <a:pt x="160" y="296"/>
                    </a:lnTo>
                    <a:lnTo>
                      <a:pt x="152" y="304"/>
                    </a:lnTo>
                    <a:lnTo>
                      <a:pt x="139" y="308"/>
                    </a:lnTo>
                    <a:lnTo>
                      <a:pt x="132" y="312"/>
                    </a:lnTo>
                    <a:lnTo>
                      <a:pt x="120" y="316"/>
                    </a:lnTo>
                    <a:lnTo>
                      <a:pt x="112" y="320"/>
                    </a:lnTo>
                    <a:lnTo>
                      <a:pt x="100" y="320"/>
                    </a:lnTo>
                    <a:lnTo>
                      <a:pt x="92" y="320"/>
                    </a:lnTo>
                    <a:lnTo>
                      <a:pt x="83" y="320"/>
                    </a:lnTo>
                    <a:lnTo>
                      <a:pt x="76" y="320"/>
                    </a:lnTo>
                    <a:lnTo>
                      <a:pt x="68" y="316"/>
                    </a:lnTo>
                    <a:lnTo>
                      <a:pt x="60" y="312"/>
                    </a:lnTo>
                    <a:lnTo>
                      <a:pt x="52" y="308"/>
                    </a:lnTo>
                    <a:lnTo>
                      <a:pt x="39" y="300"/>
                    </a:lnTo>
                    <a:lnTo>
                      <a:pt x="27" y="296"/>
                    </a:lnTo>
                    <a:lnTo>
                      <a:pt x="20" y="284"/>
                    </a:lnTo>
                    <a:lnTo>
                      <a:pt x="12" y="277"/>
                    </a:lnTo>
                    <a:lnTo>
                      <a:pt x="8" y="264"/>
                    </a:lnTo>
                    <a:lnTo>
                      <a:pt x="4" y="256"/>
                    </a:lnTo>
                    <a:lnTo>
                      <a:pt x="0" y="244"/>
                    </a:lnTo>
                    <a:lnTo>
                      <a:pt x="0" y="233"/>
                    </a:lnTo>
                    <a:lnTo>
                      <a:pt x="0" y="220"/>
                    </a:lnTo>
                    <a:lnTo>
                      <a:pt x="0" y="208"/>
                    </a:lnTo>
                    <a:lnTo>
                      <a:pt x="4" y="192"/>
                    </a:lnTo>
                    <a:lnTo>
                      <a:pt x="8" y="180"/>
                    </a:lnTo>
                    <a:lnTo>
                      <a:pt x="12" y="164"/>
                    </a:lnTo>
                    <a:lnTo>
                      <a:pt x="20" y="148"/>
                    </a:lnTo>
                    <a:lnTo>
                      <a:pt x="27" y="133"/>
                    </a:lnTo>
                    <a:lnTo>
                      <a:pt x="36" y="116"/>
                    </a:lnTo>
                    <a:lnTo>
                      <a:pt x="48" y="96"/>
                    </a:lnTo>
                    <a:lnTo>
                      <a:pt x="60" y="80"/>
                    </a:lnTo>
                    <a:lnTo>
                      <a:pt x="72" y="65"/>
                    </a:lnTo>
                    <a:lnTo>
                      <a:pt x="83" y="52"/>
                    </a:lnTo>
                    <a:lnTo>
                      <a:pt x="96" y="40"/>
                    </a:lnTo>
                    <a:lnTo>
                      <a:pt x="108" y="28"/>
                    </a:lnTo>
                    <a:lnTo>
                      <a:pt x="120" y="21"/>
                    </a:lnTo>
                    <a:lnTo>
                      <a:pt x="132" y="12"/>
                    </a:lnTo>
                    <a:lnTo>
                      <a:pt x="148" y="9"/>
                    </a:lnTo>
                    <a:lnTo>
                      <a:pt x="160" y="4"/>
                    </a:lnTo>
                    <a:lnTo>
                      <a:pt x="176" y="0"/>
                    </a:lnTo>
                    <a:lnTo>
                      <a:pt x="183" y="0"/>
                    </a:lnTo>
                    <a:lnTo>
                      <a:pt x="200" y="0"/>
                    </a:lnTo>
                    <a:lnTo>
                      <a:pt x="212" y="4"/>
                    </a:lnTo>
                    <a:lnTo>
                      <a:pt x="224" y="9"/>
                    </a:lnTo>
                    <a:lnTo>
                      <a:pt x="236" y="16"/>
                    </a:lnTo>
                    <a:lnTo>
                      <a:pt x="244" y="21"/>
                    </a:lnTo>
                    <a:lnTo>
                      <a:pt x="248" y="24"/>
                    </a:lnTo>
                    <a:lnTo>
                      <a:pt x="252" y="28"/>
                    </a:lnTo>
                    <a:lnTo>
                      <a:pt x="256" y="33"/>
                    </a:lnTo>
                    <a:lnTo>
                      <a:pt x="260" y="36"/>
                    </a:lnTo>
                    <a:lnTo>
                      <a:pt x="264" y="40"/>
                    </a:lnTo>
                    <a:lnTo>
                      <a:pt x="264" y="44"/>
                    </a:lnTo>
                    <a:lnTo>
                      <a:pt x="268" y="52"/>
                    </a:lnTo>
                    <a:lnTo>
                      <a:pt x="272" y="56"/>
                    </a:lnTo>
                    <a:lnTo>
                      <a:pt x="272" y="65"/>
                    </a:lnTo>
                    <a:lnTo>
                      <a:pt x="272" y="68"/>
                    </a:lnTo>
                    <a:lnTo>
                      <a:pt x="272" y="72"/>
                    </a:lnTo>
                    <a:lnTo>
                      <a:pt x="272" y="77"/>
                    </a:lnTo>
                    <a:lnTo>
                      <a:pt x="272" y="80"/>
                    </a:lnTo>
                    <a:lnTo>
                      <a:pt x="268" y="84"/>
                    </a:lnTo>
                    <a:lnTo>
                      <a:pt x="268" y="88"/>
                    </a:lnTo>
                    <a:lnTo>
                      <a:pt x="264" y="88"/>
                    </a:lnTo>
                    <a:lnTo>
                      <a:pt x="264" y="92"/>
                    </a:lnTo>
                    <a:lnTo>
                      <a:pt x="260" y="96"/>
                    </a:lnTo>
                    <a:lnTo>
                      <a:pt x="256" y="96"/>
                    </a:lnTo>
                    <a:lnTo>
                      <a:pt x="252" y="100"/>
                    </a:lnTo>
                    <a:lnTo>
                      <a:pt x="248" y="100"/>
                    </a:lnTo>
                    <a:lnTo>
                      <a:pt x="244" y="96"/>
                    </a:lnTo>
                    <a:lnTo>
                      <a:pt x="239" y="96"/>
                    </a:lnTo>
                    <a:lnTo>
                      <a:pt x="236" y="92"/>
                    </a:lnTo>
                    <a:lnTo>
                      <a:pt x="232" y="92"/>
                    </a:lnTo>
                    <a:lnTo>
                      <a:pt x="232" y="88"/>
                    </a:lnTo>
                    <a:lnTo>
                      <a:pt x="228" y="88"/>
                    </a:lnTo>
                    <a:lnTo>
                      <a:pt x="228" y="84"/>
                    </a:lnTo>
                    <a:lnTo>
                      <a:pt x="228" y="80"/>
                    </a:lnTo>
                    <a:lnTo>
                      <a:pt x="228" y="77"/>
                    </a:lnTo>
                    <a:lnTo>
                      <a:pt x="228" y="72"/>
                    </a:lnTo>
                    <a:lnTo>
                      <a:pt x="228" y="68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6" y="60"/>
                    </a:lnTo>
                    <a:lnTo>
                      <a:pt x="236" y="56"/>
                    </a:lnTo>
                    <a:lnTo>
                      <a:pt x="239" y="56"/>
                    </a:lnTo>
                    <a:lnTo>
                      <a:pt x="239" y="52"/>
                    </a:lnTo>
                    <a:lnTo>
                      <a:pt x="244" y="48"/>
                    </a:lnTo>
                    <a:lnTo>
                      <a:pt x="244" y="44"/>
                    </a:lnTo>
                    <a:lnTo>
                      <a:pt x="244" y="40"/>
                    </a:lnTo>
                    <a:lnTo>
                      <a:pt x="239" y="40"/>
                    </a:lnTo>
                    <a:lnTo>
                      <a:pt x="239" y="36"/>
                    </a:lnTo>
                    <a:lnTo>
                      <a:pt x="236" y="33"/>
                    </a:lnTo>
                    <a:lnTo>
                      <a:pt x="232" y="33"/>
                    </a:lnTo>
                    <a:lnTo>
                      <a:pt x="232" y="28"/>
                    </a:lnTo>
                    <a:lnTo>
                      <a:pt x="228" y="24"/>
                    </a:lnTo>
                    <a:lnTo>
                      <a:pt x="224" y="24"/>
                    </a:lnTo>
                    <a:lnTo>
                      <a:pt x="216" y="21"/>
                    </a:lnTo>
                    <a:lnTo>
                      <a:pt x="208" y="21"/>
                    </a:lnTo>
                    <a:lnTo>
                      <a:pt x="200" y="16"/>
                    </a:lnTo>
                    <a:lnTo>
                      <a:pt x="195" y="16"/>
                    </a:lnTo>
                    <a:lnTo>
                      <a:pt x="183" y="16"/>
                    </a:lnTo>
                    <a:lnTo>
                      <a:pt x="176" y="16"/>
                    </a:lnTo>
                    <a:lnTo>
                      <a:pt x="168" y="21"/>
                    </a:lnTo>
                    <a:lnTo>
                      <a:pt x="160" y="24"/>
                    </a:lnTo>
                    <a:lnTo>
                      <a:pt x="152" y="28"/>
                    </a:lnTo>
                    <a:lnTo>
                      <a:pt x="139" y="36"/>
                    </a:lnTo>
                    <a:lnTo>
                      <a:pt x="132" y="44"/>
                    </a:lnTo>
                    <a:lnTo>
                      <a:pt x="120" y="56"/>
                    </a:lnTo>
                    <a:lnTo>
                      <a:pt x="108" y="68"/>
                    </a:lnTo>
                    <a:lnTo>
                      <a:pt x="96" y="88"/>
                    </a:lnTo>
                    <a:lnTo>
                      <a:pt x="83" y="108"/>
                    </a:lnTo>
                    <a:lnTo>
                      <a:pt x="72" y="124"/>
                    </a:lnTo>
                    <a:lnTo>
                      <a:pt x="80" y="124"/>
                    </a:lnTo>
                    <a:lnTo>
                      <a:pt x="83" y="121"/>
                    </a:lnTo>
                    <a:lnTo>
                      <a:pt x="92" y="116"/>
                    </a:lnTo>
                    <a:lnTo>
                      <a:pt x="96" y="112"/>
                    </a:lnTo>
                    <a:lnTo>
                      <a:pt x="100" y="112"/>
                    </a:lnTo>
                    <a:lnTo>
                      <a:pt x="108" y="112"/>
                    </a:lnTo>
                    <a:lnTo>
                      <a:pt x="116" y="108"/>
                    </a:lnTo>
                    <a:lnTo>
                      <a:pt x="120" y="108"/>
                    </a:lnTo>
                    <a:lnTo>
                      <a:pt x="127" y="108"/>
                    </a:lnTo>
                    <a:lnTo>
                      <a:pt x="132" y="108"/>
                    </a:lnTo>
                    <a:lnTo>
                      <a:pt x="139" y="112"/>
                    </a:lnTo>
                    <a:lnTo>
                      <a:pt x="144" y="112"/>
                    </a:lnTo>
                    <a:lnTo>
                      <a:pt x="148" y="112"/>
                    </a:lnTo>
                    <a:lnTo>
                      <a:pt x="156" y="116"/>
                    </a:lnTo>
                    <a:lnTo>
                      <a:pt x="160" y="116"/>
                    </a:lnTo>
                    <a:lnTo>
                      <a:pt x="164" y="12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0" name="Freeform 49"/>
              <p:cNvSpPr>
                <a:spLocks noEditPoints="1" noChangeArrowheads="1"/>
              </p:cNvSpPr>
              <p:nvPr/>
            </p:nvSpPr>
            <p:spPr bwMode="auto">
              <a:xfrm>
                <a:off x="3700" y="1659"/>
                <a:ext cx="64" cy="81"/>
              </a:xfrm>
              <a:custGeom>
                <a:avLst/>
                <a:gdLst>
                  <a:gd name="T0" fmla="*/ 196 w 256"/>
                  <a:gd name="T1" fmla="*/ 19 h 322"/>
                  <a:gd name="T2" fmla="*/ 171 w 256"/>
                  <a:gd name="T3" fmla="*/ 23 h 322"/>
                  <a:gd name="T4" fmla="*/ 148 w 256"/>
                  <a:gd name="T5" fmla="*/ 35 h 322"/>
                  <a:gd name="T6" fmla="*/ 115 w 256"/>
                  <a:gd name="T7" fmla="*/ 63 h 322"/>
                  <a:gd name="T8" fmla="*/ 92 w 256"/>
                  <a:gd name="T9" fmla="*/ 99 h 322"/>
                  <a:gd name="T10" fmla="*/ 64 w 256"/>
                  <a:gd name="T11" fmla="*/ 143 h 322"/>
                  <a:gd name="T12" fmla="*/ 40 w 256"/>
                  <a:gd name="T13" fmla="*/ 187 h 322"/>
                  <a:gd name="T14" fmla="*/ 32 w 256"/>
                  <a:gd name="T15" fmla="*/ 227 h 322"/>
                  <a:gd name="T16" fmla="*/ 28 w 256"/>
                  <a:gd name="T17" fmla="*/ 259 h 322"/>
                  <a:gd name="T18" fmla="*/ 36 w 256"/>
                  <a:gd name="T19" fmla="*/ 283 h 322"/>
                  <a:gd name="T20" fmla="*/ 48 w 256"/>
                  <a:gd name="T21" fmla="*/ 299 h 322"/>
                  <a:gd name="T22" fmla="*/ 68 w 256"/>
                  <a:gd name="T23" fmla="*/ 303 h 322"/>
                  <a:gd name="T24" fmla="*/ 92 w 256"/>
                  <a:gd name="T25" fmla="*/ 299 h 322"/>
                  <a:gd name="T26" fmla="*/ 120 w 256"/>
                  <a:gd name="T27" fmla="*/ 279 h 322"/>
                  <a:gd name="T28" fmla="*/ 148 w 256"/>
                  <a:gd name="T29" fmla="*/ 247 h 322"/>
                  <a:gd name="T30" fmla="*/ 176 w 256"/>
                  <a:gd name="T31" fmla="*/ 207 h 322"/>
                  <a:gd name="T32" fmla="*/ 200 w 256"/>
                  <a:gd name="T33" fmla="*/ 163 h 322"/>
                  <a:gd name="T34" fmla="*/ 220 w 256"/>
                  <a:gd name="T35" fmla="*/ 119 h 322"/>
                  <a:gd name="T36" fmla="*/ 228 w 256"/>
                  <a:gd name="T37" fmla="*/ 83 h 322"/>
                  <a:gd name="T38" fmla="*/ 228 w 256"/>
                  <a:gd name="T39" fmla="*/ 56 h 322"/>
                  <a:gd name="T40" fmla="*/ 220 w 256"/>
                  <a:gd name="T41" fmla="*/ 31 h 322"/>
                  <a:gd name="T42" fmla="*/ 40 w 256"/>
                  <a:gd name="T43" fmla="*/ 311 h 322"/>
                  <a:gd name="T44" fmla="*/ 15 w 256"/>
                  <a:gd name="T45" fmla="*/ 291 h 322"/>
                  <a:gd name="T46" fmla="*/ 4 w 256"/>
                  <a:gd name="T47" fmla="*/ 259 h 322"/>
                  <a:gd name="T48" fmla="*/ 0 w 256"/>
                  <a:gd name="T49" fmla="*/ 223 h 322"/>
                  <a:gd name="T50" fmla="*/ 8 w 256"/>
                  <a:gd name="T51" fmla="*/ 175 h 322"/>
                  <a:gd name="T52" fmla="*/ 28 w 256"/>
                  <a:gd name="T53" fmla="*/ 127 h 322"/>
                  <a:gd name="T54" fmla="*/ 59 w 256"/>
                  <a:gd name="T55" fmla="*/ 75 h 322"/>
                  <a:gd name="T56" fmla="*/ 92 w 256"/>
                  <a:gd name="T57" fmla="*/ 39 h 322"/>
                  <a:gd name="T58" fmla="*/ 128 w 256"/>
                  <a:gd name="T59" fmla="*/ 15 h 322"/>
                  <a:gd name="T60" fmla="*/ 164 w 256"/>
                  <a:gd name="T61" fmla="*/ 0 h 322"/>
                  <a:gd name="T62" fmla="*/ 196 w 256"/>
                  <a:gd name="T63" fmla="*/ 0 h 322"/>
                  <a:gd name="T64" fmla="*/ 224 w 256"/>
                  <a:gd name="T65" fmla="*/ 15 h 322"/>
                  <a:gd name="T66" fmla="*/ 244 w 256"/>
                  <a:gd name="T67" fmla="*/ 39 h 322"/>
                  <a:gd name="T68" fmla="*/ 256 w 256"/>
                  <a:gd name="T69" fmla="*/ 71 h 322"/>
                  <a:gd name="T70" fmla="*/ 256 w 256"/>
                  <a:gd name="T71" fmla="*/ 115 h 322"/>
                  <a:gd name="T72" fmla="*/ 240 w 256"/>
                  <a:gd name="T73" fmla="*/ 159 h 322"/>
                  <a:gd name="T74" fmla="*/ 215 w 256"/>
                  <a:gd name="T75" fmla="*/ 212 h 322"/>
                  <a:gd name="T76" fmla="*/ 184 w 256"/>
                  <a:gd name="T77" fmla="*/ 259 h 322"/>
                  <a:gd name="T78" fmla="*/ 152 w 256"/>
                  <a:gd name="T79" fmla="*/ 291 h 322"/>
                  <a:gd name="T80" fmla="*/ 115 w 256"/>
                  <a:gd name="T81" fmla="*/ 315 h 322"/>
                  <a:gd name="T82" fmla="*/ 80 w 256"/>
                  <a:gd name="T83" fmla="*/ 322 h 322"/>
                  <a:gd name="T84" fmla="*/ 52 w 256"/>
                  <a:gd name="T85" fmla="*/ 315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322">
                    <a:moveTo>
                      <a:pt x="208" y="23"/>
                    </a:moveTo>
                    <a:lnTo>
                      <a:pt x="204" y="19"/>
                    </a:lnTo>
                    <a:lnTo>
                      <a:pt x="196" y="19"/>
                    </a:lnTo>
                    <a:lnTo>
                      <a:pt x="188" y="19"/>
                    </a:lnTo>
                    <a:lnTo>
                      <a:pt x="180" y="19"/>
                    </a:lnTo>
                    <a:lnTo>
                      <a:pt x="171" y="23"/>
                    </a:lnTo>
                    <a:lnTo>
                      <a:pt x="164" y="27"/>
                    </a:lnTo>
                    <a:lnTo>
                      <a:pt x="156" y="31"/>
                    </a:lnTo>
                    <a:lnTo>
                      <a:pt x="148" y="35"/>
                    </a:lnTo>
                    <a:lnTo>
                      <a:pt x="136" y="43"/>
                    </a:lnTo>
                    <a:lnTo>
                      <a:pt x="128" y="56"/>
                    </a:lnTo>
                    <a:lnTo>
                      <a:pt x="115" y="63"/>
                    </a:lnTo>
                    <a:lnTo>
                      <a:pt x="108" y="75"/>
                    </a:lnTo>
                    <a:lnTo>
                      <a:pt x="100" y="87"/>
                    </a:lnTo>
                    <a:lnTo>
                      <a:pt x="92" y="99"/>
                    </a:lnTo>
                    <a:lnTo>
                      <a:pt x="80" y="112"/>
                    </a:lnTo>
                    <a:lnTo>
                      <a:pt x="71" y="127"/>
                    </a:lnTo>
                    <a:lnTo>
                      <a:pt x="64" y="143"/>
                    </a:lnTo>
                    <a:lnTo>
                      <a:pt x="56" y="159"/>
                    </a:lnTo>
                    <a:lnTo>
                      <a:pt x="48" y="175"/>
                    </a:lnTo>
                    <a:lnTo>
                      <a:pt x="40" y="187"/>
                    </a:lnTo>
                    <a:lnTo>
                      <a:pt x="36" y="203"/>
                    </a:lnTo>
                    <a:lnTo>
                      <a:pt x="36" y="215"/>
                    </a:lnTo>
                    <a:lnTo>
                      <a:pt x="32" y="227"/>
                    </a:lnTo>
                    <a:lnTo>
                      <a:pt x="28" y="239"/>
                    </a:lnTo>
                    <a:lnTo>
                      <a:pt x="28" y="251"/>
                    </a:lnTo>
                    <a:lnTo>
                      <a:pt x="28" y="259"/>
                    </a:lnTo>
                    <a:lnTo>
                      <a:pt x="28" y="268"/>
                    </a:lnTo>
                    <a:lnTo>
                      <a:pt x="32" y="275"/>
                    </a:lnTo>
                    <a:lnTo>
                      <a:pt x="36" y="283"/>
                    </a:lnTo>
                    <a:lnTo>
                      <a:pt x="40" y="291"/>
                    </a:lnTo>
                    <a:lnTo>
                      <a:pt x="44" y="295"/>
                    </a:lnTo>
                    <a:lnTo>
                      <a:pt x="48" y="299"/>
                    </a:lnTo>
                    <a:lnTo>
                      <a:pt x="56" y="303"/>
                    </a:lnTo>
                    <a:lnTo>
                      <a:pt x="64" y="303"/>
                    </a:lnTo>
                    <a:lnTo>
                      <a:pt x="68" y="303"/>
                    </a:lnTo>
                    <a:lnTo>
                      <a:pt x="76" y="303"/>
                    </a:lnTo>
                    <a:lnTo>
                      <a:pt x="84" y="299"/>
                    </a:lnTo>
                    <a:lnTo>
                      <a:pt x="92" y="299"/>
                    </a:lnTo>
                    <a:lnTo>
                      <a:pt x="104" y="291"/>
                    </a:lnTo>
                    <a:lnTo>
                      <a:pt x="112" y="287"/>
                    </a:lnTo>
                    <a:lnTo>
                      <a:pt x="120" y="279"/>
                    </a:lnTo>
                    <a:lnTo>
                      <a:pt x="128" y="271"/>
                    </a:lnTo>
                    <a:lnTo>
                      <a:pt x="136" y="259"/>
                    </a:lnTo>
                    <a:lnTo>
                      <a:pt x="148" y="247"/>
                    </a:lnTo>
                    <a:lnTo>
                      <a:pt x="156" y="235"/>
                    </a:lnTo>
                    <a:lnTo>
                      <a:pt x="164" y="223"/>
                    </a:lnTo>
                    <a:lnTo>
                      <a:pt x="176" y="207"/>
                    </a:lnTo>
                    <a:lnTo>
                      <a:pt x="184" y="191"/>
                    </a:lnTo>
                    <a:lnTo>
                      <a:pt x="192" y="175"/>
                    </a:lnTo>
                    <a:lnTo>
                      <a:pt x="200" y="163"/>
                    </a:lnTo>
                    <a:lnTo>
                      <a:pt x="208" y="147"/>
                    </a:lnTo>
                    <a:lnTo>
                      <a:pt x="212" y="135"/>
                    </a:lnTo>
                    <a:lnTo>
                      <a:pt x="220" y="119"/>
                    </a:lnTo>
                    <a:lnTo>
                      <a:pt x="220" y="107"/>
                    </a:lnTo>
                    <a:lnTo>
                      <a:pt x="224" y="95"/>
                    </a:lnTo>
                    <a:lnTo>
                      <a:pt x="228" y="83"/>
                    </a:lnTo>
                    <a:lnTo>
                      <a:pt x="228" y="75"/>
                    </a:lnTo>
                    <a:lnTo>
                      <a:pt x="228" y="63"/>
                    </a:lnTo>
                    <a:lnTo>
                      <a:pt x="228" y="56"/>
                    </a:lnTo>
                    <a:lnTo>
                      <a:pt x="228" y="47"/>
                    </a:lnTo>
                    <a:lnTo>
                      <a:pt x="224" y="39"/>
                    </a:lnTo>
                    <a:lnTo>
                      <a:pt x="220" y="31"/>
                    </a:lnTo>
                    <a:lnTo>
                      <a:pt x="215" y="27"/>
                    </a:lnTo>
                    <a:lnTo>
                      <a:pt x="208" y="23"/>
                    </a:lnTo>
                    <a:close/>
                    <a:moveTo>
                      <a:pt x="40" y="311"/>
                    </a:moveTo>
                    <a:lnTo>
                      <a:pt x="32" y="307"/>
                    </a:lnTo>
                    <a:lnTo>
                      <a:pt x="24" y="299"/>
                    </a:lnTo>
                    <a:lnTo>
                      <a:pt x="15" y="291"/>
                    </a:lnTo>
                    <a:lnTo>
                      <a:pt x="12" y="283"/>
                    </a:lnTo>
                    <a:lnTo>
                      <a:pt x="8" y="271"/>
                    </a:lnTo>
                    <a:lnTo>
                      <a:pt x="4" y="259"/>
                    </a:lnTo>
                    <a:lnTo>
                      <a:pt x="0" y="247"/>
                    </a:lnTo>
                    <a:lnTo>
                      <a:pt x="0" y="235"/>
                    </a:lnTo>
                    <a:lnTo>
                      <a:pt x="0" y="223"/>
                    </a:lnTo>
                    <a:lnTo>
                      <a:pt x="0" y="207"/>
                    </a:lnTo>
                    <a:lnTo>
                      <a:pt x="4" y="191"/>
                    </a:lnTo>
                    <a:lnTo>
                      <a:pt x="8" y="175"/>
                    </a:lnTo>
                    <a:lnTo>
                      <a:pt x="12" y="159"/>
                    </a:lnTo>
                    <a:lnTo>
                      <a:pt x="20" y="143"/>
                    </a:lnTo>
                    <a:lnTo>
                      <a:pt x="28" y="127"/>
                    </a:lnTo>
                    <a:lnTo>
                      <a:pt x="40" y="107"/>
                    </a:lnTo>
                    <a:lnTo>
                      <a:pt x="48" y="91"/>
                    </a:lnTo>
                    <a:lnTo>
                      <a:pt x="59" y="75"/>
                    </a:lnTo>
                    <a:lnTo>
                      <a:pt x="68" y="63"/>
                    </a:lnTo>
                    <a:lnTo>
                      <a:pt x="80" y="51"/>
                    </a:lnTo>
                    <a:lnTo>
                      <a:pt x="92" y="39"/>
                    </a:lnTo>
                    <a:lnTo>
                      <a:pt x="104" y="31"/>
                    </a:lnTo>
                    <a:lnTo>
                      <a:pt x="115" y="19"/>
                    </a:lnTo>
                    <a:lnTo>
                      <a:pt x="128" y="15"/>
                    </a:lnTo>
                    <a:lnTo>
                      <a:pt x="140" y="7"/>
                    </a:lnTo>
                    <a:lnTo>
                      <a:pt x="152" y="3"/>
                    </a:lnTo>
                    <a:lnTo>
                      <a:pt x="164" y="0"/>
                    </a:lnTo>
                    <a:lnTo>
                      <a:pt x="171" y="0"/>
                    </a:lnTo>
                    <a:lnTo>
                      <a:pt x="184" y="0"/>
                    </a:lnTo>
                    <a:lnTo>
                      <a:pt x="196" y="0"/>
                    </a:lnTo>
                    <a:lnTo>
                      <a:pt x="204" y="3"/>
                    </a:lnTo>
                    <a:lnTo>
                      <a:pt x="215" y="12"/>
                    </a:lnTo>
                    <a:lnTo>
                      <a:pt x="224" y="15"/>
                    </a:lnTo>
                    <a:lnTo>
                      <a:pt x="232" y="23"/>
                    </a:lnTo>
                    <a:lnTo>
                      <a:pt x="240" y="31"/>
                    </a:lnTo>
                    <a:lnTo>
                      <a:pt x="244" y="39"/>
                    </a:lnTo>
                    <a:lnTo>
                      <a:pt x="248" y="51"/>
                    </a:lnTo>
                    <a:lnTo>
                      <a:pt x="252" y="59"/>
                    </a:lnTo>
                    <a:lnTo>
                      <a:pt x="256" y="71"/>
                    </a:lnTo>
                    <a:lnTo>
                      <a:pt x="256" y="87"/>
                    </a:lnTo>
                    <a:lnTo>
                      <a:pt x="256" y="99"/>
                    </a:lnTo>
                    <a:lnTo>
                      <a:pt x="256" y="115"/>
                    </a:lnTo>
                    <a:lnTo>
                      <a:pt x="252" y="131"/>
                    </a:lnTo>
                    <a:lnTo>
                      <a:pt x="248" y="143"/>
                    </a:lnTo>
                    <a:lnTo>
                      <a:pt x="240" y="159"/>
                    </a:lnTo>
                    <a:lnTo>
                      <a:pt x="236" y="175"/>
                    </a:lnTo>
                    <a:lnTo>
                      <a:pt x="228" y="195"/>
                    </a:lnTo>
                    <a:lnTo>
                      <a:pt x="215" y="212"/>
                    </a:lnTo>
                    <a:lnTo>
                      <a:pt x="208" y="227"/>
                    </a:lnTo>
                    <a:lnTo>
                      <a:pt x="196" y="243"/>
                    </a:lnTo>
                    <a:lnTo>
                      <a:pt x="184" y="259"/>
                    </a:lnTo>
                    <a:lnTo>
                      <a:pt x="176" y="271"/>
                    </a:lnTo>
                    <a:lnTo>
                      <a:pt x="164" y="283"/>
                    </a:lnTo>
                    <a:lnTo>
                      <a:pt x="152" y="291"/>
                    </a:lnTo>
                    <a:lnTo>
                      <a:pt x="140" y="299"/>
                    </a:lnTo>
                    <a:lnTo>
                      <a:pt x="128" y="307"/>
                    </a:lnTo>
                    <a:lnTo>
                      <a:pt x="115" y="315"/>
                    </a:lnTo>
                    <a:lnTo>
                      <a:pt x="104" y="319"/>
                    </a:lnTo>
                    <a:lnTo>
                      <a:pt x="92" y="322"/>
                    </a:lnTo>
                    <a:lnTo>
                      <a:pt x="80" y="322"/>
                    </a:lnTo>
                    <a:lnTo>
                      <a:pt x="71" y="322"/>
                    </a:lnTo>
                    <a:lnTo>
                      <a:pt x="59" y="319"/>
                    </a:lnTo>
                    <a:lnTo>
                      <a:pt x="52" y="315"/>
                    </a:lnTo>
                    <a:lnTo>
                      <a:pt x="40" y="31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" name="Freeform 50"/>
              <p:cNvSpPr>
                <a:spLocks noChangeArrowheads="1"/>
              </p:cNvSpPr>
              <p:nvPr/>
            </p:nvSpPr>
            <p:spPr bwMode="auto">
              <a:xfrm>
                <a:off x="3391" y="1497"/>
                <a:ext cx="60" cy="88"/>
              </a:xfrm>
              <a:custGeom>
                <a:avLst/>
                <a:gdLst>
                  <a:gd name="T0" fmla="*/ 220 w 239"/>
                  <a:gd name="T1" fmla="*/ 87 h 351"/>
                  <a:gd name="T2" fmla="*/ 192 w 239"/>
                  <a:gd name="T3" fmla="*/ 112 h 351"/>
                  <a:gd name="T4" fmla="*/ 164 w 239"/>
                  <a:gd name="T5" fmla="*/ 136 h 351"/>
                  <a:gd name="T6" fmla="*/ 140 w 239"/>
                  <a:gd name="T7" fmla="*/ 163 h 351"/>
                  <a:gd name="T8" fmla="*/ 115 w 239"/>
                  <a:gd name="T9" fmla="*/ 192 h 351"/>
                  <a:gd name="T10" fmla="*/ 96 w 239"/>
                  <a:gd name="T11" fmla="*/ 215 h 351"/>
                  <a:gd name="T12" fmla="*/ 80 w 239"/>
                  <a:gd name="T13" fmla="*/ 239 h 351"/>
                  <a:gd name="T14" fmla="*/ 68 w 239"/>
                  <a:gd name="T15" fmla="*/ 263 h 351"/>
                  <a:gd name="T16" fmla="*/ 59 w 239"/>
                  <a:gd name="T17" fmla="*/ 280 h 351"/>
                  <a:gd name="T18" fmla="*/ 59 w 239"/>
                  <a:gd name="T19" fmla="*/ 287 h 351"/>
                  <a:gd name="T20" fmla="*/ 56 w 239"/>
                  <a:gd name="T21" fmla="*/ 292 h 351"/>
                  <a:gd name="T22" fmla="*/ 56 w 239"/>
                  <a:gd name="T23" fmla="*/ 299 h 351"/>
                  <a:gd name="T24" fmla="*/ 52 w 239"/>
                  <a:gd name="T25" fmla="*/ 307 h 351"/>
                  <a:gd name="T26" fmla="*/ 52 w 239"/>
                  <a:gd name="T27" fmla="*/ 315 h 351"/>
                  <a:gd name="T28" fmla="*/ 48 w 239"/>
                  <a:gd name="T29" fmla="*/ 327 h 351"/>
                  <a:gd name="T30" fmla="*/ 44 w 239"/>
                  <a:gd name="T31" fmla="*/ 336 h 351"/>
                  <a:gd name="T32" fmla="*/ 40 w 239"/>
                  <a:gd name="T33" fmla="*/ 343 h 351"/>
                  <a:gd name="T34" fmla="*/ 32 w 239"/>
                  <a:gd name="T35" fmla="*/ 348 h 351"/>
                  <a:gd name="T36" fmla="*/ 27 w 239"/>
                  <a:gd name="T37" fmla="*/ 351 h 351"/>
                  <a:gd name="T38" fmla="*/ 20 w 239"/>
                  <a:gd name="T39" fmla="*/ 351 h 351"/>
                  <a:gd name="T40" fmla="*/ 15 w 239"/>
                  <a:gd name="T41" fmla="*/ 348 h 351"/>
                  <a:gd name="T42" fmla="*/ 8 w 239"/>
                  <a:gd name="T43" fmla="*/ 348 h 351"/>
                  <a:gd name="T44" fmla="*/ 4 w 239"/>
                  <a:gd name="T45" fmla="*/ 343 h 351"/>
                  <a:gd name="T46" fmla="*/ 0 w 239"/>
                  <a:gd name="T47" fmla="*/ 336 h 351"/>
                  <a:gd name="T48" fmla="*/ 0 w 239"/>
                  <a:gd name="T49" fmla="*/ 327 h 351"/>
                  <a:gd name="T50" fmla="*/ 0 w 239"/>
                  <a:gd name="T51" fmla="*/ 319 h 351"/>
                  <a:gd name="T52" fmla="*/ 4 w 239"/>
                  <a:gd name="T53" fmla="*/ 311 h 351"/>
                  <a:gd name="T54" fmla="*/ 12 w 239"/>
                  <a:gd name="T55" fmla="*/ 292 h 351"/>
                  <a:gd name="T56" fmla="*/ 24 w 239"/>
                  <a:gd name="T57" fmla="*/ 271 h 351"/>
                  <a:gd name="T58" fmla="*/ 36 w 239"/>
                  <a:gd name="T59" fmla="*/ 251 h 351"/>
                  <a:gd name="T60" fmla="*/ 52 w 239"/>
                  <a:gd name="T61" fmla="*/ 227 h 351"/>
                  <a:gd name="T62" fmla="*/ 76 w 239"/>
                  <a:gd name="T63" fmla="*/ 199 h 351"/>
                  <a:gd name="T64" fmla="*/ 108 w 239"/>
                  <a:gd name="T65" fmla="*/ 168 h 351"/>
                  <a:gd name="T66" fmla="*/ 152 w 239"/>
                  <a:gd name="T67" fmla="*/ 127 h 351"/>
                  <a:gd name="T68" fmla="*/ 204 w 239"/>
                  <a:gd name="T69" fmla="*/ 80 h 351"/>
                  <a:gd name="T70" fmla="*/ 104 w 239"/>
                  <a:gd name="T71" fmla="*/ 43 h 351"/>
                  <a:gd name="T72" fmla="*/ 92 w 239"/>
                  <a:gd name="T73" fmla="*/ 43 h 351"/>
                  <a:gd name="T74" fmla="*/ 83 w 239"/>
                  <a:gd name="T75" fmla="*/ 43 h 351"/>
                  <a:gd name="T76" fmla="*/ 76 w 239"/>
                  <a:gd name="T77" fmla="*/ 43 h 351"/>
                  <a:gd name="T78" fmla="*/ 68 w 239"/>
                  <a:gd name="T79" fmla="*/ 51 h 351"/>
                  <a:gd name="T80" fmla="*/ 59 w 239"/>
                  <a:gd name="T81" fmla="*/ 56 h 351"/>
                  <a:gd name="T82" fmla="*/ 48 w 239"/>
                  <a:gd name="T83" fmla="*/ 63 h 351"/>
                  <a:gd name="T84" fmla="*/ 44 w 239"/>
                  <a:gd name="T85" fmla="*/ 75 h 351"/>
                  <a:gd name="T86" fmla="*/ 27 w 239"/>
                  <a:gd name="T87" fmla="*/ 75 h 351"/>
                  <a:gd name="T88" fmla="*/ 239 w 239"/>
                  <a:gd name="T89" fmla="*/ 6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9" h="351">
                    <a:moveTo>
                      <a:pt x="236" y="75"/>
                    </a:moveTo>
                    <a:lnTo>
                      <a:pt x="220" y="87"/>
                    </a:lnTo>
                    <a:lnTo>
                      <a:pt x="204" y="99"/>
                    </a:lnTo>
                    <a:lnTo>
                      <a:pt x="192" y="112"/>
                    </a:lnTo>
                    <a:lnTo>
                      <a:pt x="176" y="124"/>
                    </a:lnTo>
                    <a:lnTo>
                      <a:pt x="164" y="136"/>
                    </a:lnTo>
                    <a:lnTo>
                      <a:pt x="152" y="151"/>
                    </a:lnTo>
                    <a:lnTo>
                      <a:pt x="140" y="163"/>
                    </a:lnTo>
                    <a:lnTo>
                      <a:pt x="127" y="180"/>
                    </a:lnTo>
                    <a:lnTo>
                      <a:pt x="115" y="192"/>
                    </a:lnTo>
                    <a:lnTo>
                      <a:pt x="104" y="203"/>
                    </a:lnTo>
                    <a:lnTo>
                      <a:pt x="96" y="215"/>
                    </a:lnTo>
                    <a:lnTo>
                      <a:pt x="88" y="227"/>
                    </a:lnTo>
                    <a:lnTo>
                      <a:pt x="80" y="239"/>
                    </a:lnTo>
                    <a:lnTo>
                      <a:pt x="76" y="251"/>
                    </a:lnTo>
                    <a:lnTo>
                      <a:pt x="68" y="263"/>
                    </a:lnTo>
                    <a:lnTo>
                      <a:pt x="64" y="275"/>
                    </a:lnTo>
                    <a:lnTo>
                      <a:pt x="59" y="280"/>
                    </a:lnTo>
                    <a:lnTo>
                      <a:pt x="59" y="283"/>
                    </a:lnTo>
                    <a:lnTo>
                      <a:pt x="59" y="287"/>
                    </a:lnTo>
                    <a:lnTo>
                      <a:pt x="59" y="292"/>
                    </a:lnTo>
                    <a:lnTo>
                      <a:pt x="56" y="292"/>
                    </a:lnTo>
                    <a:lnTo>
                      <a:pt x="56" y="295"/>
                    </a:lnTo>
                    <a:lnTo>
                      <a:pt x="56" y="299"/>
                    </a:lnTo>
                    <a:lnTo>
                      <a:pt x="56" y="303"/>
                    </a:lnTo>
                    <a:lnTo>
                      <a:pt x="52" y="307"/>
                    </a:lnTo>
                    <a:lnTo>
                      <a:pt x="52" y="311"/>
                    </a:lnTo>
                    <a:lnTo>
                      <a:pt x="52" y="315"/>
                    </a:lnTo>
                    <a:lnTo>
                      <a:pt x="48" y="319"/>
                    </a:lnTo>
                    <a:lnTo>
                      <a:pt x="48" y="327"/>
                    </a:lnTo>
                    <a:lnTo>
                      <a:pt x="44" y="331"/>
                    </a:lnTo>
                    <a:lnTo>
                      <a:pt x="44" y="336"/>
                    </a:lnTo>
                    <a:lnTo>
                      <a:pt x="40" y="339"/>
                    </a:lnTo>
                    <a:lnTo>
                      <a:pt x="40" y="343"/>
                    </a:lnTo>
                    <a:lnTo>
                      <a:pt x="36" y="348"/>
                    </a:lnTo>
                    <a:lnTo>
                      <a:pt x="32" y="348"/>
                    </a:lnTo>
                    <a:lnTo>
                      <a:pt x="32" y="351"/>
                    </a:lnTo>
                    <a:lnTo>
                      <a:pt x="27" y="351"/>
                    </a:lnTo>
                    <a:lnTo>
                      <a:pt x="24" y="351"/>
                    </a:lnTo>
                    <a:lnTo>
                      <a:pt x="20" y="351"/>
                    </a:lnTo>
                    <a:lnTo>
                      <a:pt x="15" y="351"/>
                    </a:lnTo>
                    <a:lnTo>
                      <a:pt x="15" y="348"/>
                    </a:lnTo>
                    <a:lnTo>
                      <a:pt x="12" y="348"/>
                    </a:lnTo>
                    <a:lnTo>
                      <a:pt x="8" y="348"/>
                    </a:lnTo>
                    <a:lnTo>
                      <a:pt x="8" y="343"/>
                    </a:lnTo>
                    <a:lnTo>
                      <a:pt x="4" y="343"/>
                    </a:lnTo>
                    <a:lnTo>
                      <a:pt x="4" y="339"/>
                    </a:lnTo>
                    <a:lnTo>
                      <a:pt x="0" y="336"/>
                    </a:lnTo>
                    <a:lnTo>
                      <a:pt x="0" y="331"/>
                    </a:lnTo>
                    <a:lnTo>
                      <a:pt x="0" y="327"/>
                    </a:lnTo>
                    <a:lnTo>
                      <a:pt x="0" y="324"/>
                    </a:lnTo>
                    <a:lnTo>
                      <a:pt x="0" y="319"/>
                    </a:lnTo>
                    <a:lnTo>
                      <a:pt x="4" y="315"/>
                    </a:lnTo>
                    <a:lnTo>
                      <a:pt x="4" y="311"/>
                    </a:lnTo>
                    <a:lnTo>
                      <a:pt x="8" y="303"/>
                    </a:lnTo>
                    <a:lnTo>
                      <a:pt x="12" y="292"/>
                    </a:lnTo>
                    <a:lnTo>
                      <a:pt x="15" y="283"/>
                    </a:lnTo>
                    <a:lnTo>
                      <a:pt x="24" y="271"/>
                    </a:lnTo>
                    <a:lnTo>
                      <a:pt x="27" y="259"/>
                    </a:lnTo>
                    <a:lnTo>
                      <a:pt x="36" y="251"/>
                    </a:lnTo>
                    <a:lnTo>
                      <a:pt x="44" y="239"/>
                    </a:lnTo>
                    <a:lnTo>
                      <a:pt x="52" y="227"/>
                    </a:lnTo>
                    <a:lnTo>
                      <a:pt x="59" y="215"/>
                    </a:lnTo>
                    <a:lnTo>
                      <a:pt x="76" y="199"/>
                    </a:lnTo>
                    <a:lnTo>
                      <a:pt x="88" y="187"/>
                    </a:lnTo>
                    <a:lnTo>
                      <a:pt x="108" y="168"/>
                    </a:lnTo>
                    <a:lnTo>
                      <a:pt x="127" y="148"/>
                    </a:lnTo>
                    <a:lnTo>
                      <a:pt x="152" y="127"/>
                    </a:lnTo>
                    <a:lnTo>
                      <a:pt x="176" y="103"/>
                    </a:lnTo>
                    <a:lnTo>
                      <a:pt x="204" y="80"/>
                    </a:lnTo>
                    <a:lnTo>
                      <a:pt x="108" y="43"/>
                    </a:lnTo>
                    <a:lnTo>
                      <a:pt x="104" y="43"/>
                    </a:lnTo>
                    <a:lnTo>
                      <a:pt x="100" y="43"/>
                    </a:lnTo>
                    <a:lnTo>
                      <a:pt x="92" y="43"/>
                    </a:lnTo>
                    <a:lnTo>
                      <a:pt x="88" y="43"/>
                    </a:lnTo>
                    <a:lnTo>
                      <a:pt x="83" y="43"/>
                    </a:lnTo>
                    <a:lnTo>
                      <a:pt x="80" y="43"/>
                    </a:lnTo>
                    <a:lnTo>
                      <a:pt x="76" y="43"/>
                    </a:lnTo>
                    <a:lnTo>
                      <a:pt x="71" y="47"/>
                    </a:lnTo>
                    <a:lnTo>
                      <a:pt x="68" y="51"/>
                    </a:lnTo>
                    <a:lnTo>
                      <a:pt x="59" y="51"/>
                    </a:lnTo>
                    <a:lnTo>
                      <a:pt x="59" y="56"/>
                    </a:lnTo>
                    <a:lnTo>
                      <a:pt x="56" y="59"/>
                    </a:lnTo>
                    <a:lnTo>
                      <a:pt x="48" y="63"/>
                    </a:lnTo>
                    <a:lnTo>
                      <a:pt x="48" y="68"/>
                    </a:lnTo>
                    <a:lnTo>
                      <a:pt x="44" y="75"/>
                    </a:lnTo>
                    <a:lnTo>
                      <a:pt x="40" y="80"/>
                    </a:lnTo>
                    <a:lnTo>
                      <a:pt x="27" y="75"/>
                    </a:lnTo>
                    <a:lnTo>
                      <a:pt x="68" y="0"/>
                    </a:lnTo>
                    <a:lnTo>
                      <a:pt x="239" y="63"/>
                    </a:lnTo>
                    <a:lnTo>
                      <a:pt x="236" y="7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2" name="Freeform 51"/>
              <p:cNvSpPr>
                <a:spLocks noEditPoints="1" noChangeArrowheads="1"/>
              </p:cNvSpPr>
              <p:nvPr/>
            </p:nvSpPr>
            <p:spPr bwMode="auto">
              <a:xfrm>
                <a:off x="3444" y="1524"/>
                <a:ext cx="59" cy="84"/>
              </a:xfrm>
              <a:custGeom>
                <a:avLst/>
                <a:gdLst>
                  <a:gd name="T0" fmla="*/ 159 w 236"/>
                  <a:gd name="T1" fmla="*/ 17 h 336"/>
                  <a:gd name="T2" fmla="*/ 136 w 236"/>
                  <a:gd name="T3" fmla="*/ 24 h 336"/>
                  <a:gd name="T4" fmla="*/ 112 w 236"/>
                  <a:gd name="T5" fmla="*/ 44 h 336"/>
                  <a:gd name="T6" fmla="*/ 92 w 236"/>
                  <a:gd name="T7" fmla="*/ 73 h 336"/>
                  <a:gd name="T8" fmla="*/ 68 w 236"/>
                  <a:gd name="T9" fmla="*/ 112 h 336"/>
                  <a:gd name="T10" fmla="*/ 48 w 236"/>
                  <a:gd name="T11" fmla="*/ 164 h 336"/>
                  <a:gd name="T12" fmla="*/ 36 w 236"/>
                  <a:gd name="T13" fmla="*/ 208 h 336"/>
                  <a:gd name="T14" fmla="*/ 32 w 236"/>
                  <a:gd name="T15" fmla="*/ 248 h 336"/>
                  <a:gd name="T16" fmla="*/ 36 w 236"/>
                  <a:gd name="T17" fmla="*/ 285 h 336"/>
                  <a:gd name="T18" fmla="*/ 48 w 236"/>
                  <a:gd name="T19" fmla="*/ 304 h 336"/>
                  <a:gd name="T20" fmla="*/ 64 w 236"/>
                  <a:gd name="T21" fmla="*/ 316 h 336"/>
                  <a:gd name="T22" fmla="*/ 84 w 236"/>
                  <a:gd name="T23" fmla="*/ 320 h 336"/>
                  <a:gd name="T24" fmla="*/ 108 w 236"/>
                  <a:gd name="T25" fmla="*/ 308 h 336"/>
                  <a:gd name="T26" fmla="*/ 132 w 236"/>
                  <a:gd name="T27" fmla="*/ 285 h 336"/>
                  <a:gd name="T28" fmla="*/ 152 w 236"/>
                  <a:gd name="T29" fmla="*/ 252 h 336"/>
                  <a:gd name="T30" fmla="*/ 171 w 236"/>
                  <a:gd name="T31" fmla="*/ 204 h 336"/>
                  <a:gd name="T32" fmla="*/ 192 w 236"/>
                  <a:gd name="T33" fmla="*/ 156 h 336"/>
                  <a:gd name="T34" fmla="*/ 200 w 236"/>
                  <a:gd name="T35" fmla="*/ 112 h 336"/>
                  <a:gd name="T36" fmla="*/ 204 w 236"/>
                  <a:gd name="T37" fmla="*/ 76 h 336"/>
                  <a:gd name="T38" fmla="*/ 200 w 236"/>
                  <a:gd name="T39" fmla="*/ 48 h 336"/>
                  <a:gd name="T40" fmla="*/ 188 w 236"/>
                  <a:gd name="T41" fmla="*/ 29 h 336"/>
                  <a:gd name="T42" fmla="*/ 59 w 236"/>
                  <a:gd name="T43" fmla="*/ 332 h 336"/>
                  <a:gd name="T44" fmla="*/ 32 w 236"/>
                  <a:gd name="T45" fmla="*/ 316 h 336"/>
                  <a:gd name="T46" fmla="*/ 12 w 236"/>
                  <a:gd name="T47" fmla="*/ 288 h 336"/>
                  <a:gd name="T48" fmla="*/ 0 w 236"/>
                  <a:gd name="T49" fmla="*/ 248 h 336"/>
                  <a:gd name="T50" fmla="*/ 3 w 236"/>
                  <a:gd name="T51" fmla="*/ 204 h 336"/>
                  <a:gd name="T52" fmla="*/ 12 w 236"/>
                  <a:gd name="T53" fmla="*/ 152 h 336"/>
                  <a:gd name="T54" fmla="*/ 36 w 236"/>
                  <a:gd name="T55" fmla="*/ 96 h 336"/>
                  <a:gd name="T56" fmla="*/ 59 w 236"/>
                  <a:gd name="T57" fmla="*/ 56 h 336"/>
                  <a:gd name="T58" fmla="*/ 92 w 236"/>
                  <a:gd name="T59" fmla="*/ 24 h 336"/>
                  <a:gd name="T60" fmla="*/ 124 w 236"/>
                  <a:gd name="T61" fmla="*/ 5 h 336"/>
                  <a:gd name="T62" fmla="*/ 156 w 236"/>
                  <a:gd name="T63" fmla="*/ 0 h 336"/>
                  <a:gd name="T64" fmla="*/ 188 w 236"/>
                  <a:gd name="T65" fmla="*/ 8 h 336"/>
                  <a:gd name="T66" fmla="*/ 212 w 236"/>
                  <a:gd name="T67" fmla="*/ 29 h 336"/>
                  <a:gd name="T68" fmla="*/ 227 w 236"/>
                  <a:gd name="T69" fmla="*/ 61 h 336"/>
                  <a:gd name="T70" fmla="*/ 236 w 236"/>
                  <a:gd name="T71" fmla="*/ 100 h 336"/>
                  <a:gd name="T72" fmla="*/ 232 w 236"/>
                  <a:gd name="T73" fmla="*/ 148 h 336"/>
                  <a:gd name="T74" fmla="*/ 215 w 236"/>
                  <a:gd name="T75" fmla="*/ 200 h 336"/>
                  <a:gd name="T76" fmla="*/ 192 w 236"/>
                  <a:gd name="T77" fmla="*/ 252 h 336"/>
                  <a:gd name="T78" fmla="*/ 164 w 236"/>
                  <a:gd name="T79" fmla="*/ 292 h 336"/>
                  <a:gd name="T80" fmla="*/ 132 w 236"/>
                  <a:gd name="T81" fmla="*/ 320 h 336"/>
                  <a:gd name="T82" fmla="*/ 100 w 236"/>
                  <a:gd name="T83" fmla="*/ 336 h 336"/>
                  <a:gd name="T84" fmla="*/ 68 w 236"/>
                  <a:gd name="T85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6" h="336">
                    <a:moveTo>
                      <a:pt x="171" y="20"/>
                    </a:moveTo>
                    <a:lnTo>
                      <a:pt x="168" y="17"/>
                    </a:lnTo>
                    <a:lnTo>
                      <a:pt x="159" y="17"/>
                    </a:lnTo>
                    <a:lnTo>
                      <a:pt x="152" y="17"/>
                    </a:lnTo>
                    <a:lnTo>
                      <a:pt x="144" y="20"/>
                    </a:lnTo>
                    <a:lnTo>
                      <a:pt x="136" y="24"/>
                    </a:lnTo>
                    <a:lnTo>
                      <a:pt x="127" y="29"/>
                    </a:lnTo>
                    <a:lnTo>
                      <a:pt x="124" y="36"/>
                    </a:lnTo>
                    <a:lnTo>
                      <a:pt x="112" y="44"/>
                    </a:lnTo>
                    <a:lnTo>
                      <a:pt x="104" y="52"/>
                    </a:lnTo>
                    <a:lnTo>
                      <a:pt x="100" y="64"/>
                    </a:lnTo>
                    <a:lnTo>
                      <a:pt x="92" y="73"/>
                    </a:lnTo>
                    <a:lnTo>
                      <a:pt x="84" y="85"/>
                    </a:lnTo>
                    <a:lnTo>
                      <a:pt x="76" y="100"/>
                    </a:lnTo>
                    <a:lnTo>
                      <a:pt x="68" y="112"/>
                    </a:lnTo>
                    <a:lnTo>
                      <a:pt x="64" y="129"/>
                    </a:lnTo>
                    <a:lnTo>
                      <a:pt x="56" y="144"/>
                    </a:lnTo>
                    <a:lnTo>
                      <a:pt x="48" y="164"/>
                    </a:lnTo>
                    <a:lnTo>
                      <a:pt x="44" y="180"/>
                    </a:lnTo>
                    <a:lnTo>
                      <a:pt x="40" y="192"/>
                    </a:lnTo>
                    <a:lnTo>
                      <a:pt x="36" y="208"/>
                    </a:lnTo>
                    <a:lnTo>
                      <a:pt x="36" y="224"/>
                    </a:lnTo>
                    <a:lnTo>
                      <a:pt x="36" y="236"/>
                    </a:lnTo>
                    <a:lnTo>
                      <a:pt x="32" y="248"/>
                    </a:lnTo>
                    <a:lnTo>
                      <a:pt x="32" y="260"/>
                    </a:lnTo>
                    <a:lnTo>
                      <a:pt x="36" y="273"/>
                    </a:lnTo>
                    <a:lnTo>
                      <a:pt x="36" y="285"/>
                    </a:lnTo>
                    <a:lnTo>
                      <a:pt x="40" y="292"/>
                    </a:lnTo>
                    <a:lnTo>
                      <a:pt x="44" y="297"/>
                    </a:lnTo>
                    <a:lnTo>
                      <a:pt x="48" y="304"/>
                    </a:lnTo>
                    <a:lnTo>
                      <a:pt x="52" y="308"/>
                    </a:lnTo>
                    <a:lnTo>
                      <a:pt x="56" y="316"/>
                    </a:lnTo>
                    <a:lnTo>
                      <a:pt x="64" y="316"/>
                    </a:lnTo>
                    <a:lnTo>
                      <a:pt x="71" y="320"/>
                    </a:lnTo>
                    <a:lnTo>
                      <a:pt x="80" y="320"/>
                    </a:lnTo>
                    <a:lnTo>
                      <a:pt x="84" y="320"/>
                    </a:lnTo>
                    <a:lnTo>
                      <a:pt x="92" y="316"/>
                    </a:lnTo>
                    <a:lnTo>
                      <a:pt x="100" y="312"/>
                    </a:lnTo>
                    <a:lnTo>
                      <a:pt x="108" y="308"/>
                    </a:lnTo>
                    <a:lnTo>
                      <a:pt x="115" y="300"/>
                    </a:lnTo>
                    <a:lnTo>
                      <a:pt x="124" y="292"/>
                    </a:lnTo>
                    <a:lnTo>
                      <a:pt x="132" y="285"/>
                    </a:lnTo>
                    <a:lnTo>
                      <a:pt x="136" y="273"/>
                    </a:lnTo>
                    <a:lnTo>
                      <a:pt x="144" y="264"/>
                    </a:lnTo>
                    <a:lnTo>
                      <a:pt x="152" y="252"/>
                    </a:lnTo>
                    <a:lnTo>
                      <a:pt x="159" y="236"/>
                    </a:lnTo>
                    <a:lnTo>
                      <a:pt x="168" y="224"/>
                    </a:lnTo>
                    <a:lnTo>
                      <a:pt x="171" y="204"/>
                    </a:lnTo>
                    <a:lnTo>
                      <a:pt x="180" y="188"/>
                    </a:lnTo>
                    <a:lnTo>
                      <a:pt x="184" y="173"/>
                    </a:lnTo>
                    <a:lnTo>
                      <a:pt x="192" y="156"/>
                    </a:lnTo>
                    <a:lnTo>
                      <a:pt x="196" y="141"/>
                    </a:lnTo>
                    <a:lnTo>
                      <a:pt x="196" y="129"/>
                    </a:lnTo>
                    <a:lnTo>
                      <a:pt x="200" y="112"/>
                    </a:lnTo>
                    <a:lnTo>
                      <a:pt x="204" y="100"/>
                    </a:lnTo>
                    <a:lnTo>
                      <a:pt x="204" y="88"/>
                    </a:lnTo>
                    <a:lnTo>
                      <a:pt x="204" y="76"/>
                    </a:lnTo>
                    <a:lnTo>
                      <a:pt x="204" y="64"/>
                    </a:lnTo>
                    <a:lnTo>
                      <a:pt x="200" y="56"/>
                    </a:lnTo>
                    <a:lnTo>
                      <a:pt x="200" y="48"/>
                    </a:lnTo>
                    <a:lnTo>
                      <a:pt x="196" y="41"/>
                    </a:lnTo>
                    <a:lnTo>
                      <a:pt x="192" y="32"/>
                    </a:lnTo>
                    <a:lnTo>
                      <a:pt x="188" y="29"/>
                    </a:lnTo>
                    <a:lnTo>
                      <a:pt x="180" y="24"/>
                    </a:lnTo>
                    <a:lnTo>
                      <a:pt x="171" y="20"/>
                    </a:lnTo>
                    <a:close/>
                    <a:moveTo>
                      <a:pt x="59" y="332"/>
                    </a:moveTo>
                    <a:lnTo>
                      <a:pt x="48" y="329"/>
                    </a:lnTo>
                    <a:lnTo>
                      <a:pt x="40" y="324"/>
                    </a:lnTo>
                    <a:lnTo>
                      <a:pt x="32" y="316"/>
                    </a:lnTo>
                    <a:lnTo>
                      <a:pt x="24" y="308"/>
                    </a:lnTo>
                    <a:lnTo>
                      <a:pt x="15" y="297"/>
                    </a:lnTo>
                    <a:lnTo>
                      <a:pt x="12" y="288"/>
                    </a:lnTo>
                    <a:lnTo>
                      <a:pt x="8" y="276"/>
                    </a:lnTo>
                    <a:lnTo>
                      <a:pt x="3" y="264"/>
                    </a:lnTo>
                    <a:lnTo>
                      <a:pt x="0" y="248"/>
                    </a:lnTo>
                    <a:lnTo>
                      <a:pt x="0" y="236"/>
                    </a:lnTo>
                    <a:lnTo>
                      <a:pt x="0" y="220"/>
                    </a:lnTo>
                    <a:lnTo>
                      <a:pt x="3" y="204"/>
                    </a:lnTo>
                    <a:lnTo>
                      <a:pt x="3" y="188"/>
                    </a:lnTo>
                    <a:lnTo>
                      <a:pt x="8" y="168"/>
                    </a:lnTo>
                    <a:lnTo>
                      <a:pt x="12" y="152"/>
                    </a:lnTo>
                    <a:lnTo>
                      <a:pt x="20" y="132"/>
                    </a:lnTo>
                    <a:lnTo>
                      <a:pt x="27" y="117"/>
                    </a:lnTo>
                    <a:lnTo>
                      <a:pt x="36" y="96"/>
                    </a:lnTo>
                    <a:lnTo>
                      <a:pt x="44" y="85"/>
                    </a:lnTo>
                    <a:lnTo>
                      <a:pt x="52" y="68"/>
                    </a:lnTo>
                    <a:lnTo>
                      <a:pt x="59" y="56"/>
                    </a:lnTo>
                    <a:lnTo>
                      <a:pt x="71" y="44"/>
                    </a:lnTo>
                    <a:lnTo>
                      <a:pt x="80" y="32"/>
                    </a:lnTo>
                    <a:lnTo>
                      <a:pt x="92" y="24"/>
                    </a:lnTo>
                    <a:lnTo>
                      <a:pt x="100" y="17"/>
                    </a:lnTo>
                    <a:lnTo>
                      <a:pt x="112" y="8"/>
                    </a:lnTo>
                    <a:lnTo>
                      <a:pt x="124" y="5"/>
                    </a:lnTo>
                    <a:lnTo>
                      <a:pt x="136" y="0"/>
                    </a:lnTo>
                    <a:lnTo>
                      <a:pt x="148" y="0"/>
                    </a:lnTo>
                    <a:lnTo>
                      <a:pt x="156" y="0"/>
                    </a:lnTo>
                    <a:lnTo>
                      <a:pt x="168" y="0"/>
                    </a:lnTo>
                    <a:lnTo>
                      <a:pt x="180" y="5"/>
                    </a:lnTo>
                    <a:lnTo>
                      <a:pt x="188" y="8"/>
                    </a:lnTo>
                    <a:lnTo>
                      <a:pt x="196" y="12"/>
                    </a:lnTo>
                    <a:lnTo>
                      <a:pt x="204" y="20"/>
                    </a:lnTo>
                    <a:lnTo>
                      <a:pt x="212" y="29"/>
                    </a:lnTo>
                    <a:lnTo>
                      <a:pt x="220" y="36"/>
                    </a:lnTo>
                    <a:lnTo>
                      <a:pt x="224" y="48"/>
                    </a:lnTo>
                    <a:lnTo>
                      <a:pt x="227" y="61"/>
                    </a:lnTo>
                    <a:lnTo>
                      <a:pt x="232" y="73"/>
                    </a:lnTo>
                    <a:lnTo>
                      <a:pt x="236" y="85"/>
                    </a:lnTo>
                    <a:lnTo>
                      <a:pt x="236" y="100"/>
                    </a:lnTo>
                    <a:lnTo>
                      <a:pt x="236" y="117"/>
                    </a:lnTo>
                    <a:lnTo>
                      <a:pt x="232" y="132"/>
                    </a:lnTo>
                    <a:lnTo>
                      <a:pt x="232" y="148"/>
                    </a:lnTo>
                    <a:lnTo>
                      <a:pt x="227" y="164"/>
                    </a:lnTo>
                    <a:lnTo>
                      <a:pt x="220" y="185"/>
                    </a:lnTo>
                    <a:lnTo>
                      <a:pt x="215" y="200"/>
                    </a:lnTo>
                    <a:lnTo>
                      <a:pt x="208" y="220"/>
                    </a:lnTo>
                    <a:lnTo>
                      <a:pt x="200" y="236"/>
                    </a:lnTo>
                    <a:lnTo>
                      <a:pt x="192" y="252"/>
                    </a:lnTo>
                    <a:lnTo>
                      <a:pt x="184" y="268"/>
                    </a:lnTo>
                    <a:lnTo>
                      <a:pt x="171" y="280"/>
                    </a:lnTo>
                    <a:lnTo>
                      <a:pt x="164" y="292"/>
                    </a:lnTo>
                    <a:lnTo>
                      <a:pt x="152" y="304"/>
                    </a:lnTo>
                    <a:lnTo>
                      <a:pt x="144" y="312"/>
                    </a:lnTo>
                    <a:lnTo>
                      <a:pt x="132" y="320"/>
                    </a:lnTo>
                    <a:lnTo>
                      <a:pt x="124" y="329"/>
                    </a:lnTo>
                    <a:lnTo>
                      <a:pt x="112" y="332"/>
                    </a:lnTo>
                    <a:lnTo>
                      <a:pt x="100" y="336"/>
                    </a:lnTo>
                    <a:lnTo>
                      <a:pt x="88" y="336"/>
                    </a:lnTo>
                    <a:lnTo>
                      <a:pt x="80" y="336"/>
                    </a:lnTo>
                    <a:lnTo>
                      <a:pt x="68" y="336"/>
                    </a:lnTo>
                    <a:lnTo>
                      <a:pt x="59" y="33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" name="Freeform 52"/>
              <p:cNvSpPr>
                <a:spLocks noEditPoints="1" noChangeArrowheads="1"/>
              </p:cNvSpPr>
              <p:nvPr/>
            </p:nvSpPr>
            <p:spPr bwMode="auto">
              <a:xfrm>
                <a:off x="3115" y="1431"/>
                <a:ext cx="58" cy="87"/>
              </a:xfrm>
              <a:custGeom>
                <a:avLst/>
                <a:gdLst>
                  <a:gd name="T0" fmla="*/ 28 w 232"/>
                  <a:gd name="T1" fmla="*/ 276 h 347"/>
                  <a:gd name="T2" fmla="*/ 44 w 232"/>
                  <a:gd name="T3" fmla="*/ 307 h 347"/>
                  <a:gd name="T4" fmla="*/ 76 w 232"/>
                  <a:gd name="T5" fmla="*/ 327 h 347"/>
                  <a:gd name="T6" fmla="*/ 116 w 232"/>
                  <a:gd name="T7" fmla="*/ 332 h 347"/>
                  <a:gd name="T8" fmla="*/ 148 w 232"/>
                  <a:gd name="T9" fmla="*/ 323 h 347"/>
                  <a:gd name="T10" fmla="*/ 168 w 232"/>
                  <a:gd name="T11" fmla="*/ 295 h 347"/>
                  <a:gd name="T12" fmla="*/ 172 w 232"/>
                  <a:gd name="T13" fmla="*/ 264 h 347"/>
                  <a:gd name="T14" fmla="*/ 163 w 232"/>
                  <a:gd name="T15" fmla="*/ 227 h 347"/>
                  <a:gd name="T16" fmla="*/ 132 w 232"/>
                  <a:gd name="T17" fmla="*/ 195 h 347"/>
                  <a:gd name="T18" fmla="*/ 88 w 232"/>
                  <a:gd name="T19" fmla="*/ 171 h 347"/>
                  <a:gd name="T20" fmla="*/ 60 w 232"/>
                  <a:gd name="T21" fmla="*/ 188 h 347"/>
                  <a:gd name="T22" fmla="*/ 39 w 232"/>
                  <a:gd name="T23" fmla="*/ 215 h 347"/>
                  <a:gd name="T24" fmla="*/ 28 w 232"/>
                  <a:gd name="T25" fmla="*/ 247 h 347"/>
                  <a:gd name="T26" fmla="*/ 188 w 232"/>
                  <a:gd name="T27" fmla="*/ 307 h 347"/>
                  <a:gd name="T28" fmla="*/ 156 w 232"/>
                  <a:gd name="T29" fmla="*/ 339 h 347"/>
                  <a:gd name="T30" fmla="*/ 107 w 232"/>
                  <a:gd name="T31" fmla="*/ 347 h 347"/>
                  <a:gd name="T32" fmla="*/ 56 w 232"/>
                  <a:gd name="T33" fmla="*/ 335 h 347"/>
                  <a:gd name="T34" fmla="*/ 20 w 232"/>
                  <a:gd name="T35" fmla="*/ 307 h 347"/>
                  <a:gd name="T36" fmla="*/ 0 w 232"/>
                  <a:gd name="T37" fmla="*/ 267 h 347"/>
                  <a:gd name="T38" fmla="*/ 4 w 232"/>
                  <a:gd name="T39" fmla="*/ 227 h 347"/>
                  <a:gd name="T40" fmla="*/ 24 w 232"/>
                  <a:gd name="T41" fmla="*/ 195 h 347"/>
                  <a:gd name="T42" fmla="*/ 51 w 232"/>
                  <a:gd name="T43" fmla="*/ 171 h 347"/>
                  <a:gd name="T44" fmla="*/ 76 w 232"/>
                  <a:gd name="T45" fmla="*/ 151 h 347"/>
                  <a:gd name="T46" fmla="*/ 51 w 232"/>
                  <a:gd name="T47" fmla="*/ 127 h 347"/>
                  <a:gd name="T48" fmla="*/ 39 w 232"/>
                  <a:gd name="T49" fmla="*/ 95 h 347"/>
                  <a:gd name="T50" fmla="*/ 39 w 232"/>
                  <a:gd name="T51" fmla="*/ 64 h 347"/>
                  <a:gd name="T52" fmla="*/ 56 w 232"/>
                  <a:gd name="T53" fmla="*/ 27 h 347"/>
                  <a:gd name="T54" fmla="*/ 92 w 232"/>
                  <a:gd name="T55" fmla="*/ 3 h 347"/>
                  <a:gd name="T56" fmla="*/ 139 w 232"/>
                  <a:gd name="T57" fmla="*/ 0 h 347"/>
                  <a:gd name="T58" fmla="*/ 188 w 232"/>
                  <a:gd name="T59" fmla="*/ 15 h 347"/>
                  <a:gd name="T60" fmla="*/ 219 w 232"/>
                  <a:gd name="T61" fmla="*/ 44 h 347"/>
                  <a:gd name="T62" fmla="*/ 232 w 232"/>
                  <a:gd name="T63" fmla="*/ 83 h 347"/>
                  <a:gd name="T64" fmla="*/ 224 w 232"/>
                  <a:gd name="T65" fmla="*/ 115 h 347"/>
                  <a:gd name="T66" fmla="*/ 207 w 232"/>
                  <a:gd name="T67" fmla="*/ 139 h 347"/>
                  <a:gd name="T68" fmla="*/ 180 w 232"/>
                  <a:gd name="T69" fmla="*/ 159 h 347"/>
                  <a:gd name="T70" fmla="*/ 168 w 232"/>
                  <a:gd name="T71" fmla="*/ 183 h 347"/>
                  <a:gd name="T72" fmla="*/ 192 w 232"/>
                  <a:gd name="T73" fmla="*/ 215 h 347"/>
                  <a:gd name="T74" fmla="*/ 204 w 232"/>
                  <a:gd name="T75" fmla="*/ 247 h 347"/>
                  <a:gd name="T76" fmla="*/ 200 w 232"/>
                  <a:gd name="T77" fmla="*/ 95 h 347"/>
                  <a:gd name="T78" fmla="*/ 200 w 232"/>
                  <a:gd name="T79" fmla="*/ 64 h 347"/>
                  <a:gd name="T80" fmla="*/ 188 w 232"/>
                  <a:gd name="T81" fmla="*/ 35 h 347"/>
                  <a:gd name="T82" fmla="*/ 156 w 232"/>
                  <a:gd name="T83" fmla="*/ 15 h 347"/>
                  <a:gd name="T84" fmla="*/ 116 w 232"/>
                  <a:gd name="T85" fmla="*/ 15 h 347"/>
                  <a:gd name="T86" fmla="*/ 88 w 232"/>
                  <a:gd name="T87" fmla="*/ 32 h 347"/>
                  <a:gd name="T88" fmla="*/ 72 w 232"/>
                  <a:gd name="T89" fmla="*/ 55 h 347"/>
                  <a:gd name="T90" fmla="*/ 68 w 232"/>
                  <a:gd name="T91" fmla="*/ 79 h 347"/>
                  <a:gd name="T92" fmla="*/ 83 w 232"/>
                  <a:gd name="T93" fmla="*/ 111 h 347"/>
                  <a:gd name="T94" fmla="*/ 116 w 232"/>
                  <a:gd name="T95" fmla="*/ 139 h 347"/>
                  <a:gd name="T96" fmla="*/ 156 w 232"/>
                  <a:gd name="T97" fmla="*/ 155 h 347"/>
                  <a:gd name="T98" fmla="*/ 180 w 232"/>
                  <a:gd name="T99" fmla="*/ 139 h 347"/>
                  <a:gd name="T100" fmla="*/ 195 w 232"/>
                  <a:gd name="T101" fmla="*/ 12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1" h="347">
                    <a:moveTo>
                      <a:pt x="28" y="247"/>
                    </a:moveTo>
                    <a:lnTo>
                      <a:pt x="28" y="256"/>
                    </a:lnTo>
                    <a:lnTo>
                      <a:pt x="28" y="264"/>
                    </a:lnTo>
                    <a:lnTo>
                      <a:pt x="28" y="271"/>
                    </a:lnTo>
                    <a:lnTo>
                      <a:pt x="28" y="276"/>
                    </a:lnTo>
                    <a:lnTo>
                      <a:pt x="32" y="283"/>
                    </a:lnTo>
                    <a:lnTo>
                      <a:pt x="32" y="291"/>
                    </a:lnTo>
                    <a:lnTo>
                      <a:pt x="36" y="295"/>
                    </a:lnTo>
                    <a:lnTo>
                      <a:pt x="39" y="303"/>
                    </a:lnTo>
                    <a:lnTo>
                      <a:pt x="44" y="307"/>
                    </a:lnTo>
                    <a:lnTo>
                      <a:pt x="51" y="311"/>
                    </a:lnTo>
                    <a:lnTo>
                      <a:pt x="56" y="320"/>
                    </a:lnTo>
                    <a:lnTo>
                      <a:pt x="60" y="323"/>
                    </a:lnTo>
                    <a:lnTo>
                      <a:pt x="68" y="327"/>
                    </a:lnTo>
                    <a:lnTo>
                      <a:pt x="76" y="327"/>
                    </a:lnTo>
                    <a:lnTo>
                      <a:pt x="80" y="332"/>
                    </a:lnTo>
                    <a:lnTo>
                      <a:pt x="88" y="332"/>
                    </a:lnTo>
                    <a:lnTo>
                      <a:pt x="100" y="332"/>
                    </a:lnTo>
                    <a:lnTo>
                      <a:pt x="107" y="332"/>
                    </a:lnTo>
                    <a:lnTo>
                      <a:pt x="116" y="332"/>
                    </a:lnTo>
                    <a:lnTo>
                      <a:pt x="124" y="332"/>
                    </a:lnTo>
                    <a:lnTo>
                      <a:pt x="128" y="332"/>
                    </a:lnTo>
                    <a:lnTo>
                      <a:pt x="136" y="327"/>
                    </a:lnTo>
                    <a:lnTo>
                      <a:pt x="139" y="327"/>
                    </a:lnTo>
                    <a:lnTo>
                      <a:pt x="148" y="323"/>
                    </a:lnTo>
                    <a:lnTo>
                      <a:pt x="151" y="320"/>
                    </a:lnTo>
                    <a:lnTo>
                      <a:pt x="156" y="311"/>
                    </a:lnTo>
                    <a:lnTo>
                      <a:pt x="160" y="307"/>
                    </a:lnTo>
                    <a:lnTo>
                      <a:pt x="163" y="300"/>
                    </a:lnTo>
                    <a:lnTo>
                      <a:pt x="168" y="295"/>
                    </a:lnTo>
                    <a:lnTo>
                      <a:pt x="168" y="288"/>
                    </a:lnTo>
                    <a:lnTo>
                      <a:pt x="172" y="283"/>
                    </a:lnTo>
                    <a:lnTo>
                      <a:pt x="172" y="276"/>
                    </a:lnTo>
                    <a:lnTo>
                      <a:pt x="172" y="271"/>
                    </a:lnTo>
                    <a:lnTo>
                      <a:pt x="172" y="264"/>
                    </a:lnTo>
                    <a:lnTo>
                      <a:pt x="172" y="256"/>
                    </a:lnTo>
                    <a:lnTo>
                      <a:pt x="172" y="251"/>
                    </a:lnTo>
                    <a:lnTo>
                      <a:pt x="168" y="244"/>
                    </a:lnTo>
                    <a:lnTo>
                      <a:pt x="163" y="235"/>
                    </a:lnTo>
                    <a:lnTo>
                      <a:pt x="163" y="227"/>
                    </a:lnTo>
                    <a:lnTo>
                      <a:pt x="156" y="223"/>
                    </a:lnTo>
                    <a:lnTo>
                      <a:pt x="151" y="215"/>
                    </a:lnTo>
                    <a:lnTo>
                      <a:pt x="148" y="208"/>
                    </a:lnTo>
                    <a:lnTo>
                      <a:pt x="139" y="200"/>
                    </a:lnTo>
                    <a:lnTo>
                      <a:pt x="132" y="195"/>
                    </a:lnTo>
                    <a:lnTo>
                      <a:pt x="124" y="188"/>
                    </a:lnTo>
                    <a:lnTo>
                      <a:pt x="116" y="179"/>
                    </a:lnTo>
                    <a:lnTo>
                      <a:pt x="104" y="171"/>
                    </a:lnTo>
                    <a:lnTo>
                      <a:pt x="92" y="167"/>
                    </a:lnTo>
                    <a:lnTo>
                      <a:pt x="88" y="171"/>
                    </a:lnTo>
                    <a:lnTo>
                      <a:pt x="80" y="171"/>
                    </a:lnTo>
                    <a:lnTo>
                      <a:pt x="76" y="176"/>
                    </a:lnTo>
                    <a:lnTo>
                      <a:pt x="68" y="179"/>
                    </a:lnTo>
                    <a:lnTo>
                      <a:pt x="63" y="183"/>
                    </a:lnTo>
                    <a:lnTo>
                      <a:pt x="60" y="188"/>
                    </a:lnTo>
                    <a:lnTo>
                      <a:pt x="56" y="195"/>
                    </a:lnTo>
                    <a:lnTo>
                      <a:pt x="51" y="200"/>
                    </a:lnTo>
                    <a:lnTo>
                      <a:pt x="48" y="203"/>
                    </a:lnTo>
                    <a:lnTo>
                      <a:pt x="44" y="211"/>
                    </a:lnTo>
                    <a:lnTo>
                      <a:pt x="39" y="215"/>
                    </a:lnTo>
                    <a:lnTo>
                      <a:pt x="36" y="223"/>
                    </a:lnTo>
                    <a:lnTo>
                      <a:pt x="36" y="227"/>
                    </a:lnTo>
                    <a:lnTo>
                      <a:pt x="32" y="235"/>
                    </a:lnTo>
                    <a:lnTo>
                      <a:pt x="32" y="239"/>
                    </a:lnTo>
                    <a:lnTo>
                      <a:pt x="28" y="247"/>
                    </a:lnTo>
                    <a:close/>
                    <a:moveTo>
                      <a:pt x="204" y="276"/>
                    </a:moveTo>
                    <a:lnTo>
                      <a:pt x="200" y="283"/>
                    </a:lnTo>
                    <a:lnTo>
                      <a:pt x="200" y="291"/>
                    </a:lnTo>
                    <a:lnTo>
                      <a:pt x="192" y="300"/>
                    </a:lnTo>
                    <a:lnTo>
                      <a:pt x="188" y="307"/>
                    </a:lnTo>
                    <a:lnTo>
                      <a:pt x="184" y="315"/>
                    </a:lnTo>
                    <a:lnTo>
                      <a:pt x="180" y="320"/>
                    </a:lnTo>
                    <a:lnTo>
                      <a:pt x="172" y="327"/>
                    </a:lnTo>
                    <a:lnTo>
                      <a:pt x="163" y="332"/>
                    </a:lnTo>
                    <a:lnTo>
                      <a:pt x="156" y="339"/>
                    </a:lnTo>
                    <a:lnTo>
                      <a:pt x="148" y="344"/>
                    </a:lnTo>
                    <a:lnTo>
                      <a:pt x="136" y="344"/>
                    </a:lnTo>
                    <a:lnTo>
                      <a:pt x="128" y="347"/>
                    </a:lnTo>
                    <a:lnTo>
                      <a:pt x="119" y="347"/>
                    </a:lnTo>
                    <a:lnTo>
                      <a:pt x="107" y="347"/>
                    </a:lnTo>
                    <a:lnTo>
                      <a:pt x="100" y="347"/>
                    </a:lnTo>
                    <a:lnTo>
                      <a:pt x="88" y="344"/>
                    </a:lnTo>
                    <a:lnTo>
                      <a:pt x="76" y="344"/>
                    </a:lnTo>
                    <a:lnTo>
                      <a:pt x="68" y="339"/>
                    </a:lnTo>
                    <a:lnTo>
                      <a:pt x="56" y="335"/>
                    </a:lnTo>
                    <a:lnTo>
                      <a:pt x="51" y="332"/>
                    </a:lnTo>
                    <a:lnTo>
                      <a:pt x="39" y="327"/>
                    </a:lnTo>
                    <a:lnTo>
                      <a:pt x="32" y="320"/>
                    </a:lnTo>
                    <a:lnTo>
                      <a:pt x="28" y="315"/>
                    </a:lnTo>
                    <a:lnTo>
                      <a:pt x="20" y="307"/>
                    </a:lnTo>
                    <a:lnTo>
                      <a:pt x="16" y="300"/>
                    </a:lnTo>
                    <a:lnTo>
                      <a:pt x="7" y="291"/>
                    </a:lnTo>
                    <a:lnTo>
                      <a:pt x="7" y="283"/>
                    </a:lnTo>
                    <a:lnTo>
                      <a:pt x="4" y="276"/>
                    </a:lnTo>
                    <a:lnTo>
                      <a:pt x="0" y="267"/>
                    </a:lnTo>
                    <a:lnTo>
                      <a:pt x="0" y="259"/>
                    </a:lnTo>
                    <a:lnTo>
                      <a:pt x="0" y="251"/>
                    </a:lnTo>
                    <a:lnTo>
                      <a:pt x="0" y="244"/>
                    </a:lnTo>
                    <a:lnTo>
                      <a:pt x="4" y="235"/>
                    </a:lnTo>
                    <a:lnTo>
                      <a:pt x="4" y="227"/>
                    </a:lnTo>
                    <a:lnTo>
                      <a:pt x="7" y="220"/>
                    </a:lnTo>
                    <a:lnTo>
                      <a:pt x="12" y="215"/>
                    </a:lnTo>
                    <a:lnTo>
                      <a:pt x="16" y="208"/>
                    </a:lnTo>
                    <a:lnTo>
                      <a:pt x="20" y="200"/>
                    </a:lnTo>
                    <a:lnTo>
                      <a:pt x="24" y="195"/>
                    </a:lnTo>
                    <a:lnTo>
                      <a:pt x="28" y="188"/>
                    </a:lnTo>
                    <a:lnTo>
                      <a:pt x="32" y="183"/>
                    </a:lnTo>
                    <a:lnTo>
                      <a:pt x="39" y="179"/>
                    </a:lnTo>
                    <a:lnTo>
                      <a:pt x="44" y="176"/>
                    </a:lnTo>
                    <a:lnTo>
                      <a:pt x="51" y="171"/>
                    </a:lnTo>
                    <a:lnTo>
                      <a:pt x="60" y="167"/>
                    </a:lnTo>
                    <a:lnTo>
                      <a:pt x="68" y="164"/>
                    </a:lnTo>
                    <a:lnTo>
                      <a:pt x="76" y="159"/>
                    </a:lnTo>
                    <a:lnTo>
                      <a:pt x="83" y="155"/>
                    </a:lnTo>
                    <a:lnTo>
                      <a:pt x="76" y="151"/>
                    </a:lnTo>
                    <a:lnTo>
                      <a:pt x="72" y="147"/>
                    </a:lnTo>
                    <a:lnTo>
                      <a:pt x="68" y="144"/>
                    </a:lnTo>
                    <a:lnTo>
                      <a:pt x="63" y="135"/>
                    </a:lnTo>
                    <a:lnTo>
                      <a:pt x="56" y="132"/>
                    </a:lnTo>
                    <a:lnTo>
                      <a:pt x="51" y="127"/>
                    </a:lnTo>
                    <a:lnTo>
                      <a:pt x="51" y="120"/>
                    </a:lnTo>
                    <a:lnTo>
                      <a:pt x="48" y="115"/>
                    </a:lnTo>
                    <a:lnTo>
                      <a:pt x="44" y="108"/>
                    </a:lnTo>
                    <a:lnTo>
                      <a:pt x="44" y="103"/>
                    </a:lnTo>
                    <a:lnTo>
                      <a:pt x="39" y="95"/>
                    </a:lnTo>
                    <a:lnTo>
                      <a:pt x="39" y="91"/>
                    </a:lnTo>
                    <a:lnTo>
                      <a:pt x="39" y="83"/>
                    </a:lnTo>
                    <a:lnTo>
                      <a:pt x="39" y="79"/>
                    </a:lnTo>
                    <a:lnTo>
                      <a:pt x="39" y="71"/>
                    </a:lnTo>
                    <a:lnTo>
                      <a:pt x="39" y="64"/>
                    </a:lnTo>
                    <a:lnTo>
                      <a:pt x="44" y="59"/>
                    </a:lnTo>
                    <a:lnTo>
                      <a:pt x="44" y="52"/>
                    </a:lnTo>
                    <a:lnTo>
                      <a:pt x="48" y="44"/>
                    </a:lnTo>
                    <a:lnTo>
                      <a:pt x="51" y="35"/>
                    </a:lnTo>
                    <a:lnTo>
                      <a:pt x="56" y="27"/>
                    </a:lnTo>
                    <a:lnTo>
                      <a:pt x="63" y="23"/>
                    </a:lnTo>
                    <a:lnTo>
                      <a:pt x="68" y="20"/>
                    </a:lnTo>
                    <a:lnTo>
                      <a:pt x="76" y="11"/>
                    </a:lnTo>
                    <a:lnTo>
                      <a:pt x="83" y="8"/>
                    </a:lnTo>
                    <a:lnTo>
                      <a:pt x="92" y="3"/>
                    </a:lnTo>
                    <a:lnTo>
                      <a:pt x="100" y="3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51" y="3"/>
                    </a:lnTo>
                    <a:lnTo>
                      <a:pt x="163" y="3"/>
                    </a:lnTo>
                    <a:lnTo>
                      <a:pt x="172" y="8"/>
                    </a:lnTo>
                    <a:lnTo>
                      <a:pt x="180" y="11"/>
                    </a:lnTo>
                    <a:lnTo>
                      <a:pt x="188" y="15"/>
                    </a:lnTo>
                    <a:lnTo>
                      <a:pt x="195" y="20"/>
                    </a:lnTo>
                    <a:lnTo>
                      <a:pt x="204" y="23"/>
                    </a:lnTo>
                    <a:lnTo>
                      <a:pt x="207" y="32"/>
                    </a:lnTo>
                    <a:lnTo>
                      <a:pt x="216" y="35"/>
                    </a:lnTo>
                    <a:lnTo>
                      <a:pt x="219" y="44"/>
                    </a:lnTo>
                    <a:lnTo>
                      <a:pt x="224" y="52"/>
                    </a:lnTo>
                    <a:lnTo>
                      <a:pt x="228" y="59"/>
                    </a:lnTo>
                    <a:lnTo>
                      <a:pt x="228" y="67"/>
                    </a:lnTo>
                    <a:lnTo>
                      <a:pt x="232" y="76"/>
                    </a:lnTo>
                    <a:lnTo>
                      <a:pt x="232" y="83"/>
                    </a:lnTo>
                    <a:lnTo>
                      <a:pt x="232" y="91"/>
                    </a:lnTo>
                    <a:lnTo>
                      <a:pt x="232" y="100"/>
                    </a:lnTo>
                    <a:lnTo>
                      <a:pt x="228" y="103"/>
                    </a:lnTo>
                    <a:lnTo>
                      <a:pt x="228" y="111"/>
                    </a:lnTo>
                    <a:lnTo>
                      <a:pt x="224" y="115"/>
                    </a:lnTo>
                    <a:lnTo>
                      <a:pt x="224" y="120"/>
                    </a:lnTo>
                    <a:lnTo>
                      <a:pt x="219" y="127"/>
                    </a:lnTo>
                    <a:lnTo>
                      <a:pt x="216" y="132"/>
                    </a:lnTo>
                    <a:lnTo>
                      <a:pt x="212" y="135"/>
                    </a:lnTo>
                    <a:lnTo>
                      <a:pt x="207" y="139"/>
                    </a:lnTo>
                    <a:lnTo>
                      <a:pt x="204" y="144"/>
                    </a:lnTo>
                    <a:lnTo>
                      <a:pt x="195" y="147"/>
                    </a:lnTo>
                    <a:lnTo>
                      <a:pt x="192" y="151"/>
                    </a:lnTo>
                    <a:lnTo>
                      <a:pt x="184" y="155"/>
                    </a:lnTo>
                    <a:lnTo>
                      <a:pt x="180" y="159"/>
                    </a:lnTo>
                    <a:lnTo>
                      <a:pt x="172" y="164"/>
                    </a:lnTo>
                    <a:lnTo>
                      <a:pt x="163" y="167"/>
                    </a:lnTo>
                    <a:lnTo>
                      <a:pt x="156" y="167"/>
                    </a:lnTo>
                    <a:lnTo>
                      <a:pt x="163" y="176"/>
                    </a:lnTo>
                    <a:lnTo>
                      <a:pt x="168" y="183"/>
                    </a:lnTo>
                    <a:lnTo>
                      <a:pt x="176" y="188"/>
                    </a:lnTo>
                    <a:lnTo>
                      <a:pt x="180" y="195"/>
                    </a:lnTo>
                    <a:lnTo>
                      <a:pt x="184" y="200"/>
                    </a:lnTo>
                    <a:lnTo>
                      <a:pt x="188" y="208"/>
                    </a:lnTo>
                    <a:lnTo>
                      <a:pt x="192" y="215"/>
                    </a:lnTo>
                    <a:lnTo>
                      <a:pt x="195" y="220"/>
                    </a:lnTo>
                    <a:lnTo>
                      <a:pt x="200" y="227"/>
                    </a:lnTo>
                    <a:lnTo>
                      <a:pt x="200" y="235"/>
                    </a:lnTo>
                    <a:lnTo>
                      <a:pt x="204" y="239"/>
                    </a:lnTo>
                    <a:lnTo>
                      <a:pt x="204" y="247"/>
                    </a:lnTo>
                    <a:lnTo>
                      <a:pt x="204" y="256"/>
                    </a:lnTo>
                    <a:lnTo>
                      <a:pt x="204" y="259"/>
                    </a:lnTo>
                    <a:lnTo>
                      <a:pt x="204" y="267"/>
                    </a:lnTo>
                    <a:lnTo>
                      <a:pt x="204" y="276"/>
                    </a:lnTo>
                    <a:close/>
                    <a:moveTo>
                      <a:pt x="200" y="95"/>
                    </a:moveTo>
                    <a:lnTo>
                      <a:pt x="204" y="88"/>
                    </a:lnTo>
                    <a:lnTo>
                      <a:pt x="204" y="83"/>
                    </a:lnTo>
                    <a:lnTo>
                      <a:pt x="204" y="76"/>
                    </a:lnTo>
                    <a:lnTo>
                      <a:pt x="204" y="71"/>
                    </a:lnTo>
                    <a:lnTo>
                      <a:pt x="200" y="64"/>
                    </a:lnTo>
                    <a:lnTo>
                      <a:pt x="200" y="55"/>
                    </a:lnTo>
                    <a:lnTo>
                      <a:pt x="195" y="52"/>
                    </a:lnTo>
                    <a:lnTo>
                      <a:pt x="195" y="44"/>
                    </a:lnTo>
                    <a:lnTo>
                      <a:pt x="192" y="39"/>
                    </a:lnTo>
                    <a:lnTo>
                      <a:pt x="188" y="35"/>
                    </a:lnTo>
                    <a:lnTo>
                      <a:pt x="184" y="32"/>
                    </a:lnTo>
                    <a:lnTo>
                      <a:pt x="176" y="27"/>
                    </a:lnTo>
                    <a:lnTo>
                      <a:pt x="172" y="23"/>
                    </a:lnTo>
                    <a:lnTo>
                      <a:pt x="163" y="20"/>
                    </a:lnTo>
                    <a:lnTo>
                      <a:pt x="156" y="15"/>
                    </a:lnTo>
                    <a:lnTo>
                      <a:pt x="148" y="15"/>
                    </a:lnTo>
                    <a:lnTo>
                      <a:pt x="139" y="15"/>
                    </a:lnTo>
                    <a:lnTo>
                      <a:pt x="132" y="15"/>
                    </a:lnTo>
                    <a:lnTo>
                      <a:pt x="124" y="15"/>
                    </a:lnTo>
                    <a:lnTo>
                      <a:pt x="116" y="15"/>
                    </a:lnTo>
                    <a:lnTo>
                      <a:pt x="107" y="15"/>
                    </a:lnTo>
                    <a:lnTo>
                      <a:pt x="104" y="20"/>
                    </a:lnTo>
                    <a:lnTo>
                      <a:pt x="95" y="23"/>
                    </a:lnTo>
                    <a:lnTo>
                      <a:pt x="92" y="27"/>
                    </a:lnTo>
                    <a:lnTo>
                      <a:pt x="88" y="32"/>
                    </a:lnTo>
                    <a:lnTo>
                      <a:pt x="83" y="35"/>
                    </a:lnTo>
                    <a:lnTo>
                      <a:pt x="80" y="39"/>
                    </a:lnTo>
                    <a:lnTo>
                      <a:pt x="76" y="44"/>
                    </a:lnTo>
                    <a:lnTo>
                      <a:pt x="76" y="47"/>
                    </a:lnTo>
                    <a:lnTo>
                      <a:pt x="72" y="55"/>
                    </a:lnTo>
                    <a:lnTo>
                      <a:pt x="72" y="59"/>
                    </a:lnTo>
                    <a:lnTo>
                      <a:pt x="68" y="64"/>
                    </a:lnTo>
                    <a:lnTo>
                      <a:pt x="68" y="71"/>
                    </a:lnTo>
                    <a:lnTo>
                      <a:pt x="68" y="76"/>
                    </a:lnTo>
                    <a:lnTo>
                      <a:pt x="68" y="79"/>
                    </a:lnTo>
                    <a:lnTo>
                      <a:pt x="72" y="88"/>
                    </a:lnTo>
                    <a:lnTo>
                      <a:pt x="72" y="91"/>
                    </a:lnTo>
                    <a:lnTo>
                      <a:pt x="76" y="100"/>
                    </a:lnTo>
                    <a:lnTo>
                      <a:pt x="80" y="103"/>
                    </a:lnTo>
                    <a:lnTo>
                      <a:pt x="83" y="111"/>
                    </a:lnTo>
                    <a:lnTo>
                      <a:pt x="88" y="115"/>
                    </a:lnTo>
                    <a:lnTo>
                      <a:pt x="95" y="123"/>
                    </a:lnTo>
                    <a:lnTo>
                      <a:pt x="100" y="127"/>
                    </a:lnTo>
                    <a:lnTo>
                      <a:pt x="107" y="135"/>
                    </a:lnTo>
                    <a:lnTo>
                      <a:pt x="116" y="139"/>
                    </a:lnTo>
                    <a:lnTo>
                      <a:pt x="124" y="147"/>
                    </a:lnTo>
                    <a:lnTo>
                      <a:pt x="132" y="151"/>
                    </a:lnTo>
                    <a:lnTo>
                      <a:pt x="144" y="159"/>
                    </a:lnTo>
                    <a:lnTo>
                      <a:pt x="148" y="155"/>
                    </a:lnTo>
                    <a:lnTo>
                      <a:pt x="156" y="155"/>
                    </a:lnTo>
                    <a:lnTo>
                      <a:pt x="160" y="151"/>
                    </a:lnTo>
                    <a:lnTo>
                      <a:pt x="163" y="147"/>
                    </a:lnTo>
                    <a:lnTo>
                      <a:pt x="168" y="144"/>
                    </a:lnTo>
                    <a:lnTo>
                      <a:pt x="176" y="144"/>
                    </a:lnTo>
                    <a:lnTo>
                      <a:pt x="180" y="139"/>
                    </a:lnTo>
                    <a:lnTo>
                      <a:pt x="184" y="135"/>
                    </a:lnTo>
                    <a:lnTo>
                      <a:pt x="188" y="132"/>
                    </a:lnTo>
                    <a:lnTo>
                      <a:pt x="188" y="127"/>
                    </a:lnTo>
                    <a:lnTo>
                      <a:pt x="192" y="123"/>
                    </a:lnTo>
                    <a:lnTo>
                      <a:pt x="195" y="120"/>
                    </a:lnTo>
                    <a:lnTo>
                      <a:pt x="195" y="111"/>
                    </a:lnTo>
                    <a:lnTo>
                      <a:pt x="200" y="108"/>
                    </a:lnTo>
                    <a:lnTo>
                      <a:pt x="200" y="103"/>
                    </a:lnTo>
                    <a:lnTo>
                      <a:pt x="200" y="9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" name="Freeform 53"/>
              <p:cNvSpPr>
                <a:spLocks noEditPoints="1" noChangeArrowheads="1"/>
              </p:cNvSpPr>
              <p:nvPr/>
            </p:nvSpPr>
            <p:spPr bwMode="auto">
              <a:xfrm>
                <a:off x="3181" y="1442"/>
                <a:ext cx="54" cy="87"/>
              </a:xfrm>
              <a:custGeom>
                <a:avLst/>
                <a:gdLst>
                  <a:gd name="T0" fmla="*/ 125 w 217"/>
                  <a:gd name="T1" fmla="*/ 15 h 347"/>
                  <a:gd name="T2" fmla="*/ 105 w 217"/>
                  <a:gd name="T3" fmla="*/ 27 h 347"/>
                  <a:gd name="T4" fmla="*/ 85 w 217"/>
                  <a:gd name="T5" fmla="*/ 51 h 347"/>
                  <a:gd name="T6" fmla="*/ 65 w 217"/>
                  <a:gd name="T7" fmla="*/ 83 h 347"/>
                  <a:gd name="T8" fmla="*/ 53 w 217"/>
                  <a:gd name="T9" fmla="*/ 127 h 347"/>
                  <a:gd name="T10" fmla="*/ 41 w 217"/>
                  <a:gd name="T11" fmla="*/ 179 h 347"/>
                  <a:gd name="T12" fmla="*/ 37 w 217"/>
                  <a:gd name="T13" fmla="*/ 227 h 347"/>
                  <a:gd name="T14" fmla="*/ 41 w 217"/>
                  <a:gd name="T15" fmla="*/ 267 h 347"/>
                  <a:gd name="T16" fmla="*/ 49 w 217"/>
                  <a:gd name="T17" fmla="*/ 300 h 347"/>
                  <a:gd name="T18" fmla="*/ 61 w 217"/>
                  <a:gd name="T19" fmla="*/ 319 h 347"/>
                  <a:gd name="T20" fmla="*/ 81 w 217"/>
                  <a:gd name="T21" fmla="*/ 332 h 347"/>
                  <a:gd name="T22" fmla="*/ 105 w 217"/>
                  <a:gd name="T23" fmla="*/ 327 h 347"/>
                  <a:gd name="T24" fmla="*/ 125 w 217"/>
                  <a:gd name="T25" fmla="*/ 312 h 347"/>
                  <a:gd name="T26" fmla="*/ 141 w 217"/>
                  <a:gd name="T27" fmla="*/ 288 h 347"/>
                  <a:gd name="T28" fmla="*/ 156 w 217"/>
                  <a:gd name="T29" fmla="*/ 251 h 347"/>
                  <a:gd name="T30" fmla="*/ 169 w 217"/>
                  <a:gd name="T31" fmla="*/ 200 h 347"/>
                  <a:gd name="T32" fmla="*/ 177 w 217"/>
                  <a:gd name="T33" fmla="*/ 151 h 347"/>
                  <a:gd name="T34" fmla="*/ 181 w 217"/>
                  <a:gd name="T35" fmla="*/ 103 h 347"/>
                  <a:gd name="T36" fmla="*/ 177 w 217"/>
                  <a:gd name="T37" fmla="*/ 67 h 347"/>
                  <a:gd name="T38" fmla="*/ 169 w 217"/>
                  <a:gd name="T39" fmla="*/ 39 h 347"/>
                  <a:gd name="T40" fmla="*/ 153 w 217"/>
                  <a:gd name="T41" fmla="*/ 23 h 347"/>
                  <a:gd name="T42" fmla="*/ 81 w 217"/>
                  <a:gd name="T43" fmla="*/ 344 h 347"/>
                  <a:gd name="T44" fmla="*/ 49 w 217"/>
                  <a:gd name="T45" fmla="*/ 335 h 347"/>
                  <a:gd name="T46" fmla="*/ 25 w 217"/>
                  <a:gd name="T47" fmla="*/ 312 h 347"/>
                  <a:gd name="T48" fmla="*/ 9 w 217"/>
                  <a:gd name="T49" fmla="*/ 276 h 347"/>
                  <a:gd name="T50" fmla="*/ 0 w 217"/>
                  <a:gd name="T51" fmla="*/ 227 h 347"/>
                  <a:gd name="T52" fmla="*/ 5 w 217"/>
                  <a:gd name="T53" fmla="*/ 176 h 347"/>
                  <a:gd name="T54" fmla="*/ 17 w 217"/>
                  <a:gd name="T55" fmla="*/ 120 h 347"/>
                  <a:gd name="T56" fmla="*/ 32 w 217"/>
                  <a:gd name="T57" fmla="*/ 71 h 347"/>
                  <a:gd name="T58" fmla="*/ 56 w 217"/>
                  <a:gd name="T59" fmla="*/ 35 h 347"/>
                  <a:gd name="T60" fmla="*/ 85 w 217"/>
                  <a:gd name="T61" fmla="*/ 11 h 347"/>
                  <a:gd name="T62" fmla="*/ 117 w 217"/>
                  <a:gd name="T63" fmla="*/ 0 h 347"/>
                  <a:gd name="T64" fmla="*/ 153 w 217"/>
                  <a:gd name="T65" fmla="*/ 3 h 347"/>
                  <a:gd name="T66" fmla="*/ 177 w 217"/>
                  <a:gd name="T67" fmla="*/ 20 h 347"/>
                  <a:gd name="T68" fmla="*/ 197 w 217"/>
                  <a:gd name="T69" fmla="*/ 47 h 347"/>
                  <a:gd name="T70" fmla="*/ 212 w 217"/>
                  <a:gd name="T71" fmla="*/ 88 h 347"/>
                  <a:gd name="T72" fmla="*/ 217 w 217"/>
                  <a:gd name="T73" fmla="*/ 135 h 347"/>
                  <a:gd name="T74" fmla="*/ 209 w 217"/>
                  <a:gd name="T75" fmla="*/ 191 h 347"/>
                  <a:gd name="T76" fmla="*/ 197 w 217"/>
                  <a:gd name="T77" fmla="*/ 244 h 347"/>
                  <a:gd name="T78" fmla="*/ 177 w 217"/>
                  <a:gd name="T79" fmla="*/ 288 h 347"/>
                  <a:gd name="T80" fmla="*/ 149 w 217"/>
                  <a:gd name="T81" fmla="*/ 323 h 347"/>
                  <a:gd name="T82" fmla="*/ 121 w 217"/>
                  <a:gd name="T83" fmla="*/ 339 h 347"/>
                  <a:gd name="T84" fmla="*/ 88 w 217"/>
                  <a:gd name="T85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6" h="347">
                    <a:moveTo>
                      <a:pt x="137" y="15"/>
                    </a:moveTo>
                    <a:lnTo>
                      <a:pt x="129" y="15"/>
                    </a:lnTo>
                    <a:lnTo>
                      <a:pt x="125" y="15"/>
                    </a:lnTo>
                    <a:lnTo>
                      <a:pt x="117" y="20"/>
                    </a:lnTo>
                    <a:lnTo>
                      <a:pt x="109" y="23"/>
                    </a:lnTo>
                    <a:lnTo>
                      <a:pt x="105" y="27"/>
                    </a:lnTo>
                    <a:lnTo>
                      <a:pt x="97" y="35"/>
                    </a:lnTo>
                    <a:lnTo>
                      <a:pt x="88" y="44"/>
                    </a:lnTo>
                    <a:lnTo>
                      <a:pt x="85" y="51"/>
                    </a:lnTo>
                    <a:lnTo>
                      <a:pt x="77" y="59"/>
                    </a:lnTo>
                    <a:lnTo>
                      <a:pt x="69" y="71"/>
                    </a:lnTo>
                    <a:lnTo>
                      <a:pt x="65" y="83"/>
                    </a:lnTo>
                    <a:lnTo>
                      <a:pt x="61" y="100"/>
                    </a:lnTo>
                    <a:lnTo>
                      <a:pt x="56" y="111"/>
                    </a:lnTo>
                    <a:lnTo>
                      <a:pt x="53" y="127"/>
                    </a:lnTo>
                    <a:lnTo>
                      <a:pt x="49" y="144"/>
                    </a:lnTo>
                    <a:lnTo>
                      <a:pt x="44" y="159"/>
                    </a:lnTo>
                    <a:lnTo>
                      <a:pt x="41" y="179"/>
                    </a:lnTo>
                    <a:lnTo>
                      <a:pt x="41" y="195"/>
                    </a:lnTo>
                    <a:lnTo>
                      <a:pt x="37" y="212"/>
                    </a:lnTo>
                    <a:lnTo>
                      <a:pt x="37" y="227"/>
                    </a:lnTo>
                    <a:lnTo>
                      <a:pt x="37" y="244"/>
                    </a:lnTo>
                    <a:lnTo>
                      <a:pt x="37" y="256"/>
                    </a:lnTo>
                    <a:lnTo>
                      <a:pt x="41" y="267"/>
                    </a:lnTo>
                    <a:lnTo>
                      <a:pt x="41" y="279"/>
                    </a:lnTo>
                    <a:lnTo>
                      <a:pt x="44" y="291"/>
                    </a:lnTo>
                    <a:lnTo>
                      <a:pt x="49" y="300"/>
                    </a:lnTo>
                    <a:lnTo>
                      <a:pt x="53" y="307"/>
                    </a:lnTo>
                    <a:lnTo>
                      <a:pt x="56" y="315"/>
                    </a:lnTo>
                    <a:lnTo>
                      <a:pt x="61" y="319"/>
                    </a:lnTo>
                    <a:lnTo>
                      <a:pt x="69" y="327"/>
                    </a:lnTo>
                    <a:lnTo>
                      <a:pt x="73" y="327"/>
                    </a:lnTo>
                    <a:lnTo>
                      <a:pt x="81" y="332"/>
                    </a:lnTo>
                    <a:lnTo>
                      <a:pt x="88" y="332"/>
                    </a:lnTo>
                    <a:lnTo>
                      <a:pt x="97" y="332"/>
                    </a:lnTo>
                    <a:lnTo>
                      <a:pt x="105" y="327"/>
                    </a:lnTo>
                    <a:lnTo>
                      <a:pt x="109" y="323"/>
                    </a:lnTo>
                    <a:lnTo>
                      <a:pt x="117" y="319"/>
                    </a:lnTo>
                    <a:lnTo>
                      <a:pt x="125" y="312"/>
                    </a:lnTo>
                    <a:lnTo>
                      <a:pt x="129" y="307"/>
                    </a:lnTo>
                    <a:lnTo>
                      <a:pt x="137" y="295"/>
                    </a:lnTo>
                    <a:lnTo>
                      <a:pt x="141" y="288"/>
                    </a:lnTo>
                    <a:lnTo>
                      <a:pt x="149" y="276"/>
                    </a:lnTo>
                    <a:lnTo>
                      <a:pt x="153" y="263"/>
                    </a:lnTo>
                    <a:lnTo>
                      <a:pt x="156" y="251"/>
                    </a:lnTo>
                    <a:lnTo>
                      <a:pt x="161" y="235"/>
                    </a:lnTo>
                    <a:lnTo>
                      <a:pt x="165" y="220"/>
                    </a:lnTo>
                    <a:lnTo>
                      <a:pt x="169" y="200"/>
                    </a:lnTo>
                    <a:lnTo>
                      <a:pt x="173" y="183"/>
                    </a:lnTo>
                    <a:lnTo>
                      <a:pt x="177" y="167"/>
                    </a:lnTo>
                    <a:lnTo>
                      <a:pt x="177" y="151"/>
                    </a:lnTo>
                    <a:lnTo>
                      <a:pt x="181" y="135"/>
                    </a:lnTo>
                    <a:lnTo>
                      <a:pt x="181" y="120"/>
                    </a:lnTo>
                    <a:lnTo>
                      <a:pt x="181" y="103"/>
                    </a:lnTo>
                    <a:lnTo>
                      <a:pt x="181" y="91"/>
                    </a:lnTo>
                    <a:lnTo>
                      <a:pt x="181" y="79"/>
                    </a:lnTo>
                    <a:lnTo>
                      <a:pt x="177" y="67"/>
                    </a:lnTo>
                    <a:lnTo>
                      <a:pt x="173" y="56"/>
                    </a:lnTo>
                    <a:lnTo>
                      <a:pt x="173" y="47"/>
                    </a:lnTo>
                    <a:lnTo>
                      <a:pt x="169" y="39"/>
                    </a:lnTo>
                    <a:lnTo>
                      <a:pt x="165" y="32"/>
                    </a:lnTo>
                    <a:lnTo>
                      <a:pt x="156" y="27"/>
                    </a:lnTo>
                    <a:lnTo>
                      <a:pt x="153" y="23"/>
                    </a:lnTo>
                    <a:lnTo>
                      <a:pt x="144" y="20"/>
                    </a:lnTo>
                    <a:lnTo>
                      <a:pt x="137" y="15"/>
                    </a:lnTo>
                    <a:close/>
                    <a:moveTo>
                      <a:pt x="81" y="344"/>
                    </a:moveTo>
                    <a:lnTo>
                      <a:pt x="69" y="344"/>
                    </a:lnTo>
                    <a:lnTo>
                      <a:pt x="56" y="339"/>
                    </a:lnTo>
                    <a:lnTo>
                      <a:pt x="49" y="335"/>
                    </a:lnTo>
                    <a:lnTo>
                      <a:pt x="41" y="327"/>
                    </a:lnTo>
                    <a:lnTo>
                      <a:pt x="32" y="319"/>
                    </a:lnTo>
                    <a:lnTo>
                      <a:pt x="25" y="312"/>
                    </a:lnTo>
                    <a:lnTo>
                      <a:pt x="21" y="300"/>
                    </a:lnTo>
                    <a:lnTo>
                      <a:pt x="13" y="288"/>
                    </a:lnTo>
                    <a:lnTo>
                      <a:pt x="9" y="276"/>
                    </a:lnTo>
                    <a:lnTo>
                      <a:pt x="5" y="259"/>
                    </a:lnTo>
                    <a:lnTo>
                      <a:pt x="0" y="244"/>
                    </a:lnTo>
                    <a:lnTo>
                      <a:pt x="0" y="227"/>
                    </a:lnTo>
                    <a:lnTo>
                      <a:pt x="0" y="212"/>
                    </a:lnTo>
                    <a:lnTo>
                      <a:pt x="0" y="195"/>
                    </a:lnTo>
                    <a:lnTo>
                      <a:pt x="5" y="176"/>
                    </a:lnTo>
                    <a:lnTo>
                      <a:pt x="5" y="156"/>
                    </a:lnTo>
                    <a:lnTo>
                      <a:pt x="13" y="135"/>
                    </a:lnTo>
                    <a:lnTo>
                      <a:pt x="17" y="120"/>
                    </a:lnTo>
                    <a:lnTo>
                      <a:pt x="21" y="103"/>
                    </a:lnTo>
                    <a:lnTo>
                      <a:pt x="25" y="88"/>
                    </a:lnTo>
                    <a:lnTo>
                      <a:pt x="32" y="71"/>
                    </a:lnTo>
                    <a:lnTo>
                      <a:pt x="41" y="59"/>
                    </a:lnTo>
                    <a:lnTo>
                      <a:pt x="49" y="47"/>
                    </a:lnTo>
                    <a:lnTo>
                      <a:pt x="56" y="35"/>
                    </a:lnTo>
                    <a:lnTo>
                      <a:pt x="69" y="27"/>
                    </a:lnTo>
                    <a:lnTo>
                      <a:pt x="77" y="15"/>
                    </a:lnTo>
                    <a:lnTo>
                      <a:pt x="85" y="11"/>
                    </a:lnTo>
                    <a:lnTo>
                      <a:pt x="97" y="8"/>
                    </a:lnTo>
                    <a:lnTo>
                      <a:pt x="105" y="3"/>
                    </a:lnTo>
                    <a:lnTo>
                      <a:pt x="117" y="0"/>
                    </a:lnTo>
                    <a:lnTo>
                      <a:pt x="129" y="0"/>
                    </a:lnTo>
                    <a:lnTo>
                      <a:pt x="141" y="3"/>
                    </a:lnTo>
                    <a:lnTo>
                      <a:pt x="153" y="3"/>
                    </a:lnTo>
                    <a:lnTo>
                      <a:pt x="161" y="8"/>
                    </a:lnTo>
                    <a:lnTo>
                      <a:pt x="169" y="11"/>
                    </a:lnTo>
                    <a:lnTo>
                      <a:pt x="177" y="20"/>
                    </a:lnTo>
                    <a:lnTo>
                      <a:pt x="185" y="27"/>
                    </a:lnTo>
                    <a:lnTo>
                      <a:pt x="193" y="35"/>
                    </a:lnTo>
                    <a:lnTo>
                      <a:pt x="197" y="47"/>
                    </a:lnTo>
                    <a:lnTo>
                      <a:pt x="205" y="59"/>
                    </a:lnTo>
                    <a:lnTo>
                      <a:pt x="209" y="71"/>
                    </a:lnTo>
                    <a:lnTo>
                      <a:pt x="212" y="88"/>
                    </a:lnTo>
                    <a:lnTo>
                      <a:pt x="217" y="103"/>
                    </a:lnTo>
                    <a:lnTo>
                      <a:pt x="217" y="115"/>
                    </a:lnTo>
                    <a:lnTo>
                      <a:pt x="217" y="135"/>
                    </a:lnTo>
                    <a:lnTo>
                      <a:pt x="217" y="151"/>
                    </a:lnTo>
                    <a:lnTo>
                      <a:pt x="212" y="171"/>
                    </a:lnTo>
                    <a:lnTo>
                      <a:pt x="209" y="191"/>
                    </a:lnTo>
                    <a:lnTo>
                      <a:pt x="205" y="212"/>
                    </a:lnTo>
                    <a:lnTo>
                      <a:pt x="200" y="227"/>
                    </a:lnTo>
                    <a:lnTo>
                      <a:pt x="197" y="244"/>
                    </a:lnTo>
                    <a:lnTo>
                      <a:pt x="193" y="259"/>
                    </a:lnTo>
                    <a:lnTo>
                      <a:pt x="185" y="276"/>
                    </a:lnTo>
                    <a:lnTo>
                      <a:pt x="177" y="288"/>
                    </a:lnTo>
                    <a:lnTo>
                      <a:pt x="169" y="300"/>
                    </a:lnTo>
                    <a:lnTo>
                      <a:pt x="161" y="312"/>
                    </a:lnTo>
                    <a:lnTo>
                      <a:pt x="149" y="323"/>
                    </a:lnTo>
                    <a:lnTo>
                      <a:pt x="141" y="332"/>
                    </a:lnTo>
                    <a:lnTo>
                      <a:pt x="132" y="335"/>
                    </a:lnTo>
                    <a:lnTo>
                      <a:pt x="121" y="339"/>
                    </a:lnTo>
                    <a:lnTo>
                      <a:pt x="109" y="344"/>
                    </a:lnTo>
                    <a:lnTo>
                      <a:pt x="100" y="347"/>
                    </a:lnTo>
                    <a:lnTo>
                      <a:pt x="88" y="347"/>
                    </a:lnTo>
                    <a:lnTo>
                      <a:pt x="81" y="34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" name="Freeform 54"/>
              <p:cNvSpPr>
                <a:spLocks noEditPoints="1" noChangeArrowheads="1"/>
              </p:cNvSpPr>
              <p:nvPr/>
            </p:nvSpPr>
            <p:spPr bwMode="auto">
              <a:xfrm>
                <a:off x="2825" y="1403"/>
                <a:ext cx="52" cy="88"/>
              </a:xfrm>
              <a:custGeom>
                <a:avLst/>
                <a:gdLst>
                  <a:gd name="T0" fmla="*/ 37 w 209"/>
                  <a:gd name="T1" fmla="*/ 139 h 351"/>
                  <a:gd name="T2" fmla="*/ 49 w 209"/>
                  <a:gd name="T3" fmla="*/ 171 h 351"/>
                  <a:gd name="T4" fmla="*/ 64 w 209"/>
                  <a:gd name="T5" fmla="*/ 191 h 351"/>
                  <a:gd name="T6" fmla="*/ 88 w 209"/>
                  <a:gd name="T7" fmla="*/ 200 h 351"/>
                  <a:gd name="T8" fmla="*/ 117 w 209"/>
                  <a:gd name="T9" fmla="*/ 195 h 351"/>
                  <a:gd name="T10" fmla="*/ 141 w 209"/>
                  <a:gd name="T11" fmla="*/ 179 h 351"/>
                  <a:gd name="T12" fmla="*/ 161 w 209"/>
                  <a:gd name="T13" fmla="*/ 151 h 351"/>
                  <a:gd name="T14" fmla="*/ 169 w 209"/>
                  <a:gd name="T15" fmla="*/ 127 h 351"/>
                  <a:gd name="T16" fmla="*/ 169 w 209"/>
                  <a:gd name="T17" fmla="*/ 88 h 351"/>
                  <a:gd name="T18" fmla="*/ 156 w 209"/>
                  <a:gd name="T19" fmla="*/ 52 h 351"/>
                  <a:gd name="T20" fmla="*/ 141 w 209"/>
                  <a:gd name="T21" fmla="*/ 23 h 351"/>
                  <a:gd name="T22" fmla="*/ 109 w 209"/>
                  <a:gd name="T23" fmla="*/ 15 h 351"/>
                  <a:gd name="T24" fmla="*/ 76 w 209"/>
                  <a:gd name="T25" fmla="*/ 15 h 351"/>
                  <a:gd name="T26" fmla="*/ 56 w 209"/>
                  <a:gd name="T27" fmla="*/ 35 h 351"/>
                  <a:gd name="T28" fmla="*/ 41 w 209"/>
                  <a:gd name="T29" fmla="*/ 64 h 351"/>
                  <a:gd name="T30" fmla="*/ 37 w 209"/>
                  <a:gd name="T31" fmla="*/ 100 h 351"/>
                  <a:gd name="T32" fmla="*/ 69 w 209"/>
                  <a:gd name="T33" fmla="*/ 215 h 351"/>
                  <a:gd name="T34" fmla="*/ 41 w 209"/>
                  <a:gd name="T35" fmla="*/ 203 h 351"/>
                  <a:gd name="T36" fmla="*/ 13 w 209"/>
                  <a:gd name="T37" fmla="*/ 179 h 351"/>
                  <a:gd name="T38" fmla="*/ 0 w 209"/>
                  <a:gd name="T39" fmla="*/ 139 h 351"/>
                  <a:gd name="T40" fmla="*/ 0 w 209"/>
                  <a:gd name="T41" fmla="*/ 88 h 351"/>
                  <a:gd name="T42" fmla="*/ 17 w 209"/>
                  <a:gd name="T43" fmla="*/ 47 h 351"/>
                  <a:gd name="T44" fmla="*/ 41 w 209"/>
                  <a:gd name="T45" fmla="*/ 20 h 351"/>
                  <a:gd name="T46" fmla="*/ 76 w 209"/>
                  <a:gd name="T47" fmla="*/ 3 h 351"/>
                  <a:gd name="T48" fmla="*/ 125 w 209"/>
                  <a:gd name="T49" fmla="*/ 3 h 351"/>
                  <a:gd name="T50" fmla="*/ 165 w 209"/>
                  <a:gd name="T51" fmla="*/ 23 h 351"/>
                  <a:gd name="T52" fmla="*/ 193 w 209"/>
                  <a:gd name="T53" fmla="*/ 64 h 351"/>
                  <a:gd name="T54" fmla="*/ 205 w 209"/>
                  <a:gd name="T55" fmla="*/ 120 h 351"/>
                  <a:gd name="T56" fmla="*/ 205 w 209"/>
                  <a:gd name="T57" fmla="*/ 195 h 351"/>
                  <a:gd name="T58" fmla="*/ 188 w 209"/>
                  <a:gd name="T59" fmla="*/ 267 h 351"/>
                  <a:gd name="T60" fmla="*/ 156 w 209"/>
                  <a:gd name="T61" fmla="*/ 320 h 351"/>
                  <a:gd name="T62" fmla="*/ 113 w 209"/>
                  <a:gd name="T63" fmla="*/ 347 h 351"/>
                  <a:gd name="T64" fmla="*/ 69 w 209"/>
                  <a:gd name="T65" fmla="*/ 351 h 351"/>
                  <a:gd name="T66" fmla="*/ 49 w 209"/>
                  <a:gd name="T67" fmla="*/ 344 h 351"/>
                  <a:gd name="T68" fmla="*/ 29 w 209"/>
                  <a:gd name="T69" fmla="*/ 332 h 351"/>
                  <a:gd name="T70" fmla="*/ 20 w 209"/>
                  <a:gd name="T71" fmla="*/ 315 h 351"/>
                  <a:gd name="T72" fmla="*/ 20 w 209"/>
                  <a:gd name="T73" fmla="*/ 300 h 351"/>
                  <a:gd name="T74" fmla="*/ 29 w 209"/>
                  <a:gd name="T75" fmla="*/ 288 h 351"/>
                  <a:gd name="T76" fmla="*/ 44 w 209"/>
                  <a:gd name="T77" fmla="*/ 283 h 351"/>
                  <a:gd name="T78" fmla="*/ 56 w 209"/>
                  <a:gd name="T79" fmla="*/ 288 h 351"/>
                  <a:gd name="T80" fmla="*/ 61 w 209"/>
                  <a:gd name="T81" fmla="*/ 300 h 351"/>
                  <a:gd name="T82" fmla="*/ 61 w 209"/>
                  <a:gd name="T83" fmla="*/ 315 h 351"/>
                  <a:gd name="T84" fmla="*/ 64 w 209"/>
                  <a:gd name="T85" fmla="*/ 332 h 351"/>
                  <a:gd name="T86" fmla="*/ 76 w 209"/>
                  <a:gd name="T87" fmla="*/ 335 h 351"/>
                  <a:gd name="T88" fmla="*/ 100 w 209"/>
                  <a:gd name="T89" fmla="*/ 335 h 351"/>
                  <a:gd name="T90" fmla="*/ 132 w 209"/>
                  <a:gd name="T91" fmla="*/ 315 h 351"/>
                  <a:gd name="T92" fmla="*/ 153 w 209"/>
                  <a:gd name="T93" fmla="*/ 276 h 351"/>
                  <a:gd name="T94" fmla="*/ 165 w 209"/>
                  <a:gd name="T95" fmla="*/ 207 h 351"/>
                  <a:gd name="T96" fmla="*/ 165 w 209"/>
                  <a:gd name="T97" fmla="*/ 171 h 351"/>
                  <a:gd name="T98" fmla="*/ 149 w 209"/>
                  <a:gd name="T99" fmla="*/ 195 h 351"/>
                  <a:gd name="T100" fmla="*/ 129 w 209"/>
                  <a:gd name="T101" fmla="*/ 212 h 351"/>
                  <a:gd name="T102" fmla="*/ 105 w 209"/>
                  <a:gd name="T103" fmla="*/ 22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351">
                    <a:moveTo>
                      <a:pt x="37" y="108"/>
                    </a:moveTo>
                    <a:lnTo>
                      <a:pt x="37" y="120"/>
                    </a:lnTo>
                    <a:lnTo>
                      <a:pt x="37" y="132"/>
                    </a:lnTo>
                    <a:lnTo>
                      <a:pt x="37" y="139"/>
                    </a:lnTo>
                    <a:lnTo>
                      <a:pt x="41" y="147"/>
                    </a:lnTo>
                    <a:lnTo>
                      <a:pt x="41" y="156"/>
                    </a:lnTo>
                    <a:lnTo>
                      <a:pt x="44" y="164"/>
                    </a:lnTo>
                    <a:lnTo>
                      <a:pt x="49" y="171"/>
                    </a:lnTo>
                    <a:lnTo>
                      <a:pt x="53" y="176"/>
                    </a:lnTo>
                    <a:lnTo>
                      <a:pt x="56" y="183"/>
                    </a:lnTo>
                    <a:lnTo>
                      <a:pt x="61" y="188"/>
                    </a:lnTo>
                    <a:lnTo>
                      <a:pt x="64" y="191"/>
                    </a:lnTo>
                    <a:lnTo>
                      <a:pt x="73" y="195"/>
                    </a:lnTo>
                    <a:lnTo>
                      <a:pt x="76" y="195"/>
                    </a:lnTo>
                    <a:lnTo>
                      <a:pt x="85" y="200"/>
                    </a:lnTo>
                    <a:lnTo>
                      <a:pt x="88" y="200"/>
                    </a:lnTo>
                    <a:lnTo>
                      <a:pt x="97" y="200"/>
                    </a:lnTo>
                    <a:lnTo>
                      <a:pt x="100" y="200"/>
                    </a:lnTo>
                    <a:lnTo>
                      <a:pt x="109" y="200"/>
                    </a:lnTo>
                    <a:lnTo>
                      <a:pt x="117" y="195"/>
                    </a:lnTo>
                    <a:lnTo>
                      <a:pt x="125" y="195"/>
                    </a:lnTo>
                    <a:lnTo>
                      <a:pt x="129" y="191"/>
                    </a:lnTo>
                    <a:lnTo>
                      <a:pt x="137" y="183"/>
                    </a:lnTo>
                    <a:lnTo>
                      <a:pt x="141" y="179"/>
                    </a:lnTo>
                    <a:lnTo>
                      <a:pt x="149" y="171"/>
                    </a:lnTo>
                    <a:lnTo>
                      <a:pt x="153" y="164"/>
                    </a:lnTo>
                    <a:lnTo>
                      <a:pt x="156" y="159"/>
                    </a:lnTo>
                    <a:lnTo>
                      <a:pt x="161" y="151"/>
                    </a:lnTo>
                    <a:lnTo>
                      <a:pt x="165" y="144"/>
                    </a:lnTo>
                    <a:lnTo>
                      <a:pt x="165" y="139"/>
                    </a:lnTo>
                    <a:lnTo>
                      <a:pt x="169" y="132"/>
                    </a:lnTo>
                    <a:lnTo>
                      <a:pt x="169" y="127"/>
                    </a:lnTo>
                    <a:lnTo>
                      <a:pt x="169" y="120"/>
                    </a:lnTo>
                    <a:lnTo>
                      <a:pt x="169" y="108"/>
                    </a:lnTo>
                    <a:lnTo>
                      <a:pt x="169" y="95"/>
                    </a:lnTo>
                    <a:lnTo>
                      <a:pt x="169" y="88"/>
                    </a:lnTo>
                    <a:lnTo>
                      <a:pt x="165" y="76"/>
                    </a:lnTo>
                    <a:lnTo>
                      <a:pt x="165" y="67"/>
                    </a:lnTo>
                    <a:lnTo>
                      <a:pt x="161" y="59"/>
                    </a:lnTo>
                    <a:lnTo>
                      <a:pt x="156" y="52"/>
                    </a:lnTo>
                    <a:lnTo>
                      <a:pt x="153" y="44"/>
                    </a:lnTo>
                    <a:lnTo>
                      <a:pt x="149" y="35"/>
                    </a:lnTo>
                    <a:lnTo>
                      <a:pt x="144" y="32"/>
                    </a:lnTo>
                    <a:lnTo>
                      <a:pt x="141" y="23"/>
                    </a:lnTo>
                    <a:lnTo>
                      <a:pt x="132" y="23"/>
                    </a:lnTo>
                    <a:lnTo>
                      <a:pt x="125" y="20"/>
                    </a:lnTo>
                    <a:lnTo>
                      <a:pt x="117" y="15"/>
                    </a:lnTo>
                    <a:lnTo>
                      <a:pt x="109" y="15"/>
                    </a:lnTo>
                    <a:lnTo>
                      <a:pt x="100" y="15"/>
                    </a:lnTo>
                    <a:lnTo>
                      <a:pt x="93" y="15"/>
                    </a:lnTo>
                    <a:lnTo>
                      <a:pt x="85" y="15"/>
                    </a:lnTo>
                    <a:lnTo>
                      <a:pt x="76" y="15"/>
                    </a:lnTo>
                    <a:lnTo>
                      <a:pt x="73" y="20"/>
                    </a:lnTo>
                    <a:lnTo>
                      <a:pt x="64" y="23"/>
                    </a:lnTo>
                    <a:lnTo>
                      <a:pt x="61" y="27"/>
                    </a:lnTo>
                    <a:lnTo>
                      <a:pt x="56" y="35"/>
                    </a:lnTo>
                    <a:lnTo>
                      <a:pt x="53" y="39"/>
                    </a:lnTo>
                    <a:lnTo>
                      <a:pt x="49" y="47"/>
                    </a:lnTo>
                    <a:lnTo>
                      <a:pt x="44" y="56"/>
                    </a:lnTo>
                    <a:lnTo>
                      <a:pt x="41" y="64"/>
                    </a:lnTo>
                    <a:lnTo>
                      <a:pt x="41" y="71"/>
                    </a:lnTo>
                    <a:lnTo>
                      <a:pt x="37" y="79"/>
                    </a:lnTo>
                    <a:lnTo>
                      <a:pt x="37" y="91"/>
                    </a:lnTo>
                    <a:lnTo>
                      <a:pt x="37" y="100"/>
                    </a:lnTo>
                    <a:lnTo>
                      <a:pt x="37" y="108"/>
                    </a:lnTo>
                    <a:close/>
                    <a:moveTo>
                      <a:pt x="88" y="220"/>
                    </a:moveTo>
                    <a:lnTo>
                      <a:pt x="81" y="220"/>
                    </a:lnTo>
                    <a:lnTo>
                      <a:pt x="69" y="215"/>
                    </a:lnTo>
                    <a:lnTo>
                      <a:pt x="61" y="215"/>
                    </a:lnTo>
                    <a:lnTo>
                      <a:pt x="53" y="212"/>
                    </a:lnTo>
                    <a:lnTo>
                      <a:pt x="44" y="207"/>
                    </a:lnTo>
                    <a:lnTo>
                      <a:pt x="41" y="203"/>
                    </a:lnTo>
                    <a:lnTo>
                      <a:pt x="32" y="200"/>
                    </a:lnTo>
                    <a:lnTo>
                      <a:pt x="25" y="195"/>
                    </a:lnTo>
                    <a:lnTo>
                      <a:pt x="20" y="188"/>
                    </a:lnTo>
                    <a:lnTo>
                      <a:pt x="13" y="179"/>
                    </a:lnTo>
                    <a:lnTo>
                      <a:pt x="9" y="171"/>
                    </a:lnTo>
                    <a:lnTo>
                      <a:pt x="9" y="159"/>
                    </a:lnTo>
                    <a:lnTo>
                      <a:pt x="5" y="151"/>
                    </a:lnTo>
                    <a:lnTo>
                      <a:pt x="0" y="139"/>
                    </a:lnTo>
                    <a:lnTo>
                      <a:pt x="0" y="127"/>
                    </a:lnTo>
                    <a:lnTo>
                      <a:pt x="0" y="112"/>
                    </a:lnTo>
                    <a:lnTo>
                      <a:pt x="0" y="100"/>
                    </a:lnTo>
                    <a:lnTo>
                      <a:pt x="0" y="88"/>
                    </a:lnTo>
                    <a:lnTo>
                      <a:pt x="5" y="79"/>
                    </a:lnTo>
                    <a:lnTo>
                      <a:pt x="9" y="67"/>
                    </a:lnTo>
                    <a:lnTo>
                      <a:pt x="13" y="59"/>
                    </a:lnTo>
                    <a:lnTo>
                      <a:pt x="17" y="47"/>
                    </a:lnTo>
                    <a:lnTo>
                      <a:pt x="20" y="39"/>
                    </a:lnTo>
                    <a:lnTo>
                      <a:pt x="29" y="32"/>
                    </a:lnTo>
                    <a:lnTo>
                      <a:pt x="32" y="23"/>
                    </a:lnTo>
                    <a:lnTo>
                      <a:pt x="41" y="20"/>
                    </a:lnTo>
                    <a:lnTo>
                      <a:pt x="49" y="11"/>
                    </a:lnTo>
                    <a:lnTo>
                      <a:pt x="56" y="8"/>
                    </a:lnTo>
                    <a:lnTo>
                      <a:pt x="69" y="3"/>
                    </a:lnTo>
                    <a:lnTo>
                      <a:pt x="76" y="3"/>
                    </a:lnTo>
                    <a:lnTo>
                      <a:pt x="88" y="0"/>
                    </a:lnTo>
                    <a:lnTo>
                      <a:pt x="100" y="0"/>
                    </a:lnTo>
                    <a:lnTo>
                      <a:pt x="113" y="0"/>
                    </a:lnTo>
                    <a:lnTo>
                      <a:pt x="125" y="3"/>
                    </a:lnTo>
                    <a:lnTo>
                      <a:pt x="137" y="3"/>
                    </a:lnTo>
                    <a:lnTo>
                      <a:pt x="144" y="11"/>
                    </a:lnTo>
                    <a:lnTo>
                      <a:pt x="156" y="15"/>
                    </a:lnTo>
                    <a:lnTo>
                      <a:pt x="165" y="23"/>
                    </a:lnTo>
                    <a:lnTo>
                      <a:pt x="173" y="32"/>
                    </a:lnTo>
                    <a:lnTo>
                      <a:pt x="181" y="39"/>
                    </a:lnTo>
                    <a:lnTo>
                      <a:pt x="185" y="52"/>
                    </a:lnTo>
                    <a:lnTo>
                      <a:pt x="193" y="64"/>
                    </a:lnTo>
                    <a:lnTo>
                      <a:pt x="197" y="76"/>
                    </a:lnTo>
                    <a:lnTo>
                      <a:pt x="200" y="88"/>
                    </a:lnTo>
                    <a:lnTo>
                      <a:pt x="205" y="103"/>
                    </a:lnTo>
                    <a:lnTo>
                      <a:pt x="205" y="120"/>
                    </a:lnTo>
                    <a:lnTo>
                      <a:pt x="209" y="139"/>
                    </a:lnTo>
                    <a:lnTo>
                      <a:pt x="209" y="156"/>
                    </a:lnTo>
                    <a:lnTo>
                      <a:pt x="209" y="176"/>
                    </a:lnTo>
                    <a:lnTo>
                      <a:pt x="205" y="195"/>
                    </a:lnTo>
                    <a:lnTo>
                      <a:pt x="200" y="215"/>
                    </a:lnTo>
                    <a:lnTo>
                      <a:pt x="200" y="232"/>
                    </a:lnTo>
                    <a:lnTo>
                      <a:pt x="197" y="251"/>
                    </a:lnTo>
                    <a:lnTo>
                      <a:pt x="188" y="267"/>
                    </a:lnTo>
                    <a:lnTo>
                      <a:pt x="181" y="283"/>
                    </a:lnTo>
                    <a:lnTo>
                      <a:pt x="173" y="295"/>
                    </a:lnTo>
                    <a:lnTo>
                      <a:pt x="165" y="307"/>
                    </a:lnTo>
                    <a:lnTo>
                      <a:pt x="156" y="320"/>
                    </a:lnTo>
                    <a:lnTo>
                      <a:pt x="144" y="327"/>
                    </a:lnTo>
                    <a:lnTo>
                      <a:pt x="137" y="335"/>
                    </a:lnTo>
                    <a:lnTo>
                      <a:pt x="125" y="344"/>
                    </a:lnTo>
                    <a:lnTo>
                      <a:pt x="113" y="347"/>
                    </a:lnTo>
                    <a:lnTo>
                      <a:pt x="97" y="351"/>
                    </a:lnTo>
                    <a:lnTo>
                      <a:pt x="85" y="351"/>
                    </a:lnTo>
                    <a:lnTo>
                      <a:pt x="76" y="351"/>
                    </a:lnTo>
                    <a:lnTo>
                      <a:pt x="69" y="351"/>
                    </a:lnTo>
                    <a:lnTo>
                      <a:pt x="64" y="347"/>
                    </a:lnTo>
                    <a:lnTo>
                      <a:pt x="61" y="347"/>
                    </a:lnTo>
                    <a:lnTo>
                      <a:pt x="53" y="347"/>
                    </a:lnTo>
                    <a:lnTo>
                      <a:pt x="49" y="344"/>
                    </a:lnTo>
                    <a:lnTo>
                      <a:pt x="44" y="344"/>
                    </a:lnTo>
                    <a:lnTo>
                      <a:pt x="41" y="339"/>
                    </a:lnTo>
                    <a:lnTo>
                      <a:pt x="32" y="335"/>
                    </a:lnTo>
                    <a:lnTo>
                      <a:pt x="29" y="332"/>
                    </a:lnTo>
                    <a:lnTo>
                      <a:pt x="25" y="327"/>
                    </a:lnTo>
                    <a:lnTo>
                      <a:pt x="25" y="323"/>
                    </a:lnTo>
                    <a:lnTo>
                      <a:pt x="20" y="320"/>
                    </a:lnTo>
                    <a:lnTo>
                      <a:pt x="20" y="315"/>
                    </a:lnTo>
                    <a:lnTo>
                      <a:pt x="20" y="312"/>
                    </a:lnTo>
                    <a:lnTo>
                      <a:pt x="20" y="307"/>
                    </a:lnTo>
                    <a:lnTo>
                      <a:pt x="20" y="303"/>
                    </a:lnTo>
                    <a:lnTo>
                      <a:pt x="20" y="300"/>
                    </a:lnTo>
                    <a:lnTo>
                      <a:pt x="20" y="295"/>
                    </a:lnTo>
                    <a:lnTo>
                      <a:pt x="25" y="291"/>
                    </a:lnTo>
                    <a:lnTo>
                      <a:pt x="25" y="288"/>
                    </a:lnTo>
                    <a:lnTo>
                      <a:pt x="29" y="288"/>
                    </a:lnTo>
                    <a:lnTo>
                      <a:pt x="32" y="283"/>
                    </a:lnTo>
                    <a:lnTo>
                      <a:pt x="37" y="283"/>
                    </a:lnTo>
                    <a:lnTo>
                      <a:pt x="41" y="283"/>
                    </a:lnTo>
                    <a:lnTo>
                      <a:pt x="44" y="283"/>
                    </a:lnTo>
                    <a:lnTo>
                      <a:pt x="49" y="283"/>
                    </a:lnTo>
                    <a:lnTo>
                      <a:pt x="53" y="283"/>
                    </a:lnTo>
                    <a:lnTo>
                      <a:pt x="53" y="288"/>
                    </a:lnTo>
                    <a:lnTo>
                      <a:pt x="56" y="288"/>
                    </a:lnTo>
                    <a:lnTo>
                      <a:pt x="56" y="291"/>
                    </a:lnTo>
                    <a:lnTo>
                      <a:pt x="56" y="295"/>
                    </a:lnTo>
                    <a:lnTo>
                      <a:pt x="61" y="295"/>
                    </a:lnTo>
                    <a:lnTo>
                      <a:pt x="61" y="300"/>
                    </a:lnTo>
                    <a:lnTo>
                      <a:pt x="61" y="303"/>
                    </a:lnTo>
                    <a:lnTo>
                      <a:pt x="61" y="307"/>
                    </a:lnTo>
                    <a:lnTo>
                      <a:pt x="61" y="312"/>
                    </a:lnTo>
                    <a:lnTo>
                      <a:pt x="61" y="315"/>
                    </a:lnTo>
                    <a:lnTo>
                      <a:pt x="61" y="320"/>
                    </a:lnTo>
                    <a:lnTo>
                      <a:pt x="64" y="323"/>
                    </a:lnTo>
                    <a:lnTo>
                      <a:pt x="64" y="327"/>
                    </a:lnTo>
                    <a:lnTo>
                      <a:pt x="64" y="332"/>
                    </a:lnTo>
                    <a:lnTo>
                      <a:pt x="69" y="332"/>
                    </a:lnTo>
                    <a:lnTo>
                      <a:pt x="69" y="335"/>
                    </a:lnTo>
                    <a:lnTo>
                      <a:pt x="73" y="335"/>
                    </a:lnTo>
                    <a:lnTo>
                      <a:pt x="76" y="335"/>
                    </a:lnTo>
                    <a:lnTo>
                      <a:pt x="81" y="335"/>
                    </a:lnTo>
                    <a:lnTo>
                      <a:pt x="85" y="335"/>
                    </a:lnTo>
                    <a:lnTo>
                      <a:pt x="93" y="335"/>
                    </a:lnTo>
                    <a:lnTo>
                      <a:pt x="100" y="335"/>
                    </a:lnTo>
                    <a:lnTo>
                      <a:pt x="109" y="332"/>
                    </a:lnTo>
                    <a:lnTo>
                      <a:pt x="117" y="327"/>
                    </a:lnTo>
                    <a:lnTo>
                      <a:pt x="125" y="320"/>
                    </a:lnTo>
                    <a:lnTo>
                      <a:pt x="132" y="315"/>
                    </a:lnTo>
                    <a:lnTo>
                      <a:pt x="137" y="307"/>
                    </a:lnTo>
                    <a:lnTo>
                      <a:pt x="144" y="295"/>
                    </a:lnTo>
                    <a:lnTo>
                      <a:pt x="149" y="288"/>
                    </a:lnTo>
                    <a:lnTo>
                      <a:pt x="153" y="276"/>
                    </a:lnTo>
                    <a:lnTo>
                      <a:pt x="156" y="259"/>
                    </a:lnTo>
                    <a:lnTo>
                      <a:pt x="161" y="244"/>
                    </a:lnTo>
                    <a:lnTo>
                      <a:pt x="165" y="227"/>
                    </a:lnTo>
                    <a:lnTo>
                      <a:pt x="165" y="207"/>
                    </a:lnTo>
                    <a:lnTo>
                      <a:pt x="169" y="183"/>
                    </a:lnTo>
                    <a:lnTo>
                      <a:pt x="169" y="164"/>
                    </a:lnTo>
                    <a:lnTo>
                      <a:pt x="169" y="167"/>
                    </a:lnTo>
                    <a:lnTo>
                      <a:pt x="165" y="171"/>
                    </a:lnTo>
                    <a:lnTo>
                      <a:pt x="161" y="179"/>
                    </a:lnTo>
                    <a:lnTo>
                      <a:pt x="156" y="183"/>
                    </a:lnTo>
                    <a:lnTo>
                      <a:pt x="153" y="191"/>
                    </a:lnTo>
                    <a:lnTo>
                      <a:pt x="149" y="195"/>
                    </a:lnTo>
                    <a:lnTo>
                      <a:pt x="144" y="200"/>
                    </a:lnTo>
                    <a:lnTo>
                      <a:pt x="141" y="203"/>
                    </a:lnTo>
                    <a:lnTo>
                      <a:pt x="132" y="207"/>
                    </a:lnTo>
                    <a:lnTo>
                      <a:pt x="129" y="212"/>
                    </a:lnTo>
                    <a:lnTo>
                      <a:pt x="125" y="212"/>
                    </a:lnTo>
                    <a:lnTo>
                      <a:pt x="117" y="215"/>
                    </a:lnTo>
                    <a:lnTo>
                      <a:pt x="109" y="215"/>
                    </a:lnTo>
                    <a:lnTo>
                      <a:pt x="105" y="220"/>
                    </a:lnTo>
                    <a:lnTo>
                      <a:pt x="97" y="220"/>
                    </a:lnTo>
                    <a:lnTo>
                      <a:pt x="88" y="22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" name="Freeform 55"/>
              <p:cNvSpPr>
                <a:spLocks noEditPoints="1" noChangeArrowheads="1"/>
              </p:cNvSpPr>
              <p:nvPr/>
            </p:nvSpPr>
            <p:spPr bwMode="auto">
              <a:xfrm>
                <a:off x="2890" y="1403"/>
                <a:ext cx="51" cy="88"/>
              </a:xfrm>
              <a:custGeom>
                <a:avLst/>
                <a:gdLst>
                  <a:gd name="T0" fmla="*/ 88 w 204"/>
                  <a:gd name="T1" fmla="*/ 20 h 351"/>
                  <a:gd name="T2" fmla="*/ 71 w 204"/>
                  <a:gd name="T3" fmla="*/ 32 h 351"/>
                  <a:gd name="T4" fmla="*/ 56 w 204"/>
                  <a:gd name="T5" fmla="*/ 59 h 351"/>
                  <a:gd name="T6" fmla="*/ 44 w 204"/>
                  <a:gd name="T7" fmla="*/ 95 h 351"/>
                  <a:gd name="T8" fmla="*/ 39 w 204"/>
                  <a:gd name="T9" fmla="*/ 139 h 351"/>
                  <a:gd name="T10" fmla="*/ 39 w 204"/>
                  <a:gd name="T11" fmla="*/ 195 h 351"/>
                  <a:gd name="T12" fmla="*/ 44 w 204"/>
                  <a:gd name="T13" fmla="*/ 244 h 351"/>
                  <a:gd name="T14" fmla="*/ 51 w 204"/>
                  <a:gd name="T15" fmla="*/ 283 h 351"/>
                  <a:gd name="T16" fmla="*/ 68 w 204"/>
                  <a:gd name="T17" fmla="*/ 312 h 351"/>
                  <a:gd name="T18" fmla="*/ 83 w 204"/>
                  <a:gd name="T19" fmla="*/ 327 h 351"/>
                  <a:gd name="T20" fmla="*/ 104 w 204"/>
                  <a:gd name="T21" fmla="*/ 335 h 351"/>
                  <a:gd name="T22" fmla="*/ 124 w 204"/>
                  <a:gd name="T23" fmla="*/ 327 h 351"/>
                  <a:gd name="T24" fmla="*/ 139 w 204"/>
                  <a:gd name="T25" fmla="*/ 312 h 351"/>
                  <a:gd name="T26" fmla="*/ 151 w 204"/>
                  <a:gd name="T27" fmla="*/ 283 h 351"/>
                  <a:gd name="T28" fmla="*/ 164 w 204"/>
                  <a:gd name="T29" fmla="*/ 244 h 351"/>
                  <a:gd name="T30" fmla="*/ 168 w 204"/>
                  <a:gd name="T31" fmla="*/ 195 h 351"/>
                  <a:gd name="T32" fmla="*/ 164 w 204"/>
                  <a:gd name="T33" fmla="*/ 139 h 351"/>
                  <a:gd name="T34" fmla="*/ 160 w 204"/>
                  <a:gd name="T35" fmla="*/ 95 h 351"/>
                  <a:gd name="T36" fmla="*/ 151 w 204"/>
                  <a:gd name="T37" fmla="*/ 59 h 351"/>
                  <a:gd name="T38" fmla="*/ 136 w 204"/>
                  <a:gd name="T39" fmla="*/ 32 h 351"/>
                  <a:gd name="T40" fmla="*/ 115 w 204"/>
                  <a:gd name="T41" fmla="*/ 20 h 351"/>
                  <a:gd name="T42" fmla="*/ 104 w 204"/>
                  <a:gd name="T43" fmla="*/ 351 h 351"/>
                  <a:gd name="T44" fmla="*/ 71 w 204"/>
                  <a:gd name="T45" fmla="*/ 344 h 351"/>
                  <a:gd name="T46" fmla="*/ 44 w 204"/>
                  <a:gd name="T47" fmla="*/ 323 h 351"/>
                  <a:gd name="T48" fmla="*/ 24 w 204"/>
                  <a:gd name="T49" fmla="*/ 291 h 351"/>
                  <a:gd name="T50" fmla="*/ 8 w 204"/>
                  <a:gd name="T51" fmla="*/ 251 h 351"/>
                  <a:gd name="T52" fmla="*/ 0 w 204"/>
                  <a:gd name="T53" fmla="*/ 195 h 351"/>
                  <a:gd name="T54" fmla="*/ 0 w 204"/>
                  <a:gd name="T55" fmla="*/ 135 h 351"/>
                  <a:gd name="T56" fmla="*/ 12 w 204"/>
                  <a:gd name="T57" fmla="*/ 88 h 351"/>
                  <a:gd name="T58" fmla="*/ 27 w 204"/>
                  <a:gd name="T59" fmla="*/ 47 h 351"/>
                  <a:gd name="T60" fmla="*/ 51 w 204"/>
                  <a:gd name="T61" fmla="*/ 20 h 351"/>
                  <a:gd name="T62" fmla="*/ 83 w 204"/>
                  <a:gd name="T63" fmla="*/ 3 h 351"/>
                  <a:gd name="T64" fmla="*/ 112 w 204"/>
                  <a:gd name="T65" fmla="*/ 0 h 351"/>
                  <a:gd name="T66" fmla="*/ 144 w 204"/>
                  <a:gd name="T67" fmla="*/ 11 h 351"/>
                  <a:gd name="T68" fmla="*/ 168 w 204"/>
                  <a:gd name="T69" fmla="*/ 35 h 351"/>
                  <a:gd name="T70" fmla="*/ 188 w 204"/>
                  <a:gd name="T71" fmla="*/ 71 h 351"/>
                  <a:gd name="T72" fmla="*/ 200 w 204"/>
                  <a:gd name="T73" fmla="*/ 115 h 351"/>
                  <a:gd name="T74" fmla="*/ 204 w 204"/>
                  <a:gd name="T75" fmla="*/ 176 h 351"/>
                  <a:gd name="T76" fmla="*/ 200 w 204"/>
                  <a:gd name="T77" fmla="*/ 232 h 351"/>
                  <a:gd name="T78" fmla="*/ 188 w 204"/>
                  <a:gd name="T79" fmla="*/ 279 h 351"/>
                  <a:gd name="T80" fmla="*/ 168 w 204"/>
                  <a:gd name="T81" fmla="*/ 315 h 351"/>
                  <a:gd name="T82" fmla="*/ 144 w 204"/>
                  <a:gd name="T83" fmla="*/ 339 h 351"/>
                  <a:gd name="T84" fmla="*/ 112 w 204"/>
                  <a:gd name="T85" fmla="*/ 3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4" h="351">
                    <a:moveTo>
                      <a:pt x="104" y="15"/>
                    </a:moveTo>
                    <a:lnTo>
                      <a:pt x="95" y="15"/>
                    </a:lnTo>
                    <a:lnTo>
                      <a:pt x="88" y="20"/>
                    </a:lnTo>
                    <a:lnTo>
                      <a:pt x="83" y="23"/>
                    </a:lnTo>
                    <a:lnTo>
                      <a:pt x="76" y="27"/>
                    </a:lnTo>
                    <a:lnTo>
                      <a:pt x="71" y="32"/>
                    </a:lnTo>
                    <a:lnTo>
                      <a:pt x="68" y="39"/>
                    </a:lnTo>
                    <a:lnTo>
                      <a:pt x="59" y="47"/>
                    </a:lnTo>
                    <a:lnTo>
                      <a:pt x="56" y="59"/>
                    </a:lnTo>
                    <a:lnTo>
                      <a:pt x="51" y="71"/>
                    </a:lnTo>
                    <a:lnTo>
                      <a:pt x="48" y="83"/>
                    </a:lnTo>
                    <a:lnTo>
                      <a:pt x="44" y="95"/>
                    </a:lnTo>
                    <a:lnTo>
                      <a:pt x="44" y="108"/>
                    </a:lnTo>
                    <a:lnTo>
                      <a:pt x="39" y="123"/>
                    </a:lnTo>
                    <a:lnTo>
                      <a:pt x="39" y="139"/>
                    </a:lnTo>
                    <a:lnTo>
                      <a:pt x="39" y="156"/>
                    </a:lnTo>
                    <a:lnTo>
                      <a:pt x="36" y="176"/>
                    </a:lnTo>
                    <a:lnTo>
                      <a:pt x="39" y="195"/>
                    </a:lnTo>
                    <a:lnTo>
                      <a:pt x="39" y="212"/>
                    </a:lnTo>
                    <a:lnTo>
                      <a:pt x="39" y="227"/>
                    </a:lnTo>
                    <a:lnTo>
                      <a:pt x="44" y="244"/>
                    </a:lnTo>
                    <a:lnTo>
                      <a:pt x="44" y="256"/>
                    </a:lnTo>
                    <a:lnTo>
                      <a:pt x="48" y="271"/>
                    </a:lnTo>
                    <a:lnTo>
                      <a:pt x="51" y="283"/>
                    </a:lnTo>
                    <a:lnTo>
                      <a:pt x="56" y="291"/>
                    </a:lnTo>
                    <a:lnTo>
                      <a:pt x="59" y="303"/>
                    </a:lnTo>
                    <a:lnTo>
                      <a:pt x="68" y="312"/>
                    </a:lnTo>
                    <a:lnTo>
                      <a:pt x="71" y="320"/>
                    </a:lnTo>
                    <a:lnTo>
                      <a:pt x="76" y="323"/>
                    </a:lnTo>
                    <a:lnTo>
                      <a:pt x="83" y="327"/>
                    </a:lnTo>
                    <a:lnTo>
                      <a:pt x="88" y="332"/>
                    </a:lnTo>
                    <a:lnTo>
                      <a:pt x="95" y="335"/>
                    </a:lnTo>
                    <a:lnTo>
                      <a:pt x="104" y="335"/>
                    </a:lnTo>
                    <a:lnTo>
                      <a:pt x="108" y="335"/>
                    </a:lnTo>
                    <a:lnTo>
                      <a:pt x="115" y="332"/>
                    </a:lnTo>
                    <a:lnTo>
                      <a:pt x="124" y="327"/>
                    </a:lnTo>
                    <a:lnTo>
                      <a:pt x="127" y="323"/>
                    </a:lnTo>
                    <a:lnTo>
                      <a:pt x="136" y="320"/>
                    </a:lnTo>
                    <a:lnTo>
                      <a:pt x="139" y="312"/>
                    </a:lnTo>
                    <a:lnTo>
                      <a:pt x="144" y="303"/>
                    </a:lnTo>
                    <a:lnTo>
                      <a:pt x="148" y="291"/>
                    </a:lnTo>
                    <a:lnTo>
                      <a:pt x="151" y="283"/>
                    </a:lnTo>
                    <a:lnTo>
                      <a:pt x="156" y="271"/>
                    </a:lnTo>
                    <a:lnTo>
                      <a:pt x="160" y="256"/>
                    </a:lnTo>
                    <a:lnTo>
                      <a:pt x="164" y="244"/>
                    </a:lnTo>
                    <a:lnTo>
                      <a:pt x="164" y="227"/>
                    </a:lnTo>
                    <a:lnTo>
                      <a:pt x="164" y="212"/>
                    </a:lnTo>
                    <a:lnTo>
                      <a:pt x="168" y="195"/>
                    </a:lnTo>
                    <a:lnTo>
                      <a:pt x="168" y="176"/>
                    </a:lnTo>
                    <a:lnTo>
                      <a:pt x="168" y="156"/>
                    </a:lnTo>
                    <a:lnTo>
                      <a:pt x="164" y="139"/>
                    </a:lnTo>
                    <a:lnTo>
                      <a:pt x="164" y="123"/>
                    </a:lnTo>
                    <a:lnTo>
                      <a:pt x="164" y="108"/>
                    </a:lnTo>
                    <a:lnTo>
                      <a:pt x="160" y="95"/>
                    </a:lnTo>
                    <a:lnTo>
                      <a:pt x="160" y="83"/>
                    </a:lnTo>
                    <a:lnTo>
                      <a:pt x="156" y="71"/>
                    </a:lnTo>
                    <a:lnTo>
                      <a:pt x="151" y="59"/>
                    </a:lnTo>
                    <a:lnTo>
                      <a:pt x="144" y="47"/>
                    </a:lnTo>
                    <a:lnTo>
                      <a:pt x="139" y="39"/>
                    </a:lnTo>
                    <a:lnTo>
                      <a:pt x="136" y="32"/>
                    </a:lnTo>
                    <a:lnTo>
                      <a:pt x="132" y="27"/>
                    </a:lnTo>
                    <a:lnTo>
                      <a:pt x="124" y="23"/>
                    </a:lnTo>
                    <a:lnTo>
                      <a:pt x="115" y="20"/>
                    </a:lnTo>
                    <a:lnTo>
                      <a:pt x="112" y="15"/>
                    </a:lnTo>
                    <a:lnTo>
                      <a:pt x="104" y="15"/>
                    </a:lnTo>
                    <a:close/>
                    <a:moveTo>
                      <a:pt x="104" y="351"/>
                    </a:moveTo>
                    <a:lnTo>
                      <a:pt x="92" y="351"/>
                    </a:lnTo>
                    <a:lnTo>
                      <a:pt x="83" y="347"/>
                    </a:lnTo>
                    <a:lnTo>
                      <a:pt x="71" y="344"/>
                    </a:lnTo>
                    <a:lnTo>
                      <a:pt x="64" y="339"/>
                    </a:lnTo>
                    <a:lnTo>
                      <a:pt x="51" y="332"/>
                    </a:lnTo>
                    <a:lnTo>
                      <a:pt x="44" y="323"/>
                    </a:lnTo>
                    <a:lnTo>
                      <a:pt x="36" y="315"/>
                    </a:lnTo>
                    <a:lnTo>
                      <a:pt x="27" y="303"/>
                    </a:lnTo>
                    <a:lnTo>
                      <a:pt x="24" y="291"/>
                    </a:lnTo>
                    <a:lnTo>
                      <a:pt x="15" y="279"/>
                    </a:lnTo>
                    <a:lnTo>
                      <a:pt x="12" y="263"/>
                    </a:lnTo>
                    <a:lnTo>
                      <a:pt x="8" y="251"/>
                    </a:lnTo>
                    <a:lnTo>
                      <a:pt x="4" y="232"/>
                    </a:lnTo>
                    <a:lnTo>
                      <a:pt x="4" y="215"/>
                    </a:lnTo>
                    <a:lnTo>
                      <a:pt x="0" y="195"/>
                    </a:lnTo>
                    <a:lnTo>
                      <a:pt x="0" y="176"/>
                    </a:lnTo>
                    <a:lnTo>
                      <a:pt x="0" y="156"/>
                    </a:lnTo>
                    <a:lnTo>
                      <a:pt x="0" y="135"/>
                    </a:lnTo>
                    <a:lnTo>
                      <a:pt x="4" y="120"/>
                    </a:lnTo>
                    <a:lnTo>
                      <a:pt x="8" y="103"/>
                    </a:lnTo>
                    <a:lnTo>
                      <a:pt x="12" y="88"/>
                    </a:lnTo>
                    <a:lnTo>
                      <a:pt x="15" y="76"/>
                    </a:lnTo>
                    <a:lnTo>
                      <a:pt x="20" y="59"/>
                    </a:lnTo>
                    <a:lnTo>
                      <a:pt x="27" y="47"/>
                    </a:lnTo>
                    <a:lnTo>
                      <a:pt x="36" y="35"/>
                    </a:lnTo>
                    <a:lnTo>
                      <a:pt x="44" y="27"/>
                    </a:lnTo>
                    <a:lnTo>
                      <a:pt x="51" y="20"/>
                    </a:lnTo>
                    <a:lnTo>
                      <a:pt x="64" y="11"/>
                    </a:lnTo>
                    <a:lnTo>
                      <a:pt x="71" y="8"/>
                    </a:lnTo>
                    <a:lnTo>
                      <a:pt x="83" y="3"/>
                    </a:lnTo>
                    <a:lnTo>
                      <a:pt x="92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24" y="3"/>
                    </a:lnTo>
                    <a:lnTo>
                      <a:pt x="132" y="8"/>
                    </a:lnTo>
                    <a:lnTo>
                      <a:pt x="144" y="11"/>
                    </a:lnTo>
                    <a:lnTo>
                      <a:pt x="151" y="20"/>
                    </a:lnTo>
                    <a:lnTo>
                      <a:pt x="160" y="27"/>
                    </a:lnTo>
                    <a:lnTo>
                      <a:pt x="168" y="35"/>
                    </a:lnTo>
                    <a:lnTo>
                      <a:pt x="176" y="47"/>
                    </a:lnTo>
                    <a:lnTo>
                      <a:pt x="183" y="59"/>
                    </a:lnTo>
                    <a:lnTo>
                      <a:pt x="188" y="71"/>
                    </a:lnTo>
                    <a:lnTo>
                      <a:pt x="192" y="83"/>
                    </a:lnTo>
                    <a:lnTo>
                      <a:pt x="195" y="100"/>
                    </a:lnTo>
                    <a:lnTo>
                      <a:pt x="200" y="115"/>
                    </a:lnTo>
                    <a:lnTo>
                      <a:pt x="204" y="135"/>
                    </a:lnTo>
                    <a:lnTo>
                      <a:pt x="204" y="156"/>
                    </a:lnTo>
                    <a:lnTo>
                      <a:pt x="204" y="176"/>
                    </a:lnTo>
                    <a:lnTo>
                      <a:pt x="204" y="195"/>
                    </a:lnTo>
                    <a:lnTo>
                      <a:pt x="204" y="215"/>
                    </a:lnTo>
                    <a:lnTo>
                      <a:pt x="200" y="232"/>
                    </a:lnTo>
                    <a:lnTo>
                      <a:pt x="195" y="247"/>
                    </a:lnTo>
                    <a:lnTo>
                      <a:pt x="192" y="263"/>
                    </a:lnTo>
                    <a:lnTo>
                      <a:pt x="188" y="279"/>
                    </a:lnTo>
                    <a:lnTo>
                      <a:pt x="183" y="291"/>
                    </a:lnTo>
                    <a:lnTo>
                      <a:pt x="176" y="303"/>
                    </a:lnTo>
                    <a:lnTo>
                      <a:pt x="168" y="315"/>
                    </a:lnTo>
                    <a:lnTo>
                      <a:pt x="160" y="323"/>
                    </a:lnTo>
                    <a:lnTo>
                      <a:pt x="151" y="332"/>
                    </a:lnTo>
                    <a:lnTo>
                      <a:pt x="144" y="339"/>
                    </a:lnTo>
                    <a:lnTo>
                      <a:pt x="132" y="344"/>
                    </a:lnTo>
                    <a:lnTo>
                      <a:pt x="124" y="347"/>
                    </a:lnTo>
                    <a:lnTo>
                      <a:pt x="112" y="351"/>
                    </a:lnTo>
                    <a:lnTo>
                      <a:pt x="104" y="35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" name="Freeform 56"/>
              <p:cNvSpPr>
                <a:spLocks noChangeArrowheads="1"/>
              </p:cNvSpPr>
              <p:nvPr/>
            </p:nvSpPr>
            <p:spPr bwMode="auto">
              <a:xfrm>
                <a:off x="2515" y="1424"/>
                <a:ext cx="50" cy="89"/>
              </a:xfrm>
              <a:custGeom>
                <a:avLst/>
                <a:gdLst>
                  <a:gd name="T0" fmla="*/ 84 w 200"/>
                  <a:gd name="T1" fmla="*/ 0 h 356"/>
                  <a:gd name="T2" fmla="*/ 135 w 200"/>
                  <a:gd name="T3" fmla="*/ 300 h 356"/>
                  <a:gd name="T4" fmla="*/ 135 w 200"/>
                  <a:gd name="T5" fmla="*/ 305 h 356"/>
                  <a:gd name="T6" fmla="*/ 140 w 200"/>
                  <a:gd name="T7" fmla="*/ 308 h 356"/>
                  <a:gd name="T8" fmla="*/ 140 w 200"/>
                  <a:gd name="T9" fmla="*/ 312 h 356"/>
                  <a:gd name="T10" fmla="*/ 144 w 200"/>
                  <a:gd name="T11" fmla="*/ 317 h 356"/>
                  <a:gd name="T12" fmla="*/ 147 w 200"/>
                  <a:gd name="T13" fmla="*/ 320 h 356"/>
                  <a:gd name="T14" fmla="*/ 152 w 200"/>
                  <a:gd name="T15" fmla="*/ 320 h 356"/>
                  <a:gd name="T16" fmla="*/ 156 w 200"/>
                  <a:gd name="T17" fmla="*/ 324 h 356"/>
                  <a:gd name="T18" fmla="*/ 159 w 200"/>
                  <a:gd name="T19" fmla="*/ 324 h 356"/>
                  <a:gd name="T20" fmla="*/ 164 w 200"/>
                  <a:gd name="T21" fmla="*/ 324 h 356"/>
                  <a:gd name="T22" fmla="*/ 168 w 200"/>
                  <a:gd name="T23" fmla="*/ 324 h 356"/>
                  <a:gd name="T24" fmla="*/ 171 w 200"/>
                  <a:gd name="T25" fmla="*/ 324 h 356"/>
                  <a:gd name="T26" fmla="*/ 176 w 200"/>
                  <a:gd name="T27" fmla="*/ 324 h 356"/>
                  <a:gd name="T28" fmla="*/ 196 w 200"/>
                  <a:gd name="T29" fmla="*/ 320 h 356"/>
                  <a:gd name="T30" fmla="*/ 200 w 200"/>
                  <a:gd name="T31" fmla="*/ 332 h 356"/>
                  <a:gd name="T32" fmla="*/ 56 w 200"/>
                  <a:gd name="T33" fmla="*/ 356 h 356"/>
                  <a:gd name="T34" fmla="*/ 52 w 200"/>
                  <a:gd name="T35" fmla="*/ 344 h 356"/>
                  <a:gd name="T36" fmla="*/ 71 w 200"/>
                  <a:gd name="T37" fmla="*/ 344 h 356"/>
                  <a:gd name="T38" fmla="*/ 76 w 200"/>
                  <a:gd name="T39" fmla="*/ 340 h 356"/>
                  <a:gd name="T40" fmla="*/ 79 w 200"/>
                  <a:gd name="T41" fmla="*/ 340 h 356"/>
                  <a:gd name="T42" fmla="*/ 84 w 200"/>
                  <a:gd name="T43" fmla="*/ 336 h 356"/>
                  <a:gd name="T44" fmla="*/ 88 w 200"/>
                  <a:gd name="T45" fmla="*/ 336 h 356"/>
                  <a:gd name="T46" fmla="*/ 91 w 200"/>
                  <a:gd name="T47" fmla="*/ 336 h 356"/>
                  <a:gd name="T48" fmla="*/ 96 w 200"/>
                  <a:gd name="T49" fmla="*/ 332 h 356"/>
                  <a:gd name="T50" fmla="*/ 100 w 200"/>
                  <a:gd name="T51" fmla="*/ 329 h 356"/>
                  <a:gd name="T52" fmla="*/ 100 w 200"/>
                  <a:gd name="T53" fmla="*/ 324 h 356"/>
                  <a:gd name="T54" fmla="*/ 103 w 200"/>
                  <a:gd name="T55" fmla="*/ 320 h 356"/>
                  <a:gd name="T56" fmla="*/ 103 w 200"/>
                  <a:gd name="T57" fmla="*/ 317 h 356"/>
                  <a:gd name="T58" fmla="*/ 103 w 200"/>
                  <a:gd name="T59" fmla="*/ 312 h 356"/>
                  <a:gd name="T60" fmla="*/ 103 w 200"/>
                  <a:gd name="T61" fmla="*/ 308 h 356"/>
                  <a:gd name="T62" fmla="*/ 103 w 200"/>
                  <a:gd name="T63" fmla="*/ 305 h 356"/>
                  <a:gd name="T64" fmla="*/ 59 w 200"/>
                  <a:gd name="T65" fmla="*/ 68 h 356"/>
                  <a:gd name="T66" fmla="*/ 59 w 200"/>
                  <a:gd name="T67" fmla="*/ 64 h 356"/>
                  <a:gd name="T68" fmla="*/ 59 w 200"/>
                  <a:gd name="T69" fmla="*/ 61 h 356"/>
                  <a:gd name="T70" fmla="*/ 56 w 200"/>
                  <a:gd name="T71" fmla="*/ 56 h 356"/>
                  <a:gd name="T72" fmla="*/ 52 w 200"/>
                  <a:gd name="T73" fmla="*/ 56 h 356"/>
                  <a:gd name="T74" fmla="*/ 52 w 200"/>
                  <a:gd name="T75" fmla="*/ 52 h 356"/>
                  <a:gd name="T76" fmla="*/ 47 w 200"/>
                  <a:gd name="T77" fmla="*/ 52 h 356"/>
                  <a:gd name="T78" fmla="*/ 44 w 200"/>
                  <a:gd name="T79" fmla="*/ 52 h 356"/>
                  <a:gd name="T80" fmla="*/ 40 w 200"/>
                  <a:gd name="T81" fmla="*/ 52 h 356"/>
                  <a:gd name="T82" fmla="*/ 3 w 200"/>
                  <a:gd name="T83" fmla="*/ 61 h 356"/>
                  <a:gd name="T84" fmla="*/ 0 w 200"/>
                  <a:gd name="T85" fmla="*/ 49 h 356"/>
                  <a:gd name="T86" fmla="*/ 20 w 200"/>
                  <a:gd name="T87" fmla="*/ 44 h 356"/>
                  <a:gd name="T88" fmla="*/ 23 w 200"/>
                  <a:gd name="T89" fmla="*/ 44 h 356"/>
                  <a:gd name="T90" fmla="*/ 28 w 200"/>
                  <a:gd name="T91" fmla="*/ 40 h 356"/>
                  <a:gd name="T92" fmla="*/ 35 w 200"/>
                  <a:gd name="T93" fmla="*/ 40 h 356"/>
                  <a:gd name="T94" fmla="*/ 40 w 200"/>
                  <a:gd name="T95" fmla="*/ 37 h 356"/>
                  <a:gd name="T96" fmla="*/ 44 w 200"/>
                  <a:gd name="T97" fmla="*/ 37 h 356"/>
                  <a:gd name="T98" fmla="*/ 47 w 200"/>
                  <a:gd name="T99" fmla="*/ 32 h 356"/>
                  <a:gd name="T100" fmla="*/ 52 w 200"/>
                  <a:gd name="T101" fmla="*/ 32 h 356"/>
                  <a:gd name="T102" fmla="*/ 56 w 200"/>
                  <a:gd name="T103" fmla="*/ 29 h 356"/>
                  <a:gd name="T104" fmla="*/ 59 w 200"/>
                  <a:gd name="T105" fmla="*/ 25 h 356"/>
                  <a:gd name="T106" fmla="*/ 64 w 200"/>
                  <a:gd name="T107" fmla="*/ 25 h 356"/>
                  <a:gd name="T108" fmla="*/ 64 w 200"/>
                  <a:gd name="T109" fmla="*/ 20 h 356"/>
                  <a:gd name="T110" fmla="*/ 68 w 200"/>
                  <a:gd name="T111" fmla="*/ 17 h 356"/>
                  <a:gd name="T112" fmla="*/ 68 w 200"/>
                  <a:gd name="T113" fmla="*/ 12 h 356"/>
                  <a:gd name="T114" fmla="*/ 71 w 200"/>
                  <a:gd name="T115" fmla="*/ 8 h 356"/>
                  <a:gd name="T116" fmla="*/ 71 w 200"/>
                  <a:gd name="T117" fmla="*/ 5 h 356"/>
                  <a:gd name="T118" fmla="*/ 76 w 200"/>
                  <a:gd name="T119" fmla="*/ 0 h 356"/>
                  <a:gd name="T120" fmla="*/ 84 w 200"/>
                  <a:gd name="T12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0" h="356">
                    <a:moveTo>
                      <a:pt x="84" y="0"/>
                    </a:moveTo>
                    <a:lnTo>
                      <a:pt x="135" y="300"/>
                    </a:lnTo>
                    <a:lnTo>
                      <a:pt x="135" y="305"/>
                    </a:lnTo>
                    <a:lnTo>
                      <a:pt x="140" y="308"/>
                    </a:lnTo>
                    <a:lnTo>
                      <a:pt x="140" y="312"/>
                    </a:lnTo>
                    <a:lnTo>
                      <a:pt x="144" y="317"/>
                    </a:lnTo>
                    <a:lnTo>
                      <a:pt x="147" y="320"/>
                    </a:lnTo>
                    <a:lnTo>
                      <a:pt x="152" y="320"/>
                    </a:lnTo>
                    <a:lnTo>
                      <a:pt x="156" y="324"/>
                    </a:lnTo>
                    <a:lnTo>
                      <a:pt x="159" y="324"/>
                    </a:lnTo>
                    <a:lnTo>
                      <a:pt x="164" y="324"/>
                    </a:lnTo>
                    <a:lnTo>
                      <a:pt x="168" y="324"/>
                    </a:lnTo>
                    <a:lnTo>
                      <a:pt x="171" y="324"/>
                    </a:lnTo>
                    <a:lnTo>
                      <a:pt x="176" y="324"/>
                    </a:lnTo>
                    <a:lnTo>
                      <a:pt x="196" y="320"/>
                    </a:lnTo>
                    <a:lnTo>
                      <a:pt x="200" y="332"/>
                    </a:lnTo>
                    <a:lnTo>
                      <a:pt x="56" y="356"/>
                    </a:lnTo>
                    <a:lnTo>
                      <a:pt x="52" y="344"/>
                    </a:lnTo>
                    <a:lnTo>
                      <a:pt x="71" y="344"/>
                    </a:lnTo>
                    <a:lnTo>
                      <a:pt x="76" y="340"/>
                    </a:lnTo>
                    <a:lnTo>
                      <a:pt x="79" y="340"/>
                    </a:lnTo>
                    <a:lnTo>
                      <a:pt x="84" y="336"/>
                    </a:lnTo>
                    <a:lnTo>
                      <a:pt x="88" y="336"/>
                    </a:lnTo>
                    <a:lnTo>
                      <a:pt x="91" y="336"/>
                    </a:lnTo>
                    <a:lnTo>
                      <a:pt x="96" y="332"/>
                    </a:lnTo>
                    <a:lnTo>
                      <a:pt x="100" y="329"/>
                    </a:lnTo>
                    <a:lnTo>
                      <a:pt x="100" y="324"/>
                    </a:lnTo>
                    <a:lnTo>
                      <a:pt x="103" y="320"/>
                    </a:lnTo>
                    <a:lnTo>
                      <a:pt x="103" y="317"/>
                    </a:lnTo>
                    <a:lnTo>
                      <a:pt x="103" y="312"/>
                    </a:lnTo>
                    <a:lnTo>
                      <a:pt x="103" y="308"/>
                    </a:lnTo>
                    <a:lnTo>
                      <a:pt x="103" y="305"/>
                    </a:lnTo>
                    <a:lnTo>
                      <a:pt x="59" y="68"/>
                    </a:lnTo>
                    <a:lnTo>
                      <a:pt x="59" y="64"/>
                    </a:lnTo>
                    <a:lnTo>
                      <a:pt x="59" y="61"/>
                    </a:lnTo>
                    <a:lnTo>
                      <a:pt x="56" y="56"/>
                    </a:lnTo>
                    <a:lnTo>
                      <a:pt x="52" y="56"/>
                    </a:lnTo>
                    <a:lnTo>
                      <a:pt x="52" y="52"/>
                    </a:lnTo>
                    <a:lnTo>
                      <a:pt x="47" y="52"/>
                    </a:lnTo>
                    <a:lnTo>
                      <a:pt x="44" y="52"/>
                    </a:lnTo>
                    <a:lnTo>
                      <a:pt x="40" y="52"/>
                    </a:lnTo>
                    <a:lnTo>
                      <a:pt x="3" y="61"/>
                    </a:lnTo>
                    <a:lnTo>
                      <a:pt x="0" y="49"/>
                    </a:lnTo>
                    <a:lnTo>
                      <a:pt x="20" y="44"/>
                    </a:lnTo>
                    <a:lnTo>
                      <a:pt x="23" y="44"/>
                    </a:lnTo>
                    <a:lnTo>
                      <a:pt x="28" y="40"/>
                    </a:lnTo>
                    <a:lnTo>
                      <a:pt x="35" y="40"/>
                    </a:lnTo>
                    <a:lnTo>
                      <a:pt x="40" y="37"/>
                    </a:lnTo>
                    <a:lnTo>
                      <a:pt x="44" y="37"/>
                    </a:lnTo>
                    <a:lnTo>
                      <a:pt x="47" y="32"/>
                    </a:lnTo>
                    <a:lnTo>
                      <a:pt x="52" y="32"/>
                    </a:lnTo>
                    <a:lnTo>
                      <a:pt x="56" y="29"/>
                    </a:lnTo>
                    <a:lnTo>
                      <a:pt x="59" y="25"/>
                    </a:lnTo>
                    <a:lnTo>
                      <a:pt x="64" y="25"/>
                    </a:lnTo>
                    <a:lnTo>
                      <a:pt x="64" y="20"/>
                    </a:lnTo>
                    <a:lnTo>
                      <a:pt x="68" y="17"/>
                    </a:lnTo>
                    <a:lnTo>
                      <a:pt x="68" y="12"/>
                    </a:lnTo>
                    <a:lnTo>
                      <a:pt x="71" y="8"/>
                    </a:lnTo>
                    <a:lnTo>
                      <a:pt x="71" y="5"/>
                    </a:lnTo>
                    <a:lnTo>
                      <a:pt x="76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" name="Freeform 57"/>
              <p:cNvSpPr>
                <a:spLocks noEditPoints="1" noChangeArrowheads="1"/>
              </p:cNvSpPr>
              <p:nvPr/>
            </p:nvSpPr>
            <p:spPr bwMode="auto">
              <a:xfrm>
                <a:off x="2575" y="1414"/>
                <a:ext cx="53" cy="86"/>
              </a:xfrm>
              <a:custGeom>
                <a:avLst/>
                <a:gdLst>
                  <a:gd name="T0" fmla="*/ 68 w 212"/>
                  <a:gd name="T1" fmla="*/ 20 h 344"/>
                  <a:gd name="T2" fmla="*/ 51 w 212"/>
                  <a:gd name="T3" fmla="*/ 39 h 344"/>
                  <a:gd name="T4" fmla="*/ 39 w 212"/>
                  <a:gd name="T5" fmla="*/ 68 h 344"/>
                  <a:gd name="T6" fmla="*/ 36 w 212"/>
                  <a:gd name="T7" fmla="*/ 103 h 344"/>
                  <a:gd name="T8" fmla="*/ 36 w 212"/>
                  <a:gd name="T9" fmla="*/ 147 h 344"/>
                  <a:gd name="T10" fmla="*/ 44 w 212"/>
                  <a:gd name="T11" fmla="*/ 200 h 344"/>
                  <a:gd name="T12" fmla="*/ 60 w 212"/>
                  <a:gd name="T13" fmla="*/ 247 h 344"/>
                  <a:gd name="T14" fmla="*/ 75 w 212"/>
                  <a:gd name="T15" fmla="*/ 283 h 344"/>
                  <a:gd name="T16" fmla="*/ 95 w 212"/>
                  <a:gd name="T17" fmla="*/ 312 h 344"/>
                  <a:gd name="T18" fmla="*/ 112 w 212"/>
                  <a:gd name="T19" fmla="*/ 327 h 344"/>
                  <a:gd name="T20" fmla="*/ 131 w 212"/>
                  <a:gd name="T21" fmla="*/ 327 h 344"/>
                  <a:gd name="T22" fmla="*/ 151 w 212"/>
                  <a:gd name="T23" fmla="*/ 319 h 344"/>
                  <a:gd name="T24" fmla="*/ 168 w 212"/>
                  <a:gd name="T25" fmla="*/ 300 h 344"/>
                  <a:gd name="T26" fmla="*/ 175 w 212"/>
                  <a:gd name="T27" fmla="*/ 268 h 344"/>
                  <a:gd name="T28" fmla="*/ 175 w 212"/>
                  <a:gd name="T29" fmla="*/ 227 h 344"/>
                  <a:gd name="T30" fmla="*/ 172 w 212"/>
                  <a:gd name="T31" fmla="*/ 179 h 344"/>
                  <a:gd name="T32" fmla="*/ 160 w 212"/>
                  <a:gd name="T33" fmla="*/ 127 h 344"/>
                  <a:gd name="T34" fmla="*/ 148 w 212"/>
                  <a:gd name="T35" fmla="*/ 83 h 344"/>
                  <a:gd name="T36" fmla="*/ 131 w 212"/>
                  <a:gd name="T37" fmla="*/ 51 h 344"/>
                  <a:gd name="T38" fmla="*/ 116 w 212"/>
                  <a:gd name="T39" fmla="*/ 27 h 344"/>
                  <a:gd name="T40" fmla="*/ 95 w 212"/>
                  <a:gd name="T41" fmla="*/ 15 h 344"/>
                  <a:gd name="T42" fmla="*/ 136 w 212"/>
                  <a:gd name="T43" fmla="*/ 344 h 344"/>
                  <a:gd name="T44" fmla="*/ 104 w 212"/>
                  <a:gd name="T45" fmla="*/ 344 h 344"/>
                  <a:gd name="T46" fmla="*/ 75 w 212"/>
                  <a:gd name="T47" fmla="*/ 327 h 344"/>
                  <a:gd name="T48" fmla="*/ 48 w 212"/>
                  <a:gd name="T49" fmla="*/ 300 h 344"/>
                  <a:gd name="T50" fmla="*/ 24 w 212"/>
                  <a:gd name="T51" fmla="*/ 259 h 344"/>
                  <a:gd name="T52" fmla="*/ 7 w 212"/>
                  <a:gd name="T53" fmla="*/ 207 h 344"/>
                  <a:gd name="T54" fmla="*/ 0 w 212"/>
                  <a:gd name="T55" fmla="*/ 151 h 344"/>
                  <a:gd name="T56" fmla="*/ 0 w 212"/>
                  <a:gd name="T57" fmla="*/ 103 h 344"/>
                  <a:gd name="T58" fmla="*/ 12 w 212"/>
                  <a:gd name="T59" fmla="*/ 59 h 344"/>
                  <a:gd name="T60" fmla="*/ 28 w 212"/>
                  <a:gd name="T61" fmla="*/ 27 h 344"/>
                  <a:gd name="T62" fmla="*/ 56 w 212"/>
                  <a:gd name="T63" fmla="*/ 8 h 344"/>
                  <a:gd name="T64" fmla="*/ 87 w 212"/>
                  <a:gd name="T65" fmla="*/ 0 h 344"/>
                  <a:gd name="T66" fmla="*/ 116 w 212"/>
                  <a:gd name="T67" fmla="*/ 3 h 344"/>
                  <a:gd name="T68" fmla="*/ 148 w 212"/>
                  <a:gd name="T69" fmla="*/ 23 h 344"/>
                  <a:gd name="T70" fmla="*/ 172 w 212"/>
                  <a:gd name="T71" fmla="*/ 56 h 344"/>
                  <a:gd name="T72" fmla="*/ 192 w 212"/>
                  <a:gd name="T73" fmla="*/ 100 h 344"/>
                  <a:gd name="T74" fmla="*/ 207 w 212"/>
                  <a:gd name="T75" fmla="*/ 151 h 344"/>
                  <a:gd name="T76" fmla="*/ 212 w 212"/>
                  <a:gd name="T77" fmla="*/ 212 h 344"/>
                  <a:gd name="T78" fmla="*/ 207 w 212"/>
                  <a:gd name="T79" fmla="*/ 259 h 344"/>
                  <a:gd name="T80" fmla="*/ 195 w 212"/>
                  <a:gd name="T81" fmla="*/ 295 h 344"/>
                  <a:gd name="T82" fmla="*/ 172 w 212"/>
                  <a:gd name="T83" fmla="*/ 324 h 344"/>
                  <a:gd name="T84" fmla="*/ 148 w 212"/>
                  <a:gd name="T85" fmla="*/ 33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1" h="344">
                    <a:moveTo>
                      <a:pt x="80" y="15"/>
                    </a:moveTo>
                    <a:lnTo>
                      <a:pt x="72" y="20"/>
                    </a:lnTo>
                    <a:lnTo>
                      <a:pt x="68" y="20"/>
                    </a:lnTo>
                    <a:lnTo>
                      <a:pt x="60" y="27"/>
                    </a:lnTo>
                    <a:lnTo>
                      <a:pt x="56" y="32"/>
                    </a:lnTo>
                    <a:lnTo>
                      <a:pt x="51" y="39"/>
                    </a:lnTo>
                    <a:lnTo>
                      <a:pt x="48" y="47"/>
                    </a:lnTo>
                    <a:lnTo>
                      <a:pt x="44" y="56"/>
                    </a:lnTo>
                    <a:lnTo>
                      <a:pt x="39" y="68"/>
                    </a:lnTo>
                    <a:lnTo>
                      <a:pt x="39" y="79"/>
                    </a:lnTo>
                    <a:lnTo>
                      <a:pt x="36" y="91"/>
                    </a:lnTo>
                    <a:lnTo>
                      <a:pt x="36" y="103"/>
                    </a:lnTo>
                    <a:lnTo>
                      <a:pt x="36" y="120"/>
                    </a:lnTo>
                    <a:lnTo>
                      <a:pt x="36" y="132"/>
                    </a:lnTo>
                    <a:lnTo>
                      <a:pt x="36" y="147"/>
                    </a:lnTo>
                    <a:lnTo>
                      <a:pt x="39" y="163"/>
                    </a:lnTo>
                    <a:lnTo>
                      <a:pt x="39" y="183"/>
                    </a:lnTo>
                    <a:lnTo>
                      <a:pt x="44" y="200"/>
                    </a:lnTo>
                    <a:lnTo>
                      <a:pt x="48" y="219"/>
                    </a:lnTo>
                    <a:lnTo>
                      <a:pt x="56" y="232"/>
                    </a:lnTo>
                    <a:lnTo>
                      <a:pt x="60" y="247"/>
                    </a:lnTo>
                    <a:lnTo>
                      <a:pt x="63" y="259"/>
                    </a:lnTo>
                    <a:lnTo>
                      <a:pt x="68" y="271"/>
                    </a:lnTo>
                    <a:lnTo>
                      <a:pt x="75" y="283"/>
                    </a:lnTo>
                    <a:lnTo>
                      <a:pt x="80" y="295"/>
                    </a:lnTo>
                    <a:lnTo>
                      <a:pt x="87" y="303"/>
                    </a:lnTo>
                    <a:lnTo>
                      <a:pt x="95" y="312"/>
                    </a:lnTo>
                    <a:lnTo>
                      <a:pt x="100" y="315"/>
                    </a:lnTo>
                    <a:lnTo>
                      <a:pt x="107" y="324"/>
                    </a:lnTo>
                    <a:lnTo>
                      <a:pt x="112" y="327"/>
                    </a:lnTo>
                    <a:lnTo>
                      <a:pt x="119" y="327"/>
                    </a:lnTo>
                    <a:lnTo>
                      <a:pt x="128" y="327"/>
                    </a:lnTo>
                    <a:lnTo>
                      <a:pt x="131" y="327"/>
                    </a:lnTo>
                    <a:lnTo>
                      <a:pt x="139" y="327"/>
                    </a:lnTo>
                    <a:lnTo>
                      <a:pt x="148" y="324"/>
                    </a:lnTo>
                    <a:lnTo>
                      <a:pt x="151" y="319"/>
                    </a:lnTo>
                    <a:lnTo>
                      <a:pt x="160" y="312"/>
                    </a:lnTo>
                    <a:lnTo>
                      <a:pt x="163" y="307"/>
                    </a:lnTo>
                    <a:lnTo>
                      <a:pt x="168" y="300"/>
                    </a:lnTo>
                    <a:lnTo>
                      <a:pt x="168" y="288"/>
                    </a:lnTo>
                    <a:lnTo>
                      <a:pt x="172" y="279"/>
                    </a:lnTo>
                    <a:lnTo>
                      <a:pt x="175" y="268"/>
                    </a:lnTo>
                    <a:lnTo>
                      <a:pt x="175" y="256"/>
                    </a:lnTo>
                    <a:lnTo>
                      <a:pt x="175" y="239"/>
                    </a:lnTo>
                    <a:lnTo>
                      <a:pt x="175" y="227"/>
                    </a:lnTo>
                    <a:lnTo>
                      <a:pt x="175" y="212"/>
                    </a:lnTo>
                    <a:lnTo>
                      <a:pt x="172" y="195"/>
                    </a:lnTo>
                    <a:lnTo>
                      <a:pt x="172" y="179"/>
                    </a:lnTo>
                    <a:lnTo>
                      <a:pt x="168" y="159"/>
                    </a:lnTo>
                    <a:lnTo>
                      <a:pt x="163" y="144"/>
                    </a:lnTo>
                    <a:lnTo>
                      <a:pt x="160" y="127"/>
                    </a:lnTo>
                    <a:lnTo>
                      <a:pt x="160" y="112"/>
                    </a:lnTo>
                    <a:lnTo>
                      <a:pt x="156" y="100"/>
                    </a:lnTo>
                    <a:lnTo>
                      <a:pt x="148" y="83"/>
                    </a:lnTo>
                    <a:lnTo>
                      <a:pt x="144" y="71"/>
                    </a:lnTo>
                    <a:lnTo>
                      <a:pt x="139" y="59"/>
                    </a:lnTo>
                    <a:lnTo>
                      <a:pt x="131" y="51"/>
                    </a:lnTo>
                    <a:lnTo>
                      <a:pt x="128" y="39"/>
                    </a:lnTo>
                    <a:lnTo>
                      <a:pt x="119" y="32"/>
                    </a:lnTo>
                    <a:lnTo>
                      <a:pt x="116" y="27"/>
                    </a:lnTo>
                    <a:lnTo>
                      <a:pt x="107" y="23"/>
                    </a:lnTo>
                    <a:lnTo>
                      <a:pt x="104" y="20"/>
                    </a:lnTo>
                    <a:lnTo>
                      <a:pt x="95" y="15"/>
                    </a:lnTo>
                    <a:lnTo>
                      <a:pt x="87" y="15"/>
                    </a:lnTo>
                    <a:lnTo>
                      <a:pt x="80" y="15"/>
                    </a:lnTo>
                    <a:close/>
                    <a:moveTo>
                      <a:pt x="136" y="344"/>
                    </a:moveTo>
                    <a:lnTo>
                      <a:pt x="124" y="344"/>
                    </a:lnTo>
                    <a:lnTo>
                      <a:pt x="116" y="344"/>
                    </a:lnTo>
                    <a:lnTo>
                      <a:pt x="104" y="344"/>
                    </a:lnTo>
                    <a:lnTo>
                      <a:pt x="95" y="339"/>
                    </a:lnTo>
                    <a:lnTo>
                      <a:pt x="84" y="335"/>
                    </a:lnTo>
                    <a:lnTo>
                      <a:pt x="75" y="327"/>
                    </a:lnTo>
                    <a:lnTo>
                      <a:pt x="68" y="319"/>
                    </a:lnTo>
                    <a:lnTo>
                      <a:pt x="56" y="312"/>
                    </a:lnTo>
                    <a:lnTo>
                      <a:pt x="48" y="300"/>
                    </a:lnTo>
                    <a:lnTo>
                      <a:pt x="39" y="288"/>
                    </a:lnTo>
                    <a:lnTo>
                      <a:pt x="31" y="276"/>
                    </a:lnTo>
                    <a:lnTo>
                      <a:pt x="24" y="259"/>
                    </a:lnTo>
                    <a:lnTo>
                      <a:pt x="19" y="244"/>
                    </a:lnTo>
                    <a:lnTo>
                      <a:pt x="12" y="227"/>
                    </a:lnTo>
                    <a:lnTo>
                      <a:pt x="7" y="207"/>
                    </a:lnTo>
                    <a:lnTo>
                      <a:pt x="4" y="188"/>
                    </a:lnTo>
                    <a:lnTo>
                      <a:pt x="0" y="171"/>
                    </a:lnTo>
                    <a:lnTo>
                      <a:pt x="0" y="151"/>
                    </a:lnTo>
                    <a:lnTo>
                      <a:pt x="0" y="135"/>
                    </a:lnTo>
                    <a:lnTo>
                      <a:pt x="0" y="120"/>
                    </a:lnTo>
                    <a:lnTo>
                      <a:pt x="0" y="103"/>
                    </a:lnTo>
                    <a:lnTo>
                      <a:pt x="4" y="88"/>
                    </a:lnTo>
                    <a:lnTo>
                      <a:pt x="7" y="76"/>
                    </a:lnTo>
                    <a:lnTo>
                      <a:pt x="12" y="59"/>
                    </a:lnTo>
                    <a:lnTo>
                      <a:pt x="16" y="47"/>
                    </a:lnTo>
                    <a:lnTo>
                      <a:pt x="24" y="39"/>
                    </a:lnTo>
                    <a:lnTo>
                      <a:pt x="28" y="27"/>
                    </a:lnTo>
                    <a:lnTo>
                      <a:pt x="36" y="20"/>
                    </a:lnTo>
                    <a:lnTo>
                      <a:pt x="48" y="15"/>
                    </a:lnTo>
                    <a:lnTo>
                      <a:pt x="56" y="8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95" y="0"/>
                    </a:lnTo>
                    <a:lnTo>
                      <a:pt x="107" y="0"/>
                    </a:lnTo>
                    <a:lnTo>
                      <a:pt x="116" y="3"/>
                    </a:lnTo>
                    <a:lnTo>
                      <a:pt x="128" y="12"/>
                    </a:lnTo>
                    <a:lnTo>
                      <a:pt x="136" y="15"/>
                    </a:lnTo>
                    <a:lnTo>
                      <a:pt x="148" y="23"/>
                    </a:lnTo>
                    <a:lnTo>
                      <a:pt x="156" y="32"/>
                    </a:lnTo>
                    <a:lnTo>
                      <a:pt x="163" y="44"/>
                    </a:lnTo>
                    <a:lnTo>
                      <a:pt x="172" y="56"/>
                    </a:lnTo>
                    <a:lnTo>
                      <a:pt x="180" y="71"/>
                    </a:lnTo>
                    <a:lnTo>
                      <a:pt x="187" y="83"/>
                    </a:lnTo>
                    <a:lnTo>
                      <a:pt x="192" y="100"/>
                    </a:lnTo>
                    <a:lnTo>
                      <a:pt x="200" y="115"/>
                    </a:lnTo>
                    <a:lnTo>
                      <a:pt x="204" y="135"/>
                    </a:lnTo>
                    <a:lnTo>
                      <a:pt x="207" y="151"/>
                    </a:lnTo>
                    <a:lnTo>
                      <a:pt x="207" y="171"/>
                    </a:lnTo>
                    <a:lnTo>
                      <a:pt x="212" y="191"/>
                    </a:lnTo>
                    <a:lnTo>
                      <a:pt x="212" y="212"/>
                    </a:lnTo>
                    <a:lnTo>
                      <a:pt x="212" y="227"/>
                    </a:lnTo>
                    <a:lnTo>
                      <a:pt x="212" y="244"/>
                    </a:lnTo>
                    <a:lnTo>
                      <a:pt x="207" y="259"/>
                    </a:lnTo>
                    <a:lnTo>
                      <a:pt x="204" y="271"/>
                    </a:lnTo>
                    <a:lnTo>
                      <a:pt x="200" y="283"/>
                    </a:lnTo>
                    <a:lnTo>
                      <a:pt x="195" y="295"/>
                    </a:lnTo>
                    <a:lnTo>
                      <a:pt x="187" y="307"/>
                    </a:lnTo>
                    <a:lnTo>
                      <a:pt x="180" y="315"/>
                    </a:lnTo>
                    <a:lnTo>
                      <a:pt x="172" y="324"/>
                    </a:lnTo>
                    <a:lnTo>
                      <a:pt x="168" y="332"/>
                    </a:lnTo>
                    <a:lnTo>
                      <a:pt x="156" y="335"/>
                    </a:lnTo>
                    <a:lnTo>
                      <a:pt x="148" y="339"/>
                    </a:lnTo>
                    <a:lnTo>
                      <a:pt x="136" y="34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" name="Freeform 58"/>
              <p:cNvSpPr>
                <a:spLocks noEditPoints="1" noChangeArrowheads="1"/>
              </p:cNvSpPr>
              <p:nvPr/>
            </p:nvSpPr>
            <p:spPr bwMode="auto">
              <a:xfrm>
                <a:off x="2638" y="1403"/>
                <a:ext cx="53" cy="86"/>
              </a:xfrm>
              <a:custGeom>
                <a:avLst/>
                <a:gdLst>
                  <a:gd name="T0" fmla="*/ 68 w 212"/>
                  <a:gd name="T1" fmla="*/ 20 h 344"/>
                  <a:gd name="T2" fmla="*/ 53 w 212"/>
                  <a:gd name="T3" fmla="*/ 39 h 344"/>
                  <a:gd name="T4" fmla="*/ 41 w 212"/>
                  <a:gd name="T5" fmla="*/ 67 h 344"/>
                  <a:gd name="T6" fmla="*/ 36 w 212"/>
                  <a:gd name="T7" fmla="*/ 103 h 344"/>
                  <a:gd name="T8" fmla="*/ 36 w 212"/>
                  <a:gd name="T9" fmla="*/ 147 h 344"/>
                  <a:gd name="T10" fmla="*/ 44 w 212"/>
                  <a:gd name="T11" fmla="*/ 200 h 344"/>
                  <a:gd name="T12" fmla="*/ 56 w 212"/>
                  <a:gd name="T13" fmla="*/ 247 h 344"/>
                  <a:gd name="T14" fmla="*/ 77 w 212"/>
                  <a:gd name="T15" fmla="*/ 283 h 344"/>
                  <a:gd name="T16" fmla="*/ 97 w 212"/>
                  <a:gd name="T17" fmla="*/ 312 h 344"/>
                  <a:gd name="T18" fmla="*/ 112 w 212"/>
                  <a:gd name="T19" fmla="*/ 323 h 344"/>
                  <a:gd name="T20" fmla="*/ 136 w 212"/>
                  <a:gd name="T21" fmla="*/ 327 h 344"/>
                  <a:gd name="T22" fmla="*/ 156 w 212"/>
                  <a:gd name="T23" fmla="*/ 320 h 344"/>
                  <a:gd name="T24" fmla="*/ 168 w 212"/>
                  <a:gd name="T25" fmla="*/ 295 h 344"/>
                  <a:gd name="T26" fmla="*/ 177 w 212"/>
                  <a:gd name="T27" fmla="*/ 267 h 344"/>
                  <a:gd name="T28" fmla="*/ 177 w 212"/>
                  <a:gd name="T29" fmla="*/ 227 h 344"/>
                  <a:gd name="T30" fmla="*/ 173 w 212"/>
                  <a:gd name="T31" fmla="*/ 176 h 344"/>
                  <a:gd name="T32" fmla="*/ 165 w 212"/>
                  <a:gd name="T33" fmla="*/ 127 h 344"/>
                  <a:gd name="T34" fmla="*/ 153 w 212"/>
                  <a:gd name="T35" fmla="*/ 83 h 344"/>
                  <a:gd name="T36" fmla="*/ 133 w 212"/>
                  <a:gd name="T37" fmla="*/ 52 h 344"/>
                  <a:gd name="T38" fmla="*/ 117 w 212"/>
                  <a:gd name="T39" fmla="*/ 27 h 344"/>
                  <a:gd name="T40" fmla="*/ 97 w 212"/>
                  <a:gd name="T41" fmla="*/ 15 h 344"/>
                  <a:gd name="T42" fmla="*/ 141 w 212"/>
                  <a:gd name="T43" fmla="*/ 344 h 344"/>
                  <a:gd name="T44" fmla="*/ 109 w 212"/>
                  <a:gd name="T45" fmla="*/ 344 h 344"/>
                  <a:gd name="T46" fmla="*/ 77 w 212"/>
                  <a:gd name="T47" fmla="*/ 327 h 344"/>
                  <a:gd name="T48" fmla="*/ 49 w 212"/>
                  <a:gd name="T49" fmla="*/ 300 h 344"/>
                  <a:gd name="T50" fmla="*/ 24 w 212"/>
                  <a:gd name="T51" fmla="*/ 259 h 344"/>
                  <a:gd name="T52" fmla="*/ 9 w 212"/>
                  <a:gd name="T53" fmla="*/ 207 h 344"/>
                  <a:gd name="T54" fmla="*/ 0 w 212"/>
                  <a:gd name="T55" fmla="*/ 151 h 344"/>
                  <a:gd name="T56" fmla="*/ 0 w 212"/>
                  <a:gd name="T57" fmla="*/ 103 h 344"/>
                  <a:gd name="T58" fmla="*/ 12 w 212"/>
                  <a:gd name="T59" fmla="*/ 59 h 344"/>
                  <a:gd name="T60" fmla="*/ 33 w 212"/>
                  <a:gd name="T61" fmla="*/ 27 h 344"/>
                  <a:gd name="T62" fmla="*/ 56 w 212"/>
                  <a:gd name="T63" fmla="*/ 8 h 344"/>
                  <a:gd name="T64" fmla="*/ 89 w 212"/>
                  <a:gd name="T65" fmla="*/ 0 h 344"/>
                  <a:gd name="T66" fmla="*/ 121 w 212"/>
                  <a:gd name="T67" fmla="*/ 3 h 344"/>
                  <a:gd name="T68" fmla="*/ 149 w 212"/>
                  <a:gd name="T69" fmla="*/ 23 h 344"/>
                  <a:gd name="T70" fmla="*/ 173 w 212"/>
                  <a:gd name="T71" fmla="*/ 56 h 344"/>
                  <a:gd name="T72" fmla="*/ 197 w 212"/>
                  <a:gd name="T73" fmla="*/ 100 h 344"/>
                  <a:gd name="T74" fmla="*/ 209 w 212"/>
                  <a:gd name="T75" fmla="*/ 151 h 344"/>
                  <a:gd name="T76" fmla="*/ 212 w 212"/>
                  <a:gd name="T77" fmla="*/ 207 h 344"/>
                  <a:gd name="T78" fmla="*/ 209 w 212"/>
                  <a:gd name="T79" fmla="*/ 256 h 344"/>
                  <a:gd name="T80" fmla="*/ 197 w 212"/>
                  <a:gd name="T81" fmla="*/ 295 h 344"/>
                  <a:gd name="T82" fmla="*/ 177 w 212"/>
                  <a:gd name="T83" fmla="*/ 323 h 344"/>
                  <a:gd name="T84" fmla="*/ 149 w 212"/>
                  <a:gd name="T85" fmla="*/ 33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1" h="344">
                    <a:moveTo>
                      <a:pt x="80" y="15"/>
                    </a:moveTo>
                    <a:lnTo>
                      <a:pt x="73" y="20"/>
                    </a:lnTo>
                    <a:lnTo>
                      <a:pt x="68" y="20"/>
                    </a:lnTo>
                    <a:lnTo>
                      <a:pt x="61" y="27"/>
                    </a:lnTo>
                    <a:lnTo>
                      <a:pt x="56" y="32"/>
                    </a:lnTo>
                    <a:lnTo>
                      <a:pt x="53" y="39"/>
                    </a:lnTo>
                    <a:lnTo>
                      <a:pt x="49" y="47"/>
                    </a:lnTo>
                    <a:lnTo>
                      <a:pt x="44" y="56"/>
                    </a:lnTo>
                    <a:lnTo>
                      <a:pt x="41" y="67"/>
                    </a:lnTo>
                    <a:lnTo>
                      <a:pt x="41" y="79"/>
                    </a:lnTo>
                    <a:lnTo>
                      <a:pt x="36" y="91"/>
                    </a:lnTo>
                    <a:lnTo>
                      <a:pt x="36" y="103"/>
                    </a:lnTo>
                    <a:lnTo>
                      <a:pt x="36" y="120"/>
                    </a:lnTo>
                    <a:lnTo>
                      <a:pt x="36" y="132"/>
                    </a:lnTo>
                    <a:lnTo>
                      <a:pt x="36" y="147"/>
                    </a:lnTo>
                    <a:lnTo>
                      <a:pt x="41" y="164"/>
                    </a:lnTo>
                    <a:lnTo>
                      <a:pt x="44" y="183"/>
                    </a:lnTo>
                    <a:lnTo>
                      <a:pt x="44" y="200"/>
                    </a:lnTo>
                    <a:lnTo>
                      <a:pt x="49" y="215"/>
                    </a:lnTo>
                    <a:lnTo>
                      <a:pt x="53" y="232"/>
                    </a:lnTo>
                    <a:lnTo>
                      <a:pt x="56" y="247"/>
                    </a:lnTo>
                    <a:lnTo>
                      <a:pt x="65" y="259"/>
                    </a:lnTo>
                    <a:lnTo>
                      <a:pt x="68" y="271"/>
                    </a:lnTo>
                    <a:lnTo>
                      <a:pt x="77" y="283"/>
                    </a:lnTo>
                    <a:lnTo>
                      <a:pt x="80" y="295"/>
                    </a:lnTo>
                    <a:lnTo>
                      <a:pt x="89" y="303"/>
                    </a:lnTo>
                    <a:lnTo>
                      <a:pt x="97" y="312"/>
                    </a:lnTo>
                    <a:lnTo>
                      <a:pt x="100" y="315"/>
                    </a:lnTo>
                    <a:lnTo>
                      <a:pt x="109" y="320"/>
                    </a:lnTo>
                    <a:lnTo>
                      <a:pt x="112" y="323"/>
                    </a:lnTo>
                    <a:lnTo>
                      <a:pt x="121" y="327"/>
                    </a:lnTo>
                    <a:lnTo>
                      <a:pt x="129" y="327"/>
                    </a:lnTo>
                    <a:lnTo>
                      <a:pt x="136" y="327"/>
                    </a:lnTo>
                    <a:lnTo>
                      <a:pt x="141" y="327"/>
                    </a:lnTo>
                    <a:lnTo>
                      <a:pt x="149" y="323"/>
                    </a:lnTo>
                    <a:lnTo>
                      <a:pt x="156" y="320"/>
                    </a:lnTo>
                    <a:lnTo>
                      <a:pt x="161" y="312"/>
                    </a:lnTo>
                    <a:lnTo>
                      <a:pt x="165" y="307"/>
                    </a:lnTo>
                    <a:lnTo>
                      <a:pt x="168" y="295"/>
                    </a:lnTo>
                    <a:lnTo>
                      <a:pt x="173" y="288"/>
                    </a:lnTo>
                    <a:lnTo>
                      <a:pt x="173" y="276"/>
                    </a:lnTo>
                    <a:lnTo>
                      <a:pt x="177" y="267"/>
                    </a:lnTo>
                    <a:lnTo>
                      <a:pt x="177" y="251"/>
                    </a:lnTo>
                    <a:lnTo>
                      <a:pt x="177" y="239"/>
                    </a:lnTo>
                    <a:lnTo>
                      <a:pt x="177" y="227"/>
                    </a:lnTo>
                    <a:lnTo>
                      <a:pt x="177" y="212"/>
                    </a:lnTo>
                    <a:lnTo>
                      <a:pt x="177" y="195"/>
                    </a:lnTo>
                    <a:lnTo>
                      <a:pt x="173" y="176"/>
                    </a:lnTo>
                    <a:lnTo>
                      <a:pt x="168" y="159"/>
                    </a:lnTo>
                    <a:lnTo>
                      <a:pt x="168" y="144"/>
                    </a:lnTo>
                    <a:lnTo>
                      <a:pt x="165" y="127"/>
                    </a:lnTo>
                    <a:lnTo>
                      <a:pt x="161" y="112"/>
                    </a:lnTo>
                    <a:lnTo>
                      <a:pt x="156" y="95"/>
                    </a:lnTo>
                    <a:lnTo>
                      <a:pt x="153" y="83"/>
                    </a:lnTo>
                    <a:lnTo>
                      <a:pt x="144" y="71"/>
                    </a:lnTo>
                    <a:lnTo>
                      <a:pt x="141" y="59"/>
                    </a:lnTo>
                    <a:lnTo>
                      <a:pt x="133" y="52"/>
                    </a:lnTo>
                    <a:lnTo>
                      <a:pt x="129" y="39"/>
                    </a:lnTo>
                    <a:lnTo>
                      <a:pt x="121" y="32"/>
                    </a:lnTo>
                    <a:lnTo>
                      <a:pt x="117" y="27"/>
                    </a:lnTo>
                    <a:lnTo>
                      <a:pt x="109" y="23"/>
                    </a:lnTo>
                    <a:lnTo>
                      <a:pt x="100" y="20"/>
                    </a:lnTo>
                    <a:lnTo>
                      <a:pt x="97" y="15"/>
                    </a:lnTo>
                    <a:lnTo>
                      <a:pt x="89" y="15"/>
                    </a:lnTo>
                    <a:lnTo>
                      <a:pt x="80" y="15"/>
                    </a:lnTo>
                    <a:close/>
                    <a:moveTo>
                      <a:pt x="141" y="344"/>
                    </a:moveTo>
                    <a:lnTo>
                      <a:pt x="129" y="344"/>
                    </a:lnTo>
                    <a:lnTo>
                      <a:pt x="117" y="344"/>
                    </a:lnTo>
                    <a:lnTo>
                      <a:pt x="109" y="344"/>
                    </a:lnTo>
                    <a:lnTo>
                      <a:pt x="97" y="339"/>
                    </a:lnTo>
                    <a:lnTo>
                      <a:pt x="85" y="332"/>
                    </a:lnTo>
                    <a:lnTo>
                      <a:pt x="77" y="327"/>
                    </a:lnTo>
                    <a:lnTo>
                      <a:pt x="65" y="320"/>
                    </a:lnTo>
                    <a:lnTo>
                      <a:pt x="56" y="312"/>
                    </a:lnTo>
                    <a:lnTo>
                      <a:pt x="49" y="300"/>
                    </a:lnTo>
                    <a:lnTo>
                      <a:pt x="41" y="288"/>
                    </a:lnTo>
                    <a:lnTo>
                      <a:pt x="33" y="276"/>
                    </a:lnTo>
                    <a:lnTo>
                      <a:pt x="24" y="259"/>
                    </a:lnTo>
                    <a:lnTo>
                      <a:pt x="21" y="244"/>
                    </a:lnTo>
                    <a:lnTo>
                      <a:pt x="12" y="227"/>
                    </a:lnTo>
                    <a:lnTo>
                      <a:pt x="9" y="207"/>
                    </a:lnTo>
                    <a:lnTo>
                      <a:pt x="5" y="188"/>
                    </a:lnTo>
                    <a:lnTo>
                      <a:pt x="0" y="171"/>
                    </a:lnTo>
                    <a:lnTo>
                      <a:pt x="0" y="151"/>
                    </a:lnTo>
                    <a:lnTo>
                      <a:pt x="0" y="135"/>
                    </a:lnTo>
                    <a:lnTo>
                      <a:pt x="0" y="120"/>
                    </a:lnTo>
                    <a:lnTo>
                      <a:pt x="0" y="103"/>
                    </a:lnTo>
                    <a:lnTo>
                      <a:pt x="5" y="88"/>
                    </a:lnTo>
                    <a:lnTo>
                      <a:pt x="9" y="76"/>
                    </a:lnTo>
                    <a:lnTo>
                      <a:pt x="12" y="59"/>
                    </a:lnTo>
                    <a:lnTo>
                      <a:pt x="17" y="47"/>
                    </a:lnTo>
                    <a:lnTo>
                      <a:pt x="24" y="39"/>
                    </a:lnTo>
                    <a:lnTo>
                      <a:pt x="33" y="27"/>
                    </a:lnTo>
                    <a:lnTo>
                      <a:pt x="41" y="20"/>
                    </a:lnTo>
                    <a:lnTo>
                      <a:pt x="44" y="11"/>
                    </a:lnTo>
                    <a:lnTo>
                      <a:pt x="56" y="8"/>
                    </a:lnTo>
                    <a:lnTo>
                      <a:pt x="65" y="3"/>
                    </a:lnTo>
                    <a:lnTo>
                      <a:pt x="77" y="0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9" y="3"/>
                    </a:lnTo>
                    <a:lnTo>
                      <a:pt x="121" y="3"/>
                    </a:lnTo>
                    <a:lnTo>
                      <a:pt x="129" y="8"/>
                    </a:lnTo>
                    <a:lnTo>
                      <a:pt x="141" y="15"/>
                    </a:lnTo>
                    <a:lnTo>
                      <a:pt x="149" y="23"/>
                    </a:lnTo>
                    <a:lnTo>
                      <a:pt x="156" y="32"/>
                    </a:lnTo>
                    <a:lnTo>
                      <a:pt x="165" y="44"/>
                    </a:lnTo>
                    <a:lnTo>
                      <a:pt x="173" y="56"/>
                    </a:lnTo>
                    <a:lnTo>
                      <a:pt x="180" y="67"/>
                    </a:lnTo>
                    <a:lnTo>
                      <a:pt x="189" y="83"/>
                    </a:lnTo>
                    <a:lnTo>
                      <a:pt x="197" y="100"/>
                    </a:lnTo>
                    <a:lnTo>
                      <a:pt x="200" y="115"/>
                    </a:lnTo>
                    <a:lnTo>
                      <a:pt x="205" y="132"/>
                    </a:lnTo>
                    <a:lnTo>
                      <a:pt x="209" y="151"/>
                    </a:lnTo>
                    <a:lnTo>
                      <a:pt x="212" y="171"/>
                    </a:lnTo>
                    <a:lnTo>
                      <a:pt x="212" y="191"/>
                    </a:lnTo>
                    <a:lnTo>
                      <a:pt x="212" y="207"/>
                    </a:lnTo>
                    <a:lnTo>
                      <a:pt x="212" y="227"/>
                    </a:lnTo>
                    <a:lnTo>
                      <a:pt x="212" y="239"/>
                    </a:lnTo>
                    <a:lnTo>
                      <a:pt x="209" y="256"/>
                    </a:lnTo>
                    <a:lnTo>
                      <a:pt x="209" y="271"/>
                    </a:lnTo>
                    <a:lnTo>
                      <a:pt x="200" y="283"/>
                    </a:lnTo>
                    <a:lnTo>
                      <a:pt x="197" y="295"/>
                    </a:lnTo>
                    <a:lnTo>
                      <a:pt x="189" y="307"/>
                    </a:lnTo>
                    <a:lnTo>
                      <a:pt x="185" y="315"/>
                    </a:lnTo>
                    <a:lnTo>
                      <a:pt x="177" y="323"/>
                    </a:lnTo>
                    <a:lnTo>
                      <a:pt x="168" y="332"/>
                    </a:lnTo>
                    <a:lnTo>
                      <a:pt x="156" y="335"/>
                    </a:lnTo>
                    <a:lnTo>
                      <a:pt x="149" y="339"/>
                    </a:lnTo>
                    <a:lnTo>
                      <a:pt x="141" y="34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" name="Freeform 59"/>
              <p:cNvSpPr>
                <a:spLocks noChangeArrowheads="1"/>
              </p:cNvSpPr>
              <p:nvPr/>
            </p:nvSpPr>
            <p:spPr bwMode="auto">
              <a:xfrm>
                <a:off x="2229" y="1521"/>
                <a:ext cx="61" cy="89"/>
              </a:xfrm>
              <a:custGeom>
                <a:avLst/>
                <a:gdLst>
                  <a:gd name="T0" fmla="*/ 73 w 244"/>
                  <a:gd name="T1" fmla="*/ 0 h 356"/>
                  <a:gd name="T2" fmla="*/ 177 w 244"/>
                  <a:gd name="T3" fmla="*/ 285 h 356"/>
                  <a:gd name="T4" fmla="*/ 177 w 244"/>
                  <a:gd name="T5" fmla="*/ 288 h 356"/>
                  <a:gd name="T6" fmla="*/ 177 w 244"/>
                  <a:gd name="T7" fmla="*/ 292 h 356"/>
                  <a:gd name="T8" fmla="*/ 180 w 244"/>
                  <a:gd name="T9" fmla="*/ 297 h 356"/>
                  <a:gd name="T10" fmla="*/ 185 w 244"/>
                  <a:gd name="T11" fmla="*/ 300 h 356"/>
                  <a:gd name="T12" fmla="*/ 188 w 244"/>
                  <a:gd name="T13" fmla="*/ 300 h 356"/>
                  <a:gd name="T14" fmla="*/ 188 w 244"/>
                  <a:gd name="T15" fmla="*/ 304 h 356"/>
                  <a:gd name="T16" fmla="*/ 192 w 244"/>
                  <a:gd name="T17" fmla="*/ 304 h 356"/>
                  <a:gd name="T18" fmla="*/ 197 w 244"/>
                  <a:gd name="T19" fmla="*/ 304 h 356"/>
                  <a:gd name="T20" fmla="*/ 200 w 244"/>
                  <a:gd name="T21" fmla="*/ 304 h 356"/>
                  <a:gd name="T22" fmla="*/ 205 w 244"/>
                  <a:gd name="T23" fmla="*/ 304 h 356"/>
                  <a:gd name="T24" fmla="*/ 209 w 244"/>
                  <a:gd name="T25" fmla="*/ 304 h 356"/>
                  <a:gd name="T26" fmla="*/ 212 w 244"/>
                  <a:gd name="T27" fmla="*/ 304 h 356"/>
                  <a:gd name="T28" fmla="*/ 217 w 244"/>
                  <a:gd name="T29" fmla="*/ 304 h 356"/>
                  <a:gd name="T30" fmla="*/ 221 w 244"/>
                  <a:gd name="T31" fmla="*/ 304 h 356"/>
                  <a:gd name="T32" fmla="*/ 241 w 244"/>
                  <a:gd name="T33" fmla="*/ 297 h 356"/>
                  <a:gd name="T34" fmla="*/ 244 w 244"/>
                  <a:gd name="T35" fmla="*/ 309 h 356"/>
                  <a:gd name="T36" fmla="*/ 109 w 244"/>
                  <a:gd name="T37" fmla="*/ 356 h 356"/>
                  <a:gd name="T38" fmla="*/ 105 w 244"/>
                  <a:gd name="T39" fmla="*/ 344 h 356"/>
                  <a:gd name="T40" fmla="*/ 121 w 244"/>
                  <a:gd name="T41" fmla="*/ 341 h 356"/>
                  <a:gd name="T42" fmla="*/ 124 w 244"/>
                  <a:gd name="T43" fmla="*/ 336 h 356"/>
                  <a:gd name="T44" fmla="*/ 129 w 244"/>
                  <a:gd name="T45" fmla="*/ 336 h 356"/>
                  <a:gd name="T46" fmla="*/ 133 w 244"/>
                  <a:gd name="T47" fmla="*/ 332 h 356"/>
                  <a:gd name="T48" fmla="*/ 136 w 244"/>
                  <a:gd name="T49" fmla="*/ 332 h 356"/>
                  <a:gd name="T50" fmla="*/ 136 w 244"/>
                  <a:gd name="T51" fmla="*/ 328 h 356"/>
                  <a:gd name="T52" fmla="*/ 141 w 244"/>
                  <a:gd name="T53" fmla="*/ 328 h 356"/>
                  <a:gd name="T54" fmla="*/ 144 w 244"/>
                  <a:gd name="T55" fmla="*/ 324 h 356"/>
                  <a:gd name="T56" fmla="*/ 144 w 244"/>
                  <a:gd name="T57" fmla="*/ 320 h 356"/>
                  <a:gd name="T58" fmla="*/ 148 w 244"/>
                  <a:gd name="T59" fmla="*/ 316 h 356"/>
                  <a:gd name="T60" fmla="*/ 148 w 244"/>
                  <a:gd name="T61" fmla="*/ 312 h 356"/>
                  <a:gd name="T62" fmla="*/ 148 w 244"/>
                  <a:gd name="T63" fmla="*/ 309 h 356"/>
                  <a:gd name="T64" fmla="*/ 148 w 244"/>
                  <a:gd name="T65" fmla="*/ 304 h 356"/>
                  <a:gd name="T66" fmla="*/ 144 w 244"/>
                  <a:gd name="T67" fmla="*/ 300 h 356"/>
                  <a:gd name="T68" fmla="*/ 144 w 244"/>
                  <a:gd name="T69" fmla="*/ 297 h 356"/>
                  <a:gd name="T70" fmla="*/ 65 w 244"/>
                  <a:gd name="T71" fmla="*/ 68 h 356"/>
                  <a:gd name="T72" fmla="*/ 61 w 244"/>
                  <a:gd name="T73" fmla="*/ 68 h 356"/>
                  <a:gd name="T74" fmla="*/ 61 w 244"/>
                  <a:gd name="T75" fmla="*/ 64 h 356"/>
                  <a:gd name="T76" fmla="*/ 61 w 244"/>
                  <a:gd name="T77" fmla="*/ 60 h 356"/>
                  <a:gd name="T78" fmla="*/ 56 w 244"/>
                  <a:gd name="T79" fmla="*/ 60 h 356"/>
                  <a:gd name="T80" fmla="*/ 53 w 244"/>
                  <a:gd name="T81" fmla="*/ 56 h 356"/>
                  <a:gd name="T82" fmla="*/ 49 w 244"/>
                  <a:gd name="T83" fmla="*/ 56 h 356"/>
                  <a:gd name="T84" fmla="*/ 44 w 244"/>
                  <a:gd name="T85" fmla="*/ 56 h 356"/>
                  <a:gd name="T86" fmla="*/ 41 w 244"/>
                  <a:gd name="T87" fmla="*/ 56 h 356"/>
                  <a:gd name="T88" fmla="*/ 36 w 244"/>
                  <a:gd name="T89" fmla="*/ 60 h 356"/>
                  <a:gd name="T90" fmla="*/ 5 w 244"/>
                  <a:gd name="T91" fmla="*/ 73 h 356"/>
                  <a:gd name="T92" fmla="*/ 0 w 244"/>
                  <a:gd name="T93" fmla="*/ 60 h 356"/>
                  <a:gd name="T94" fmla="*/ 17 w 244"/>
                  <a:gd name="T95" fmla="*/ 53 h 356"/>
                  <a:gd name="T96" fmla="*/ 21 w 244"/>
                  <a:gd name="T97" fmla="*/ 53 h 356"/>
                  <a:gd name="T98" fmla="*/ 29 w 244"/>
                  <a:gd name="T99" fmla="*/ 48 h 356"/>
                  <a:gd name="T100" fmla="*/ 32 w 244"/>
                  <a:gd name="T101" fmla="*/ 48 h 356"/>
                  <a:gd name="T102" fmla="*/ 36 w 244"/>
                  <a:gd name="T103" fmla="*/ 44 h 356"/>
                  <a:gd name="T104" fmla="*/ 41 w 244"/>
                  <a:gd name="T105" fmla="*/ 41 h 356"/>
                  <a:gd name="T106" fmla="*/ 44 w 244"/>
                  <a:gd name="T107" fmla="*/ 41 h 356"/>
                  <a:gd name="T108" fmla="*/ 49 w 244"/>
                  <a:gd name="T109" fmla="*/ 36 h 356"/>
                  <a:gd name="T110" fmla="*/ 53 w 244"/>
                  <a:gd name="T111" fmla="*/ 32 h 356"/>
                  <a:gd name="T112" fmla="*/ 53 w 244"/>
                  <a:gd name="T113" fmla="*/ 29 h 356"/>
                  <a:gd name="T114" fmla="*/ 56 w 244"/>
                  <a:gd name="T115" fmla="*/ 24 h 356"/>
                  <a:gd name="T116" fmla="*/ 61 w 244"/>
                  <a:gd name="T117" fmla="*/ 17 h 356"/>
                  <a:gd name="T118" fmla="*/ 65 w 244"/>
                  <a:gd name="T119" fmla="*/ 12 h 356"/>
                  <a:gd name="T120" fmla="*/ 65 w 244"/>
                  <a:gd name="T121" fmla="*/ 4 h 356"/>
                  <a:gd name="T122" fmla="*/ 65 w 244"/>
                  <a:gd name="T123" fmla="*/ 0 h 356"/>
                  <a:gd name="T124" fmla="*/ 73 w 244"/>
                  <a:gd name="T125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4" h="356">
                    <a:moveTo>
                      <a:pt x="73" y="0"/>
                    </a:moveTo>
                    <a:lnTo>
                      <a:pt x="177" y="285"/>
                    </a:lnTo>
                    <a:lnTo>
                      <a:pt x="177" y="288"/>
                    </a:lnTo>
                    <a:lnTo>
                      <a:pt x="177" y="292"/>
                    </a:lnTo>
                    <a:lnTo>
                      <a:pt x="180" y="297"/>
                    </a:lnTo>
                    <a:lnTo>
                      <a:pt x="185" y="300"/>
                    </a:lnTo>
                    <a:lnTo>
                      <a:pt x="188" y="300"/>
                    </a:lnTo>
                    <a:lnTo>
                      <a:pt x="188" y="304"/>
                    </a:lnTo>
                    <a:lnTo>
                      <a:pt x="192" y="304"/>
                    </a:lnTo>
                    <a:lnTo>
                      <a:pt x="197" y="304"/>
                    </a:lnTo>
                    <a:lnTo>
                      <a:pt x="200" y="304"/>
                    </a:lnTo>
                    <a:lnTo>
                      <a:pt x="205" y="304"/>
                    </a:lnTo>
                    <a:lnTo>
                      <a:pt x="209" y="304"/>
                    </a:lnTo>
                    <a:lnTo>
                      <a:pt x="212" y="304"/>
                    </a:lnTo>
                    <a:lnTo>
                      <a:pt x="217" y="304"/>
                    </a:lnTo>
                    <a:lnTo>
                      <a:pt x="221" y="304"/>
                    </a:lnTo>
                    <a:lnTo>
                      <a:pt x="241" y="297"/>
                    </a:lnTo>
                    <a:lnTo>
                      <a:pt x="244" y="309"/>
                    </a:lnTo>
                    <a:lnTo>
                      <a:pt x="109" y="356"/>
                    </a:lnTo>
                    <a:lnTo>
                      <a:pt x="105" y="344"/>
                    </a:lnTo>
                    <a:lnTo>
                      <a:pt x="121" y="341"/>
                    </a:lnTo>
                    <a:lnTo>
                      <a:pt x="124" y="336"/>
                    </a:lnTo>
                    <a:lnTo>
                      <a:pt x="129" y="336"/>
                    </a:lnTo>
                    <a:lnTo>
                      <a:pt x="133" y="332"/>
                    </a:lnTo>
                    <a:lnTo>
                      <a:pt x="136" y="332"/>
                    </a:lnTo>
                    <a:lnTo>
                      <a:pt x="136" y="328"/>
                    </a:lnTo>
                    <a:lnTo>
                      <a:pt x="141" y="328"/>
                    </a:lnTo>
                    <a:lnTo>
                      <a:pt x="144" y="324"/>
                    </a:lnTo>
                    <a:lnTo>
                      <a:pt x="144" y="320"/>
                    </a:lnTo>
                    <a:lnTo>
                      <a:pt x="148" y="316"/>
                    </a:lnTo>
                    <a:lnTo>
                      <a:pt x="148" y="312"/>
                    </a:lnTo>
                    <a:lnTo>
                      <a:pt x="148" y="309"/>
                    </a:lnTo>
                    <a:lnTo>
                      <a:pt x="148" y="304"/>
                    </a:lnTo>
                    <a:lnTo>
                      <a:pt x="144" y="300"/>
                    </a:lnTo>
                    <a:lnTo>
                      <a:pt x="144" y="297"/>
                    </a:lnTo>
                    <a:lnTo>
                      <a:pt x="65" y="68"/>
                    </a:lnTo>
                    <a:lnTo>
                      <a:pt x="61" y="68"/>
                    </a:lnTo>
                    <a:lnTo>
                      <a:pt x="61" y="64"/>
                    </a:lnTo>
                    <a:lnTo>
                      <a:pt x="61" y="60"/>
                    </a:lnTo>
                    <a:lnTo>
                      <a:pt x="56" y="60"/>
                    </a:lnTo>
                    <a:lnTo>
                      <a:pt x="53" y="56"/>
                    </a:lnTo>
                    <a:lnTo>
                      <a:pt x="49" y="56"/>
                    </a:lnTo>
                    <a:lnTo>
                      <a:pt x="44" y="56"/>
                    </a:lnTo>
                    <a:lnTo>
                      <a:pt x="41" y="56"/>
                    </a:lnTo>
                    <a:lnTo>
                      <a:pt x="36" y="60"/>
                    </a:lnTo>
                    <a:lnTo>
                      <a:pt x="5" y="73"/>
                    </a:lnTo>
                    <a:lnTo>
                      <a:pt x="0" y="60"/>
                    </a:lnTo>
                    <a:lnTo>
                      <a:pt x="17" y="53"/>
                    </a:lnTo>
                    <a:lnTo>
                      <a:pt x="21" y="53"/>
                    </a:lnTo>
                    <a:lnTo>
                      <a:pt x="29" y="48"/>
                    </a:lnTo>
                    <a:lnTo>
                      <a:pt x="32" y="48"/>
                    </a:lnTo>
                    <a:lnTo>
                      <a:pt x="36" y="44"/>
                    </a:lnTo>
                    <a:lnTo>
                      <a:pt x="41" y="41"/>
                    </a:lnTo>
                    <a:lnTo>
                      <a:pt x="44" y="41"/>
                    </a:lnTo>
                    <a:lnTo>
                      <a:pt x="49" y="36"/>
                    </a:lnTo>
                    <a:lnTo>
                      <a:pt x="53" y="32"/>
                    </a:lnTo>
                    <a:lnTo>
                      <a:pt x="53" y="29"/>
                    </a:lnTo>
                    <a:lnTo>
                      <a:pt x="56" y="24"/>
                    </a:lnTo>
                    <a:lnTo>
                      <a:pt x="61" y="17"/>
                    </a:lnTo>
                    <a:lnTo>
                      <a:pt x="65" y="12"/>
                    </a:lnTo>
                    <a:lnTo>
                      <a:pt x="65" y="4"/>
                    </a:lnTo>
                    <a:lnTo>
                      <a:pt x="65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" name="Freeform 60"/>
              <p:cNvSpPr>
                <a:spLocks noChangeArrowheads="1"/>
              </p:cNvSpPr>
              <p:nvPr/>
            </p:nvSpPr>
            <p:spPr bwMode="auto">
              <a:xfrm>
                <a:off x="2289" y="1499"/>
                <a:ext cx="62" cy="89"/>
              </a:xfrm>
              <a:custGeom>
                <a:avLst/>
                <a:gdLst>
                  <a:gd name="T0" fmla="*/ 176 w 248"/>
                  <a:gd name="T1" fmla="*/ 285 h 356"/>
                  <a:gd name="T2" fmla="*/ 180 w 248"/>
                  <a:gd name="T3" fmla="*/ 292 h 356"/>
                  <a:gd name="T4" fmla="*/ 183 w 248"/>
                  <a:gd name="T5" fmla="*/ 300 h 356"/>
                  <a:gd name="T6" fmla="*/ 192 w 248"/>
                  <a:gd name="T7" fmla="*/ 300 h 356"/>
                  <a:gd name="T8" fmla="*/ 195 w 248"/>
                  <a:gd name="T9" fmla="*/ 304 h 356"/>
                  <a:gd name="T10" fmla="*/ 207 w 248"/>
                  <a:gd name="T11" fmla="*/ 304 h 356"/>
                  <a:gd name="T12" fmla="*/ 215 w 248"/>
                  <a:gd name="T13" fmla="*/ 304 h 356"/>
                  <a:gd name="T14" fmla="*/ 224 w 248"/>
                  <a:gd name="T15" fmla="*/ 304 h 356"/>
                  <a:gd name="T16" fmla="*/ 248 w 248"/>
                  <a:gd name="T17" fmla="*/ 308 h 356"/>
                  <a:gd name="T18" fmla="*/ 103 w 248"/>
                  <a:gd name="T19" fmla="*/ 344 h 356"/>
                  <a:gd name="T20" fmla="*/ 127 w 248"/>
                  <a:gd name="T21" fmla="*/ 336 h 356"/>
                  <a:gd name="T22" fmla="*/ 136 w 248"/>
                  <a:gd name="T23" fmla="*/ 332 h 356"/>
                  <a:gd name="T24" fmla="*/ 139 w 248"/>
                  <a:gd name="T25" fmla="*/ 329 h 356"/>
                  <a:gd name="T26" fmla="*/ 144 w 248"/>
                  <a:gd name="T27" fmla="*/ 324 h 356"/>
                  <a:gd name="T28" fmla="*/ 148 w 248"/>
                  <a:gd name="T29" fmla="*/ 320 h 356"/>
                  <a:gd name="T30" fmla="*/ 151 w 248"/>
                  <a:gd name="T31" fmla="*/ 312 h 356"/>
                  <a:gd name="T32" fmla="*/ 148 w 248"/>
                  <a:gd name="T33" fmla="*/ 304 h 356"/>
                  <a:gd name="T34" fmla="*/ 148 w 248"/>
                  <a:gd name="T35" fmla="*/ 296 h 356"/>
                  <a:gd name="T36" fmla="*/ 59 w 248"/>
                  <a:gd name="T37" fmla="*/ 68 h 356"/>
                  <a:gd name="T38" fmla="*/ 59 w 248"/>
                  <a:gd name="T39" fmla="*/ 61 h 356"/>
                  <a:gd name="T40" fmla="*/ 51 w 248"/>
                  <a:gd name="T41" fmla="*/ 61 h 356"/>
                  <a:gd name="T42" fmla="*/ 47 w 248"/>
                  <a:gd name="T43" fmla="*/ 56 h 356"/>
                  <a:gd name="T44" fmla="*/ 39 w 248"/>
                  <a:gd name="T45" fmla="*/ 56 h 356"/>
                  <a:gd name="T46" fmla="*/ 3 w 248"/>
                  <a:gd name="T47" fmla="*/ 73 h 356"/>
                  <a:gd name="T48" fmla="*/ 15 w 248"/>
                  <a:gd name="T49" fmla="*/ 52 h 356"/>
                  <a:gd name="T50" fmla="*/ 27 w 248"/>
                  <a:gd name="T51" fmla="*/ 49 h 356"/>
                  <a:gd name="T52" fmla="*/ 36 w 248"/>
                  <a:gd name="T53" fmla="*/ 44 h 356"/>
                  <a:gd name="T54" fmla="*/ 44 w 248"/>
                  <a:gd name="T55" fmla="*/ 40 h 356"/>
                  <a:gd name="T56" fmla="*/ 51 w 248"/>
                  <a:gd name="T57" fmla="*/ 32 h 356"/>
                  <a:gd name="T58" fmla="*/ 56 w 248"/>
                  <a:gd name="T59" fmla="*/ 24 h 356"/>
                  <a:gd name="T60" fmla="*/ 59 w 248"/>
                  <a:gd name="T61" fmla="*/ 17 h 356"/>
                  <a:gd name="T62" fmla="*/ 64 w 248"/>
                  <a:gd name="T63" fmla="*/ 8 h 356"/>
                  <a:gd name="T64" fmla="*/ 71 w 248"/>
                  <a:gd name="T65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8" h="356">
                    <a:moveTo>
                      <a:pt x="71" y="0"/>
                    </a:moveTo>
                    <a:lnTo>
                      <a:pt x="176" y="285"/>
                    </a:lnTo>
                    <a:lnTo>
                      <a:pt x="180" y="288"/>
                    </a:lnTo>
                    <a:lnTo>
                      <a:pt x="180" y="292"/>
                    </a:lnTo>
                    <a:lnTo>
                      <a:pt x="183" y="296"/>
                    </a:lnTo>
                    <a:lnTo>
                      <a:pt x="183" y="300"/>
                    </a:lnTo>
                    <a:lnTo>
                      <a:pt x="188" y="300"/>
                    </a:lnTo>
                    <a:lnTo>
                      <a:pt x="192" y="300"/>
                    </a:lnTo>
                    <a:lnTo>
                      <a:pt x="192" y="304"/>
                    </a:lnTo>
                    <a:lnTo>
                      <a:pt x="195" y="304"/>
                    </a:lnTo>
                    <a:lnTo>
                      <a:pt x="200" y="304"/>
                    </a:lnTo>
                    <a:lnTo>
                      <a:pt x="207" y="304"/>
                    </a:lnTo>
                    <a:lnTo>
                      <a:pt x="212" y="304"/>
                    </a:lnTo>
                    <a:lnTo>
                      <a:pt x="215" y="304"/>
                    </a:lnTo>
                    <a:lnTo>
                      <a:pt x="220" y="304"/>
                    </a:lnTo>
                    <a:lnTo>
                      <a:pt x="224" y="304"/>
                    </a:lnTo>
                    <a:lnTo>
                      <a:pt x="244" y="296"/>
                    </a:lnTo>
                    <a:lnTo>
                      <a:pt x="248" y="308"/>
                    </a:lnTo>
                    <a:lnTo>
                      <a:pt x="107" y="356"/>
                    </a:lnTo>
                    <a:lnTo>
                      <a:pt x="103" y="344"/>
                    </a:lnTo>
                    <a:lnTo>
                      <a:pt x="120" y="341"/>
                    </a:lnTo>
                    <a:lnTo>
                      <a:pt x="127" y="336"/>
                    </a:lnTo>
                    <a:lnTo>
                      <a:pt x="132" y="336"/>
                    </a:lnTo>
                    <a:lnTo>
                      <a:pt x="136" y="332"/>
                    </a:lnTo>
                    <a:lnTo>
                      <a:pt x="139" y="332"/>
                    </a:lnTo>
                    <a:lnTo>
                      <a:pt x="139" y="329"/>
                    </a:lnTo>
                    <a:lnTo>
                      <a:pt x="144" y="329"/>
                    </a:lnTo>
                    <a:lnTo>
                      <a:pt x="144" y="324"/>
                    </a:lnTo>
                    <a:lnTo>
                      <a:pt x="148" y="324"/>
                    </a:lnTo>
                    <a:lnTo>
                      <a:pt x="148" y="320"/>
                    </a:lnTo>
                    <a:lnTo>
                      <a:pt x="148" y="317"/>
                    </a:lnTo>
                    <a:lnTo>
                      <a:pt x="151" y="312"/>
                    </a:lnTo>
                    <a:lnTo>
                      <a:pt x="151" y="308"/>
                    </a:lnTo>
                    <a:lnTo>
                      <a:pt x="148" y="304"/>
                    </a:lnTo>
                    <a:lnTo>
                      <a:pt x="148" y="300"/>
                    </a:lnTo>
                    <a:lnTo>
                      <a:pt x="148" y="296"/>
                    </a:lnTo>
                    <a:lnTo>
                      <a:pt x="64" y="68"/>
                    </a:lnTo>
                    <a:lnTo>
                      <a:pt x="59" y="68"/>
                    </a:lnTo>
                    <a:lnTo>
                      <a:pt x="59" y="64"/>
                    </a:lnTo>
                    <a:lnTo>
                      <a:pt x="59" y="61"/>
                    </a:lnTo>
                    <a:lnTo>
                      <a:pt x="56" y="61"/>
                    </a:lnTo>
                    <a:lnTo>
                      <a:pt x="51" y="61"/>
                    </a:lnTo>
                    <a:lnTo>
                      <a:pt x="51" y="56"/>
                    </a:lnTo>
                    <a:lnTo>
                      <a:pt x="47" y="56"/>
                    </a:lnTo>
                    <a:lnTo>
                      <a:pt x="44" y="56"/>
                    </a:lnTo>
                    <a:lnTo>
                      <a:pt x="39" y="56"/>
                    </a:lnTo>
                    <a:lnTo>
                      <a:pt x="36" y="61"/>
                    </a:lnTo>
                    <a:lnTo>
                      <a:pt x="3" y="73"/>
                    </a:lnTo>
                    <a:lnTo>
                      <a:pt x="0" y="61"/>
                    </a:lnTo>
                    <a:lnTo>
                      <a:pt x="15" y="52"/>
                    </a:lnTo>
                    <a:lnTo>
                      <a:pt x="24" y="52"/>
                    </a:lnTo>
                    <a:lnTo>
                      <a:pt x="27" y="49"/>
                    </a:lnTo>
                    <a:lnTo>
                      <a:pt x="32" y="49"/>
                    </a:lnTo>
                    <a:lnTo>
                      <a:pt x="36" y="44"/>
                    </a:lnTo>
                    <a:lnTo>
                      <a:pt x="39" y="40"/>
                    </a:lnTo>
                    <a:lnTo>
                      <a:pt x="44" y="40"/>
                    </a:lnTo>
                    <a:lnTo>
                      <a:pt x="47" y="36"/>
                    </a:lnTo>
                    <a:lnTo>
                      <a:pt x="51" y="32"/>
                    </a:lnTo>
                    <a:lnTo>
                      <a:pt x="51" y="29"/>
                    </a:lnTo>
                    <a:lnTo>
                      <a:pt x="56" y="24"/>
                    </a:lnTo>
                    <a:lnTo>
                      <a:pt x="59" y="20"/>
                    </a:lnTo>
                    <a:lnTo>
                      <a:pt x="59" y="17"/>
                    </a:lnTo>
                    <a:lnTo>
                      <a:pt x="64" y="12"/>
                    </a:lnTo>
                    <a:lnTo>
                      <a:pt x="64" y="8"/>
                    </a:lnTo>
                    <a:lnTo>
                      <a:pt x="64" y="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" name="Freeform 61"/>
              <p:cNvSpPr>
                <a:spLocks noEditPoints="1" noChangeArrowheads="1"/>
              </p:cNvSpPr>
              <p:nvPr/>
            </p:nvSpPr>
            <p:spPr bwMode="auto">
              <a:xfrm>
                <a:off x="2349" y="1478"/>
                <a:ext cx="58" cy="85"/>
              </a:xfrm>
              <a:custGeom>
                <a:avLst/>
                <a:gdLst>
                  <a:gd name="T0" fmla="*/ 53 w 232"/>
                  <a:gd name="T1" fmla="*/ 27 h 339"/>
                  <a:gd name="T2" fmla="*/ 41 w 232"/>
                  <a:gd name="T3" fmla="*/ 47 h 339"/>
                  <a:gd name="T4" fmla="*/ 32 w 232"/>
                  <a:gd name="T5" fmla="*/ 76 h 339"/>
                  <a:gd name="T6" fmla="*/ 37 w 232"/>
                  <a:gd name="T7" fmla="*/ 115 h 339"/>
                  <a:gd name="T8" fmla="*/ 44 w 232"/>
                  <a:gd name="T9" fmla="*/ 159 h 339"/>
                  <a:gd name="T10" fmla="*/ 61 w 232"/>
                  <a:gd name="T11" fmla="*/ 207 h 339"/>
                  <a:gd name="T12" fmla="*/ 81 w 232"/>
                  <a:gd name="T13" fmla="*/ 256 h 339"/>
                  <a:gd name="T14" fmla="*/ 105 w 232"/>
                  <a:gd name="T15" fmla="*/ 287 h 339"/>
                  <a:gd name="T16" fmla="*/ 129 w 232"/>
                  <a:gd name="T17" fmla="*/ 312 h 339"/>
                  <a:gd name="T18" fmla="*/ 153 w 232"/>
                  <a:gd name="T19" fmla="*/ 319 h 339"/>
                  <a:gd name="T20" fmla="*/ 173 w 232"/>
                  <a:gd name="T21" fmla="*/ 319 h 339"/>
                  <a:gd name="T22" fmla="*/ 188 w 232"/>
                  <a:gd name="T23" fmla="*/ 307 h 339"/>
                  <a:gd name="T24" fmla="*/ 200 w 232"/>
                  <a:gd name="T25" fmla="*/ 283 h 339"/>
                  <a:gd name="T26" fmla="*/ 200 w 232"/>
                  <a:gd name="T27" fmla="*/ 251 h 339"/>
                  <a:gd name="T28" fmla="*/ 197 w 232"/>
                  <a:gd name="T29" fmla="*/ 212 h 339"/>
                  <a:gd name="T30" fmla="*/ 185 w 232"/>
                  <a:gd name="T31" fmla="*/ 163 h 339"/>
                  <a:gd name="T32" fmla="*/ 165 w 232"/>
                  <a:gd name="T33" fmla="*/ 115 h 339"/>
                  <a:gd name="T34" fmla="*/ 144 w 232"/>
                  <a:gd name="T35" fmla="*/ 76 h 339"/>
                  <a:gd name="T36" fmla="*/ 124 w 232"/>
                  <a:gd name="T37" fmla="*/ 44 h 339"/>
                  <a:gd name="T38" fmla="*/ 100 w 232"/>
                  <a:gd name="T39" fmla="*/ 23 h 339"/>
                  <a:gd name="T40" fmla="*/ 76 w 232"/>
                  <a:gd name="T41" fmla="*/ 15 h 339"/>
                  <a:gd name="T42" fmla="*/ 176 w 232"/>
                  <a:gd name="T43" fmla="*/ 335 h 339"/>
                  <a:gd name="T44" fmla="*/ 144 w 232"/>
                  <a:gd name="T45" fmla="*/ 339 h 339"/>
                  <a:gd name="T46" fmla="*/ 112 w 232"/>
                  <a:gd name="T47" fmla="*/ 331 h 339"/>
                  <a:gd name="T48" fmla="*/ 81 w 232"/>
                  <a:gd name="T49" fmla="*/ 307 h 339"/>
                  <a:gd name="T50" fmla="*/ 53 w 232"/>
                  <a:gd name="T51" fmla="*/ 271 h 339"/>
                  <a:gd name="T52" fmla="*/ 24 w 232"/>
                  <a:gd name="T53" fmla="*/ 224 h 339"/>
                  <a:gd name="T54" fmla="*/ 9 w 232"/>
                  <a:gd name="T55" fmla="*/ 168 h 339"/>
                  <a:gd name="T56" fmla="*/ 0 w 232"/>
                  <a:gd name="T57" fmla="*/ 119 h 339"/>
                  <a:gd name="T58" fmla="*/ 5 w 232"/>
                  <a:gd name="T59" fmla="*/ 76 h 339"/>
                  <a:gd name="T60" fmla="*/ 17 w 232"/>
                  <a:gd name="T61" fmla="*/ 39 h 339"/>
                  <a:gd name="T62" fmla="*/ 37 w 232"/>
                  <a:gd name="T63" fmla="*/ 15 h 339"/>
                  <a:gd name="T64" fmla="*/ 68 w 232"/>
                  <a:gd name="T65" fmla="*/ 3 h 339"/>
                  <a:gd name="T66" fmla="*/ 100 w 232"/>
                  <a:gd name="T67" fmla="*/ 3 h 339"/>
                  <a:gd name="T68" fmla="*/ 132 w 232"/>
                  <a:gd name="T69" fmla="*/ 15 h 339"/>
                  <a:gd name="T70" fmla="*/ 161 w 232"/>
                  <a:gd name="T71" fmla="*/ 44 h 339"/>
                  <a:gd name="T72" fmla="*/ 188 w 232"/>
                  <a:gd name="T73" fmla="*/ 83 h 339"/>
                  <a:gd name="T74" fmla="*/ 212 w 232"/>
                  <a:gd name="T75" fmla="*/ 132 h 339"/>
                  <a:gd name="T76" fmla="*/ 229 w 232"/>
                  <a:gd name="T77" fmla="*/ 188 h 339"/>
                  <a:gd name="T78" fmla="*/ 232 w 232"/>
                  <a:gd name="T79" fmla="*/ 235 h 339"/>
                  <a:gd name="T80" fmla="*/ 224 w 232"/>
                  <a:gd name="T81" fmla="*/ 279 h 339"/>
                  <a:gd name="T82" fmla="*/ 212 w 232"/>
                  <a:gd name="T83" fmla="*/ 312 h 339"/>
                  <a:gd name="T84" fmla="*/ 188 w 232"/>
                  <a:gd name="T85" fmla="*/ 331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1" h="339">
                    <a:moveTo>
                      <a:pt x="61" y="20"/>
                    </a:moveTo>
                    <a:lnTo>
                      <a:pt x="56" y="23"/>
                    </a:lnTo>
                    <a:lnTo>
                      <a:pt x="53" y="27"/>
                    </a:lnTo>
                    <a:lnTo>
                      <a:pt x="44" y="32"/>
                    </a:lnTo>
                    <a:lnTo>
                      <a:pt x="44" y="39"/>
                    </a:lnTo>
                    <a:lnTo>
                      <a:pt x="41" y="47"/>
                    </a:lnTo>
                    <a:lnTo>
                      <a:pt x="37" y="56"/>
                    </a:lnTo>
                    <a:lnTo>
                      <a:pt x="32" y="63"/>
                    </a:lnTo>
                    <a:lnTo>
                      <a:pt x="32" y="76"/>
                    </a:lnTo>
                    <a:lnTo>
                      <a:pt x="32" y="88"/>
                    </a:lnTo>
                    <a:lnTo>
                      <a:pt x="32" y="100"/>
                    </a:lnTo>
                    <a:lnTo>
                      <a:pt x="37" y="115"/>
                    </a:lnTo>
                    <a:lnTo>
                      <a:pt x="37" y="127"/>
                    </a:lnTo>
                    <a:lnTo>
                      <a:pt x="41" y="144"/>
                    </a:lnTo>
                    <a:lnTo>
                      <a:pt x="44" y="159"/>
                    </a:lnTo>
                    <a:lnTo>
                      <a:pt x="49" y="175"/>
                    </a:lnTo>
                    <a:lnTo>
                      <a:pt x="56" y="191"/>
                    </a:lnTo>
                    <a:lnTo>
                      <a:pt x="61" y="207"/>
                    </a:lnTo>
                    <a:lnTo>
                      <a:pt x="68" y="224"/>
                    </a:lnTo>
                    <a:lnTo>
                      <a:pt x="76" y="239"/>
                    </a:lnTo>
                    <a:lnTo>
                      <a:pt x="81" y="256"/>
                    </a:lnTo>
                    <a:lnTo>
                      <a:pt x="88" y="268"/>
                    </a:lnTo>
                    <a:lnTo>
                      <a:pt x="97" y="275"/>
                    </a:lnTo>
                    <a:lnTo>
                      <a:pt x="105" y="287"/>
                    </a:lnTo>
                    <a:lnTo>
                      <a:pt x="112" y="295"/>
                    </a:lnTo>
                    <a:lnTo>
                      <a:pt x="120" y="303"/>
                    </a:lnTo>
                    <a:lnTo>
                      <a:pt x="129" y="312"/>
                    </a:lnTo>
                    <a:lnTo>
                      <a:pt x="137" y="315"/>
                    </a:lnTo>
                    <a:lnTo>
                      <a:pt x="144" y="319"/>
                    </a:lnTo>
                    <a:lnTo>
                      <a:pt x="153" y="319"/>
                    </a:lnTo>
                    <a:lnTo>
                      <a:pt x="156" y="324"/>
                    </a:lnTo>
                    <a:lnTo>
                      <a:pt x="165" y="319"/>
                    </a:lnTo>
                    <a:lnTo>
                      <a:pt x="173" y="319"/>
                    </a:lnTo>
                    <a:lnTo>
                      <a:pt x="176" y="315"/>
                    </a:lnTo>
                    <a:lnTo>
                      <a:pt x="185" y="312"/>
                    </a:lnTo>
                    <a:lnTo>
                      <a:pt x="188" y="307"/>
                    </a:lnTo>
                    <a:lnTo>
                      <a:pt x="193" y="300"/>
                    </a:lnTo>
                    <a:lnTo>
                      <a:pt x="197" y="291"/>
                    </a:lnTo>
                    <a:lnTo>
                      <a:pt x="200" y="283"/>
                    </a:lnTo>
                    <a:lnTo>
                      <a:pt x="200" y="275"/>
                    </a:lnTo>
                    <a:lnTo>
                      <a:pt x="200" y="263"/>
                    </a:lnTo>
                    <a:lnTo>
                      <a:pt x="200" y="251"/>
                    </a:lnTo>
                    <a:lnTo>
                      <a:pt x="200" y="239"/>
                    </a:lnTo>
                    <a:lnTo>
                      <a:pt x="200" y="227"/>
                    </a:lnTo>
                    <a:lnTo>
                      <a:pt x="197" y="212"/>
                    </a:lnTo>
                    <a:lnTo>
                      <a:pt x="193" y="195"/>
                    </a:lnTo>
                    <a:lnTo>
                      <a:pt x="188" y="183"/>
                    </a:lnTo>
                    <a:lnTo>
                      <a:pt x="185" y="163"/>
                    </a:lnTo>
                    <a:lnTo>
                      <a:pt x="176" y="147"/>
                    </a:lnTo>
                    <a:lnTo>
                      <a:pt x="173" y="132"/>
                    </a:lnTo>
                    <a:lnTo>
                      <a:pt x="165" y="115"/>
                    </a:lnTo>
                    <a:lnTo>
                      <a:pt x="156" y="100"/>
                    </a:lnTo>
                    <a:lnTo>
                      <a:pt x="153" y="88"/>
                    </a:lnTo>
                    <a:lnTo>
                      <a:pt x="144" y="76"/>
                    </a:lnTo>
                    <a:lnTo>
                      <a:pt x="137" y="63"/>
                    </a:lnTo>
                    <a:lnTo>
                      <a:pt x="129" y="51"/>
                    </a:lnTo>
                    <a:lnTo>
                      <a:pt x="124" y="44"/>
                    </a:lnTo>
                    <a:lnTo>
                      <a:pt x="117" y="35"/>
                    </a:lnTo>
                    <a:lnTo>
                      <a:pt x="109" y="27"/>
                    </a:lnTo>
                    <a:lnTo>
                      <a:pt x="100" y="23"/>
                    </a:lnTo>
                    <a:lnTo>
                      <a:pt x="93" y="20"/>
                    </a:lnTo>
                    <a:lnTo>
                      <a:pt x="85" y="20"/>
                    </a:lnTo>
                    <a:lnTo>
                      <a:pt x="76" y="15"/>
                    </a:lnTo>
                    <a:lnTo>
                      <a:pt x="68" y="20"/>
                    </a:lnTo>
                    <a:lnTo>
                      <a:pt x="61" y="20"/>
                    </a:lnTo>
                    <a:close/>
                    <a:moveTo>
                      <a:pt x="176" y="335"/>
                    </a:moveTo>
                    <a:lnTo>
                      <a:pt x="168" y="335"/>
                    </a:lnTo>
                    <a:lnTo>
                      <a:pt x="156" y="339"/>
                    </a:lnTo>
                    <a:lnTo>
                      <a:pt x="144" y="339"/>
                    </a:lnTo>
                    <a:lnTo>
                      <a:pt x="137" y="335"/>
                    </a:lnTo>
                    <a:lnTo>
                      <a:pt x="124" y="335"/>
                    </a:lnTo>
                    <a:lnTo>
                      <a:pt x="112" y="331"/>
                    </a:lnTo>
                    <a:lnTo>
                      <a:pt x="105" y="324"/>
                    </a:lnTo>
                    <a:lnTo>
                      <a:pt x="93" y="315"/>
                    </a:lnTo>
                    <a:lnTo>
                      <a:pt x="81" y="307"/>
                    </a:lnTo>
                    <a:lnTo>
                      <a:pt x="68" y="295"/>
                    </a:lnTo>
                    <a:lnTo>
                      <a:pt x="61" y="287"/>
                    </a:lnTo>
                    <a:lnTo>
                      <a:pt x="53" y="271"/>
                    </a:lnTo>
                    <a:lnTo>
                      <a:pt x="44" y="256"/>
                    </a:lnTo>
                    <a:lnTo>
                      <a:pt x="32" y="239"/>
                    </a:lnTo>
                    <a:lnTo>
                      <a:pt x="24" y="224"/>
                    </a:lnTo>
                    <a:lnTo>
                      <a:pt x="20" y="203"/>
                    </a:lnTo>
                    <a:lnTo>
                      <a:pt x="12" y="188"/>
                    </a:lnTo>
                    <a:lnTo>
                      <a:pt x="9" y="168"/>
                    </a:lnTo>
                    <a:lnTo>
                      <a:pt x="5" y="151"/>
                    </a:lnTo>
                    <a:lnTo>
                      <a:pt x="0" y="135"/>
                    </a:lnTo>
                    <a:lnTo>
                      <a:pt x="0" y="119"/>
                    </a:lnTo>
                    <a:lnTo>
                      <a:pt x="0" y="103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5" y="63"/>
                    </a:lnTo>
                    <a:lnTo>
                      <a:pt x="12" y="51"/>
                    </a:lnTo>
                    <a:lnTo>
                      <a:pt x="17" y="39"/>
                    </a:lnTo>
                    <a:lnTo>
                      <a:pt x="20" y="32"/>
                    </a:lnTo>
                    <a:lnTo>
                      <a:pt x="29" y="23"/>
                    </a:lnTo>
                    <a:lnTo>
                      <a:pt x="37" y="15"/>
                    </a:lnTo>
                    <a:lnTo>
                      <a:pt x="49" y="7"/>
                    </a:lnTo>
                    <a:lnTo>
                      <a:pt x="56" y="3"/>
                    </a:lnTo>
                    <a:lnTo>
                      <a:pt x="68" y="3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100" y="3"/>
                    </a:lnTo>
                    <a:lnTo>
                      <a:pt x="109" y="3"/>
                    </a:lnTo>
                    <a:lnTo>
                      <a:pt x="120" y="7"/>
                    </a:lnTo>
                    <a:lnTo>
                      <a:pt x="132" y="15"/>
                    </a:lnTo>
                    <a:lnTo>
                      <a:pt x="141" y="23"/>
                    </a:lnTo>
                    <a:lnTo>
                      <a:pt x="153" y="32"/>
                    </a:lnTo>
                    <a:lnTo>
                      <a:pt x="161" y="44"/>
                    </a:lnTo>
                    <a:lnTo>
                      <a:pt x="173" y="56"/>
                    </a:lnTo>
                    <a:lnTo>
                      <a:pt x="181" y="68"/>
                    </a:lnTo>
                    <a:lnTo>
                      <a:pt x="188" y="83"/>
                    </a:lnTo>
                    <a:lnTo>
                      <a:pt x="197" y="95"/>
                    </a:lnTo>
                    <a:lnTo>
                      <a:pt x="205" y="115"/>
                    </a:lnTo>
                    <a:lnTo>
                      <a:pt x="212" y="132"/>
                    </a:lnTo>
                    <a:lnTo>
                      <a:pt x="220" y="151"/>
                    </a:lnTo>
                    <a:lnTo>
                      <a:pt x="224" y="171"/>
                    </a:lnTo>
                    <a:lnTo>
                      <a:pt x="229" y="188"/>
                    </a:lnTo>
                    <a:lnTo>
                      <a:pt x="232" y="207"/>
                    </a:lnTo>
                    <a:lnTo>
                      <a:pt x="232" y="219"/>
                    </a:lnTo>
                    <a:lnTo>
                      <a:pt x="232" y="235"/>
                    </a:lnTo>
                    <a:lnTo>
                      <a:pt x="232" y="251"/>
                    </a:lnTo>
                    <a:lnTo>
                      <a:pt x="229" y="263"/>
                    </a:lnTo>
                    <a:lnTo>
                      <a:pt x="224" y="279"/>
                    </a:lnTo>
                    <a:lnTo>
                      <a:pt x="220" y="291"/>
                    </a:lnTo>
                    <a:lnTo>
                      <a:pt x="217" y="300"/>
                    </a:lnTo>
                    <a:lnTo>
                      <a:pt x="212" y="312"/>
                    </a:lnTo>
                    <a:lnTo>
                      <a:pt x="205" y="319"/>
                    </a:lnTo>
                    <a:lnTo>
                      <a:pt x="197" y="324"/>
                    </a:lnTo>
                    <a:lnTo>
                      <a:pt x="188" y="331"/>
                    </a:lnTo>
                    <a:lnTo>
                      <a:pt x="176" y="33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3" name="Freeform 62"/>
              <p:cNvSpPr>
                <a:spLocks noChangeArrowheads="1"/>
              </p:cNvSpPr>
              <p:nvPr/>
            </p:nvSpPr>
            <p:spPr bwMode="auto">
              <a:xfrm>
                <a:off x="1979" y="1661"/>
                <a:ext cx="71" cy="87"/>
              </a:xfrm>
              <a:custGeom>
                <a:avLst/>
                <a:gdLst>
                  <a:gd name="T0" fmla="*/ 212 w 285"/>
                  <a:gd name="T1" fmla="*/ 264 h 348"/>
                  <a:gd name="T2" fmla="*/ 217 w 285"/>
                  <a:gd name="T3" fmla="*/ 272 h 348"/>
                  <a:gd name="T4" fmla="*/ 220 w 285"/>
                  <a:gd name="T5" fmla="*/ 276 h 348"/>
                  <a:gd name="T6" fmla="*/ 229 w 285"/>
                  <a:gd name="T7" fmla="*/ 280 h 348"/>
                  <a:gd name="T8" fmla="*/ 237 w 285"/>
                  <a:gd name="T9" fmla="*/ 280 h 348"/>
                  <a:gd name="T10" fmla="*/ 244 w 285"/>
                  <a:gd name="T11" fmla="*/ 280 h 348"/>
                  <a:gd name="T12" fmla="*/ 253 w 285"/>
                  <a:gd name="T13" fmla="*/ 276 h 348"/>
                  <a:gd name="T14" fmla="*/ 261 w 285"/>
                  <a:gd name="T15" fmla="*/ 272 h 348"/>
                  <a:gd name="T16" fmla="*/ 285 w 285"/>
                  <a:gd name="T17" fmla="*/ 272 h 348"/>
                  <a:gd name="T18" fmla="*/ 153 w 285"/>
                  <a:gd name="T19" fmla="*/ 336 h 348"/>
                  <a:gd name="T20" fmla="*/ 173 w 285"/>
                  <a:gd name="T21" fmla="*/ 324 h 348"/>
                  <a:gd name="T22" fmla="*/ 176 w 285"/>
                  <a:gd name="T23" fmla="*/ 320 h 348"/>
                  <a:gd name="T24" fmla="*/ 185 w 285"/>
                  <a:gd name="T25" fmla="*/ 315 h 348"/>
                  <a:gd name="T26" fmla="*/ 188 w 285"/>
                  <a:gd name="T27" fmla="*/ 308 h 348"/>
                  <a:gd name="T28" fmla="*/ 188 w 285"/>
                  <a:gd name="T29" fmla="*/ 300 h 348"/>
                  <a:gd name="T30" fmla="*/ 188 w 285"/>
                  <a:gd name="T31" fmla="*/ 292 h 348"/>
                  <a:gd name="T32" fmla="*/ 185 w 285"/>
                  <a:gd name="T33" fmla="*/ 284 h 348"/>
                  <a:gd name="T34" fmla="*/ 64 w 285"/>
                  <a:gd name="T35" fmla="*/ 72 h 348"/>
                  <a:gd name="T36" fmla="*/ 61 w 285"/>
                  <a:gd name="T37" fmla="*/ 68 h 348"/>
                  <a:gd name="T38" fmla="*/ 56 w 285"/>
                  <a:gd name="T39" fmla="*/ 64 h 348"/>
                  <a:gd name="T40" fmla="*/ 49 w 285"/>
                  <a:gd name="T41" fmla="*/ 60 h 348"/>
                  <a:gd name="T42" fmla="*/ 41 w 285"/>
                  <a:gd name="T43" fmla="*/ 64 h 348"/>
                  <a:gd name="T44" fmla="*/ 5 w 285"/>
                  <a:gd name="T45" fmla="*/ 84 h 348"/>
                  <a:gd name="T46" fmla="*/ 17 w 285"/>
                  <a:gd name="T47" fmla="*/ 64 h 348"/>
                  <a:gd name="T48" fmla="*/ 24 w 285"/>
                  <a:gd name="T49" fmla="*/ 56 h 348"/>
                  <a:gd name="T50" fmla="*/ 32 w 285"/>
                  <a:gd name="T51" fmla="*/ 52 h 348"/>
                  <a:gd name="T52" fmla="*/ 41 w 285"/>
                  <a:gd name="T53" fmla="*/ 44 h 348"/>
                  <a:gd name="T54" fmla="*/ 44 w 285"/>
                  <a:gd name="T55" fmla="*/ 36 h 348"/>
                  <a:gd name="T56" fmla="*/ 49 w 285"/>
                  <a:gd name="T57" fmla="*/ 28 h 348"/>
                  <a:gd name="T58" fmla="*/ 53 w 285"/>
                  <a:gd name="T59" fmla="*/ 16 h 348"/>
                  <a:gd name="T60" fmla="*/ 53 w 285"/>
                  <a:gd name="T61" fmla="*/ 8 h 348"/>
                  <a:gd name="T62" fmla="*/ 61 w 285"/>
                  <a:gd name="T6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5" h="348">
                    <a:moveTo>
                      <a:pt x="61" y="0"/>
                    </a:moveTo>
                    <a:lnTo>
                      <a:pt x="212" y="264"/>
                    </a:lnTo>
                    <a:lnTo>
                      <a:pt x="212" y="268"/>
                    </a:lnTo>
                    <a:lnTo>
                      <a:pt x="217" y="272"/>
                    </a:lnTo>
                    <a:lnTo>
                      <a:pt x="220" y="272"/>
                    </a:lnTo>
                    <a:lnTo>
                      <a:pt x="220" y="276"/>
                    </a:lnTo>
                    <a:lnTo>
                      <a:pt x="224" y="276"/>
                    </a:lnTo>
                    <a:lnTo>
                      <a:pt x="229" y="280"/>
                    </a:lnTo>
                    <a:lnTo>
                      <a:pt x="232" y="280"/>
                    </a:lnTo>
                    <a:lnTo>
                      <a:pt x="237" y="280"/>
                    </a:lnTo>
                    <a:lnTo>
                      <a:pt x="241" y="280"/>
                    </a:lnTo>
                    <a:lnTo>
                      <a:pt x="244" y="280"/>
                    </a:lnTo>
                    <a:lnTo>
                      <a:pt x="249" y="280"/>
                    </a:lnTo>
                    <a:lnTo>
                      <a:pt x="253" y="276"/>
                    </a:lnTo>
                    <a:lnTo>
                      <a:pt x="256" y="276"/>
                    </a:lnTo>
                    <a:lnTo>
                      <a:pt x="261" y="272"/>
                    </a:lnTo>
                    <a:lnTo>
                      <a:pt x="276" y="264"/>
                    </a:lnTo>
                    <a:lnTo>
                      <a:pt x="285" y="272"/>
                    </a:lnTo>
                    <a:lnTo>
                      <a:pt x="156" y="348"/>
                    </a:lnTo>
                    <a:lnTo>
                      <a:pt x="153" y="336"/>
                    </a:lnTo>
                    <a:lnTo>
                      <a:pt x="168" y="328"/>
                    </a:lnTo>
                    <a:lnTo>
                      <a:pt x="173" y="324"/>
                    </a:lnTo>
                    <a:lnTo>
                      <a:pt x="176" y="324"/>
                    </a:lnTo>
                    <a:lnTo>
                      <a:pt x="176" y="320"/>
                    </a:lnTo>
                    <a:lnTo>
                      <a:pt x="180" y="315"/>
                    </a:lnTo>
                    <a:lnTo>
                      <a:pt x="185" y="315"/>
                    </a:lnTo>
                    <a:lnTo>
                      <a:pt x="185" y="312"/>
                    </a:lnTo>
                    <a:lnTo>
                      <a:pt x="188" y="308"/>
                    </a:lnTo>
                    <a:lnTo>
                      <a:pt x="188" y="304"/>
                    </a:lnTo>
                    <a:lnTo>
                      <a:pt x="188" y="300"/>
                    </a:lnTo>
                    <a:lnTo>
                      <a:pt x="188" y="296"/>
                    </a:lnTo>
                    <a:lnTo>
                      <a:pt x="188" y="292"/>
                    </a:lnTo>
                    <a:lnTo>
                      <a:pt x="188" y="288"/>
                    </a:lnTo>
                    <a:lnTo>
                      <a:pt x="185" y="284"/>
                    </a:lnTo>
                    <a:lnTo>
                      <a:pt x="185" y="280"/>
                    </a:lnTo>
                    <a:lnTo>
                      <a:pt x="64" y="72"/>
                    </a:lnTo>
                    <a:lnTo>
                      <a:pt x="64" y="68"/>
                    </a:lnTo>
                    <a:lnTo>
                      <a:pt x="61" y="68"/>
                    </a:lnTo>
                    <a:lnTo>
                      <a:pt x="61" y="64"/>
                    </a:lnTo>
                    <a:lnTo>
                      <a:pt x="56" y="64"/>
                    </a:lnTo>
                    <a:lnTo>
                      <a:pt x="53" y="60"/>
                    </a:lnTo>
                    <a:lnTo>
                      <a:pt x="49" y="60"/>
                    </a:lnTo>
                    <a:lnTo>
                      <a:pt x="44" y="60"/>
                    </a:lnTo>
                    <a:lnTo>
                      <a:pt x="41" y="64"/>
                    </a:lnTo>
                    <a:lnTo>
                      <a:pt x="37" y="64"/>
                    </a:lnTo>
                    <a:lnTo>
                      <a:pt x="5" y="84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20" y="60"/>
                    </a:lnTo>
                    <a:lnTo>
                      <a:pt x="24" y="56"/>
                    </a:lnTo>
                    <a:lnTo>
                      <a:pt x="29" y="56"/>
                    </a:lnTo>
                    <a:lnTo>
                      <a:pt x="32" y="52"/>
                    </a:lnTo>
                    <a:lnTo>
                      <a:pt x="37" y="49"/>
                    </a:lnTo>
                    <a:lnTo>
                      <a:pt x="41" y="44"/>
                    </a:lnTo>
                    <a:lnTo>
                      <a:pt x="44" y="40"/>
                    </a:lnTo>
                    <a:lnTo>
                      <a:pt x="44" y="36"/>
                    </a:lnTo>
                    <a:lnTo>
                      <a:pt x="49" y="32"/>
                    </a:lnTo>
                    <a:lnTo>
                      <a:pt x="49" y="28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12"/>
                    </a:lnTo>
                    <a:lnTo>
                      <a:pt x="53" y="8"/>
                    </a:lnTo>
                    <a:lnTo>
                      <a:pt x="53" y="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" name="Freeform 63"/>
              <p:cNvSpPr>
                <a:spLocks noChangeArrowheads="1"/>
              </p:cNvSpPr>
              <p:nvPr/>
            </p:nvSpPr>
            <p:spPr bwMode="auto">
              <a:xfrm>
                <a:off x="2032" y="1628"/>
                <a:ext cx="75" cy="92"/>
              </a:xfrm>
              <a:custGeom>
                <a:avLst/>
                <a:gdLst>
                  <a:gd name="T0" fmla="*/ 141 w 300"/>
                  <a:gd name="T1" fmla="*/ 48 h 368"/>
                  <a:gd name="T2" fmla="*/ 125 w 300"/>
                  <a:gd name="T3" fmla="*/ 32 h 368"/>
                  <a:gd name="T4" fmla="*/ 108 w 300"/>
                  <a:gd name="T5" fmla="*/ 25 h 368"/>
                  <a:gd name="T6" fmla="*/ 88 w 300"/>
                  <a:gd name="T7" fmla="*/ 20 h 368"/>
                  <a:gd name="T8" fmla="*/ 68 w 300"/>
                  <a:gd name="T9" fmla="*/ 25 h 368"/>
                  <a:gd name="T10" fmla="*/ 52 w 300"/>
                  <a:gd name="T11" fmla="*/ 37 h 368"/>
                  <a:gd name="T12" fmla="*/ 32 w 300"/>
                  <a:gd name="T13" fmla="*/ 48 h 368"/>
                  <a:gd name="T14" fmla="*/ 29 w 300"/>
                  <a:gd name="T15" fmla="*/ 64 h 368"/>
                  <a:gd name="T16" fmla="*/ 25 w 300"/>
                  <a:gd name="T17" fmla="*/ 76 h 368"/>
                  <a:gd name="T18" fmla="*/ 25 w 300"/>
                  <a:gd name="T19" fmla="*/ 92 h 368"/>
                  <a:gd name="T20" fmla="*/ 29 w 300"/>
                  <a:gd name="T21" fmla="*/ 104 h 368"/>
                  <a:gd name="T22" fmla="*/ 37 w 300"/>
                  <a:gd name="T23" fmla="*/ 108 h 368"/>
                  <a:gd name="T24" fmla="*/ 44 w 300"/>
                  <a:gd name="T25" fmla="*/ 116 h 368"/>
                  <a:gd name="T26" fmla="*/ 52 w 300"/>
                  <a:gd name="T27" fmla="*/ 120 h 368"/>
                  <a:gd name="T28" fmla="*/ 61 w 300"/>
                  <a:gd name="T29" fmla="*/ 125 h 368"/>
                  <a:gd name="T30" fmla="*/ 64 w 300"/>
                  <a:gd name="T31" fmla="*/ 137 h 368"/>
                  <a:gd name="T32" fmla="*/ 61 w 300"/>
                  <a:gd name="T33" fmla="*/ 148 h 368"/>
                  <a:gd name="T34" fmla="*/ 49 w 300"/>
                  <a:gd name="T35" fmla="*/ 152 h 368"/>
                  <a:gd name="T36" fmla="*/ 41 w 300"/>
                  <a:gd name="T37" fmla="*/ 156 h 368"/>
                  <a:gd name="T38" fmla="*/ 29 w 300"/>
                  <a:gd name="T39" fmla="*/ 156 h 368"/>
                  <a:gd name="T40" fmla="*/ 20 w 300"/>
                  <a:gd name="T41" fmla="*/ 148 h 368"/>
                  <a:gd name="T42" fmla="*/ 8 w 300"/>
                  <a:gd name="T43" fmla="*/ 128 h 368"/>
                  <a:gd name="T44" fmla="*/ 5 w 300"/>
                  <a:gd name="T45" fmla="*/ 104 h 368"/>
                  <a:gd name="T46" fmla="*/ 5 w 300"/>
                  <a:gd name="T47" fmla="*/ 76 h 368"/>
                  <a:gd name="T48" fmla="*/ 17 w 300"/>
                  <a:gd name="T49" fmla="*/ 52 h 368"/>
                  <a:gd name="T50" fmla="*/ 32 w 300"/>
                  <a:gd name="T51" fmla="*/ 32 h 368"/>
                  <a:gd name="T52" fmla="*/ 52 w 300"/>
                  <a:gd name="T53" fmla="*/ 16 h 368"/>
                  <a:gd name="T54" fmla="*/ 85 w 300"/>
                  <a:gd name="T55" fmla="*/ 4 h 368"/>
                  <a:gd name="T56" fmla="*/ 108 w 300"/>
                  <a:gd name="T57" fmla="*/ 0 h 368"/>
                  <a:gd name="T58" fmla="*/ 132 w 300"/>
                  <a:gd name="T59" fmla="*/ 4 h 368"/>
                  <a:gd name="T60" fmla="*/ 152 w 300"/>
                  <a:gd name="T61" fmla="*/ 16 h 368"/>
                  <a:gd name="T62" fmla="*/ 173 w 300"/>
                  <a:gd name="T63" fmla="*/ 37 h 368"/>
                  <a:gd name="T64" fmla="*/ 181 w 300"/>
                  <a:gd name="T65" fmla="*/ 56 h 368"/>
                  <a:gd name="T66" fmla="*/ 188 w 300"/>
                  <a:gd name="T67" fmla="*/ 72 h 368"/>
                  <a:gd name="T68" fmla="*/ 188 w 300"/>
                  <a:gd name="T69" fmla="*/ 92 h 368"/>
                  <a:gd name="T70" fmla="*/ 188 w 300"/>
                  <a:gd name="T71" fmla="*/ 112 h 368"/>
                  <a:gd name="T72" fmla="*/ 188 w 300"/>
                  <a:gd name="T73" fmla="*/ 132 h 368"/>
                  <a:gd name="T74" fmla="*/ 176 w 300"/>
                  <a:gd name="T75" fmla="*/ 168 h 368"/>
                  <a:gd name="T76" fmla="*/ 164 w 300"/>
                  <a:gd name="T77" fmla="*/ 216 h 368"/>
                  <a:gd name="T78" fmla="*/ 152 w 300"/>
                  <a:gd name="T79" fmla="*/ 260 h 368"/>
                  <a:gd name="T80" fmla="*/ 149 w 300"/>
                  <a:gd name="T81" fmla="*/ 293 h 368"/>
                  <a:gd name="T82" fmla="*/ 144 w 300"/>
                  <a:gd name="T83" fmla="*/ 316 h 368"/>
                  <a:gd name="T84" fmla="*/ 244 w 300"/>
                  <a:gd name="T85" fmla="*/ 272 h 368"/>
                  <a:gd name="T86" fmla="*/ 256 w 300"/>
                  <a:gd name="T87" fmla="*/ 264 h 368"/>
                  <a:gd name="T88" fmla="*/ 261 w 300"/>
                  <a:gd name="T89" fmla="*/ 252 h 368"/>
                  <a:gd name="T90" fmla="*/ 264 w 300"/>
                  <a:gd name="T91" fmla="*/ 240 h 368"/>
                  <a:gd name="T92" fmla="*/ 264 w 300"/>
                  <a:gd name="T93" fmla="*/ 224 h 368"/>
                  <a:gd name="T94" fmla="*/ 261 w 300"/>
                  <a:gd name="T95" fmla="*/ 204 h 368"/>
                  <a:gd name="T96" fmla="*/ 300 w 300"/>
                  <a:gd name="T97" fmla="*/ 272 h 368"/>
                  <a:gd name="T98" fmla="*/ 125 w 300"/>
                  <a:gd name="T99" fmla="*/ 340 h 368"/>
                  <a:gd name="T100" fmla="*/ 129 w 300"/>
                  <a:gd name="T101" fmla="*/ 320 h 368"/>
                  <a:gd name="T102" fmla="*/ 129 w 300"/>
                  <a:gd name="T103" fmla="*/ 296 h 368"/>
                  <a:gd name="T104" fmla="*/ 137 w 300"/>
                  <a:gd name="T105" fmla="*/ 268 h 368"/>
                  <a:gd name="T106" fmla="*/ 141 w 300"/>
                  <a:gd name="T107" fmla="*/ 237 h 368"/>
                  <a:gd name="T108" fmla="*/ 152 w 300"/>
                  <a:gd name="T109" fmla="*/ 200 h 368"/>
                  <a:gd name="T110" fmla="*/ 161 w 300"/>
                  <a:gd name="T111" fmla="*/ 168 h 368"/>
                  <a:gd name="T112" fmla="*/ 161 w 300"/>
                  <a:gd name="T113" fmla="*/ 137 h 368"/>
                  <a:gd name="T114" fmla="*/ 161 w 300"/>
                  <a:gd name="T115" fmla="*/ 112 h 368"/>
                  <a:gd name="T116" fmla="*/ 161 w 300"/>
                  <a:gd name="T117" fmla="*/ 88 h 368"/>
                  <a:gd name="T118" fmla="*/ 152 w 300"/>
                  <a:gd name="T119" fmla="*/ 69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0" h="368">
                    <a:moveTo>
                      <a:pt x="149" y="64"/>
                    </a:moveTo>
                    <a:lnTo>
                      <a:pt x="144" y="56"/>
                    </a:lnTo>
                    <a:lnTo>
                      <a:pt x="141" y="48"/>
                    </a:lnTo>
                    <a:lnTo>
                      <a:pt x="132" y="44"/>
                    </a:lnTo>
                    <a:lnTo>
                      <a:pt x="129" y="37"/>
                    </a:lnTo>
                    <a:lnTo>
                      <a:pt x="125" y="32"/>
                    </a:lnTo>
                    <a:lnTo>
                      <a:pt x="120" y="32"/>
                    </a:lnTo>
                    <a:lnTo>
                      <a:pt x="112" y="28"/>
                    </a:lnTo>
                    <a:lnTo>
                      <a:pt x="108" y="25"/>
                    </a:lnTo>
                    <a:lnTo>
                      <a:pt x="100" y="25"/>
                    </a:lnTo>
                    <a:lnTo>
                      <a:pt x="97" y="20"/>
                    </a:lnTo>
                    <a:lnTo>
                      <a:pt x="88" y="20"/>
                    </a:lnTo>
                    <a:lnTo>
                      <a:pt x="85" y="20"/>
                    </a:lnTo>
                    <a:lnTo>
                      <a:pt x="76" y="25"/>
                    </a:lnTo>
                    <a:lnTo>
                      <a:pt x="68" y="25"/>
                    </a:lnTo>
                    <a:lnTo>
                      <a:pt x="64" y="28"/>
                    </a:lnTo>
                    <a:lnTo>
                      <a:pt x="56" y="32"/>
                    </a:lnTo>
                    <a:lnTo>
                      <a:pt x="52" y="37"/>
                    </a:lnTo>
                    <a:lnTo>
                      <a:pt x="49" y="37"/>
                    </a:lnTo>
                    <a:lnTo>
                      <a:pt x="41" y="44"/>
                    </a:lnTo>
                    <a:lnTo>
                      <a:pt x="32" y="48"/>
                    </a:lnTo>
                    <a:lnTo>
                      <a:pt x="32" y="56"/>
                    </a:lnTo>
                    <a:lnTo>
                      <a:pt x="29" y="60"/>
                    </a:lnTo>
                    <a:lnTo>
                      <a:pt x="29" y="64"/>
                    </a:lnTo>
                    <a:lnTo>
                      <a:pt x="25" y="69"/>
                    </a:lnTo>
                    <a:lnTo>
                      <a:pt x="25" y="72"/>
                    </a:lnTo>
                    <a:lnTo>
                      <a:pt x="25" y="76"/>
                    </a:lnTo>
                    <a:lnTo>
                      <a:pt x="25" y="84"/>
                    </a:lnTo>
                    <a:lnTo>
                      <a:pt x="25" y="88"/>
                    </a:lnTo>
                    <a:lnTo>
                      <a:pt x="25" y="92"/>
                    </a:lnTo>
                    <a:lnTo>
                      <a:pt x="29" y="96"/>
                    </a:lnTo>
                    <a:lnTo>
                      <a:pt x="29" y="100"/>
                    </a:lnTo>
                    <a:lnTo>
                      <a:pt x="29" y="104"/>
                    </a:lnTo>
                    <a:lnTo>
                      <a:pt x="32" y="104"/>
                    </a:lnTo>
                    <a:lnTo>
                      <a:pt x="32" y="108"/>
                    </a:lnTo>
                    <a:lnTo>
                      <a:pt x="37" y="108"/>
                    </a:lnTo>
                    <a:lnTo>
                      <a:pt x="37" y="112"/>
                    </a:lnTo>
                    <a:lnTo>
                      <a:pt x="41" y="112"/>
                    </a:lnTo>
                    <a:lnTo>
                      <a:pt x="44" y="116"/>
                    </a:lnTo>
                    <a:lnTo>
                      <a:pt x="49" y="116"/>
                    </a:lnTo>
                    <a:lnTo>
                      <a:pt x="52" y="116"/>
                    </a:lnTo>
                    <a:lnTo>
                      <a:pt x="52" y="120"/>
                    </a:lnTo>
                    <a:lnTo>
                      <a:pt x="56" y="120"/>
                    </a:lnTo>
                    <a:lnTo>
                      <a:pt x="56" y="125"/>
                    </a:lnTo>
                    <a:lnTo>
                      <a:pt x="61" y="125"/>
                    </a:lnTo>
                    <a:lnTo>
                      <a:pt x="61" y="128"/>
                    </a:lnTo>
                    <a:lnTo>
                      <a:pt x="61" y="132"/>
                    </a:lnTo>
                    <a:lnTo>
                      <a:pt x="64" y="137"/>
                    </a:lnTo>
                    <a:lnTo>
                      <a:pt x="61" y="140"/>
                    </a:lnTo>
                    <a:lnTo>
                      <a:pt x="61" y="144"/>
                    </a:lnTo>
                    <a:lnTo>
                      <a:pt x="61" y="148"/>
                    </a:lnTo>
                    <a:lnTo>
                      <a:pt x="56" y="148"/>
                    </a:lnTo>
                    <a:lnTo>
                      <a:pt x="52" y="152"/>
                    </a:lnTo>
                    <a:lnTo>
                      <a:pt x="49" y="152"/>
                    </a:lnTo>
                    <a:lnTo>
                      <a:pt x="49" y="156"/>
                    </a:lnTo>
                    <a:lnTo>
                      <a:pt x="44" y="156"/>
                    </a:lnTo>
                    <a:lnTo>
                      <a:pt x="41" y="156"/>
                    </a:lnTo>
                    <a:lnTo>
                      <a:pt x="37" y="156"/>
                    </a:lnTo>
                    <a:lnTo>
                      <a:pt x="32" y="156"/>
                    </a:lnTo>
                    <a:lnTo>
                      <a:pt x="29" y="156"/>
                    </a:lnTo>
                    <a:lnTo>
                      <a:pt x="29" y="152"/>
                    </a:lnTo>
                    <a:lnTo>
                      <a:pt x="25" y="152"/>
                    </a:lnTo>
                    <a:lnTo>
                      <a:pt x="20" y="148"/>
                    </a:lnTo>
                    <a:lnTo>
                      <a:pt x="17" y="144"/>
                    </a:lnTo>
                    <a:lnTo>
                      <a:pt x="12" y="140"/>
                    </a:lnTo>
                    <a:lnTo>
                      <a:pt x="8" y="128"/>
                    </a:lnTo>
                    <a:lnTo>
                      <a:pt x="5" y="120"/>
                    </a:lnTo>
                    <a:lnTo>
                      <a:pt x="5" y="112"/>
                    </a:lnTo>
                    <a:lnTo>
                      <a:pt x="5" y="104"/>
                    </a:lnTo>
                    <a:lnTo>
                      <a:pt x="0" y="96"/>
                    </a:lnTo>
                    <a:lnTo>
                      <a:pt x="5" y="88"/>
                    </a:lnTo>
                    <a:lnTo>
                      <a:pt x="5" y="76"/>
                    </a:lnTo>
                    <a:lnTo>
                      <a:pt x="8" y="69"/>
                    </a:lnTo>
                    <a:lnTo>
                      <a:pt x="12" y="60"/>
                    </a:lnTo>
                    <a:lnTo>
                      <a:pt x="17" y="52"/>
                    </a:lnTo>
                    <a:lnTo>
                      <a:pt x="20" y="44"/>
                    </a:lnTo>
                    <a:lnTo>
                      <a:pt x="29" y="40"/>
                    </a:lnTo>
                    <a:lnTo>
                      <a:pt x="32" y="32"/>
                    </a:lnTo>
                    <a:lnTo>
                      <a:pt x="41" y="28"/>
                    </a:lnTo>
                    <a:lnTo>
                      <a:pt x="44" y="25"/>
                    </a:lnTo>
                    <a:lnTo>
                      <a:pt x="52" y="16"/>
                    </a:lnTo>
                    <a:lnTo>
                      <a:pt x="64" y="13"/>
                    </a:lnTo>
                    <a:lnTo>
                      <a:pt x="73" y="8"/>
                    </a:lnTo>
                    <a:lnTo>
                      <a:pt x="85" y="4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4"/>
                    </a:lnTo>
                    <a:lnTo>
                      <a:pt x="132" y="4"/>
                    </a:lnTo>
                    <a:lnTo>
                      <a:pt x="141" y="8"/>
                    </a:lnTo>
                    <a:lnTo>
                      <a:pt x="149" y="13"/>
                    </a:lnTo>
                    <a:lnTo>
                      <a:pt x="152" y="16"/>
                    </a:lnTo>
                    <a:lnTo>
                      <a:pt x="161" y="25"/>
                    </a:lnTo>
                    <a:lnTo>
                      <a:pt x="164" y="28"/>
                    </a:lnTo>
                    <a:lnTo>
                      <a:pt x="173" y="37"/>
                    </a:lnTo>
                    <a:lnTo>
                      <a:pt x="176" y="44"/>
                    </a:lnTo>
                    <a:lnTo>
                      <a:pt x="176" y="48"/>
                    </a:lnTo>
                    <a:lnTo>
                      <a:pt x="181" y="56"/>
                    </a:lnTo>
                    <a:lnTo>
                      <a:pt x="185" y="60"/>
                    </a:lnTo>
                    <a:lnTo>
                      <a:pt x="185" y="64"/>
                    </a:lnTo>
                    <a:lnTo>
                      <a:pt x="188" y="72"/>
                    </a:lnTo>
                    <a:lnTo>
                      <a:pt x="188" y="76"/>
                    </a:lnTo>
                    <a:lnTo>
                      <a:pt x="188" y="84"/>
                    </a:lnTo>
                    <a:lnTo>
                      <a:pt x="188" y="92"/>
                    </a:lnTo>
                    <a:lnTo>
                      <a:pt x="188" y="96"/>
                    </a:lnTo>
                    <a:lnTo>
                      <a:pt x="188" y="104"/>
                    </a:lnTo>
                    <a:lnTo>
                      <a:pt x="188" y="112"/>
                    </a:lnTo>
                    <a:lnTo>
                      <a:pt x="188" y="116"/>
                    </a:lnTo>
                    <a:lnTo>
                      <a:pt x="188" y="125"/>
                    </a:lnTo>
                    <a:lnTo>
                      <a:pt x="188" y="132"/>
                    </a:lnTo>
                    <a:lnTo>
                      <a:pt x="185" y="140"/>
                    </a:lnTo>
                    <a:lnTo>
                      <a:pt x="185" y="148"/>
                    </a:lnTo>
                    <a:lnTo>
                      <a:pt x="176" y="168"/>
                    </a:lnTo>
                    <a:lnTo>
                      <a:pt x="173" y="184"/>
                    </a:lnTo>
                    <a:lnTo>
                      <a:pt x="168" y="200"/>
                    </a:lnTo>
                    <a:lnTo>
                      <a:pt x="164" y="216"/>
                    </a:lnTo>
                    <a:lnTo>
                      <a:pt x="161" y="232"/>
                    </a:lnTo>
                    <a:lnTo>
                      <a:pt x="156" y="248"/>
                    </a:lnTo>
                    <a:lnTo>
                      <a:pt x="152" y="260"/>
                    </a:lnTo>
                    <a:lnTo>
                      <a:pt x="152" y="272"/>
                    </a:lnTo>
                    <a:lnTo>
                      <a:pt x="149" y="281"/>
                    </a:lnTo>
                    <a:lnTo>
                      <a:pt x="149" y="293"/>
                    </a:lnTo>
                    <a:lnTo>
                      <a:pt x="144" y="300"/>
                    </a:lnTo>
                    <a:lnTo>
                      <a:pt x="144" y="308"/>
                    </a:lnTo>
                    <a:lnTo>
                      <a:pt x="144" y="316"/>
                    </a:lnTo>
                    <a:lnTo>
                      <a:pt x="144" y="320"/>
                    </a:lnTo>
                    <a:lnTo>
                      <a:pt x="144" y="328"/>
                    </a:lnTo>
                    <a:lnTo>
                      <a:pt x="244" y="272"/>
                    </a:lnTo>
                    <a:lnTo>
                      <a:pt x="249" y="268"/>
                    </a:lnTo>
                    <a:lnTo>
                      <a:pt x="253" y="268"/>
                    </a:lnTo>
                    <a:lnTo>
                      <a:pt x="256" y="264"/>
                    </a:lnTo>
                    <a:lnTo>
                      <a:pt x="256" y="260"/>
                    </a:lnTo>
                    <a:lnTo>
                      <a:pt x="261" y="256"/>
                    </a:lnTo>
                    <a:lnTo>
                      <a:pt x="261" y="252"/>
                    </a:lnTo>
                    <a:lnTo>
                      <a:pt x="264" y="248"/>
                    </a:lnTo>
                    <a:lnTo>
                      <a:pt x="264" y="244"/>
                    </a:lnTo>
                    <a:lnTo>
                      <a:pt x="264" y="240"/>
                    </a:lnTo>
                    <a:lnTo>
                      <a:pt x="264" y="237"/>
                    </a:lnTo>
                    <a:lnTo>
                      <a:pt x="264" y="228"/>
                    </a:lnTo>
                    <a:lnTo>
                      <a:pt x="264" y="224"/>
                    </a:lnTo>
                    <a:lnTo>
                      <a:pt x="264" y="216"/>
                    </a:lnTo>
                    <a:lnTo>
                      <a:pt x="261" y="212"/>
                    </a:lnTo>
                    <a:lnTo>
                      <a:pt x="261" y="204"/>
                    </a:lnTo>
                    <a:lnTo>
                      <a:pt x="256" y="200"/>
                    </a:lnTo>
                    <a:lnTo>
                      <a:pt x="268" y="192"/>
                    </a:lnTo>
                    <a:lnTo>
                      <a:pt x="300" y="272"/>
                    </a:lnTo>
                    <a:lnTo>
                      <a:pt x="141" y="368"/>
                    </a:lnTo>
                    <a:lnTo>
                      <a:pt x="125" y="344"/>
                    </a:lnTo>
                    <a:lnTo>
                      <a:pt x="125" y="340"/>
                    </a:lnTo>
                    <a:lnTo>
                      <a:pt x="125" y="332"/>
                    </a:lnTo>
                    <a:lnTo>
                      <a:pt x="129" y="328"/>
                    </a:lnTo>
                    <a:lnTo>
                      <a:pt x="129" y="320"/>
                    </a:lnTo>
                    <a:lnTo>
                      <a:pt x="129" y="312"/>
                    </a:lnTo>
                    <a:lnTo>
                      <a:pt x="129" y="304"/>
                    </a:lnTo>
                    <a:lnTo>
                      <a:pt x="129" y="296"/>
                    </a:lnTo>
                    <a:lnTo>
                      <a:pt x="132" y="288"/>
                    </a:lnTo>
                    <a:lnTo>
                      <a:pt x="132" y="281"/>
                    </a:lnTo>
                    <a:lnTo>
                      <a:pt x="137" y="268"/>
                    </a:lnTo>
                    <a:lnTo>
                      <a:pt x="137" y="260"/>
                    </a:lnTo>
                    <a:lnTo>
                      <a:pt x="141" y="248"/>
                    </a:lnTo>
                    <a:lnTo>
                      <a:pt x="141" y="237"/>
                    </a:lnTo>
                    <a:lnTo>
                      <a:pt x="144" y="224"/>
                    </a:lnTo>
                    <a:lnTo>
                      <a:pt x="149" y="212"/>
                    </a:lnTo>
                    <a:lnTo>
                      <a:pt x="152" y="200"/>
                    </a:lnTo>
                    <a:lnTo>
                      <a:pt x="152" y="188"/>
                    </a:lnTo>
                    <a:lnTo>
                      <a:pt x="156" y="181"/>
                    </a:lnTo>
                    <a:lnTo>
                      <a:pt x="161" y="168"/>
                    </a:lnTo>
                    <a:lnTo>
                      <a:pt x="161" y="156"/>
                    </a:lnTo>
                    <a:lnTo>
                      <a:pt x="161" y="148"/>
                    </a:lnTo>
                    <a:lnTo>
                      <a:pt x="161" y="137"/>
                    </a:lnTo>
                    <a:lnTo>
                      <a:pt x="164" y="128"/>
                    </a:lnTo>
                    <a:lnTo>
                      <a:pt x="164" y="120"/>
                    </a:lnTo>
                    <a:lnTo>
                      <a:pt x="161" y="112"/>
                    </a:lnTo>
                    <a:lnTo>
                      <a:pt x="161" y="104"/>
                    </a:lnTo>
                    <a:lnTo>
                      <a:pt x="161" y="96"/>
                    </a:lnTo>
                    <a:lnTo>
                      <a:pt x="161" y="88"/>
                    </a:lnTo>
                    <a:lnTo>
                      <a:pt x="156" y="81"/>
                    </a:lnTo>
                    <a:lnTo>
                      <a:pt x="152" y="76"/>
                    </a:lnTo>
                    <a:lnTo>
                      <a:pt x="152" y="69"/>
                    </a:lnTo>
                    <a:lnTo>
                      <a:pt x="149" y="6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" name="Freeform 64"/>
              <p:cNvSpPr>
                <a:spLocks noEditPoints="1" noChangeArrowheads="1"/>
              </p:cNvSpPr>
              <p:nvPr/>
            </p:nvSpPr>
            <p:spPr bwMode="auto">
              <a:xfrm>
                <a:off x="2091" y="1598"/>
                <a:ext cx="63" cy="80"/>
              </a:xfrm>
              <a:custGeom>
                <a:avLst/>
                <a:gdLst>
                  <a:gd name="T0" fmla="*/ 39 w 251"/>
                  <a:gd name="T1" fmla="*/ 32 h 319"/>
                  <a:gd name="T2" fmla="*/ 27 w 251"/>
                  <a:gd name="T3" fmla="*/ 51 h 319"/>
                  <a:gd name="T4" fmla="*/ 27 w 251"/>
                  <a:gd name="T5" fmla="*/ 83 h 319"/>
                  <a:gd name="T6" fmla="*/ 36 w 251"/>
                  <a:gd name="T7" fmla="*/ 119 h 319"/>
                  <a:gd name="T8" fmla="*/ 51 w 251"/>
                  <a:gd name="T9" fmla="*/ 163 h 319"/>
                  <a:gd name="T10" fmla="*/ 80 w 251"/>
                  <a:gd name="T11" fmla="*/ 207 h 319"/>
                  <a:gd name="T12" fmla="*/ 107 w 251"/>
                  <a:gd name="T13" fmla="*/ 247 h 319"/>
                  <a:gd name="T14" fmla="*/ 136 w 251"/>
                  <a:gd name="T15" fmla="*/ 275 h 319"/>
                  <a:gd name="T16" fmla="*/ 163 w 251"/>
                  <a:gd name="T17" fmla="*/ 295 h 319"/>
                  <a:gd name="T18" fmla="*/ 183 w 251"/>
                  <a:gd name="T19" fmla="*/ 300 h 319"/>
                  <a:gd name="T20" fmla="*/ 204 w 251"/>
                  <a:gd name="T21" fmla="*/ 295 h 319"/>
                  <a:gd name="T22" fmla="*/ 219 w 251"/>
                  <a:gd name="T23" fmla="*/ 279 h 319"/>
                  <a:gd name="T24" fmla="*/ 227 w 251"/>
                  <a:gd name="T25" fmla="*/ 256 h 319"/>
                  <a:gd name="T26" fmla="*/ 224 w 251"/>
                  <a:gd name="T27" fmla="*/ 223 h 319"/>
                  <a:gd name="T28" fmla="*/ 212 w 251"/>
                  <a:gd name="T29" fmla="*/ 188 h 319"/>
                  <a:gd name="T30" fmla="*/ 192 w 251"/>
                  <a:gd name="T31" fmla="*/ 144 h 319"/>
                  <a:gd name="T32" fmla="*/ 163 w 251"/>
                  <a:gd name="T33" fmla="*/ 100 h 319"/>
                  <a:gd name="T34" fmla="*/ 136 w 251"/>
                  <a:gd name="T35" fmla="*/ 63 h 319"/>
                  <a:gd name="T36" fmla="*/ 112 w 251"/>
                  <a:gd name="T37" fmla="*/ 35 h 319"/>
                  <a:gd name="T38" fmla="*/ 83 w 251"/>
                  <a:gd name="T39" fmla="*/ 19 h 319"/>
                  <a:gd name="T40" fmla="*/ 63 w 251"/>
                  <a:gd name="T41" fmla="*/ 19 h 319"/>
                  <a:gd name="T42" fmla="*/ 212 w 251"/>
                  <a:gd name="T43" fmla="*/ 311 h 319"/>
                  <a:gd name="T44" fmla="*/ 183 w 251"/>
                  <a:gd name="T45" fmla="*/ 319 h 319"/>
                  <a:gd name="T46" fmla="*/ 151 w 251"/>
                  <a:gd name="T47" fmla="*/ 315 h 319"/>
                  <a:gd name="T48" fmla="*/ 116 w 251"/>
                  <a:gd name="T49" fmla="*/ 300 h 319"/>
                  <a:gd name="T50" fmla="*/ 80 w 251"/>
                  <a:gd name="T51" fmla="*/ 271 h 319"/>
                  <a:gd name="T52" fmla="*/ 48 w 251"/>
                  <a:gd name="T53" fmla="*/ 227 h 319"/>
                  <a:gd name="T54" fmla="*/ 19 w 251"/>
                  <a:gd name="T55" fmla="*/ 179 h 319"/>
                  <a:gd name="T56" fmla="*/ 4 w 251"/>
                  <a:gd name="T57" fmla="*/ 132 h 319"/>
                  <a:gd name="T58" fmla="*/ 0 w 251"/>
                  <a:gd name="T59" fmla="*/ 88 h 319"/>
                  <a:gd name="T60" fmla="*/ 4 w 251"/>
                  <a:gd name="T61" fmla="*/ 51 h 319"/>
                  <a:gd name="T62" fmla="*/ 24 w 251"/>
                  <a:gd name="T63" fmla="*/ 23 h 319"/>
                  <a:gd name="T64" fmla="*/ 51 w 251"/>
                  <a:gd name="T65" fmla="*/ 3 h 319"/>
                  <a:gd name="T66" fmla="*/ 80 w 251"/>
                  <a:gd name="T67" fmla="*/ 0 h 319"/>
                  <a:gd name="T68" fmla="*/ 116 w 251"/>
                  <a:gd name="T69" fmla="*/ 7 h 319"/>
                  <a:gd name="T70" fmla="*/ 148 w 251"/>
                  <a:gd name="T71" fmla="*/ 27 h 319"/>
                  <a:gd name="T72" fmla="*/ 183 w 251"/>
                  <a:gd name="T73" fmla="*/ 63 h 319"/>
                  <a:gd name="T74" fmla="*/ 216 w 251"/>
                  <a:gd name="T75" fmla="*/ 107 h 319"/>
                  <a:gd name="T76" fmla="*/ 239 w 251"/>
                  <a:gd name="T77" fmla="*/ 159 h 319"/>
                  <a:gd name="T78" fmla="*/ 251 w 251"/>
                  <a:gd name="T79" fmla="*/ 207 h 319"/>
                  <a:gd name="T80" fmla="*/ 251 w 251"/>
                  <a:gd name="T81" fmla="*/ 247 h 319"/>
                  <a:gd name="T82" fmla="*/ 244 w 251"/>
                  <a:gd name="T83" fmla="*/ 279 h 319"/>
                  <a:gd name="T84" fmla="*/ 219 w 251"/>
                  <a:gd name="T85" fmla="*/ 303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1" h="319">
                    <a:moveTo>
                      <a:pt x="48" y="23"/>
                    </a:moveTo>
                    <a:lnTo>
                      <a:pt x="44" y="27"/>
                    </a:lnTo>
                    <a:lnTo>
                      <a:pt x="39" y="32"/>
                    </a:lnTo>
                    <a:lnTo>
                      <a:pt x="31" y="35"/>
                    </a:lnTo>
                    <a:lnTo>
                      <a:pt x="31" y="44"/>
                    </a:lnTo>
                    <a:lnTo>
                      <a:pt x="27" y="51"/>
                    </a:lnTo>
                    <a:lnTo>
                      <a:pt x="27" y="63"/>
                    </a:lnTo>
                    <a:lnTo>
                      <a:pt x="27" y="71"/>
                    </a:lnTo>
                    <a:lnTo>
                      <a:pt x="27" y="83"/>
                    </a:lnTo>
                    <a:lnTo>
                      <a:pt x="31" y="95"/>
                    </a:lnTo>
                    <a:lnTo>
                      <a:pt x="31" y="107"/>
                    </a:lnTo>
                    <a:lnTo>
                      <a:pt x="36" y="119"/>
                    </a:lnTo>
                    <a:lnTo>
                      <a:pt x="39" y="132"/>
                    </a:lnTo>
                    <a:lnTo>
                      <a:pt x="48" y="147"/>
                    </a:lnTo>
                    <a:lnTo>
                      <a:pt x="51" y="163"/>
                    </a:lnTo>
                    <a:lnTo>
                      <a:pt x="60" y="175"/>
                    </a:lnTo>
                    <a:lnTo>
                      <a:pt x="71" y="191"/>
                    </a:lnTo>
                    <a:lnTo>
                      <a:pt x="80" y="207"/>
                    </a:lnTo>
                    <a:lnTo>
                      <a:pt x="87" y="219"/>
                    </a:lnTo>
                    <a:lnTo>
                      <a:pt x="95" y="235"/>
                    </a:lnTo>
                    <a:lnTo>
                      <a:pt x="107" y="247"/>
                    </a:lnTo>
                    <a:lnTo>
                      <a:pt x="116" y="256"/>
                    </a:lnTo>
                    <a:lnTo>
                      <a:pt x="127" y="267"/>
                    </a:lnTo>
                    <a:lnTo>
                      <a:pt x="136" y="275"/>
                    </a:lnTo>
                    <a:lnTo>
                      <a:pt x="144" y="283"/>
                    </a:lnTo>
                    <a:lnTo>
                      <a:pt x="151" y="287"/>
                    </a:lnTo>
                    <a:lnTo>
                      <a:pt x="163" y="295"/>
                    </a:lnTo>
                    <a:lnTo>
                      <a:pt x="171" y="300"/>
                    </a:lnTo>
                    <a:lnTo>
                      <a:pt x="180" y="300"/>
                    </a:lnTo>
                    <a:lnTo>
                      <a:pt x="183" y="300"/>
                    </a:lnTo>
                    <a:lnTo>
                      <a:pt x="192" y="300"/>
                    </a:lnTo>
                    <a:lnTo>
                      <a:pt x="200" y="300"/>
                    </a:lnTo>
                    <a:lnTo>
                      <a:pt x="204" y="295"/>
                    </a:lnTo>
                    <a:lnTo>
                      <a:pt x="212" y="291"/>
                    </a:lnTo>
                    <a:lnTo>
                      <a:pt x="216" y="287"/>
                    </a:lnTo>
                    <a:lnTo>
                      <a:pt x="219" y="279"/>
                    </a:lnTo>
                    <a:lnTo>
                      <a:pt x="224" y="275"/>
                    </a:lnTo>
                    <a:lnTo>
                      <a:pt x="224" y="267"/>
                    </a:lnTo>
                    <a:lnTo>
                      <a:pt x="227" y="256"/>
                    </a:lnTo>
                    <a:lnTo>
                      <a:pt x="227" y="247"/>
                    </a:lnTo>
                    <a:lnTo>
                      <a:pt x="224" y="235"/>
                    </a:lnTo>
                    <a:lnTo>
                      <a:pt x="224" y="223"/>
                    </a:lnTo>
                    <a:lnTo>
                      <a:pt x="219" y="211"/>
                    </a:lnTo>
                    <a:lnTo>
                      <a:pt x="216" y="200"/>
                    </a:lnTo>
                    <a:lnTo>
                      <a:pt x="212" y="188"/>
                    </a:lnTo>
                    <a:lnTo>
                      <a:pt x="204" y="171"/>
                    </a:lnTo>
                    <a:lnTo>
                      <a:pt x="195" y="159"/>
                    </a:lnTo>
                    <a:lnTo>
                      <a:pt x="192" y="144"/>
                    </a:lnTo>
                    <a:lnTo>
                      <a:pt x="180" y="127"/>
                    </a:lnTo>
                    <a:lnTo>
                      <a:pt x="171" y="111"/>
                    </a:lnTo>
                    <a:lnTo>
                      <a:pt x="163" y="100"/>
                    </a:lnTo>
                    <a:lnTo>
                      <a:pt x="156" y="88"/>
                    </a:lnTo>
                    <a:lnTo>
                      <a:pt x="148" y="75"/>
                    </a:lnTo>
                    <a:lnTo>
                      <a:pt x="136" y="63"/>
                    </a:lnTo>
                    <a:lnTo>
                      <a:pt x="127" y="51"/>
                    </a:lnTo>
                    <a:lnTo>
                      <a:pt x="119" y="44"/>
                    </a:lnTo>
                    <a:lnTo>
                      <a:pt x="112" y="35"/>
                    </a:lnTo>
                    <a:lnTo>
                      <a:pt x="104" y="32"/>
                    </a:lnTo>
                    <a:lnTo>
                      <a:pt x="92" y="23"/>
                    </a:lnTo>
                    <a:lnTo>
                      <a:pt x="83" y="19"/>
                    </a:lnTo>
                    <a:lnTo>
                      <a:pt x="75" y="19"/>
                    </a:lnTo>
                    <a:lnTo>
                      <a:pt x="71" y="19"/>
                    </a:lnTo>
                    <a:lnTo>
                      <a:pt x="63" y="19"/>
                    </a:lnTo>
                    <a:lnTo>
                      <a:pt x="56" y="19"/>
                    </a:lnTo>
                    <a:lnTo>
                      <a:pt x="48" y="23"/>
                    </a:lnTo>
                    <a:close/>
                    <a:moveTo>
                      <a:pt x="212" y="311"/>
                    </a:moveTo>
                    <a:lnTo>
                      <a:pt x="204" y="315"/>
                    </a:lnTo>
                    <a:lnTo>
                      <a:pt x="192" y="319"/>
                    </a:lnTo>
                    <a:lnTo>
                      <a:pt x="183" y="319"/>
                    </a:lnTo>
                    <a:lnTo>
                      <a:pt x="171" y="319"/>
                    </a:lnTo>
                    <a:lnTo>
                      <a:pt x="163" y="319"/>
                    </a:lnTo>
                    <a:lnTo>
                      <a:pt x="151" y="315"/>
                    </a:lnTo>
                    <a:lnTo>
                      <a:pt x="139" y="311"/>
                    </a:lnTo>
                    <a:lnTo>
                      <a:pt x="127" y="307"/>
                    </a:lnTo>
                    <a:lnTo>
                      <a:pt x="116" y="300"/>
                    </a:lnTo>
                    <a:lnTo>
                      <a:pt x="104" y="291"/>
                    </a:lnTo>
                    <a:lnTo>
                      <a:pt x="92" y="279"/>
                    </a:lnTo>
                    <a:lnTo>
                      <a:pt x="80" y="271"/>
                    </a:lnTo>
                    <a:lnTo>
                      <a:pt x="71" y="256"/>
                    </a:lnTo>
                    <a:lnTo>
                      <a:pt x="60" y="244"/>
                    </a:lnTo>
                    <a:lnTo>
                      <a:pt x="48" y="227"/>
                    </a:lnTo>
                    <a:lnTo>
                      <a:pt x="36" y="211"/>
                    </a:lnTo>
                    <a:lnTo>
                      <a:pt x="27" y="191"/>
                    </a:lnTo>
                    <a:lnTo>
                      <a:pt x="19" y="179"/>
                    </a:lnTo>
                    <a:lnTo>
                      <a:pt x="16" y="163"/>
                    </a:lnTo>
                    <a:lnTo>
                      <a:pt x="7" y="147"/>
                    </a:lnTo>
                    <a:lnTo>
                      <a:pt x="4" y="132"/>
                    </a:lnTo>
                    <a:lnTo>
                      <a:pt x="0" y="115"/>
                    </a:lnTo>
                    <a:lnTo>
                      <a:pt x="0" y="103"/>
                    </a:lnTo>
                    <a:lnTo>
                      <a:pt x="0" y="88"/>
                    </a:lnTo>
                    <a:lnTo>
                      <a:pt x="0" y="75"/>
                    </a:lnTo>
                    <a:lnTo>
                      <a:pt x="4" y="63"/>
                    </a:lnTo>
                    <a:lnTo>
                      <a:pt x="4" y="51"/>
                    </a:lnTo>
                    <a:lnTo>
                      <a:pt x="7" y="39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1" y="15"/>
                    </a:lnTo>
                    <a:lnTo>
                      <a:pt x="39" y="7"/>
                    </a:lnTo>
                    <a:lnTo>
                      <a:pt x="51" y="3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80" y="0"/>
                    </a:lnTo>
                    <a:lnTo>
                      <a:pt x="92" y="0"/>
                    </a:lnTo>
                    <a:lnTo>
                      <a:pt x="104" y="3"/>
                    </a:lnTo>
                    <a:lnTo>
                      <a:pt x="116" y="7"/>
                    </a:lnTo>
                    <a:lnTo>
                      <a:pt x="124" y="11"/>
                    </a:lnTo>
                    <a:lnTo>
                      <a:pt x="136" y="19"/>
                    </a:lnTo>
                    <a:lnTo>
                      <a:pt x="148" y="27"/>
                    </a:lnTo>
                    <a:lnTo>
                      <a:pt x="160" y="35"/>
                    </a:lnTo>
                    <a:lnTo>
                      <a:pt x="171" y="51"/>
                    </a:lnTo>
                    <a:lnTo>
                      <a:pt x="183" y="63"/>
                    </a:lnTo>
                    <a:lnTo>
                      <a:pt x="192" y="75"/>
                    </a:lnTo>
                    <a:lnTo>
                      <a:pt x="204" y="91"/>
                    </a:lnTo>
                    <a:lnTo>
                      <a:pt x="216" y="107"/>
                    </a:lnTo>
                    <a:lnTo>
                      <a:pt x="224" y="123"/>
                    </a:lnTo>
                    <a:lnTo>
                      <a:pt x="231" y="144"/>
                    </a:lnTo>
                    <a:lnTo>
                      <a:pt x="239" y="159"/>
                    </a:lnTo>
                    <a:lnTo>
                      <a:pt x="244" y="175"/>
                    </a:lnTo>
                    <a:lnTo>
                      <a:pt x="248" y="191"/>
                    </a:lnTo>
                    <a:lnTo>
                      <a:pt x="251" y="207"/>
                    </a:lnTo>
                    <a:lnTo>
                      <a:pt x="251" y="219"/>
                    </a:lnTo>
                    <a:lnTo>
                      <a:pt x="251" y="231"/>
                    </a:lnTo>
                    <a:lnTo>
                      <a:pt x="251" y="247"/>
                    </a:lnTo>
                    <a:lnTo>
                      <a:pt x="251" y="259"/>
                    </a:lnTo>
                    <a:lnTo>
                      <a:pt x="248" y="267"/>
                    </a:lnTo>
                    <a:lnTo>
                      <a:pt x="244" y="279"/>
                    </a:lnTo>
                    <a:lnTo>
                      <a:pt x="236" y="287"/>
                    </a:lnTo>
                    <a:lnTo>
                      <a:pt x="231" y="295"/>
                    </a:lnTo>
                    <a:lnTo>
                      <a:pt x="219" y="303"/>
                    </a:lnTo>
                    <a:lnTo>
                      <a:pt x="212" y="31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" name="Freeform 65"/>
              <p:cNvSpPr>
                <a:spLocks noChangeArrowheads="1"/>
              </p:cNvSpPr>
              <p:nvPr/>
            </p:nvSpPr>
            <p:spPr bwMode="auto">
              <a:xfrm>
                <a:off x="1746" y="1845"/>
                <a:ext cx="79" cy="80"/>
              </a:xfrm>
              <a:custGeom>
                <a:avLst/>
                <a:gdLst>
                  <a:gd name="T0" fmla="*/ 243 w 316"/>
                  <a:gd name="T1" fmla="*/ 232 h 320"/>
                  <a:gd name="T2" fmla="*/ 251 w 316"/>
                  <a:gd name="T3" fmla="*/ 236 h 320"/>
                  <a:gd name="T4" fmla="*/ 260 w 316"/>
                  <a:gd name="T5" fmla="*/ 240 h 320"/>
                  <a:gd name="T6" fmla="*/ 268 w 316"/>
                  <a:gd name="T7" fmla="*/ 240 h 320"/>
                  <a:gd name="T8" fmla="*/ 275 w 316"/>
                  <a:gd name="T9" fmla="*/ 240 h 320"/>
                  <a:gd name="T10" fmla="*/ 283 w 316"/>
                  <a:gd name="T11" fmla="*/ 236 h 320"/>
                  <a:gd name="T12" fmla="*/ 287 w 316"/>
                  <a:gd name="T13" fmla="*/ 232 h 320"/>
                  <a:gd name="T14" fmla="*/ 307 w 316"/>
                  <a:gd name="T15" fmla="*/ 215 h 320"/>
                  <a:gd name="T16" fmla="*/ 204 w 316"/>
                  <a:gd name="T17" fmla="*/ 320 h 320"/>
                  <a:gd name="T18" fmla="*/ 212 w 316"/>
                  <a:gd name="T19" fmla="*/ 300 h 320"/>
                  <a:gd name="T20" fmla="*/ 215 w 316"/>
                  <a:gd name="T21" fmla="*/ 292 h 320"/>
                  <a:gd name="T22" fmla="*/ 224 w 316"/>
                  <a:gd name="T23" fmla="*/ 288 h 320"/>
                  <a:gd name="T24" fmla="*/ 224 w 316"/>
                  <a:gd name="T25" fmla="*/ 280 h 320"/>
                  <a:gd name="T26" fmla="*/ 227 w 316"/>
                  <a:gd name="T27" fmla="*/ 271 h 320"/>
                  <a:gd name="T28" fmla="*/ 227 w 316"/>
                  <a:gd name="T29" fmla="*/ 264 h 320"/>
                  <a:gd name="T30" fmla="*/ 224 w 316"/>
                  <a:gd name="T31" fmla="*/ 259 h 320"/>
                  <a:gd name="T32" fmla="*/ 219 w 316"/>
                  <a:gd name="T33" fmla="*/ 252 h 320"/>
                  <a:gd name="T34" fmla="*/ 63 w 316"/>
                  <a:gd name="T35" fmla="*/ 64 h 320"/>
                  <a:gd name="T36" fmla="*/ 56 w 316"/>
                  <a:gd name="T37" fmla="*/ 64 h 320"/>
                  <a:gd name="T38" fmla="*/ 51 w 316"/>
                  <a:gd name="T39" fmla="*/ 59 h 320"/>
                  <a:gd name="T40" fmla="*/ 44 w 316"/>
                  <a:gd name="T41" fmla="*/ 59 h 320"/>
                  <a:gd name="T42" fmla="*/ 39 w 316"/>
                  <a:gd name="T43" fmla="*/ 64 h 320"/>
                  <a:gd name="T44" fmla="*/ 7 w 316"/>
                  <a:gd name="T45" fmla="*/ 88 h 320"/>
                  <a:gd name="T46" fmla="*/ 15 w 316"/>
                  <a:gd name="T47" fmla="*/ 68 h 320"/>
                  <a:gd name="T48" fmla="*/ 24 w 316"/>
                  <a:gd name="T49" fmla="*/ 59 h 320"/>
                  <a:gd name="T50" fmla="*/ 31 w 316"/>
                  <a:gd name="T51" fmla="*/ 52 h 320"/>
                  <a:gd name="T52" fmla="*/ 36 w 316"/>
                  <a:gd name="T53" fmla="*/ 44 h 320"/>
                  <a:gd name="T54" fmla="*/ 39 w 316"/>
                  <a:gd name="T55" fmla="*/ 36 h 320"/>
                  <a:gd name="T56" fmla="*/ 44 w 316"/>
                  <a:gd name="T57" fmla="*/ 28 h 320"/>
                  <a:gd name="T58" fmla="*/ 44 w 316"/>
                  <a:gd name="T59" fmla="*/ 20 h 320"/>
                  <a:gd name="T60" fmla="*/ 44 w 316"/>
                  <a:gd name="T61" fmla="*/ 12 h 320"/>
                  <a:gd name="T62" fmla="*/ 39 w 316"/>
                  <a:gd name="T63" fmla="*/ 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6" h="320">
                    <a:moveTo>
                      <a:pt x="48" y="0"/>
                    </a:moveTo>
                    <a:lnTo>
                      <a:pt x="243" y="232"/>
                    </a:lnTo>
                    <a:lnTo>
                      <a:pt x="248" y="236"/>
                    </a:lnTo>
                    <a:lnTo>
                      <a:pt x="251" y="236"/>
                    </a:lnTo>
                    <a:lnTo>
                      <a:pt x="256" y="240"/>
                    </a:lnTo>
                    <a:lnTo>
                      <a:pt x="260" y="240"/>
                    </a:lnTo>
                    <a:lnTo>
                      <a:pt x="263" y="240"/>
                    </a:lnTo>
                    <a:lnTo>
                      <a:pt x="268" y="240"/>
                    </a:lnTo>
                    <a:lnTo>
                      <a:pt x="271" y="240"/>
                    </a:lnTo>
                    <a:lnTo>
                      <a:pt x="275" y="240"/>
                    </a:lnTo>
                    <a:lnTo>
                      <a:pt x="280" y="240"/>
                    </a:lnTo>
                    <a:lnTo>
                      <a:pt x="283" y="236"/>
                    </a:lnTo>
                    <a:lnTo>
                      <a:pt x="287" y="236"/>
                    </a:lnTo>
                    <a:lnTo>
                      <a:pt x="287" y="232"/>
                    </a:lnTo>
                    <a:lnTo>
                      <a:pt x="292" y="232"/>
                    </a:lnTo>
                    <a:lnTo>
                      <a:pt x="307" y="215"/>
                    </a:lnTo>
                    <a:lnTo>
                      <a:pt x="316" y="227"/>
                    </a:lnTo>
                    <a:lnTo>
                      <a:pt x="204" y="320"/>
                    </a:lnTo>
                    <a:lnTo>
                      <a:pt x="195" y="312"/>
                    </a:lnTo>
                    <a:lnTo>
                      <a:pt x="212" y="300"/>
                    </a:lnTo>
                    <a:lnTo>
                      <a:pt x="212" y="296"/>
                    </a:lnTo>
                    <a:lnTo>
                      <a:pt x="215" y="292"/>
                    </a:lnTo>
                    <a:lnTo>
                      <a:pt x="219" y="288"/>
                    </a:lnTo>
                    <a:lnTo>
                      <a:pt x="224" y="288"/>
                    </a:lnTo>
                    <a:lnTo>
                      <a:pt x="224" y="283"/>
                    </a:lnTo>
                    <a:lnTo>
                      <a:pt x="224" y="280"/>
                    </a:lnTo>
                    <a:lnTo>
                      <a:pt x="227" y="276"/>
                    </a:lnTo>
                    <a:lnTo>
                      <a:pt x="227" y="271"/>
                    </a:lnTo>
                    <a:lnTo>
                      <a:pt x="227" y="268"/>
                    </a:lnTo>
                    <a:lnTo>
                      <a:pt x="227" y="264"/>
                    </a:lnTo>
                    <a:lnTo>
                      <a:pt x="224" y="264"/>
                    </a:lnTo>
                    <a:lnTo>
                      <a:pt x="224" y="259"/>
                    </a:lnTo>
                    <a:lnTo>
                      <a:pt x="224" y="256"/>
                    </a:lnTo>
                    <a:lnTo>
                      <a:pt x="219" y="252"/>
                    </a:lnTo>
                    <a:lnTo>
                      <a:pt x="63" y="68"/>
                    </a:lnTo>
                    <a:lnTo>
                      <a:pt x="63" y="64"/>
                    </a:lnTo>
                    <a:lnTo>
                      <a:pt x="60" y="64"/>
                    </a:lnTo>
                    <a:lnTo>
                      <a:pt x="56" y="64"/>
                    </a:lnTo>
                    <a:lnTo>
                      <a:pt x="56" y="59"/>
                    </a:lnTo>
                    <a:lnTo>
                      <a:pt x="51" y="59"/>
                    </a:lnTo>
                    <a:lnTo>
                      <a:pt x="48" y="59"/>
                    </a:lnTo>
                    <a:lnTo>
                      <a:pt x="44" y="59"/>
                    </a:lnTo>
                    <a:lnTo>
                      <a:pt x="44" y="64"/>
                    </a:lnTo>
                    <a:lnTo>
                      <a:pt x="39" y="64"/>
                    </a:lnTo>
                    <a:lnTo>
                      <a:pt x="36" y="68"/>
                    </a:lnTo>
                    <a:lnTo>
                      <a:pt x="7" y="88"/>
                    </a:lnTo>
                    <a:lnTo>
                      <a:pt x="0" y="80"/>
                    </a:lnTo>
                    <a:lnTo>
                      <a:pt x="15" y="68"/>
                    </a:lnTo>
                    <a:lnTo>
                      <a:pt x="19" y="64"/>
                    </a:lnTo>
                    <a:lnTo>
                      <a:pt x="24" y="59"/>
                    </a:lnTo>
                    <a:lnTo>
                      <a:pt x="27" y="56"/>
                    </a:lnTo>
                    <a:lnTo>
                      <a:pt x="31" y="52"/>
                    </a:lnTo>
                    <a:lnTo>
                      <a:pt x="31" y="47"/>
                    </a:lnTo>
                    <a:lnTo>
                      <a:pt x="36" y="44"/>
                    </a:lnTo>
                    <a:lnTo>
                      <a:pt x="39" y="40"/>
                    </a:lnTo>
                    <a:lnTo>
                      <a:pt x="39" y="36"/>
                    </a:lnTo>
                    <a:lnTo>
                      <a:pt x="39" y="32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5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39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" name="Freeform 66"/>
              <p:cNvSpPr>
                <a:spLocks noChangeArrowheads="1"/>
              </p:cNvSpPr>
              <p:nvPr/>
            </p:nvSpPr>
            <p:spPr bwMode="auto">
              <a:xfrm>
                <a:off x="1794" y="1802"/>
                <a:ext cx="75" cy="79"/>
              </a:xfrm>
              <a:custGeom>
                <a:avLst/>
                <a:gdLst>
                  <a:gd name="T0" fmla="*/ 291 w 300"/>
                  <a:gd name="T1" fmla="*/ 175 h 316"/>
                  <a:gd name="T2" fmla="*/ 300 w 300"/>
                  <a:gd name="T3" fmla="*/ 212 h 316"/>
                  <a:gd name="T4" fmla="*/ 291 w 300"/>
                  <a:gd name="T5" fmla="*/ 248 h 316"/>
                  <a:gd name="T6" fmla="*/ 268 w 300"/>
                  <a:gd name="T7" fmla="*/ 284 h 316"/>
                  <a:gd name="T8" fmla="*/ 235 w 300"/>
                  <a:gd name="T9" fmla="*/ 308 h 316"/>
                  <a:gd name="T10" fmla="*/ 203 w 300"/>
                  <a:gd name="T11" fmla="*/ 316 h 316"/>
                  <a:gd name="T12" fmla="*/ 176 w 300"/>
                  <a:gd name="T13" fmla="*/ 316 h 316"/>
                  <a:gd name="T14" fmla="*/ 151 w 300"/>
                  <a:gd name="T15" fmla="*/ 304 h 316"/>
                  <a:gd name="T16" fmla="*/ 144 w 300"/>
                  <a:gd name="T17" fmla="*/ 287 h 316"/>
                  <a:gd name="T18" fmla="*/ 139 w 300"/>
                  <a:gd name="T19" fmla="*/ 275 h 316"/>
                  <a:gd name="T20" fmla="*/ 144 w 300"/>
                  <a:gd name="T21" fmla="*/ 264 h 316"/>
                  <a:gd name="T22" fmla="*/ 151 w 300"/>
                  <a:gd name="T23" fmla="*/ 256 h 316"/>
                  <a:gd name="T24" fmla="*/ 168 w 300"/>
                  <a:gd name="T25" fmla="*/ 256 h 316"/>
                  <a:gd name="T26" fmla="*/ 179 w 300"/>
                  <a:gd name="T27" fmla="*/ 264 h 316"/>
                  <a:gd name="T28" fmla="*/ 183 w 300"/>
                  <a:gd name="T29" fmla="*/ 275 h 316"/>
                  <a:gd name="T30" fmla="*/ 188 w 300"/>
                  <a:gd name="T31" fmla="*/ 287 h 316"/>
                  <a:gd name="T32" fmla="*/ 195 w 300"/>
                  <a:gd name="T33" fmla="*/ 296 h 316"/>
                  <a:gd name="T34" fmla="*/ 212 w 300"/>
                  <a:gd name="T35" fmla="*/ 300 h 316"/>
                  <a:gd name="T36" fmla="*/ 227 w 300"/>
                  <a:gd name="T37" fmla="*/ 292 h 316"/>
                  <a:gd name="T38" fmla="*/ 244 w 300"/>
                  <a:gd name="T39" fmla="*/ 284 h 316"/>
                  <a:gd name="T40" fmla="*/ 264 w 300"/>
                  <a:gd name="T41" fmla="*/ 264 h 316"/>
                  <a:gd name="T42" fmla="*/ 276 w 300"/>
                  <a:gd name="T43" fmla="*/ 240 h 316"/>
                  <a:gd name="T44" fmla="*/ 271 w 300"/>
                  <a:gd name="T45" fmla="*/ 212 h 316"/>
                  <a:gd name="T46" fmla="*/ 251 w 300"/>
                  <a:gd name="T47" fmla="*/ 180 h 316"/>
                  <a:gd name="T48" fmla="*/ 227 w 300"/>
                  <a:gd name="T49" fmla="*/ 152 h 316"/>
                  <a:gd name="T50" fmla="*/ 203 w 300"/>
                  <a:gd name="T51" fmla="*/ 140 h 316"/>
                  <a:gd name="T52" fmla="*/ 171 w 300"/>
                  <a:gd name="T53" fmla="*/ 140 h 316"/>
                  <a:gd name="T54" fmla="*/ 135 w 300"/>
                  <a:gd name="T55" fmla="*/ 160 h 316"/>
                  <a:gd name="T56" fmla="*/ 132 w 300"/>
                  <a:gd name="T57" fmla="*/ 144 h 316"/>
                  <a:gd name="T58" fmla="*/ 147 w 300"/>
                  <a:gd name="T59" fmla="*/ 116 h 316"/>
                  <a:gd name="T60" fmla="*/ 151 w 300"/>
                  <a:gd name="T61" fmla="*/ 92 h 316"/>
                  <a:gd name="T62" fmla="*/ 139 w 300"/>
                  <a:gd name="T63" fmla="*/ 63 h 316"/>
                  <a:gd name="T64" fmla="*/ 120 w 300"/>
                  <a:gd name="T65" fmla="*/ 40 h 316"/>
                  <a:gd name="T66" fmla="*/ 100 w 300"/>
                  <a:gd name="T67" fmla="*/ 28 h 316"/>
                  <a:gd name="T68" fmla="*/ 76 w 300"/>
                  <a:gd name="T69" fmla="*/ 19 h 316"/>
                  <a:gd name="T70" fmla="*/ 51 w 300"/>
                  <a:gd name="T71" fmla="*/ 28 h 316"/>
                  <a:gd name="T72" fmla="*/ 32 w 300"/>
                  <a:gd name="T73" fmla="*/ 44 h 316"/>
                  <a:gd name="T74" fmla="*/ 23 w 300"/>
                  <a:gd name="T75" fmla="*/ 60 h 316"/>
                  <a:gd name="T76" fmla="*/ 15 w 300"/>
                  <a:gd name="T77" fmla="*/ 72 h 316"/>
                  <a:gd name="T78" fmla="*/ 20 w 300"/>
                  <a:gd name="T79" fmla="*/ 88 h 316"/>
                  <a:gd name="T80" fmla="*/ 32 w 300"/>
                  <a:gd name="T81" fmla="*/ 100 h 316"/>
                  <a:gd name="T82" fmla="*/ 44 w 300"/>
                  <a:gd name="T83" fmla="*/ 104 h 316"/>
                  <a:gd name="T84" fmla="*/ 51 w 300"/>
                  <a:gd name="T85" fmla="*/ 112 h 316"/>
                  <a:gd name="T86" fmla="*/ 56 w 300"/>
                  <a:gd name="T87" fmla="*/ 124 h 316"/>
                  <a:gd name="T88" fmla="*/ 51 w 300"/>
                  <a:gd name="T89" fmla="*/ 136 h 316"/>
                  <a:gd name="T90" fmla="*/ 35 w 300"/>
                  <a:gd name="T91" fmla="*/ 140 h 316"/>
                  <a:gd name="T92" fmla="*/ 20 w 300"/>
                  <a:gd name="T93" fmla="*/ 136 h 316"/>
                  <a:gd name="T94" fmla="*/ 8 w 300"/>
                  <a:gd name="T95" fmla="*/ 116 h 316"/>
                  <a:gd name="T96" fmla="*/ 0 w 300"/>
                  <a:gd name="T97" fmla="*/ 88 h 316"/>
                  <a:gd name="T98" fmla="*/ 8 w 300"/>
                  <a:gd name="T99" fmla="*/ 60 h 316"/>
                  <a:gd name="T100" fmla="*/ 23 w 300"/>
                  <a:gd name="T101" fmla="*/ 32 h 316"/>
                  <a:gd name="T102" fmla="*/ 51 w 300"/>
                  <a:gd name="T103" fmla="*/ 12 h 316"/>
                  <a:gd name="T104" fmla="*/ 83 w 300"/>
                  <a:gd name="T105" fmla="*/ 0 h 316"/>
                  <a:gd name="T106" fmla="*/ 115 w 300"/>
                  <a:gd name="T107" fmla="*/ 4 h 316"/>
                  <a:gd name="T108" fmla="*/ 144 w 300"/>
                  <a:gd name="T109" fmla="*/ 16 h 316"/>
                  <a:gd name="T110" fmla="*/ 164 w 300"/>
                  <a:gd name="T111" fmla="*/ 36 h 316"/>
                  <a:gd name="T112" fmla="*/ 171 w 300"/>
                  <a:gd name="T113" fmla="*/ 60 h 316"/>
                  <a:gd name="T114" fmla="*/ 176 w 300"/>
                  <a:gd name="T115" fmla="*/ 88 h 316"/>
                  <a:gd name="T116" fmla="*/ 168 w 300"/>
                  <a:gd name="T117" fmla="*/ 112 h 316"/>
                  <a:gd name="T118" fmla="*/ 179 w 300"/>
                  <a:gd name="T119" fmla="*/ 119 h 316"/>
                  <a:gd name="T120" fmla="*/ 215 w 300"/>
                  <a:gd name="T121" fmla="*/ 119 h 316"/>
                  <a:gd name="T122" fmla="*/ 244 w 300"/>
                  <a:gd name="T123" fmla="*/ 128 h 316"/>
                  <a:gd name="T124" fmla="*/ 268 w 300"/>
                  <a:gd name="T125" fmla="*/ 14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0" h="316">
                    <a:moveTo>
                      <a:pt x="276" y="152"/>
                    </a:moveTo>
                    <a:lnTo>
                      <a:pt x="283" y="156"/>
                    </a:lnTo>
                    <a:lnTo>
                      <a:pt x="288" y="164"/>
                    </a:lnTo>
                    <a:lnTo>
                      <a:pt x="291" y="175"/>
                    </a:lnTo>
                    <a:lnTo>
                      <a:pt x="295" y="184"/>
                    </a:lnTo>
                    <a:lnTo>
                      <a:pt x="295" y="192"/>
                    </a:lnTo>
                    <a:lnTo>
                      <a:pt x="300" y="200"/>
                    </a:lnTo>
                    <a:lnTo>
                      <a:pt x="300" y="212"/>
                    </a:lnTo>
                    <a:lnTo>
                      <a:pt x="300" y="219"/>
                    </a:lnTo>
                    <a:lnTo>
                      <a:pt x="295" y="231"/>
                    </a:lnTo>
                    <a:lnTo>
                      <a:pt x="295" y="240"/>
                    </a:lnTo>
                    <a:lnTo>
                      <a:pt x="291" y="248"/>
                    </a:lnTo>
                    <a:lnTo>
                      <a:pt x="288" y="256"/>
                    </a:lnTo>
                    <a:lnTo>
                      <a:pt x="279" y="268"/>
                    </a:lnTo>
                    <a:lnTo>
                      <a:pt x="276" y="275"/>
                    </a:lnTo>
                    <a:lnTo>
                      <a:pt x="268" y="284"/>
                    </a:lnTo>
                    <a:lnTo>
                      <a:pt x="256" y="292"/>
                    </a:lnTo>
                    <a:lnTo>
                      <a:pt x="251" y="300"/>
                    </a:lnTo>
                    <a:lnTo>
                      <a:pt x="244" y="304"/>
                    </a:lnTo>
                    <a:lnTo>
                      <a:pt x="235" y="308"/>
                    </a:lnTo>
                    <a:lnTo>
                      <a:pt x="227" y="312"/>
                    </a:lnTo>
                    <a:lnTo>
                      <a:pt x="220" y="312"/>
                    </a:lnTo>
                    <a:lnTo>
                      <a:pt x="212" y="316"/>
                    </a:lnTo>
                    <a:lnTo>
                      <a:pt x="203" y="316"/>
                    </a:lnTo>
                    <a:lnTo>
                      <a:pt x="195" y="316"/>
                    </a:lnTo>
                    <a:lnTo>
                      <a:pt x="188" y="316"/>
                    </a:lnTo>
                    <a:lnTo>
                      <a:pt x="183" y="316"/>
                    </a:lnTo>
                    <a:lnTo>
                      <a:pt x="176" y="316"/>
                    </a:lnTo>
                    <a:lnTo>
                      <a:pt x="168" y="312"/>
                    </a:lnTo>
                    <a:lnTo>
                      <a:pt x="164" y="312"/>
                    </a:lnTo>
                    <a:lnTo>
                      <a:pt x="156" y="308"/>
                    </a:lnTo>
                    <a:lnTo>
                      <a:pt x="151" y="304"/>
                    </a:lnTo>
                    <a:lnTo>
                      <a:pt x="147" y="300"/>
                    </a:lnTo>
                    <a:lnTo>
                      <a:pt x="144" y="296"/>
                    </a:lnTo>
                    <a:lnTo>
                      <a:pt x="144" y="292"/>
                    </a:lnTo>
                    <a:lnTo>
                      <a:pt x="144" y="287"/>
                    </a:lnTo>
                    <a:lnTo>
                      <a:pt x="139" y="287"/>
                    </a:lnTo>
                    <a:lnTo>
                      <a:pt x="139" y="284"/>
                    </a:lnTo>
                    <a:lnTo>
                      <a:pt x="139" y="280"/>
                    </a:lnTo>
                    <a:lnTo>
                      <a:pt x="139" y="275"/>
                    </a:lnTo>
                    <a:lnTo>
                      <a:pt x="139" y="272"/>
                    </a:lnTo>
                    <a:lnTo>
                      <a:pt x="139" y="268"/>
                    </a:lnTo>
                    <a:lnTo>
                      <a:pt x="144" y="268"/>
                    </a:lnTo>
                    <a:lnTo>
                      <a:pt x="144" y="264"/>
                    </a:lnTo>
                    <a:lnTo>
                      <a:pt x="144" y="260"/>
                    </a:lnTo>
                    <a:lnTo>
                      <a:pt x="147" y="260"/>
                    </a:lnTo>
                    <a:lnTo>
                      <a:pt x="147" y="256"/>
                    </a:lnTo>
                    <a:lnTo>
                      <a:pt x="151" y="256"/>
                    </a:lnTo>
                    <a:lnTo>
                      <a:pt x="156" y="256"/>
                    </a:lnTo>
                    <a:lnTo>
                      <a:pt x="159" y="256"/>
                    </a:lnTo>
                    <a:lnTo>
                      <a:pt x="164" y="256"/>
                    </a:lnTo>
                    <a:lnTo>
                      <a:pt x="168" y="256"/>
                    </a:lnTo>
                    <a:lnTo>
                      <a:pt x="171" y="260"/>
                    </a:lnTo>
                    <a:lnTo>
                      <a:pt x="176" y="260"/>
                    </a:lnTo>
                    <a:lnTo>
                      <a:pt x="176" y="264"/>
                    </a:lnTo>
                    <a:lnTo>
                      <a:pt x="179" y="264"/>
                    </a:lnTo>
                    <a:lnTo>
                      <a:pt x="179" y="268"/>
                    </a:lnTo>
                    <a:lnTo>
                      <a:pt x="183" y="268"/>
                    </a:lnTo>
                    <a:lnTo>
                      <a:pt x="183" y="272"/>
                    </a:lnTo>
                    <a:lnTo>
                      <a:pt x="183" y="275"/>
                    </a:lnTo>
                    <a:lnTo>
                      <a:pt x="188" y="275"/>
                    </a:lnTo>
                    <a:lnTo>
                      <a:pt x="188" y="280"/>
                    </a:lnTo>
                    <a:lnTo>
                      <a:pt x="188" y="284"/>
                    </a:lnTo>
                    <a:lnTo>
                      <a:pt x="188" y="287"/>
                    </a:lnTo>
                    <a:lnTo>
                      <a:pt x="191" y="287"/>
                    </a:lnTo>
                    <a:lnTo>
                      <a:pt x="191" y="292"/>
                    </a:lnTo>
                    <a:lnTo>
                      <a:pt x="195" y="292"/>
                    </a:lnTo>
                    <a:lnTo>
                      <a:pt x="195" y="296"/>
                    </a:lnTo>
                    <a:lnTo>
                      <a:pt x="200" y="296"/>
                    </a:lnTo>
                    <a:lnTo>
                      <a:pt x="203" y="300"/>
                    </a:lnTo>
                    <a:lnTo>
                      <a:pt x="208" y="300"/>
                    </a:lnTo>
                    <a:lnTo>
                      <a:pt x="212" y="300"/>
                    </a:lnTo>
                    <a:lnTo>
                      <a:pt x="215" y="300"/>
                    </a:lnTo>
                    <a:lnTo>
                      <a:pt x="220" y="296"/>
                    </a:lnTo>
                    <a:lnTo>
                      <a:pt x="224" y="296"/>
                    </a:lnTo>
                    <a:lnTo>
                      <a:pt x="227" y="292"/>
                    </a:lnTo>
                    <a:lnTo>
                      <a:pt x="232" y="292"/>
                    </a:lnTo>
                    <a:lnTo>
                      <a:pt x="235" y="292"/>
                    </a:lnTo>
                    <a:lnTo>
                      <a:pt x="239" y="287"/>
                    </a:lnTo>
                    <a:lnTo>
                      <a:pt x="244" y="284"/>
                    </a:lnTo>
                    <a:lnTo>
                      <a:pt x="247" y="284"/>
                    </a:lnTo>
                    <a:lnTo>
                      <a:pt x="251" y="275"/>
                    </a:lnTo>
                    <a:lnTo>
                      <a:pt x="259" y="272"/>
                    </a:lnTo>
                    <a:lnTo>
                      <a:pt x="264" y="264"/>
                    </a:lnTo>
                    <a:lnTo>
                      <a:pt x="268" y="260"/>
                    </a:lnTo>
                    <a:lnTo>
                      <a:pt x="271" y="252"/>
                    </a:lnTo>
                    <a:lnTo>
                      <a:pt x="271" y="244"/>
                    </a:lnTo>
                    <a:lnTo>
                      <a:pt x="276" y="240"/>
                    </a:lnTo>
                    <a:lnTo>
                      <a:pt x="276" y="231"/>
                    </a:lnTo>
                    <a:lnTo>
                      <a:pt x="276" y="224"/>
                    </a:lnTo>
                    <a:lnTo>
                      <a:pt x="271" y="219"/>
                    </a:lnTo>
                    <a:lnTo>
                      <a:pt x="271" y="212"/>
                    </a:lnTo>
                    <a:lnTo>
                      <a:pt x="268" y="204"/>
                    </a:lnTo>
                    <a:lnTo>
                      <a:pt x="264" y="196"/>
                    </a:lnTo>
                    <a:lnTo>
                      <a:pt x="259" y="187"/>
                    </a:lnTo>
                    <a:lnTo>
                      <a:pt x="251" y="180"/>
                    </a:lnTo>
                    <a:lnTo>
                      <a:pt x="247" y="172"/>
                    </a:lnTo>
                    <a:lnTo>
                      <a:pt x="239" y="164"/>
                    </a:lnTo>
                    <a:lnTo>
                      <a:pt x="235" y="160"/>
                    </a:lnTo>
                    <a:lnTo>
                      <a:pt x="227" y="152"/>
                    </a:lnTo>
                    <a:lnTo>
                      <a:pt x="224" y="148"/>
                    </a:lnTo>
                    <a:lnTo>
                      <a:pt x="215" y="144"/>
                    </a:lnTo>
                    <a:lnTo>
                      <a:pt x="208" y="144"/>
                    </a:lnTo>
                    <a:lnTo>
                      <a:pt x="203" y="140"/>
                    </a:lnTo>
                    <a:lnTo>
                      <a:pt x="195" y="140"/>
                    </a:lnTo>
                    <a:lnTo>
                      <a:pt x="188" y="136"/>
                    </a:lnTo>
                    <a:lnTo>
                      <a:pt x="179" y="140"/>
                    </a:lnTo>
                    <a:lnTo>
                      <a:pt x="171" y="140"/>
                    </a:lnTo>
                    <a:lnTo>
                      <a:pt x="164" y="144"/>
                    </a:lnTo>
                    <a:lnTo>
                      <a:pt x="156" y="148"/>
                    </a:lnTo>
                    <a:lnTo>
                      <a:pt x="144" y="152"/>
                    </a:lnTo>
                    <a:lnTo>
                      <a:pt x="135" y="160"/>
                    </a:lnTo>
                    <a:lnTo>
                      <a:pt x="127" y="168"/>
                    </a:lnTo>
                    <a:lnTo>
                      <a:pt x="115" y="156"/>
                    </a:lnTo>
                    <a:lnTo>
                      <a:pt x="124" y="152"/>
                    </a:lnTo>
                    <a:lnTo>
                      <a:pt x="132" y="144"/>
                    </a:lnTo>
                    <a:lnTo>
                      <a:pt x="135" y="136"/>
                    </a:lnTo>
                    <a:lnTo>
                      <a:pt x="139" y="131"/>
                    </a:lnTo>
                    <a:lnTo>
                      <a:pt x="144" y="124"/>
                    </a:lnTo>
                    <a:lnTo>
                      <a:pt x="147" y="116"/>
                    </a:lnTo>
                    <a:lnTo>
                      <a:pt x="151" y="112"/>
                    </a:lnTo>
                    <a:lnTo>
                      <a:pt x="151" y="104"/>
                    </a:lnTo>
                    <a:lnTo>
                      <a:pt x="151" y="96"/>
                    </a:lnTo>
                    <a:lnTo>
                      <a:pt x="151" y="92"/>
                    </a:lnTo>
                    <a:lnTo>
                      <a:pt x="147" y="84"/>
                    </a:lnTo>
                    <a:lnTo>
                      <a:pt x="147" y="75"/>
                    </a:lnTo>
                    <a:lnTo>
                      <a:pt x="144" y="72"/>
                    </a:lnTo>
                    <a:lnTo>
                      <a:pt x="139" y="63"/>
                    </a:lnTo>
                    <a:lnTo>
                      <a:pt x="135" y="56"/>
                    </a:lnTo>
                    <a:lnTo>
                      <a:pt x="132" y="52"/>
                    </a:lnTo>
                    <a:lnTo>
                      <a:pt x="127" y="44"/>
                    </a:lnTo>
                    <a:lnTo>
                      <a:pt x="120" y="40"/>
                    </a:lnTo>
                    <a:lnTo>
                      <a:pt x="115" y="36"/>
                    </a:lnTo>
                    <a:lnTo>
                      <a:pt x="112" y="32"/>
                    </a:lnTo>
                    <a:lnTo>
                      <a:pt x="108" y="32"/>
                    </a:lnTo>
                    <a:lnTo>
                      <a:pt x="100" y="28"/>
                    </a:lnTo>
                    <a:lnTo>
                      <a:pt x="95" y="24"/>
                    </a:lnTo>
                    <a:lnTo>
                      <a:pt x="88" y="24"/>
                    </a:lnTo>
                    <a:lnTo>
                      <a:pt x="83" y="24"/>
                    </a:lnTo>
                    <a:lnTo>
                      <a:pt x="76" y="19"/>
                    </a:lnTo>
                    <a:lnTo>
                      <a:pt x="68" y="24"/>
                    </a:lnTo>
                    <a:lnTo>
                      <a:pt x="64" y="24"/>
                    </a:lnTo>
                    <a:lnTo>
                      <a:pt x="56" y="24"/>
                    </a:lnTo>
                    <a:lnTo>
                      <a:pt x="51" y="28"/>
                    </a:lnTo>
                    <a:lnTo>
                      <a:pt x="44" y="32"/>
                    </a:lnTo>
                    <a:lnTo>
                      <a:pt x="39" y="40"/>
                    </a:lnTo>
                    <a:lnTo>
                      <a:pt x="35" y="40"/>
                    </a:lnTo>
                    <a:lnTo>
                      <a:pt x="32" y="44"/>
                    </a:lnTo>
                    <a:lnTo>
                      <a:pt x="27" y="48"/>
                    </a:lnTo>
                    <a:lnTo>
                      <a:pt x="27" y="52"/>
                    </a:lnTo>
                    <a:lnTo>
                      <a:pt x="23" y="56"/>
                    </a:lnTo>
                    <a:lnTo>
                      <a:pt x="23" y="60"/>
                    </a:lnTo>
                    <a:lnTo>
                      <a:pt x="20" y="63"/>
                    </a:lnTo>
                    <a:lnTo>
                      <a:pt x="20" y="68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5" y="75"/>
                    </a:lnTo>
                    <a:lnTo>
                      <a:pt x="15" y="80"/>
                    </a:lnTo>
                    <a:lnTo>
                      <a:pt x="20" y="84"/>
                    </a:lnTo>
                    <a:lnTo>
                      <a:pt x="20" y="88"/>
                    </a:lnTo>
                    <a:lnTo>
                      <a:pt x="23" y="88"/>
                    </a:lnTo>
                    <a:lnTo>
                      <a:pt x="23" y="92"/>
                    </a:lnTo>
                    <a:lnTo>
                      <a:pt x="27" y="96"/>
                    </a:lnTo>
                    <a:lnTo>
                      <a:pt x="32" y="100"/>
                    </a:lnTo>
                    <a:lnTo>
                      <a:pt x="35" y="100"/>
                    </a:lnTo>
                    <a:lnTo>
                      <a:pt x="35" y="104"/>
                    </a:lnTo>
                    <a:lnTo>
                      <a:pt x="39" y="104"/>
                    </a:lnTo>
                    <a:lnTo>
                      <a:pt x="44" y="104"/>
                    </a:lnTo>
                    <a:lnTo>
                      <a:pt x="44" y="108"/>
                    </a:lnTo>
                    <a:lnTo>
                      <a:pt x="47" y="108"/>
                    </a:lnTo>
                    <a:lnTo>
                      <a:pt x="51" y="108"/>
                    </a:lnTo>
                    <a:lnTo>
                      <a:pt x="51" y="112"/>
                    </a:lnTo>
                    <a:lnTo>
                      <a:pt x="51" y="116"/>
                    </a:lnTo>
                    <a:lnTo>
                      <a:pt x="56" y="116"/>
                    </a:lnTo>
                    <a:lnTo>
                      <a:pt x="56" y="119"/>
                    </a:lnTo>
                    <a:lnTo>
                      <a:pt x="56" y="124"/>
                    </a:lnTo>
                    <a:lnTo>
                      <a:pt x="56" y="128"/>
                    </a:lnTo>
                    <a:lnTo>
                      <a:pt x="56" y="131"/>
                    </a:lnTo>
                    <a:lnTo>
                      <a:pt x="51" y="131"/>
                    </a:lnTo>
                    <a:lnTo>
                      <a:pt x="51" y="136"/>
                    </a:lnTo>
                    <a:lnTo>
                      <a:pt x="47" y="136"/>
                    </a:lnTo>
                    <a:lnTo>
                      <a:pt x="44" y="140"/>
                    </a:lnTo>
                    <a:lnTo>
                      <a:pt x="39" y="140"/>
                    </a:lnTo>
                    <a:lnTo>
                      <a:pt x="35" y="140"/>
                    </a:lnTo>
                    <a:lnTo>
                      <a:pt x="32" y="140"/>
                    </a:lnTo>
                    <a:lnTo>
                      <a:pt x="27" y="140"/>
                    </a:lnTo>
                    <a:lnTo>
                      <a:pt x="23" y="136"/>
                    </a:lnTo>
                    <a:lnTo>
                      <a:pt x="20" y="136"/>
                    </a:lnTo>
                    <a:lnTo>
                      <a:pt x="15" y="131"/>
                    </a:lnTo>
                    <a:lnTo>
                      <a:pt x="12" y="128"/>
                    </a:lnTo>
                    <a:lnTo>
                      <a:pt x="8" y="124"/>
                    </a:lnTo>
                    <a:lnTo>
                      <a:pt x="8" y="116"/>
                    </a:lnTo>
                    <a:lnTo>
                      <a:pt x="3" y="112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0" y="88"/>
                    </a:lnTo>
                    <a:lnTo>
                      <a:pt x="0" y="84"/>
                    </a:lnTo>
                    <a:lnTo>
                      <a:pt x="0" y="75"/>
                    </a:lnTo>
                    <a:lnTo>
                      <a:pt x="3" y="68"/>
                    </a:lnTo>
                    <a:lnTo>
                      <a:pt x="8" y="60"/>
                    </a:lnTo>
                    <a:lnTo>
                      <a:pt x="12" y="52"/>
                    </a:lnTo>
                    <a:lnTo>
                      <a:pt x="12" y="44"/>
                    </a:lnTo>
                    <a:lnTo>
                      <a:pt x="20" y="40"/>
                    </a:lnTo>
                    <a:lnTo>
                      <a:pt x="23" y="32"/>
                    </a:lnTo>
                    <a:lnTo>
                      <a:pt x="27" y="28"/>
                    </a:lnTo>
                    <a:lnTo>
                      <a:pt x="35" y="19"/>
                    </a:lnTo>
                    <a:lnTo>
                      <a:pt x="44" y="16"/>
                    </a:lnTo>
                    <a:lnTo>
                      <a:pt x="51" y="12"/>
                    </a:lnTo>
                    <a:lnTo>
                      <a:pt x="59" y="8"/>
                    </a:lnTo>
                    <a:lnTo>
                      <a:pt x="68" y="4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5" y="4"/>
                    </a:lnTo>
                    <a:lnTo>
                      <a:pt x="124" y="4"/>
                    </a:lnTo>
                    <a:lnTo>
                      <a:pt x="132" y="8"/>
                    </a:lnTo>
                    <a:lnTo>
                      <a:pt x="139" y="12"/>
                    </a:lnTo>
                    <a:lnTo>
                      <a:pt x="144" y="16"/>
                    </a:lnTo>
                    <a:lnTo>
                      <a:pt x="147" y="19"/>
                    </a:lnTo>
                    <a:lnTo>
                      <a:pt x="151" y="24"/>
                    </a:lnTo>
                    <a:lnTo>
                      <a:pt x="156" y="32"/>
                    </a:lnTo>
                    <a:lnTo>
                      <a:pt x="164" y="36"/>
                    </a:lnTo>
                    <a:lnTo>
                      <a:pt x="164" y="44"/>
                    </a:lnTo>
                    <a:lnTo>
                      <a:pt x="168" y="48"/>
                    </a:lnTo>
                    <a:lnTo>
                      <a:pt x="171" y="56"/>
                    </a:lnTo>
                    <a:lnTo>
                      <a:pt x="171" y="60"/>
                    </a:lnTo>
                    <a:lnTo>
                      <a:pt x="176" y="68"/>
                    </a:lnTo>
                    <a:lnTo>
                      <a:pt x="176" y="72"/>
                    </a:lnTo>
                    <a:lnTo>
                      <a:pt x="176" y="80"/>
                    </a:lnTo>
                    <a:lnTo>
                      <a:pt x="176" y="88"/>
                    </a:lnTo>
                    <a:lnTo>
                      <a:pt x="171" y="92"/>
                    </a:lnTo>
                    <a:lnTo>
                      <a:pt x="171" y="100"/>
                    </a:lnTo>
                    <a:lnTo>
                      <a:pt x="168" y="108"/>
                    </a:lnTo>
                    <a:lnTo>
                      <a:pt x="168" y="112"/>
                    </a:lnTo>
                    <a:lnTo>
                      <a:pt x="164" y="119"/>
                    </a:lnTo>
                    <a:lnTo>
                      <a:pt x="159" y="128"/>
                    </a:lnTo>
                    <a:lnTo>
                      <a:pt x="168" y="124"/>
                    </a:lnTo>
                    <a:lnTo>
                      <a:pt x="179" y="119"/>
                    </a:lnTo>
                    <a:lnTo>
                      <a:pt x="188" y="119"/>
                    </a:lnTo>
                    <a:lnTo>
                      <a:pt x="200" y="119"/>
                    </a:lnTo>
                    <a:lnTo>
                      <a:pt x="208" y="116"/>
                    </a:lnTo>
                    <a:lnTo>
                      <a:pt x="215" y="119"/>
                    </a:lnTo>
                    <a:lnTo>
                      <a:pt x="224" y="119"/>
                    </a:lnTo>
                    <a:lnTo>
                      <a:pt x="232" y="119"/>
                    </a:lnTo>
                    <a:lnTo>
                      <a:pt x="239" y="124"/>
                    </a:lnTo>
                    <a:lnTo>
                      <a:pt x="244" y="128"/>
                    </a:lnTo>
                    <a:lnTo>
                      <a:pt x="251" y="131"/>
                    </a:lnTo>
                    <a:lnTo>
                      <a:pt x="256" y="131"/>
                    </a:lnTo>
                    <a:lnTo>
                      <a:pt x="264" y="136"/>
                    </a:lnTo>
                    <a:lnTo>
                      <a:pt x="268" y="140"/>
                    </a:lnTo>
                    <a:lnTo>
                      <a:pt x="271" y="144"/>
                    </a:lnTo>
                    <a:lnTo>
                      <a:pt x="276" y="15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" name="Freeform 67"/>
              <p:cNvSpPr>
                <a:spLocks noEditPoints="1" noChangeArrowheads="1"/>
              </p:cNvSpPr>
              <p:nvPr/>
            </p:nvSpPr>
            <p:spPr bwMode="auto">
              <a:xfrm>
                <a:off x="1846" y="1761"/>
                <a:ext cx="70" cy="76"/>
              </a:xfrm>
              <a:custGeom>
                <a:avLst/>
                <a:gdLst>
                  <a:gd name="T0" fmla="*/ 27 w 280"/>
                  <a:gd name="T1" fmla="*/ 40 h 304"/>
                  <a:gd name="T2" fmla="*/ 24 w 280"/>
                  <a:gd name="T3" fmla="*/ 64 h 304"/>
                  <a:gd name="T4" fmla="*/ 27 w 280"/>
                  <a:gd name="T5" fmla="*/ 92 h 304"/>
                  <a:gd name="T6" fmla="*/ 43 w 280"/>
                  <a:gd name="T7" fmla="*/ 127 h 304"/>
                  <a:gd name="T8" fmla="*/ 68 w 280"/>
                  <a:gd name="T9" fmla="*/ 164 h 304"/>
                  <a:gd name="T10" fmla="*/ 99 w 280"/>
                  <a:gd name="T11" fmla="*/ 208 h 304"/>
                  <a:gd name="T12" fmla="*/ 136 w 280"/>
                  <a:gd name="T13" fmla="*/ 239 h 304"/>
                  <a:gd name="T14" fmla="*/ 168 w 280"/>
                  <a:gd name="T15" fmla="*/ 264 h 304"/>
                  <a:gd name="T16" fmla="*/ 199 w 280"/>
                  <a:gd name="T17" fmla="*/ 280 h 304"/>
                  <a:gd name="T18" fmla="*/ 224 w 280"/>
                  <a:gd name="T19" fmla="*/ 280 h 304"/>
                  <a:gd name="T20" fmla="*/ 243 w 280"/>
                  <a:gd name="T21" fmla="*/ 272 h 304"/>
                  <a:gd name="T22" fmla="*/ 256 w 280"/>
                  <a:gd name="T23" fmla="*/ 256 h 304"/>
                  <a:gd name="T24" fmla="*/ 256 w 280"/>
                  <a:gd name="T25" fmla="*/ 232 h 304"/>
                  <a:gd name="T26" fmla="*/ 248 w 280"/>
                  <a:gd name="T27" fmla="*/ 200 h 304"/>
                  <a:gd name="T28" fmla="*/ 227 w 280"/>
                  <a:gd name="T29" fmla="*/ 164 h 304"/>
                  <a:gd name="T30" fmla="*/ 199 w 280"/>
                  <a:gd name="T31" fmla="*/ 124 h 304"/>
                  <a:gd name="T32" fmla="*/ 163 w 280"/>
                  <a:gd name="T33" fmla="*/ 83 h 304"/>
                  <a:gd name="T34" fmla="*/ 131 w 280"/>
                  <a:gd name="T35" fmla="*/ 52 h 304"/>
                  <a:gd name="T36" fmla="*/ 104 w 280"/>
                  <a:gd name="T37" fmla="*/ 32 h 304"/>
                  <a:gd name="T38" fmla="*/ 75 w 280"/>
                  <a:gd name="T39" fmla="*/ 20 h 304"/>
                  <a:gd name="T40" fmla="*/ 51 w 280"/>
                  <a:gd name="T41" fmla="*/ 20 h 304"/>
                  <a:gd name="T42" fmla="*/ 251 w 280"/>
                  <a:gd name="T43" fmla="*/ 283 h 304"/>
                  <a:gd name="T44" fmla="*/ 224 w 280"/>
                  <a:gd name="T45" fmla="*/ 300 h 304"/>
                  <a:gd name="T46" fmla="*/ 192 w 280"/>
                  <a:gd name="T47" fmla="*/ 304 h 304"/>
                  <a:gd name="T48" fmla="*/ 151 w 280"/>
                  <a:gd name="T49" fmla="*/ 292 h 304"/>
                  <a:gd name="T50" fmla="*/ 112 w 280"/>
                  <a:gd name="T51" fmla="*/ 272 h 304"/>
                  <a:gd name="T52" fmla="*/ 71 w 280"/>
                  <a:gd name="T53" fmla="*/ 232 h 304"/>
                  <a:gd name="T54" fmla="*/ 36 w 280"/>
                  <a:gd name="T55" fmla="*/ 188 h 304"/>
                  <a:gd name="T56" fmla="*/ 12 w 280"/>
                  <a:gd name="T57" fmla="*/ 144 h 304"/>
                  <a:gd name="T58" fmla="*/ 0 w 280"/>
                  <a:gd name="T59" fmla="*/ 104 h 304"/>
                  <a:gd name="T60" fmla="*/ 0 w 280"/>
                  <a:gd name="T61" fmla="*/ 64 h 304"/>
                  <a:gd name="T62" fmla="*/ 12 w 280"/>
                  <a:gd name="T63" fmla="*/ 36 h 304"/>
                  <a:gd name="T64" fmla="*/ 36 w 280"/>
                  <a:gd name="T65" fmla="*/ 12 h 304"/>
                  <a:gd name="T66" fmla="*/ 68 w 280"/>
                  <a:gd name="T67" fmla="*/ 0 h 304"/>
                  <a:gd name="T68" fmla="*/ 99 w 280"/>
                  <a:gd name="T69" fmla="*/ 4 h 304"/>
                  <a:gd name="T70" fmla="*/ 139 w 280"/>
                  <a:gd name="T71" fmla="*/ 16 h 304"/>
                  <a:gd name="T72" fmla="*/ 180 w 280"/>
                  <a:gd name="T73" fmla="*/ 44 h 304"/>
                  <a:gd name="T74" fmla="*/ 216 w 280"/>
                  <a:gd name="T75" fmla="*/ 83 h 304"/>
                  <a:gd name="T76" fmla="*/ 251 w 280"/>
                  <a:gd name="T77" fmla="*/ 132 h 304"/>
                  <a:gd name="T78" fmla="*/ 272 w 280"/>
                  <a:gd name="T79" fmla="*/ 176 h 304"/>
                  <a:gd name="T80" fmla="*/ 280 w 280"/>
                  <a:gd name="T81" fmla="*/ 216 h 304"/>
                  <a:gd name="T82" fmla="*/ 275 w 280"/>
                  <a:gd name="T83" fmla="*/ 252 h 304"/>
                  <a:gd name="T84" fmla="*/ 260 w 280"/>
                  <a:gd name="T85" fmla="*/ 27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0" h="304">
                    <a:moveTo>
                      <a:pt x="36" y="27"/>
                    </a:moveTo>
                    <a:lnTo>
                      <a:pt x="31" y="36"/>
                    </a:lnTo>
                    <a:lnTo>
                      <a:pt x="27" y="40"/>
                    </a:lnTo>
                    <a:lnTo>
                      <a:pt x="27" y="48"/>
                    </a:lnTo>
                    <a:lnTo>
                      <a:pt x="24" y="56"/>
                    </a:lnTo>
                    <a:lnTo>
                      <a:pt x="24" y="64"/>
                    </a:lnTo>
                    <a:lnTo>
                      <a:pt x="24" y="71"/>
                    </a:lnTo>
                    <a:lnTo>
                      <a:pt x="27" y="83"/>
                    </a:lnTo>
                    <a:lnTo>
                      <a:pt x="27" y="92"/>
                    </a:lnTo>
                    <a:lnTo>
                      <a:pt x="31" y="104"/>
                    </a:lnTo>
                    <a:lnTo>
                      <a:pt x="36" y="116"/>
                    </a:lnTo>
                    <a:lnTo>
                      <a:pt x="43" y="127"/>
                    </a:lnTo>
                    <a:lnTo>
                      <a:pt x="51" y="140"/>
                    </a:lnTo>
                    <a:lnTo>
                      <a:pt x="60" y="152"/>
                    </a:lnTo>
                    <a:lnTo>
                      <a:pt x="68" y="164"/>
                    </a:lnTo>
                    <a:lnTo>
                      <a:pt x="75" y="180"/>
                    </a:lnTo>
                    <a:lnTo>
                      <a:pt x="87" y="192"/>
                    </a:lnTo>
                    <a:lnTo>
                      <a:pt x="99" y="208"/>
                    </a:lnTo>
                    <a:lnTo>
                      <a:pt x="112" y="220"/>
                    </a:lnTo>
                    <a:lnTo>
                      <a:pt x="124" y="232"/>
                    </a:lnTo>
                    <a:lnTo>
                      <a:pt x="136" y="239"/>
                    </a:lnTo>
                    <a:lnTo>
                      <a:pt x="148" y="252"/>
                    </a:lnTo>
                    <a:lnTo>
                      <a:pt x="156" y="260"/>
                    </a:lnTo>
                    <a:lnTo>
                      <a:pt x="168" y="264"/>
                    </a:lnTo>
                    <a:lnTo>
                      <a:pt x="180" y="272"/>
                    </a:lnTo>
                    <a:lnTo>
                      <a:pt x="187" y="276"/>
                    </a:lnTo>
                    <a:lnTo>
                      <a:pt x="199" y="280"/>
                    </a:lnTo>
                    <a:lnTo>
                      <a:pt x="207" y="280"/>
                    </a:lnTo>
                    <a:lnTo>
                      <a:pt x="216" y="280"/>
                    </a:lnTo>
                    <a:lnTo>
                      <a:pt x="224" y="280"/>
                    </a:lnTo>
                    <a:lnTo>
                      <a:pt x="231" y="280"/>
                    </a:lnTo>
                    <a:lnTo>
                      <a:pt x="236" y="276"/>
                    </a:lnTo>
                    <a:lnTo>
                      <a:pt x="243" y="272"/>
                    </a:lnTo>
                    <a:lnTo>
                      <a:pt x="248" y="268"/>
                    </a:lnTo>
                    <a:lnTo>
                      <a:pt x="251" y="264"/>
                    </a:lnTo>
                    <a:lnTo>
                      <a:pt x="256" y="256"/>
                    </a:lnTo>
                    <a:lnTo>
                      <a:pt x="256" y="248"/>
                    </a:lnTo>
                    <a:lnTo>
                      <a:pt x="256" y="239"/>
                    </a:lnTo>
                    <a:lnTo>
                      <a:pt x="256" y="232"/>
                    </a:lnTo>
                    <a:lnTo>
                      <a:pt x="256" y="220"/>
                    </a:lnTo>
                    <a:lnTo>
                      <a:pt x="251" y="212"/>
                    </a:lnTo>
                    <a:lnTo>
                      <a:pt x="248" y="200"/>
                    </a:lnTo>
                    <a:lnTo>
                      <a:pt x="243" y="188"/>
                    </a:lnTo>
                    <a:lnTo>
                      <a:pt x="236" y="176"/>
                    </a:lnTo>
                    <a:lnTo>
                      <a:pt x="227" y="164"/>
                    </a:lnTo>
                    <a:lnTo>
                      <a:pt x="219" y="152"/>
                    </a:lnTo>
                    <a:lnTo>
                      <a:pt x="212" y="136"/>
                    </a:lnTo>
                    <a:lnTo>
                      <a:pt x="199" y="124"/>
                    </a:lnTo>
                    <a:lnTo>
                      <a:pt x="187" y="108"/>
                    </a:lnTo>
                    <a:lnTo>
                      <a:pt x="175" y="96"/>
                    </a:lnTo>
                    <a:lnTo>
                      <a:pt x="163" y="83"/>
                    </a:lnTo>
                    <a:lnTo>
                      <a:pt x="156" y="71"/>
                    </a:lnTo>
                    <a:lnTo>
                      <a:pt x="143" y="64"/>
                    </a:lnTo>
                    <a:lnTo>
                      <a:pt x="131" y="52"/>
                    </a:lnTo>
                    <a:lnTo>
                      <a:pt x="124" y="44"/>
                    </a:lnTo>
                    <a:lnTo>
                      <a:pt x="112" y="40"/>
                    </a:lnTo>
                    <a:lnTo>
                      <a:pt x="104" y="32"/>
                    </a:lnTo>
                    <a:lnTo>
                      <a:pt x="92" y="27"/>
                    </a:lnTo>
                    <a:lnTo>
                      <a:pt x="83" y="24"/>
                    </a:lnTo>
                    <a:lnTo>
                      <a:pt x="75" y="20"/>
                    </a:lnTo>
                    <a:lnTo>
                      <a:pt x="68" y="20"/>
                    </a:lnTo>
                    <a:lnTo>
                      <a:pt x="60" y="20"/>
                    </a:lnTo>
                    <a:lnTo>
                      <a:pt x="51" y="20"/>
                    </a:lnTo>
                    <a:lnTo>
                      <a:pt x="43" y="24"/>
                    </a:lnTo>
                    <a:lnTo>
                      <a:pt x="36" y="27"/>
                    </a:lnTo>
                    <a:close/>
                    <a:moveTo>
                      <a:pt x="251" y="283"/>
                    </a:moveTo>
                    <a:lnTo>
                      <a:pt x="243" y="292"/>
                    </a:lnTo>
                    <a:lnTo>
                      <a:pt x="236" y="295"/>
                    </a:lnTo>
                    <a:lnTo>
                      <a:pt x="224" y="300"/>
                    </a:lnTo>
                    <a:lnTo>
                      <a:pt x="216" y="304"/>
                    </a:lnTo>
                    <a:lnTo>
                      <a:pt x="204" y="304"/>
                    </a:lnTo>
                    <a:lnTo>
                      <a:pt x="192" y="304"/>
                    </a:lnTo>
                    <a:lnTo>
                      <a:pt x="180" y="300"/>
                    </a:lnTo>
                    <a:lnTo>
                      <a:pt x="168" y="295"/>
                    </a:lnTo>
                    <a:lnTo>
                      <a:pt x="151" y="292"/>
                    </a:lnTo>
                    <a:lnTo>
                      <a:pt x="139" y="288"/>
                    </a:lnTo>
                    <a:lnTo>
                      <a:pt x="127" y="280"/>
                    </a:lnTo>
                    <a:lnTo>
                      <a:pt x="112" y="272"/>
                    </a:lnTo>
                    <a:lnTo>
                      <a:pt x="99" y="260"/>
                    </a:lnTo>
                    <a:lnTo>
                      <a:pt x="87" y="248"/>
                    </a:lnTo>
                    <a:lnTo>
                      <a:pt x="71" y="232"/>
                    </a:lnTo>
                    <a:lnTo>
                      <a:pt x="60" y="216"/>
                    </a:lnTo>
                    <a:lnTo>
                      <a:pt x="48" y="204"/>
                    </a:lnTo>
                    <a:lnTo>
                      <a:pt x="36" y="188"/>
                    </a:lnTo>
                    <a:lnTo>
                      <a:pt x="27" y="172"/>
                    </a:lnTo>
                    <a:lnTo>
                      <a:pt x="19" y="160"/>
                    </a:lnTo>
                    <a:lnTo>
                      <a:pt x="12" y="144"/>
                    </a:lnTo>
                    <a:lnTo>
                      <a:pt x="7" y="132"/>
                    </a:lnTo>
                    <a:lnTo>
                      <a:pt x="4" y="116"/>
                    </a:lnTo>
                    <a:lnTo>
                      <a:pt x="0" y="104"/>
                    </a:lnTo>
                    <a:lnTo>
                      <a:pt x="0" y="88"/>
                    </a:lnTo>
                    <a:lnTo>
                      <a:pt x="0" y="76"/>
                    </a:lnTo>
                    <a:lnTo>
                      <a:pt x="0" y="64"/>
                    </a:lnTo>
                    <a:lnTo>
                      <a:pt x="4" y="52"/>
                    </a:lnTo>
                    <a:lnTo>
                      <a:pt x="7" y="44"/>
                    </a:lnTo>
                    <a:lnTo>
                      <a:pt x="12" y="36"/>
                    </a:lnTo>
                    <a:lnTo>
                      <a:pt x="19" y="24"/>
                    </a:lnTo>
                    <a:lnTo>
                      <a:pt x="27" y="16"/>
                    </a:lnTo>
                    <a:lnTo>
                      <a:pt x="36" y="12"/>
                    </a:lnTo>
                    <a:lnTo>
                      <a:pt x="43" y="4"/>
                    </a:lnTo>
                    <a:lnTo>
                      <a:pt x="56" y="4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99" y="4"/>
                    </a:lnTo>
                    <a:lnTo>
                      <a:pt x="112" y="4"/>
                    </a:lnTo>
                    <a:lnTo>
                      <a:pt x="124" y="12"/>
                    </a:lnTo>
                    <a:lnTo>
                      <a:pt x="139" y="16"/>
                    </a:lnTo>
                    <a:lnTo>
                      <a:pt x="151" y="24"/>
                    </a:lnTo>
                    <a:lnTo>
                      <a:pt x="163" y="36"/>
                    </a:lnTo>
                    <a:lnTo>
                      <a:pt x="180" y="44"/>
                    </a:lnTo>
                    <a:lnTo>
                      <a:pt x="192" y="56"/>
                    </a:lnTo>
                    <a:lnTo>
                      <a:pt x="204" y="71"/>
                    </a:lnTo>
                    <a:lnTo>
                      <a:pt x="216" y="83"/>
                    </a:lnTo>
                    <a:lnTo>
                      <a:pt x="231" y="100"/>
                    </a:lnTo>
                    <a:lnTo>
                      <a:pt x="239" y="116"/>
                    </a:lnTo>
                    <a:lnTo>
                      <a:pt x="251" y="132"/>
                    </a:lnTo>
                    <a:lnTo>
                      <a:pt x="260" y="148"/>
                    </a:lnTo>
                    <a:lnTo>
                      <a:pt x="268" y="160"/>
                    </a:lnTo>
                    <a:lnTo>
                      <a:pt x="272" y="176"/>
                    </a:lnTo>
                    <a:lnTo>
                      <a:pt x="275" y="188"/>
                    </a:lnTo>
                    <a:lnTo>
                      <a:pt x="280" y="204"/>
                    </a:lnTo>
                    <a:lnTo>
                      <a:pt x="280" y="216"/>
                    </a:lnTo>
                    <a:lnTo>
                      <a:pt x="280" y="227"/>
                    </a:lnTo>
                    <a:lnTo>
                      <a:pt x="280" y="239"/>
                    </a:lnTo>
                    <a:lnTo>
                      <a:pt x="275" y="252"/>
                    </a:lnTo>
                    <a:lnTo>
                      <a:pt x="272" y="260"/>
                    </a:lnTo>
                    <a:lnTo>
                      <a:pt x="268" y="272"/>
                    </a:lnTo>
                    <a:lnTo>
                      <a:pt x="260" y="276"/>
                    </a:lnTo>
                    <a:lnTo>
                      <a:pt x="251" y="283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" name="Freeform 68"/>
              <p:cNvSpPr>
                <a:spLocks noChangeArrowheads="1"/>
              </p:cNvSpPr>
              <p:nvPr/>
            </p:nvSpPr>
            <p:spPr bwMode="auto">
              <a:xfrm>
                <a:off x="1560" y="2060"/>
                <a:ext cx="84" cy="72"/>
              </a:xfrm>
              <a:custGeom>
                <a:avLst/>
                <a:gdLst>
                  <a:gd name="T0" fmla="*/ 32 w 336"/>
                  <a:gd name="T1" fmla="*/ 0 h 288"/>
                  <a:gd name="T2" fmla="*/ 263 w 336"/>
                  <a:gd name="T3" fmla="*/ 191 h 288"/>
                  <a:gd name="T4" fmla="*/ 268 w 336"/>
                  <a:gd name="T5" fmla="*/ 196 h 288"/>
                  <a:gd name="T6" fmla="*/ 271 w 336"/>
                  <a:gd name="T7" fmla="*/ 196 h 288"/>
                  <a:gd name="T8" fmla="*/ 271 w 336"/>
                  <a:gd name="T9" fmla="*/ 200 h 288"/>
                  <a:gd name="T10" fmla="*/ 275 w 336"/>
                  <a:gd name="T11" fmla="*/ 200 h 288"/>
                  <a:gd name="T12" fmla="*/ 280 w 336"/>
                  <a:gd name="T13" fmla="*/ 200 h 288"/>
                  <a:gd name="T14" fmla="*/ 283 w 336"/>
                  <a:gd name="T15" fmla="*/ 200 h 288"/>
                  <a:gd name="T16" fmla="*/ 288 w 336"/>
                  <a:gd name="T17" fmla="*/ 200 h 288"/>
                  <a:gd name="T18" fmla="*/ 291 w 336"/>
                  <a:gd name="T19" fmla="*/ 200 h 288"/>
                  <a:gd name="T20" fmla="*/ 295 w 336"/>
                  <a:gd name="T21" fmla="*/ 200 h 288"/>
                  <a:gd name="T22" fmla="*/ 300 w 336"/>
                  <a:gd name="T23" fmla="*/ 196 h 288"/>
                  <a:gd name="T24" fmla="*/ 303 w 336"/>
                  <a:gd name="T25" fmla="*/ 191 h 288"/>
                  <a:gd name="T26" fmla="*/ 307 w 336"/>
                  <a:gd name="T27" fmla="*/ 191 h 288"/>
                  <a:gd name="T28" fmla="*/ 312 w 336"/>
                  <a:gd name="T29" fmla="*/ 188 h 288"/>
                  <a:gd name="T30" fmla="*/ 312 w 336"/>
                  <a:gd name="T31" fmla="*/ 184 h 288"/>
                  <a:gd name="T32" fmla="*/ 327 w 336"/>
                  <a:gd name="T33" fmla="*/ 167 h 288"/>
                  <a:gd name="T34" fmla="*/ 336 w 336"/>
                  <a:gd name="T35" fmla="*/ 176 h 288"/>
                  <a:gd name="T36" fmla="*/ 239 w 336"/>
                  <a:gd name="T37" fmla="*/ 288 h 288"/>
                  <a:gd name="T38" fmla="*/ 232 w 336"/>
                  <a:gd name="T39" fmla="*/ 279 h 288"/>
                  <a:gd name="T40" fmla="*/ 244 w 336"/>
                  <a:gd name="T41" fmla="*/ 267 h 288"/>
                  <a:gd name="T42" fmla="*/ 247 w 336"/>
                  <a:gd name="T43" fmla="*/ 264 h 288"/>
                  <a:gd name="T44" fmla="*/ 247 w 336"/>
                  <a:gd name="T45" fmla="*/ 259 h 288"/>
                  <a:gd name="T46" fmla="*/ 251 w 336"/>
                  <a:gd name="T47" fmla="*/ 256 h 288"/>
                  <a:gd name="T48" fmla="*/ 251 w 336"/>
                  <a:gd name="T49" fmla="*/ 252 h 288"/>
                  <a:gd name="T50" fmla="*/ 256 w 336"/>
                  <a:gd name="T51" fmla="*/ 247 h 288"/>
                  <a:gd name="T52" fmla="*/ 256 w 336"/>
                  <a:gd name="T53" fmla="*/ 244 h 288"/>
                  <a:gd name="T54" fmla="*/ 256 w 336"/>
                  <a:gd name="T55" fmla="*/ 240 h 288"/>
                  <a:gd name="T56" fmla="*/ 256 w 336"/>
                  <a:gd name="T57" fmla="*/ 235 h 288"/>
                  <a:gd name="T58" fmla="*/ 256 w 336"/>
                  <a:gd name="T59" fmla="*/ 232 h 288"/>
                  <a:gd name="T60" fmla="*/ 251 w 336"/>
                  <a:gd name="T61" fmla="*/ 227 h 288"/>
                  <a:gd name="T62" fmla="*/ 251 w 336"/>
                  <a:gd name="T63" fmla="*/ 223 h 288"/>
                  <a:gd name="T64" fmla="*/ 247 w 336"/>
                  <a:gd name="T65" fmla="*/ 223 h 288"/>
                  <a:gd name="T66" fmla="*/ 247 w 336"/>
                  <a:gd name="T67" fmla="*/ 220 h 288"/>
                  <a:gd name="T68" fmla="*/ 244 w 336"/>
                  <a:gd name="T69" fmla="*/ 215 h 288"/>
                  <a:gd name="T70" fmla="*/ 59 w 336"/>
                  <a:gd name="T71" fmla="*/ 64 h 288"/>
                  <a:gd name="T72" fmla="*/ 56 w 336"/>
                  <a:gd name="T73" fmla="*/ 64 h 288"/>
                  <a:gd name="T74" fmla="*/ 51 w 336"/>
                  <a:gd name="T75" fmla="*/ 59 h 288"/>
                  <a:gd name="T76" fmla="*/ 47 w 336"/>
                  <a:gd name="T77" fmla="*/ 59 h 288"/>
                  <a:gd name="T78" fmla="*/ 44 w 336"/>
                  <a:gd name="T79" fmla="*/ 59 h 288"/>
                  <a:gd name="T80" fmla="*/ 39 w 336"/>
                  <a:gd name="T81" fmla="*/ 59 h 288"/>
                  <a:gd name="T82" fmla="*/ 39 w 336"/>
                  <a:gd name="T83" fmla="*/ 64 h 288"/>
                  <a:gd name="T84" fmla="*/ 35 w 336"/>
                  <a:gd name="T85" fmla="*/ 64 h 288"/>
                  <a:gd name="T86" fmla="*/ 32 w 336"/>
                  <a:gd name="T87" fmla="*/ 64 h 288"/>
                  <a:gd name="T88" fmla="*/ 32 w 336"/>
                  <a:gd name="T89" fmla="*/ 67 h 288"/>
                  <a:gd name="T90" fmla="*/ 7 w 336"/>
                  <a:gd name="T91" fmla="*/ 96 h 288"/>
                  <a:gd name="T92" fmla="*/ 0 w 336"/>
                  <a:gd name="T93" fmla="*/ 88 h 288"/>
                  <a:gd name="T94" fmla="*/ 12 w 336"/>
                  <a:gd name="T95" fmla="*/ 71 h 288"/>
                  <a:gd name="T96" fmla="*/ 15 w 336"/>
                  <a:gd name="T97" fmla="*/ 67 h 288"/>
                  <a:gd name="T98" fmla="*/ 19 w 336"/>
                  <a:gd name="T99" fmla="*/ 64 h 288"/>
                  <a:gd name="T100" fmla="*/ 19 w 336"/>
                  <a:gd name="T101" fmla="*/ 59 h 288"/>
                  <a:gd name="T102" fmla="*/ 24 w 336"/>
                  <a:gd name="T103" fmla="*/ 56 h 288"/>
                  <a:gd name="T104" fmla="*/ 27 w 336"/>
                  <a:gd name="T105" fmla="*/ 52 h 288"/>
                  <a:gd name="T106" fmla="*/ 27 w 336"/>
                  <a:gd name="T107" fmla="*/ 47 h 288"/>
                  <a:gd name="T108" fmla="*/ 27 w 336"/>
                  <a:gd name="T109" fmla="*/ 44 h 288"/>
                  <a:gd name="T110" fmla="*/ 32 w 336"/>
                  <a:gd name="T111" fmla="*/ 40 h 288"/>
                  <a:gd name="T112" fmla="*/ 32 w 336"/>
                  <a:gd name="T113" fmla="*/ 35 h 288"/>
                  <a:gd name="T114" fmla="*/ 32 w 336"/>
                  <a:gd name="T115" fmla="*/ 32 h 288"/>
                  <a:gd name="T116" fmla="*/ 32 w 336"/>
                  <a:gd name="T117" fmla="*/ 23 h 288"/>
                  <a:gd name="T118" fmla="*/ 32 w 336"/>
                  <a:gd name="T119" fmla="*/ 20 h 288"/>
                  <a:gd name="T120" fmla="*/ 27 w 336"/>
                  <a:gd name="T121" fmla="*/ 11 h 288"/>
                  <a:gd name="T122" fmla="*/ 27 w 336"/>
                  <a:gd name="T123" fmla="*/ 8 h 288"/>
                  <a:gd name="T124" fmla="*/ 32 w 336"/>
                  <a:gd name="T12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6" h="288">
                    <a:moveTo>
                      <a:pt x="32" y="0"/>
                    </a:moveTo>
                    <a:lnTo>
                      <a:pt x="263" y="191"/>
                    </a:lnTo>
                    <a:lnTo>
                      <a:pt x="268" y="196"/>
                    </a:lnTo>
                    <a:lnTo>
                      <a:pt x="271" y="196"/>
                    </a:lnTo>
                    <a:lnTo>
                      <a:pt x="271" y="200"/>
                    </a:lnTo>
                    <a:lnTo>
                      <a:pt x="275" y="200"/>
                    </a:lnTo>
                    <a:lnTo>
                      <a:pt x="280" y="200"/>
                    </a:lnTo>
                    <a:lnTo>
                      <a:pt x="283" y="200"/>
                    </a:lnTo>
                    <a:lnTo>
                      <a:pt x="288" y="200"/>
                    </a:lnTo>
                    <a:lnTo>
                      <a:pt x="291" y="200"/>
                    </a:lnTo>
                    <a:lnTo>
                      <a:pt x="295" y="200"/>
                    </a:lnTo>
                    <a:lnTo>
                      <a:pt x="300" y="196"/>
                    </a:lnTo>
                    <a:lnTo>
                      <a:pt x="303" y="191"/>
                    </a:lnTo>
                    <a:lnTo>
                      <a:pt x="307" y="191"/>
                    </a:lnTo>
                    <a:lnTo>
                      <a:pt x="312" y="188"/>
                    </a:lnTo>
                    <a:lnTo>
                      <a:pt x="312" y="184"/>
                    </a:lnTo>
                    <a:lnTo>
                      <a:pt x="327" y="167"/>
                    </a:lnTo>
                    <a:lnTo>
                      <a:pt x="336" y="176"/>
                    </a:lnTo>
                    <a:lnTo>
                      <a:pt x="239" y="288"/>
                    </a:lnTo>
                    <a:lnTo>
                      <a:pt x="232" y="279"/>
                    </a:lnTo>
                    <a:lnTo>
                      <a:pt x="244" y="267"/>
                    </a:lnTo>
                    <a:lnTo>
                      <a:pt x="247" y="264"/>
                    </a:lnTo>
                    <a:lnTo>
                      <a:pt x="247" y="259"/>
                    </a:lnTo>
                    <a:lnTo>
                      <a:pt x="251" y="256"/>
                    </a:lnTo>
                    <a:lnTo>
                      <a:pt x="251" y="252"/>
                    </a:lnTo>
                    <a:lnTo>
                      <a:pt x="256" y="247"/>
                    </a:lnTo>
                    <a:lnTo>
                      <a:pt x="256" y="244"/>
                    </a:lnTo>
                    <a:lnTo>
                      <a:pt x="256" y="240"/>
                    </a:lnTo>
                    <a:lnTo>
                      <a:pt x="256" y="235"/>
                    </a:lnTo>
                    <a:lnTo>
                      <a:pt x="256" y="232"/>
                    </a:lnTo>
                    <a:lnTo>
                      <a:pt x="251" y="227"/>
                    </a:lnTo>
                    <a:lnTo>
                      <a:pt x="251" y="223"/>
                    </a:lnTo>
                    <a:lnTo>
                      <a:pt x="247" y="223"/>
                    </a:lnTo>
                    <a:lnTo>
                      <a:pt x="247" y="220"/>
                    </a:lnTo>
                    <a:lnTo>
                      <a:pt x="244" y="215"/>
                    </a:lnTo>
                    <a:lnTo>
                      <a:pt x="59" y="64"/>
                    </a:lnTo>
                    <a:lnTo>
                      <a:pt x="56" y="64"/>
                    </a:lnTo>
                    <a:lnTo>
                      <a:pt x="51" y="59"/>
                    </a:lnTo>
                    <a:lnTo>
                      <a:pt x="47" y="59"/>
                    </a:lnTo>
                    <a:lnTo>
                      <a:pt x="44" y="59"/>
                    </a:lnTo>
                    <a:lnTo>
                      <a:pt x="39" y="59"/>
                    </a:lnTo>
                    <a:lnTo>
                      <a:pt x="39" y="64"/>
                    </a:lnTo>
                    <a:lnTo>
                      <a:pt x="35" y="64"/>
                    </a:lnTo>
                    <a:lnTo>
                      <a:pt x="32" y="64"/>
                    </a:lnTo>
                    <a:lnTo>
                      <a:pt x="32" y="67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12" y="71"/>
                    </a:lnTo>
                    <a:lnTo>
                      <a:pt x="15" y="67"/>
                    </a:lnTo>
                    <a:lnTo>
                      <a:pt x="19" y="64"/>
                    </a:lnTo>
                    <a:lnTo>
                      <a:pt x="19" y="59"/>
                    </a:lnTo>
                    <a:lnTo>
                      <a:pt x="24" y="56"/>
                    </a:lnTo>
                    <a:lnTo>
                      <a:pt x="27" y="52"/>
                    </a:lnTo>
                    <a:lnTo>
                      <a:pt x="27" y="47"/>
                    </a:lnTo>
                    <a:lnTo>
                      <a:pt x="27" y="44"/>
                    </a:lnTo>
                    <a:lnTo>
                      <a:pt x="32" y="40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3"/>
                    </a:lnTo>
                    <a:lnTo>
                      <a:pt x="32" y="20"/>
                    </a:lnTo>
                    <a:lnTo>
                      <a:pt x="27" y="11"/>
                    </a:lnTo>
                    <a:lnTo>
                      <a:pt x="27" y="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" name="Freeform 69"/>
              <p:cNvSpPr>
                <a:spLocks noEditPoints="1" noChangeArrowheads="1"/>
              </p:cNvSpPr>
              <p:nvPr/>
            </p:nvSpPr>
            <p:spPr bwMode="auto">
              <a:xfrm>
                <a:off x="1612" y="2004"/>
                <a:ext cx="77" cy="71"/>
              </a:xfrm>
              <a:custGeom>
                <a:avLst/>
                <a:gdLst>
                  <a:gd name="T0" fmla="*/ 249 w 308"/>
                  <a:gd name="T1" fmla="*/ 196 h 283"/>
                  <a:gd name="T2" fmla="*/ 252 w 308"/>
                  <a:gd name="T3" fmla="*/ 196 h 283"/>
                  <a:gd name="T4" fmla="*/ 252 w 308"/>
                  <a:gd name="T5" fmla="*/ 200 h 283"/>
                  <a:gd name="T6" fmla="*/ 256 w 308"/>
                  <a:gd name="T7" fmla="*/ 200 h 283"/>
                  <a:gd name="T8" fmla="*/ 261 w 308"/>
                  <a:gd name="T9" fmla="*/ 200 h 283"/>
                  <a:gd name="T10" fmla="*/ 261 w 308"/>
                  <a:gd name="T11" fmla="*/ 203 h 283"/>
                  <a:gd name="T12" fmla="*/ 264 w 308"/>
                  <a:gd name="T13" fmla="*/ 203 h 283"/>
                  <a:gd name="T14" fmla="*/ 268 w 308"/>
                  <a:gd name="T15" fmla="*/ 203 h 283"/>
                  <a:gd name="T16" fmla="*/ 268 w 308"/>
                  <a:gd name="T17" fmla="*/ 200 h 283"/>
                  <a:gd name="T18" fmla="*/ 273 w 308"/>
                  <a:gd name="T19" fmla="*/ 200 h 283"/>
                  <a:gd name="T20" fmla="*/ 276 w 308"/>
                  <a:gd name="T21" fmla="*/ 200 h 283"/>
                  <a:gd name="T22" fmla="*/ 281 w 308"/>
                  <a:gd name="T23" fmla="*/ 196 h 283"/>
                  <a:gd name="T24" fmla="*/ 285 w 308"/>
                  <a:gd name="T25" fmla="*/ 196 h 283"/>
                  <a:gd name="T26" fmla="*/ 285 w 308"/>
                  <a:gd name="T27" fmla="*/ 191 h 283"/>
                  <a:gd name="T28" fmla="*/ 288 w 308"/>
                  <a:gd name="T29" fmla="*/ 188 h 283"/>
                  <a:gd name="T30" fmla="*/ 300 w 308"/>
                  <a:gd name="T31" fmla="*/ 176 h 283"/>
                  <a:gd name="T32" fmla="*/ 308 w 308"/>
                  <a:gd name="T33" fmla="*/ 183 h 283"/>
                  <a:gd name="T34" fmla="*/ 225 w 308"/>
                  <a:gd name="T35" fmla="*/ 283 h 283"/>
                  <a:gd name="T36" fmla="*/ 212 w 308"/>
                  <a:gd name="T37" fmla="*/ 276 h 283"/>
                  <a:gd name="T38" fmla="*/ 229 w 308"/>
                  <a:gd name="T39" fmla="*/ 259 h 283"/>
                  <a:gd name="T40" fmla="*/ 232 w 308"/>
                  <a:gd name="T41" fmla="*/ 256 h 283"/>
                  <a:gd name="T42" fmla="*/ 232 w 308"/>
                  <a:gd name="T43" fmla="*/ 252 h 283"/>
                  <a:gd name="T44" fmla="*/ 237 w 308"/>
                  <a:gd name="T45" fmla="*/ 252 h 283"/>
                  <a:gd name="T46" fmla="*/ 237 w 308"/>
                  <a:gd name="T47" fmla="*/ 247 h 283"/>
                  <a:gd name="T48" fmla="*/ 237 w 308"/>
                  <a:gd name="T49" fmla="*/ 244 h 283"/>
                  <a:gd name="T50" fmla="*/ 237 w 308"/>
                  <a:gd name="T51" fmla="*/ 239 h 283"/>
                  <a:gd name="T52" fmla="*/ 237 w 308"/>
                  <a:gd name="T53" fmla="*/ 235 h 283"/>
                  <a:gd name="T54" fmla="*/ 237 w 308"/>
                  <a:gd name="T55" fmla="*/ 232 h 283"/>
                  <a:gd name="T56" fmla="*/ 237 w 308"/>
                  <a:gd name="T57" fmla="*/ 227 h 283"/>
                  <a:gd name="T58" fmla="*/ 232 w 308"/>
                  <a:gd name="T59" fmla="*/ 224 h 283"/>
                  <a:gd name="T60" fmla="*/ 229 w 308"/>
                  <a:gd name="T61" fmla="*/ 220 h 283"/>
                  <a:gd name="T62" fmla="*/ 176 w 308"/>
                  <a:gd name="T63" fmla="*/ 179 h 283"/>
                  <a:gd name="T64" fmla="*/ 93 w 308"/>
                  <a:gd name="T65" fmla="*/ 280 h 283"/>
                  <a:gd name="T66" fmla="*/ 84 w 308"/>
                  <a:gd name="T67" fmla="*/ 276 h 283"/>
                  <a:gd name="T68" fmla="*/ 0 w 308"/>
                  <a:gd name="T69" fmla="*/ 15 h 283"/>
                  <a:gd name="T70" fmla="*/ 12 w 308"/>
                  <a:gd name="T71" fmla="*/ 0 h 283"/>
                  <a:gd name="T72" fmla="*/ 188 w 308"/>
                  <a:gd name="T73" fmla="*/ 147 h 283"/>
                  <a:gd name="T74" fmla="*/ 225 w 308"/>
                  <a:gd name="T75" fmla="*/ 103 h 283"/>
                  <a:gd name="T76" fmla="*/ 232 w 308"/>
                  <a:gd name="T77" fmla="*/ 112 h 283"/>
                  <a:gd name="T78" fmla="*/ 196 w 308"/>
                  <a:gd name="T79" fmla="*/ 156 h 283"/>
                  <a:gd name="T80" fmla="*/ 249 w 308"/>
                  <a:gd name="T81" fmla="*/ 196 h 283"/>
                  <a:gd name="T82" fmla="*/ 29 w 308"/>
                  <a:gd name="T83" fmla="*/ 56 h 283"/>
                  <a:gd name="T84" fmla="*/ 93 w 308"/>
                  <a:gd name="T85" fmla="*/ 259 h 283"/>
                  <a:gd name="T86" fmla="*/ 168 w 308"/>
                  <a:gd name="T87" fmla="*/ 171 h 283"/>
                  <a:gd name="T88" fmla="*/ 32 w 308"/>
                  <a:gd name="T89" fmla="*/ 56 h 283"/>
                  <a:gd name="T90" fmla="*/ 29 w 308"/>
                  <a:gd name="T91" fmla="*/ 56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8" h="283">
                    <a:moveTo>
                      <a:pt x="249" y="196"/>
                    </a:moveTo>
                    <a:lnTo>
                      <a:pt x="252" y="196"/>
                    </a:lnTo>
                    <a:lnTo>
                      <a:pt x="252" y="200"/>
                    </a:lnTo>
                    <a:lnTo>
                      <a:pt x="256" y="200"/>
                    </a:lnTo>
                    <a:lnTo>
                      <a:pt x="261" y="200"/>
                    </a:lnTo>
                    <a:lnTo>
                      <a:pt x="261" y="203"/>
                    </a:lnTo>
                    <a:lnTo>
                      <a:pt x="264" y="203"/>
                    </a:lnTo>
                    <a:lnTo>
                      <a:pt x="268" y="203"/>
                    </a:lnTo>
                    <a:lnTo>
                      <a:pt x="268" y="200"/>
                    </a:lnTo>
                    <a:lnTo>
                      <a:pt x="273" y="200"/>
                    </a:lnTo>
                    <a:lnTo>
                      <a:pt x="276" y="200"/>
                    </a:lnTo>
                    <a:lnTo>
                      <a:pt x="281" y="196"/>
                    </a:lnTo>
                    <a:lnTo>
                      <a:pt x="285" y="196"/>
                    </a:lnTo>
                    <a:lnTo>
                      <a:pt x="285" y="191"/>
                    </a:lnTo>
                    <a:lnTo>
                      <a:pt x="288" y="188"/>
                    </a:lnTo>
                    <a:lnTo>
                      <a:pt x="300" y="176"/>
                    </a:lnTo>
                    <a:lnTo>
                      <a:pt x="308" y="183"/>
                    </a:lnTo>
                    <a:lnTo>
                      <a:pt x="225" y="283"/>
                    </a:lnTo>
                    <a:lnTo>
                      <a:pt x="212" y="276"/>
                    </a:lnTo>
                    <a:lnTo>
                      <a:pt x="229" y="259"/>
                    </a:lnTo>
                    <a:lnTo>
                      <a:pt x="232" y="256"/>
                    </a:lnTo>
                    <a:lnTo>
                      <a:pt x="232" y="252"/>
                    </a:lnTo>
                    <a:lnTo>
                      <a:pt x="237" y="252"/>
                    </a:lnTo>
                    <a:lnTo>
                      <a:pt x="237" y="247"/>
                    </a:lnTo>
                    <a:lnTo>
                      <a:pt x="237" y="244"/>
                    </a:lnTo>
                    <a:lnTo>
                      <a:pt x="237" y="239"/>
                    </a:lnTo>
                    <a:lnTo>
                      <a:pt x="237" y="235"/>
                    </a:lnTo>
                    <a:lnTo>
                      <a:pt x="237" y="232"/>
                    </a:lnTo>
                    <a:lnTo>
                      <a:pt x="237" y="227"/>
                    </a:lnTo>
                    <a:lnTo>
                      <a:pt x="232" y="224"/>
                    </a:lnTo>
                    <a:lnTo>
                      <a:pt x="229" y="220"/>
                    </a:lnTo>
                    <a:lnTo>
                      <a:pt x="176" y="179"/>
                    </a:lnTo>
                    <a:lnTo>
                      <a:pt x="93" y="280"/>
                    </a:lnTo>
                    <a:lnTo>
                      <a:pt x="84" y="276"/>
                    </a:lnTo>
                    <a:lnTo>
                      <a:pt x="0" y="15"/>
                    </a:lnTo>
                    <a:lnTo>
                      <a:pt x="12" y="0"/>
                    </a:lnTo>
                    <a:lnTo>
                      <a:pt x="188" y="147"/>
                    </a:lnTo>
                    <a:lnTo>
                      <a:pt x="225" y="103"/>
                    </a:lnTo>
                    <a:lnTo>
                      <a:pt x="232" y="112"/>
                    </a:lnTo>
                    <a:lnTo>
                      <a:pt x="196" y="156"/>
                    </a:lnTo>
                    <a:lnTo>
                      <a:pt x="249" y="196"/>
                    </a:lnTo>
                    <a:close/>
                    <a:moveTo>
                      <a:pt x="29" y="56"/>
                    </a:moveTo>
                    <a:lnTo>
                      <a:pt x="93" y="259"/>
                    </a:lnTo>
                    <a:lnTo>
                      <a:pt x="168" y="171"/>
                    </a:lnTo>
                    <a:lnTo>
                      <a:pt x="32" y="56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" name="Freeform 70"/>
              <p:cNvSpPr>
                <a:spLocks noEditPoints="1" noChangeArrowheads="1"/>
              </p:cNvSpPr>
              <p:nvPr/>
            </p:nvSpPr>
            <p:spPr bwMode="auto">
              <a:xfrm>
                <a:off x="1643" y="1958"/>
                <a:ext cx="76" cy="71"/>
              </a:xfrm>
              <a:custGeom>
                <a:avLst/>
                <a:gdLst>
                  <a:gd name="T0" fmla="*/ 24 w 304"/>
                  <a:gd name="T1" fmla="*/ 52 h 284"/>
                  <a:gd name="T2" fmla="*/ 24 w 304"/>
                  <a:gd name="T3" fmla="*/ 72 h 284"/>
                  <a:gd name="T4" fmla="*/ 31 w 304"/>
                  <a:gd name="T5" fmla="*/ 104 h 284"/>
                  <a:gd name="T6" fmla="*/ 51 w 304"/>
                  <a:gd name="T7" fmla="*/ 136 h 284"/>
                  <a:gd name="T8" fmla="*/ 83 w 304"/>
                  <a:gd name="T9" fmla="*/ 168 h 284"/>
                  <a:gd name="T10" fmla="*/ 124 w 304"/>
                  <a:gd name="T11" fmla="*/ 204 h 284"/>
                  <a:gd name="T12" fmla="*/ 163 w 304"/>
                  <a:gd name="T13" fmla="*/ 231 h 284"/>
                  <a:gd name="T14" fmla="*/ 199 w 304"/>
                  <a:gd name="T15" fmla="*/ 252 h 284"/>
                  <a:gd name="T16" fmla="*/ 231 w 304"/>
                  <a:gd name="T17" fmla="*/ 260 h 284"/>
                  <a:gd name="T18" fmla="*/ 256 w 304"/>
                  <a:gd name="T19" fmla="*/ 255 h 284"/>
                  <a:gd name="T20" fmla="*/ 271 w 304"/>
                  <a:gd name="T21" fmla="*/ 243 h 284"/>
                  <a:gd name="T22" fmla="*/ 280 w 304"/>
                  <a:gd name="T23" fmla="*/ 224 h 284"/>
                  <a:gd name="T24" fmla="*/ 280 w 304"/>
                  <a:gd name="T25" fmla="*/ 199 h 284"/>
                  <a:gd name="T26" fmla="*/ 263 w 304"/>
                  <a:gd name="T27" fmla="*/ 172 h 284"/>
                  <a:gd name="T28" fmla="*/ 239 w 304"/>
                  <a:gd name="T29" fmla="*/ 140 h 284"/>
                  <a:gd name="T30" fmla="*/ 207 w 304"/>
                  <a:gd name="T31" fmla="*/ 104 h 284"/>
                  <a:gd name="T32" fmla="*/ 163 w 304"/>
                  <a:gd name="T33" fmla="*/ 68 h 284"/>
                  <a:gd name="T34" fmla="*/ 127 w 304"/>
                  <a:gd name="T35" fmla="*/ 43 h 284"/>
                  <a:gd name="T36" fmla="*/ 95 w 304"/>
                  <a:gd name="T37" fmla="*/ 31 h 284"/>
                  <a:gd name="T38" fmla="*/ 63 w 304"/>
                  <a:gd name="T39" fmla="*/ 24 h 284"/>
                  <a:gd name="T40" fmla="*/ 39 w 304"/>
                  <a:gd name="T41" fmla="*/ 28 h 284"/>
                  <a:gd name="T42" fmla="*/ 287 w 304"/>
                  <a:gd name="T43" fmla="*/ 255 h 284"/>
                  <a:gd name="T44" fmla="*/ 260 w 304"/>
                  <a:gd name="T45" fmla="*/ 275 h 284"/>
                  <a:gd name="T46" fmla="*/ 227 w 304"/>
                  <a:gd name="T47" fmla="*/ 284 h 284"/>
                  <a:gd name="T48" fmla="*/ 187 w 304"/>
                  <a:gd name="T49" fmla="*/ 280 h 284"/>
                  <a:gd name="T50" fmla="*/ 143 w 304"/>
                  <a:gd name="T51" fmla="*/ 263 h 284"/>
                  <a:gd name="T52" fmla="*/ 100 w 304"/>
                  <a:gd name="T53" fmla="*/ 236 h 284"/>
                  <a:gd name="T54" fmla="*/ 56 w 304"/>
                  <a:gd name="T55" fmla="*/ 196 h 284"/>
                  <a:gd name="T56" fmla="*/ 27 w 304"/>
                  <a:gd name="T57" fmla="*/ 155 h 284"/>
                  <a:gd name="T58" fmla="*/ 7 w 304"/>
                  <a:gd name="T59" fmla="*/ 116 h 284"/>
                  <a:gd name="T60" fmla="*/ 0 w 304"/>
                  <a:gd name="T61" fmla="*/ 80 h 284"/>
                  <a:gd name="T62" fmla="*/ 7 w 304"/>
                  <a:gd name="T63" fmla="*/ 48 h 284"/>
                  <a:gd name="T64" fmla="*/ 24 w 304"/>
                  <a:gd name="T65" fmla="*/ 19 h 284"/>
                  <a:gd name="T66" fmla="*/ 51 w 304"/>
                  <a:gd name="T67" fmla="*/ 4 h 284"/>
                  <a:gd name="T68" fmla="*/ 87 w 304"/>
                  <a:gd name="T69" fmla="*/ 0 h 284"/>
                  <a:gd name="T70" fmla="*/ 127 w 304"/>
                  <a:gd name="T71" fmla="*/ 7 h 284"/>
                  <a:gd name="T72" fmla="*/ 171 w 304"/>
                  <a:gd name="T73" fmla="*/ 28 h 284"/>
                  <a:gd name="T74" fmla="*/ 215 w 304"/>
                  <a:gd name="T75" fmla="*/ 60 h 284"/>
                  <a:gd name="T76" fmla="*/ 256 w 304"/>
                  <a:gd name="T77" fmla="*/ 104 h 284"/>
                  <a:gd name="T78" fmla="*/ 283 w 304"/>
                  <a:gd name="T79" fmla="*/ 140 h 284"/>
                  <a:gd name="T80" fmla="*/ 299 w 304"/>
                  <a:gd name="T81" fmla="*/ 180 h 284"/>
                  <a:gd name="T82" fmla="*/ 304 w 304"/>
                  <a:gd name="T83" fmla="*/ 216 h 284"/>
                  <a:gd name="T84" fmla="*/ 292 w 304"/>
                  <a:gd name="T85" fmla="*/ 248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4" h="284">
                    <a:moveTo>
                      <a:pt x="31" y="40"/>
                    </a:moveTo>
                    <a:lnTo>
                      <a:pt x="27" y="43"/>
                    </a:lnTo>
                    <a:lnTo>
                      <a:pt x="24" y="52"/>
                    </a:lnTo>
                    <a:lnTo>
                      <a:pt x="19" y="56"/>
                    </a:lnTo>
                    <a:lnTo>
                      <a:pt x="19" y="63"/>
                    </a:lnTo>
                    <a:lnTo>
                      <a:pt x="24" y="72"/>
                    </a:lnTo>
                    <a:lnTo>
                      <a:pt x="24" y="84"/>
                    </a:lnTo>
                    <a:lnTo>
                      <a:pt x="27" y="92"/>
                    </a:lnTo>
                    <a:lnTo>
                      <a:pt x="31" y="104"/>
                    </a:lnTo>
                    <a:lnTo>
                      <a:pt x="39" y="116"/>
                    </a:lnTo>
                    <a:lnTo>
                      <a:pt x="43" y="124"/>
                    </a:lnTo>
                    <a:lnTo>
                      <a:pt x="51" y="136"/>
                    </a:lnTo>
                    <a:lnTo>
                      <a:pt x="63" y="148"/>
                    </a:lnTo>
                    <a:lnTo>
                      <a:pt x="71" y="155"/>
                    </a:lnTo>
                    <a:lnTo>
                      <a:pt x="83" y="168"/>
                    </a:lnTo>
                    <a:lnTo>
                      <a:pt x="95" y="180"/>
                    </a:lnTo>
                    <a:lnTo>
                      <a:pt x="107" y="192"/>
                    </a:lnTo>
                    <a:lnTo>
                      <a:pt x="124" y="204"/>
                    </a:lnTo>
                    <a:lnTo>
                      <a:pt x="136" y="216"/>
                    </a:lnTo>
                    <a:lnTo>
                      <a:pt x="151" y="224"/>
                    </a:lnTo>
                    <a:lnTo>
                      <a:pt x="163" y="231"/>
                    </a:lnTo>
                    <a:lnTo>
                      <a:pt x="175" y="240"/>
                    </a:lnTo>
                    <a:lnTo>
                      <a:pt x="187" y="243"/>
                    </a:lnTo>
                    <a:lnTo>
                      <a:pt x="199" y="252"/>
                    </a:lnTo>
                    <a:lnTo>
                      <a:pt x="212" y="252"/>
                    </a:lnTo>
                    <a:lnTo>
                      <a:pt x="219" y="255"/>
                    </a:lnTo>
                    <a:lnTo>
                      <a:pt x="231" y="260"/>
                    </a:lnTo>
                    <a:lnTo>
                      <a:pt x="239" y="260"/>
                    </a:lnTo>
                    <a:lnTo>
                      <a:pt x="248" y="260"/>
                    </a:lnTo>
                    <a:lnTo>
                      <a:pt x="256" y="255"/>
                    </a:lnTo>
                    <a:lnTo>
                      <a:pt x="263" y="252"/>
                    </a:lnTo>
                    <a:lnTo>
                      <a:pt x="268" y="248"/>
                    </a:lnTo>
                    <a:lnTo>
                      <a:pt x="271" y="243"/>
                    </a:lnTo>
                    <a:lnTo>
                      <a:pt x="275" y="240"/>
                    </a:lnTo>
                    <a:lnTo>
                      <a:pt x="280" y="231"/>
                    </a:lnTo>
                    <a:lnTo>
                      <a:pt x="280" y="224"/>
                    </a:lnTo>
                    <a:lnTo>
                      <a:pt x="283" y="216"/>
                    </a:lnTo>
                    <a:lnTo>
                      <a:pt x="280" y="208"/>
                    </a:lnTo>
                    <a:lnTo>
                      <a:pt x="280" y="199"/>
                    </a:lnTo>
                    <a:lnTo>
                      <a:pt x="275" y="192"/>
                    </a:lnTo>
                    <a:lnTo>
                      <a:pt x="271" y="180"/>
                    </a:lnTo>
                    <a:lnTo>
                      <a:pt x="263" y="172"/>
                    </a:lnTo>
                    <a:lnTo>
                      <a:pt x="260" y="160"/>
                    </a:lnTo>
                    <a:lnTo>
                      <a:pt x="251" y="148"/>
                    </a:lnTo>
                    <a:lnTo>
                      <a:pt x="239" y="140"/>
                    </a:lnTo>
                    <a:lnTo>
                      <a:pt x="231" y="128"/>
                    </a:lnTo>
                    <a:lnTo>
                      <a:pt x="219" y="116"/>
                    </a:lnTo>
                    <a:lnTo>
                      <a:pt x="207" y="104"/>
                    </a:lnTo>
                    <a:lnTo>
                      <a:pt x="192" y="92"/>
                    </a:lnTo>
                    <a:lnTo>
                      <a:pt x="180" y="80"/>
                    </a:lnTo>
                    <a:lnTo>
                      <a:pt x="163" y="68"/>
                    </a:lnTo>
                    <a:lnTo>
                      <a:pt x="151" y="60"/>
                    </a:lnTo>
                    <a:lnTo>
                      <a:pt x="139" y="52"/>
                    </a:lnTo>
                    <a:lnTo>
                      <a:pt x="127" y="43"/>
                    </a:lnTo>
                    <a:lnTo>
                      <a:pt x="115" y="40"/>
                    </a:lnTo>
                    <a:lnTo>
                      <a:pt x="104" y="36"/>
                    </a:lnTo>
                    <a:lnTo>
                      <a:pt x="95" y="31"/>
                    </a:lnTo>
                    <a:lnTo>
                      <a:pt x="83" y="28"/>
                    </a:lnTo>
                    <a:lnTo>
                      <a:pt x="71" y="24"/>
                    </a:lnTo>
                    <a:lnTo>
                      <a:pt x="63" y="24"/>
                    </a:lnTo>
                    <a:lnTo>
                      <a:pt x="56" y="24"/>
                    </a:lnTo>
                    <a:lnTo>
                      <a:pt x="48" y="24"/>
                    </a:lnTo>
                    <a:lnTo>
                      <a:pt x="39" y="28"/>
                    </a:lnTo>
                    <a:lnTo>
                      <a:pt x="36" y="31"/>
                    </a:lnTo>
                    <a:lnTo>
                      <a:pt x="31" y="40"/>
                    </a:lnTo>
                    <a:close/>
                    <a:moveTo>
                      <a:pt x="287" y="255"/>
                    </a:moveTo>
                    <a:lnTo>
                      <a:pt x="280" y="263"/>
                    </a:lnTo>
                    <a:lnTo>
                      <a:pt x="268" y="268"/>
                    </a:lnTo>
                    <a:lnTo>
                      <a:pt x="260" y="275"/>
                    </a:lnTo>
                    <a:lnTo>
                      <a:pt x="251" y="280"/>
                    </a:lnTo>
                    <a:lnTo>
                      <a:pt x="239" y="280"/>
                    </a:lnTo>
                    <a:lnTo>
                      <a:pt x="227" y="284"/>
                    </a:lnTo>
                    <a:lnTo>
                      <a:pt x="215" y="284"/>
                    </a:lnTo>
                    <a:lnTo>
                      <a:pt x="204" y="284"/>
                    </a:lnTo>
                    <a:lnTo>
                      <a:pt x="187" y="280"/>
                    </a:lnTo>
                    <a:lnTo>
                      <a:pt x="175" y="275"/>
                    </a:lnTo>
                    <a:lnTo>
                      <a:pt x="160" y="272"/>
                    </a:lnTo>
                    <a:lnTo>
                      <a:pt x="143" y="263"/>
                    </a:lnTo>
                    <a:lnTo>
                      <a:pt x="131" y="255"/>
                    </a:lnTo>
                    <a:lnTo>
                      <a:pt x="115" y="248"/>
                    </a:lnTo>
                    <a:lnTo>
                      <a:pt x="100" y="236"/>
                    </a:lnTo>
                    <a:lnTo>
                      <a:pt x="83" y="224"/>
                    </a:lnTo>
                    <a:lnTo>
                      <a:pt x="68" y="208"/>
                    </a:lnTo>
                    <a:lnTo>
                      <a:pt x="56" y="196"/>
                    </a:lnTo>
                    <a:lnTo>
                      <a:pt x="43" y="184"/>
                    </a:lnTo>
                    <a:lnTo>
                      <a:pt x="36" y="172"/>
                    </a:lnTo>
                    <a:lnTo>
                      <a:pt x="27" y="155"/>
                    </a:lnTo>
                    <a:lnTo>
                      <a:pt x="19" y="143"/>
                    </a:lnTo>
                    <a:lnTo>
                      <a:pt x="12" y="131"/>
                    </a:lnTo>
                    <a:lnTo>
                      <a:pt x="7" y="116"/>
                    </a:lnTo>
                    <a:lnTo>
                      <a:pt x="4" y="104"/>
                    </a:lnTo>
                    <a:lnTo>
                      <a:pt x="0" y="92"/>
                    </a:lnTo>
                    <a:lnTo>
                      <a:pt x="0" y="80"/>
                    </a:lnTo>
                    <a:lnTo>
                      <a:pt x="0" y="68"/>
                    </a:lnTo>
                    <a:lnTo>
                      <a:pt x="0" y="56"/>
                    </a:lnTo>
                    <a:lnTo>
                      <a:pt x="7" y="48"/>
                    </a:lnTo>
                    <a:lnTo>
                      <a:pt x="12" y="36"/>
                    </a:lnTo>
                    <a:lnTo>
                      <a:pt x="15" y="28"/>
                    </a:lnTo>
                    <a:lnTo>
                      <a:pt x="24" y="19"/>
                    </a:lnTo>
                    <a:lnTo>
                      <a:pt x="31" y="16"/>
                    </a:lnTo>
                    <a:lnTo>
                      <a:pt x="43" y="7"/>
                    </a:lnTo>
                    <a:lnTo>
                      <a:pt x="51" y="4"/>
                    </a:lnTo>
                    <a:lnTo>
                      <a:pt x="63" y="4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100" y="4"/>
                    </a:lnTo>
                    <a:lnTo>
                      <a:pt x="112" y="4"/>
                    </a:lnTo>
                    <a:lnTo>
                      <a:pt x="127" y="7"/>
                    </a:lnTo>
                    <a:lnTo>
                      <a:pt x="139" y="12"/>
                    </a:lnTo>
                    <a:lnTo>
                      <a:pt x="156" y="19"/>
                    </a:lnTo>
                    <a:lnTo>
                      <a:pt x="171" y="28"/>
                    </a:lnTo>
                    <a:lnTo>
                      <a:pt x="183" y="40"/>
                    </a:lnTo>
                    <a:lnTo>
                      <a:pt x="199" y="48"/>
                    </a:lnTo>
                    <a:lnTo>
                      <a:pt x="215" y="60"/>
                    </a:lnTo>
                    <a:lnTo>
                      <a:pt x="231" y="75"/>
                    </a:lnTo>
                    <a:lnTo>
                      <a:pt x="243" y="87"/>
                    </a:lnTo>
                    <a:lnTo>
                      <a:pt x="256" y="104"/>
                    </a:lnTo>
                    <a:lnTo>
                      <a:pt x="268" y="116"/>
                    </a:lnTo>
                    <a:lnTo>
                      <a:pt x="275" y="128"/>
                    </a:lnTo>
                    <a:lnTo>
                      <a:pt x="283" y="140"/>
                    </a:lnTo>
                    <a:lnTo>
                      <a:pt x="292" y="155"/>
                    </a:lnTo>
                    <a:lnTo>
                      <a:pt x="295" y="168"/>
                    </a:lnTo>
                    <a:lnTo>
                      <a:pt x="299" y="180"/>
                    </a:lnTo>
                    <a:lnTo>
                      <a:pt x="304" y="196"/>
                    </a:lnTo>
                    <a:lnTo>
                      <a:pt x="304" y="204"/>
                    </a:lnTo>
                    <a:lnTo>
                      <a:pt x="304" y="216"/>
                    </a:lnTo>
                    <a:lnTo>
                      <a:pt x="299" y="228"/>
                    </a:lnTo>
                    <a:lnTo>
                      <a:pt x="295" y="236"/>
                    </a:lnTo>
                    <a:lnTo>
                      <a:pt x="292" y="248"/>
                    </a:lnTo>
                    <a:lnTo>
                      <a:pt x="287" y="25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" name="Freeform 71"/>
              <p:cNvSpPr>
                <a:spLocks noChangeArrowheads="1"/>
              </p:cNvSpPr>
              <p:nvPr/>
            </p:nvSpPr>
            <p:spPr bwMode="auto">
              <a:xfrm>
                <a:off x="1386" y="2312"/>
                <a:ext cx="86" cy="62"/>
              </a:xfrm>
              <a:custGeom>
                <a:avLst/>
                <a:gdLst>
                  <a:gd name="T0" fmla="*/ 17 w 344"/>
                  <a:gd name="T1" fmla="*/ 0 h 249"/>
                  <a:gd name="T2" fmla="*/ 276 w 344"/>
                  <a:gd name="T3" fmla="*/ 152 h 249"/>
                  <a:gd name="T4" fmla="*/ 280 w 344"/>
                  <a:gd name="T5" fmla="*/ 152 h 249"/>
                  <a:gd name="T6" fmla="*/ 285 w 344"/>
                  <a:gd name="T7" fmla="*/ 156 h 249"/>
                  <a:gd name="T8" fmla="*/ 288 w 344"/>
                  <a:gd name="T9" fmla="*/ 156 h 249"/>
                  <a:gd name="T10" fmla="*/ 292 w 344"/>
                  <a:gd name="T11" fmla="*/ 156 h 249"/>
                  <a:gd name="T12" fmla="*/ 297 w 344"/>
                  <a:gd name="T13" fmla="*/ 156 h 249"/>
                  <a:gd name="T14" fmla="*/ 300 w 344"/>
                  <a:gd name="T15" fmla="*/ 156 h 249"/>
                  <a:gd name="T16" fmla="*/ 304 w 344"/>
                  <a:gd name="T17" fmla="*/ 156 h 249"/>
                  <a:gd name="T18" fmla="*/ 309 w 344"/>
                  <a:gd name="T19" fmla="*/ 152 h 249"/>
                  <a:gd name="T20" fmla="*/ 312 w 344"/>
                  <a:gd name="T21" fmla="*/ 152 h 249"/>
                  <a:gd name="T22" fmla="*/ 317 w 344"/>
                  <a:gd name="T23" fmla="*/ 149 h 249"/>
                  <a:gd name="T24" fmla="*/ 317 w 344"/>
                  <a:gd name="T25" fmla="*/ 144 h 249"/>
                  <a:gd name="T26" fmla="*/ 320 w 344"/>
                  <a:gd name="T27" fmla="*/ 140 h 249"/>
                  <a:gd name="T28" fmla="*/ 324 w 344"/>
                  <a:gd name="T29" fmla="*/ 140 h 249"/>
                  <a:gd name="T30" fmla="*/ 324 w 344"/>
                  <a:gd name="T31" fmla="*/ 136 h 249"/>
                  <a:gd name="T32" fmla="*/ 336 w 344"/>
                  <a:gd name="T33" fmla="*/ 117 h 249"/>
                  <a:gd name="T34" fmla="*/ 344 w 344"/>
                  <a:gd name="T35" fmla="*/ 124 h 249"/>
                  <a:gd name="T36" fmla="*/ 273 w 344"/>
                  <a:gd name="T37" fmla="*/ 249 h 249"/>
                  <a:gd name="T38" fmla="*/ 261 w 344"/>
                  <a:gd name="T39" fmla="*/ 244 h 249"/>
                  <a:gd name="T40" fmla="*/ 273 w 344"/>
                  <a:gd name="T41" fmla="*/ 229 h 249"/>
                  <a:gd name="T42" fmla="*/ 273 w 344"/>
                  <a:gd name="T43" fmla="*/ 224 h 249"/>
                  <a:gd name="T44" fmla="*/ 276 w 344"/>
                  <a:gd name="T45" fmla="*/ 220 h 249"/>
                  <a:gd name="T46" fmla="*/ 276 w 344"/>
                  <a:gd name="T47" fmla="*/ 217 h 249"/>
                  <a:gd name="T48" fmla="*/ 276 w 344"/>
                  <a:gd name="T49" fmla="*/ 212 h 249"/>
                  <a:gd name="T50" fmla="*/ 280 w 344"/>
                  <a:gd name="T51" fmla="*/ 208 h 249"/>
                  <a:gd name="T52" fmla="*/ 280 w 344"/>
                  <a:gd name="T53" fmla="*/ 205 h 249"/>
                  <a:gd name="T54" fmla="*/ 280 w 344"/>
                  <a:gd name="T55" fmla="*/ 200 h 249"/>
                  <a:gd name="T56" fmla="*/ 276 w 344"/>
                  <a:gd name="T57" fmla="*/ 196 h 249"/>
                  <a:gd name="T58" fmla="*/ 276 w 344"/>
                  <a:gd name="T59" fmla="*/ 192 h 249"/>
                  <a:gd name="T60" fmla="*/ 273 w 344"/>
                  <a:gd name="T61" fmla="*/ 188 h 249"/>
                  <a:gd name="T62" fmla="*/ 273 w 344"/>
                  <a:gd name="T63" fmla="*/ 184 h 249"/>
                  <a:gd name="T64" fmla="*/ 268 w 344"/>
                  <a:gd name="T65" fmla="*/ 184 h 249"/>
                  <a:gd name="T66" fmla="*/ 265 w 344"/>
                  <a:gd name="T67" fmla="*/ 180 h 249"/>
                  <a:gd name="T68" fmla="*/ 53 w 344"/>
                  <a:gd name="T69" fmla="*/ 56 h 249"/>
                  <a:gd name="T70" fmla="*/ 48 w 344"/>
                  <a:gd name="T71" fmla="*/ 56 h 249"/>
                  <a:gd name="T72" fmla="*/ 44 w 344"/>
                  <a:gd name="T73" fmla="*/ 56 h 249"/>
                  <a:gd name="T74" fmla="*/ 41 w 344"/>
                  <a:gd name="T75" fmla="*/ 56 h 249"/>
                  <a:gd name="T76" fmla="*/ 36 w 344"/>
                  <a:gd name="T77" fmla="*/ 56 h 249"/>
                  <a:gd name="T78" fmla="*/ 32 w 344"/>
                  <a:gd name="T79" fmla="*/ 61 h 249"/>
                  <a:gd name="T80" fmla="*/ 32 w 344"/>
                  <a:gd name="T81" fmla="*/ 64 h 249"/>
                  <a:gd name="T82" fmla="*/ 29 w 344"/>
                  <a:gd name="T83" fmla="*/ 64 h 249"/>
                  <a:gd name="T84" fmla="*/ 29 w 344"/>
                  <a:gd name="T85" fmla="*/ 68 h 249"/>
                  <a:gd name="T86" fmla="*/ 9 w 344"/>
                  <a:gd name="T87" fmla="*/ 96 h 249"/>
                  <a:gd name="T88" fmla="*/ 0 w 344"/>
                  <a:gd name="T89" fmla="*/ 93 h 249"/>
                  <a:gd name="T90" fmla="*/ 9 w 344"/>
                  <a:gd name="T91" fmla="*/ 76 h 249"/>
                  <a:gd name="T92" fmla="*/ 12 w 344"/>
                  <a:gd name="T93" fmla="*/ 73 h 249"/>
                  <a:gd name="T94" fmla="*/ 12 w 344"/>
                  <a:gd name="T95" fmla="*/ 64 h 249"/>
                  <a:gd name="T96" fmla="*/ 17 w 344"/>
                  <a:gd name="T97" fmla="*/ 61 h 249"/>
                  <a:gd name="T98" fmla="*/ 17 w 344"/>
                  <a:gd name="T99" fmla="*/ 56 h 249"/>
                  <a:gd name="T100" fmla="*/ 20 w 344"/>
                  <a:gd name="T101" fmla="*/ 52 h 249"/>
                  <a:gd name="T102" fmla="*/ 20 w 344"/>
                  <a:gd name="T103" fmla="*/ 49 h 249"/>
                  <a:gd name="T104" fmla="*/ 20 w 344"/>
                  <a:gd name="T105" fmla="*/ 44 h 249"/>
                  <a:gd name="T106" fmla="*/ 20 w 344"/>
                  <a:gd name="T107" fmla="*/ 40 h 249"/>
                  <a:gd name="T108" fmla="*/ 20 w 344"/>
                  <a:gd name="T109" fmla="*/ 32 h 249"/>
                  <a:gd name="T110" fmla="*/ 20 w 344"/>
                  <a:gd name="T111" fmla="*/ 28 h 249"/>
                  <a:gd name="T112" fmla="*/ 20 w 344"/>
                  <a:gd name="T113" fmla="*/ 20 h 249"/>
                  <a:gd name="T114" fmla="*/ 17 w 344"/>
                  <a:gd name="T115" fmla="*/ 17 h 249"/>
                  <a:gd name="T116" fmla="*/ 17 w 344"/>
                  <a:gd name="T117" fmla="*/ 12 h 249"/>
                  <a:gd name="T118" fmla="*/ 12 w 344"/>
                  <a:gd name="T119" fmla="*/ 8 h 249"/>
                  <a:gd name="T120" fmla="*/ 17 w 344"/>
                  <a:gd name="T12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4" h="249">
                    <a:moveTo>
                      <a:pt x="17" y="0"/>
                    </a:moveTo>
                    <a:lnTo>
                      <a:pt x="276" y="152"/>
                    </a:lnTo>
                    <a:lnTo>
                      <a:pt x="280" y="152"/>
                    </a:lnTo>
                    <a:lnTo>
                      <a:pt x="285" y="156"/>
                    </a:lnTo>
                    <a:lnTo>
                      <a:pt x="288" y="156"/>
                    </a:lnTo>
                    <a:lnTo>
                      <a:pt x="292" y="156"/>
                    </a:lnTo>
                    <a:lnTo>
                      <a:pt x="297" y="156"/>
                    </a:lnTo>
                    <a:lnTo>
                      <a:pt x="300" y="156"/>
                    </a:lnTo>
                    <a:lnTo>
                      <a:pt x="304" y="156"/>
                    </a:lnTo>
                    <a:lnTo>
                      <a:pt x="309" y="152"/>
                    </a:lnTo>
                    <a:lnTo>
                      <a:pt x="312" y="152"/>
                    </a:lnTo>
                    <a:lnTo>
                      <a:pt x="317" y="149"/>
                    </a:lnTo>
                    <a:lnTo>
                      <a:pt x="317" y="144"/>
                    </a:lnTo>
                    <a:lnTo>
                      <a:pt x="320" y="140"/>
                    </a:lnTo>
                    <a:lnTo>
                      <a:pt x="324" y="140"/>
                    </a:lnTo>
                    <a:lnTo>
                      <a:pt x="324" y="136"/>
                    </a:lnTo>
                    <a:lnTo>
                      <a:pt x="336" y="117"/>
                    </a:lnTo>
                    <a:lnTo>
                      <a:pt x="344" y="124"/>
                    </a:lnTo>
                    <a:lnTo>
                      <a:pt x="273" y="249"/>
                    </a:lnTo>
                    <a:lnTo>
                      <a:pt x="261" y="244"/>
                    </a:lnTo>
                    <a:lnTo>
                      <a:pt x="273" y="229"/>
                    </a:lnTo>
                    <a:lnTo>
                      <a:pt x="273" y="224"/>
                    </a:lnTo>
                    <a:lnTo>
                      <a:pt x="276" y="220"/>
                    </a:lnTo>
                    <a:lnTo>
                      <a:pt x="276" y="217"/>
                    </a:lnTo>
                    <a:lnTo>
                      <a:pt x="276" y="212"/>
                    </a:lnTo>
                    <a:lnTo>
                      <a:pt x="280" y="208"/>
                    </a:lnTo>
                    <a:lnTo>
                      <a:pt x="280" y="205"/>
                    </a:lnTo>
                    <a:lnTo>
                      <a:pt x="280" y="200"/>
                    </a:lnTo>
                    <a:lnTo>
                      <a:pt x="276" y="196"/>
                    </a:lnTo>
                    <a:lnTo>
                      <a:pt x="276" y="192"/>
                    </a:lnTo>
                    <a:lnTo>
                      <a:pt x="273" y="188"/>
                    </a:lnTo>
                    <a:lnTo>
                      <a:pt x="273" y="184"/>
                    </a:lnTo>
                    <a:lnTo>
                      <a:pt x="268" y="184"/>
                    </a:lnTo>
                    <a:lnTo>
                      <a:pt x="265" y="180"/>
                    </a:lnTo>
                    <a:lnTo>
                      <a:pt x="53" y="56"/>
                    </a:lnTo>
                    <a:lnTo>
                      <a:pt x="48" y="56"/>
                    </a:lnTo>
                    <a:lnTo>
                      <a:pt x="44" y="56"/>
                    </a:lnTo>
                    <a:lnTo>
                      <a:pt x="41" y="56"/>
                    </a:lnTo>
                    <a:lnTo>
                      <a:pt x="36" y="56"/>
                    </a:lnTo>
                    <a:lnTo>
                      <a:pt x="32" y="61"/>
                    </a:lnTo>
                    <a:lnTo>
                      <a:pt x="32" y="64"/>
                    </a:lnTo>
                    <a:lnTo>
                      <a:pt x="29" y="64"/>
                    </a:lnTo>
                    <a:lnTo>
                      <a:pt x="29" y="68"/>
                    </a:lnTo>
                    <a:lnTo>
                      <a:pt x="9" y="96"/>
                    </a:lnTo>
                    <a:lnTo>
                      <a:pt x="0" y="93"/>
                    </a:lnTo>
                    <a:lnTo>
                      <a:pt x="9" y="76"/>
                    </a:lnTo>
                    <a:lnTo>
                      <a:pt x="12" y="73"/>
                    </a:lnTo>
                    <a:lnTo>
                      <a:pt x="12" y="64"/>
                    </a:lnTo>
                    <a:lnTo>
                      <a:pt x="17" y="61"/>
                    </a:lnTo>
                    <a:lnTo>
                      <a:pt x="17" y="56"/>
                    </a:lnTo>
                    <a:lnTo>
                      <a:pt x="20" y="52"/>
                    </a:lnTo>
                    <a:lnTo>
                      <a:pt x="20" y="49"/>
                    </a:lnTo>
                    <a:lnTo>
                      <a:pt x="20" y="44"/>
                    </a:lnTo>
                    <a:lnTo>
                      <a:pt x="20" y="40"/>
                    </a:lnTo>
                    <a:lnTo>
                      <a:pt x="20" y="32"/>
                    </a:lnTo>
                    <a:lnTo>
                      <a:pt x="20" y="28"/>
                    </a:lnTo>
                    <a:lnTo>
                      <a:pt x="20" y="20"/>
                    </a:lnTo>
                    <a:lnTo>
                      <a:pt x="17" y="17"/>
                    </a:lnTo>
                    <a:lnTo>
                      <a:pt x="17" y="12"/>
                    </a:lnTo>
                    <a:lnTo>
                      <a:pt x="12" y="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" name="Freeform 72"/>
              <p:cNvSpPr>
                <a:spLocks noChangeArrowheads="1"/>
              </p:cNvSpPr>
              <p:nvPr/>
            </p:nvSpPr>
            <p:spPr bwMode="auto">
              <a:xfrm>
                <a:off x="1412" y="2241"/>
                <a:ext cx="87" cy="77"/>
              </a:xfrm>
              <a:custGeom>
                <a:avLst/>
                <a:gdLst>
                  <a:gd name="T0" fmla="*/ 157 w 349"/>
                  <a:gd name="T1" fmla="*/ 115 h 307"/>
                  <a:gd name="T2" fmla="*/ 176 w 349"/>
                  <a:gd name="T3" fmla="*/ 100 h 307"/>
                  <a:gd name="T4" fmla="*/ 205 w 349"/>
                  <a:gd name="T5" fmla="*/ 91 h 307"/>
                  <a:gd name="T6" fmla="*/ 232 w 349"/>
                  <a:gd name="T7" fmla="*/ 88 h 307"/>
                  <a:gd name="T8" fmla="*/ 261 w 349"/>
                  <a:gd name="T9" fmla="*/ 100 h 307"/>
                  <a:gd name="T10" fmla="*/ 293 w 349"/>
                  <a:gd name="T11" fmla="*/ 115 h 307"/>
                  <a:gd name="T12" fmla="*/ 320 w 349"/>
                  <a:gd name="T13" fmla="*/ 135 h 307"/>
                  <a:gd name="T14" fmla="*/ 340 w 349"/>
                  <a:gd name="T15" fmla="*/ 164 h 307"/>
                  <a:gd name="T16" fmla="*/ 349 w 349"/>
                  <a:gd name="T17" fmla="*/ 191 h 307"/>
                  <a:gd name="T18" fmla="*/ 344 w 349"/>
                  <a:gd name="T19" fmla="*/ 223 h 307"/>
                  <a:gd name="T20" fmla="*/ 332 w 349"/>
                  <a:gd name="T21" fmla="*/ 256 h 307"/>
                  <a:gd name="T22" fmla="*/ 317 w 349"/>
                  <a:gd name="T23" fmla="*/ 276 h 307"/>
                  <a:gd name="T24" fmla="*/ 296 w 349"/>
                  <a:gd name="T25" fmla="*/ 291 h 307"/>
                  <a:gd name="T26" fmla="*/ 272 w 349"/>
                  <a:gd name="T27" fmla="*/ 303 h 307"/>
                  <a:gd name="T28" fmla="*/ 252 w 349"/>
                  <a:gd name="T29" fmla="*/ 307 h 307"/>
                  <a:gd name="T30" fmla="*/ 232 w 349"/>
                  <a:gd name="T31" fmla="*/ 303 h 307"/>
                  <a:gd name="T32" fmla="*/ 216 w 349"/>
                  <a:gd name="T33" fmla="*/ 291 h 307"/>
                  <a:gd name="T34" fmla="*/ 208 w 349"/>
                  <a:gd name="T35" fmla="*/ 283 h 307"/>
                  <a:gd name="T36" fmla="*/ 208 w 349"/>
                  <a:gd name="T37" fmla="*/ 271 h 307"/>
                  <a:gd name="T38" fmla="*/ 213 w 349"/>
                  <a:gd name="T39" fmla="*/ 259 h 307"/>
                  <a:gd name="T40" fmla="*/ 225 w 349"/>
                  <a:gd name="T41" fmla="*/ 251 h 307"/>
                  <a:gd name="T42" fmla="*/ 237 w 349"/>
                  <a:gd name="T43" fmla="*/ 251 h 307"/>
                  <a:gd name="T44" fmla="*/ 244 w 349"/>
                  <a:gd name="T45" fmla="*/ 259 h 307"/>
                  <a:gd name="T46" fmla="*/ 252 w 349"/>
                  <a:gd name="T47" fmla="*/ 264 h 307"/>
                  <a:gd name="T48" fmla="*/ 256 w 349"/>
                  <a:gd name="T49" fmla="*/ 276 h 307"/>
                  <a:gd name="T50" fmla="*/ 272 w 349"/>
                  <a:gd name="T51" fmla="*/ 283 h 307"/>
                  <a:gd name="T52" fmla="*/ 281 w 349"/>
                  <a:gd name="T53" fmla="*/ 283 h 307"/>
                  <a:gd name="T54" fmla="*/ 293 w 349"/>
                  <a:gd name="T55" fmla="*/ 279 h 307"/>
                  <a:gd name="T56" fmla="*/ 305 w 349"/>
                  <a:gd name="T57" fmla="*/ 267 h 307"/>
                  <a:gd name="T58" fmla="*/ 317 w 349"/>
                  <a:gd name="T59" fmla="*/ 256 h 307"/>
                  <a:gd name="T60" fmla="*/ 325 w 349"/>
                  <a:gd name="T61" fmla="*/ 239 h 307"/>
                  <a:gd name="T62" fmla="*/ 328 w 349"/>
                  <a:gd name="T63" fmla="*/ 220 h 307"/>
                  <a:gd name="T64" fmla="*/ 325 w 349"/>
                  <a:gd name="T65" fmla="*/ 200 h 307"/>
                  <a:gd name="T66" fmla="*/ 317 w 349"/>
                  <a:gd name="T67" fmla="*/ 176 h 307"/>
                  <a:gd name="T68" fmla="*/ 296 w 349"/>
                  <a:gd name="T69" fmla="*/ 156 h 307"/>
                  <a:gd name="T70" fmla="*/ 269 w 349"/>
                  <a:gd name="T71" fmla="*/ 139 h 307"/>
                  <a:gd name="T72" fmla="*/ 240 w 349"/>
                  <a:gd name="T73" fmla="*/ 127 h 307"/>
                  <a:gd name="T74" fmla="*/ 220 w 349"/>
                  <a:gd name="T75" fmla="*/ 120 h 307"/>
                  <a:gd name="T76" fmla="*/ 196 w 349"/>
                  <a:gd name="T77" fmla="*/ 120 h 307"/>
                  <a:gd name="T78" fmla="*/ 176 w 349"/>
                  <a:gd name="T79" fmla="*/ 127 h 307"/>
                  <a:gd name="T80" fmla="*/ 164 w 349"/>
                  <a:gd name="T81" fmla="*/ 139 h 307"/>
                  <a:gd name="T82" fmla="*/ 157 w 349"/>
                  <a:gd name="T83" fmla="*/ 156 h 307"/>
                  <a:gd name="T84" fmla="*/ 149 w 349"/>
                  <a:gd name="T85" fmla="*/ 167 h 307"/>
                  <a:gd name="T86" fmla="*/ 149 w 349"/>
                  <a:gd name="T87" fmla="*/ 183 h 307"/>
                  <a:gd name="T88" fmla="*/ 149 w 349"/>
                  <a:gd name="T89" fmla="*/ 200 h 307"/>
                  <a:gd name="T90" fmla="*/ 157 w 349"/>
                  <a:gd name="T91" fmla="*/ 215 h 307"/>
                  <a:gd name="T92" fmla="*/ 152 w 349"/>
                  <a:gd name="T93" fmla="*/ 239 h 307"/>
                  <a:gd name="T94" fmla="*/ 105 w 349"/>
                  <a:gd name="T95" fmla="*/ 20 h 307"/>
                  <a:gd name="T96" fmla="*/ 140 w 349"/>
                  <a:gd name="T97" fmla="*/ 207 h 307"/>
                  <a:gd name="T98" fmla="*/ 132 w 349"/>
                  <a:gd name="T99" fmla="*/ 188 h 307"/>
                  <a:gd name="T100" fmla="*/ 132 w 349"/>
                  <a:gd name="T101" fmla="*/ 171 h 307"/>
                  <a:gd name="T102" fmla="*/ 137 w 349"/>
                  <a:gd name="T103" fmla="*/ 156 h 307"/>
                  <a:gd name="T104" fmla="*/ 140 w 349"/>
                  <a:gd name="T105" fmla="*/ 144 h 307"/>
                  <a:gd name="T106" fmla="*/ 149 w 349"/>
                  <a:gd name="T107" fmla="*/ 12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9" h="307">
                    <a:moveTo>
                      <a:pt x="149" y="127"/>
                    </a:moveTo>
                    <a:lnTo>
                      <a:pt x="152" y="120"/>
                    </a:lnTo>
                    <a:lnTo>
                      <a:pt x="157" y="115"/>
                    </a:lnTo>
                    <a:lnTo>
                      <a:pt x="164" y="108"/>
                    </a:lnTo>
                    <a:lnTo>
                      <a:pt x="172" y="103"/>
                    </a:lnTo>
                    <a:lnTo>
                      <a:pt x="176" y="100"/>
                    </a:lnTo>
                    <a:lnTo>
                      <a:pt x="184" y="95"/>
                    </a:lnTo>
                    <a:lnTo>
                      <a:pt x="193" y="91"/>
                    </a:lnTo>
                    <a:lnTo>
                      <a:pt x="205" y="91"/>
                    </a:lnTo>
                    <a:lnTo>
                      <a:pt x="213" y="88"/>
                    </a:lnTo>
                    <a:lnTo>
                      <a:pt x="220" y="88"/>
                    </a:lnTo>
                    <a:lnTo>
                      <a:pt x="232" y="88"/>
                    </a:lnTo>
                    <a:lnTo>
                      <a:pt x="240" y="91"/>
                    </a:lnTo>
                    <a:lnTo>
                      <a:pt x="249" y="91"/>
                    </a:lnTo>
                    <a:lnTo>
                      <a:pt x="261" y="100"/>
                    </a:lnTo>
                    <a:lnTo>
                      <a:pt x="272" y="103"/>
                    </a:lnTo>
                    <a:lnTo>
                      <a:pt x="281" y="108"/>
                    </a:lnTo>
                    <a:lnTo>
                      <a:pt x="293" y="115"/>
                    </a:lnTo>
                    <a:lnTo>
                      <a:pt x="305" y="123"/>
                    </a:lnTo>
                    <a:lnTo>
                      <a:pt x="313" y="132"/>
                    </a:lnTo>
                    <a:lnTo>
                      <a:pt x="320" y="135"/>
                    </a:lnTo>
                    <a:lnTo>
                      <a:pt x="328" y="144"/>
                    </a:lnTo>
                    <a:lnTo>
                      <a:pt x="332" y="156"/>
                    </a:lnTo>
                    <a:lnTo>
                      <a:pt x="340" y="164"/>
                    </a:lnTo>
                    <a:lnTo>
                      <a:pt x="344" y="171"/>
                    </a:lnTo>
                    <a:lnTo>
                      <a:pt x="344" y="179"/>
                    </a:lnTo>
                    <a:lnTo>
                      <a:pt x="349" y="191"/>
                    </a:lnTo>
                    <a:lnTo>
                      <a:pt x="349" y="200"/>
                    </a:lnTo>
                    <a:lnTo>
                      <a:pt x="349" y="211"/>
                    </a:lnTo>
                    <a:lnTo>
                      <a:pt x="344" y="223"/>
                    </a:lnTo>
                    <a:lnTo>
                      <a:pt x="340" y="232"/>
                    </a:lnTo>
                    <a:lnTo>
                      <a:pt x="337" y="244"/>
                    </a:lnTo>
                    <a:lnTo>
                      <a:pt x="332" y="256"/>
                    </a:lnTo>
                    <a:lnTo>
                      <a:pt x="328" y="264"/>
                    </a:lnTo>
                    <a:lnTo>
                      <a:pt x="320" y="267"/>
                    </a:lnTo>
                    <a:lnTo>
                      <a:pt x="317" y="276"/>
                    </a:lnTo>
                    <a:lnTo>
                      <a:pt x="308" y="283"/>
                    </a:lnTo>
                    <a:lnTo>
                      <a:pt x="305" y="288"/>
                    </a:lnTo>
                    <a:lnTo>
                      <a:pt x="296" y="291"/>
                    </a:lnTo>
                    <a:lnTo>
                      <a:pt x="288" y="295"/>
                    </a:lnTo>
                    <a:lnTo>
                      <a:pt x="281" y="300"/>
                    </a:lnTo>
                    <a:lnTo>
                      <a:pt x="272" y="303"/>
                    </a:lnTo>
                    <a:lnTo>
                      <a:pt x="264" y="303"/>
                    </a:lnTo>
                    <a:lnTo>
                      <a:pt x="261" y="307"/>
                    </a:lnTo>
                    <a:lnTo>
                      <a:pt x="252" y="307"/>
                    </a:lnTo>
                    <a:lnTo>
                      <a:pt x="244" y="303"/>
                    </a:lnTo>
                    <a:lnTo>
                      <a:pt x="237" y="303"/>
                    </a:lnTo>
                    <a:lnTo>
                      <a:pt x="232" y="303"/>
                    </a:lnTo>
                    <a:lnTo>
                      <a:pt x="225" y="300"/>
                    </a:lnTo>
                    <a:lnTo>
                      <a:pt x="220" y="295"/>
                    </a:lnTo>
                    <a:lnTo>
                      <a:pt x="216" y="291"/>
                    </a:lnTo>
                    <a:lnTo>
                      <a:pt x="213" y="288"/>
                    </a:lnTo>
                    <a:lnTo>
                      <a:pt x="213" y="283"/>
                    </a:lnTo>
                    <a:lnTo>
                      <a:pt x="208" y="283"/>
                    </a:lnTo>
                    <a:lnTo>
                      <a:pt x="208" y="279"/>
                    </a:lnTo>
                    <a:lnTo>
                      <a:pt x="208" y="276"/>
                    </a:lnTo>
                    <a:lnTo>
                      <a:pt x="208" y="271"/>
                    </a:lnTo>
                    <a:lnTo>
                      <a:pt x="208" y="267"/>
                    </a:lnTo>
                    <a:lnTo>
                      <a:pt x="208" y="264"/>
                    </a:lnTo>
                    <a:lnTo>
                      <a:pt x="213" y="259"/>
                    </a:lnTo>
                    <a:lnTo>
                      <a:pt x="216" y="256"/>
                    </a:lnTo>
                    <a:lnTo>
                      <a:pt x="220" y="251"/>
                    </a:lnTo>
                    <a:lnTo>
                      <a:pt x="225" y="251"/>
                    </a:lnTo>
                    <a:lnTo>
                      <a:pt x="228" y="251"/>
                    </a:lnTo>
                    <a:lnTo>
                      <a:pt x="232" y="251"/>
                    </a:lnTo>
                    <a:lnTo>
                      <a:pt x="237" y="251"/>
                    </a:lnTo>
                    <a:lnTo>
                      <a:pt x="237" y="256"/>
                    </a:lnTo>
                    <a:lnTo>
                      <a:pt x="240" y="256"/>
                    </a:lnTo>
                    <a:lnTo>
                      <a:pt x="244" y="259"/>
                    </a:lnTo>
                    <a:lnTo>
                      <a:pt x="249" y="259"/>
                    </a:lnTo>
                    <a:lnTo>
                      <a:pt x="249" y="264"/>
                    </a:lnTo>
                    <a:lnTo>
                      <a:pt x="252" y="264"/>
                    </a:lnTo>
                    <a:lnTo>
                      <a:pt x="252" y="267"/>
                    </a:lnTo>
                    <a:lnTo>
                      <a:pt x="252" y="271"/>
                    </a:lnTo>
                    <a:lnTo>
                      <a:pt x="256" y="276"/>
                    </a:lnTo>
                    <a:lnTo>
                      <a:pt x="261" y="279"/>
                    </a:lnTo>
                    <a:lnTo>
                      <a:pt x="264" y="283"/>
                    </a:lnTo>
                    <a:lnTo>
                      <a:pt x="272" y="283"/>
                    </a:lnTo>
                    <a:lnTo>
                      <a:pt x="272" y="288"/>
                    </a:lnTo>
                    <a:lnTo>
                      <a:pt x="276" y="283"/>
                    </a:lnTo>
                    <a:lnTo>
                      <a:pt x="281" y="283"/>
                    </a:lnTo>
                    <a:lnTo>
                      <a:pt x="284" y="283"/>
                    </a:lnTo>
                    <a:lnTo>
                      <a:pt x="288" y="279"/>
                    </a:lnTo>
                    <a:lnTo>
                      <a:pt x="293" y="279"/>
                    </a:lnTo>
                    <a:lnTo>
                      <a:pt x="296" y="276"/>
                    </a:lnTo>
                    <a:lnTo>
                      <a:pt x="300" y="271"/>
                    </a:lnTo>
                    <a:lnTo>
                      <a:pt x="305" y="267"/>
                    </a:lnTo>
                    <a:lnTo>
                      <a:pt x="308" y="264"/>
                    </a:lnTo>
                    <a:lnTo>
                      <a:pt x="313" y="259"/>
                    </a:lnTo>
                    <a:lnTo>
                      <a:pt x="317" y="256"/>
                    </a:lnTo>
                    <a:lnTo>
                      <a:pt x="317" y="251"/>
                    </a:lnTo>
                    <a:lnTo>
                      <a:pt x="320" y="247"/>
                    </a:lnTo>
                    <a:lnTo>
                      <a:pt x="325" y="239"/>
                    </a:lnTo>
                    <a:lnTo>
                      <a:pt x="328" y="232"/>
                    </a:lnTo>
                    <a:lnTo>
                      <a:pt x="328" y="223"/>
                    </a:lnTo>
                    <a:lnTo>
                      <a:pt x="328" y="220"/>
                    </a:lnTo>
                    <a:lnTo>
                      <a:pt x="328" y="211"/>
                    </a:lnTo>
                    <a:lnTo>
                      <a:pt x="328" y="203"/>
                    </a:lnTo>
                    <a:lnTo>
                      <a:pt x="325" y="200"/>
                    </a:lnTo>
                    <a:lnTo>
                      <a:pt x="320" y="191"/>
                    </a:lnTo>
                    <a:lnTo>
                      <a:pt x="320" y="183"/>
                    </a:lnTo>
                    <a:lnTo>
                      <a:pt x="317" y="176"/>
                    </a:lnTo>
                    <a:lnTo>
                      <a:pt x="308" y="171"/>
                    </a:lnTo>
                    <a:lnTo>
                      <a:pt x="300" y="164"/>
                    </a:lnTo>
                    <a:lnTo>
                      <a:pt x="296" y="156"/>
                    </a:lnTo>
                    <a:lnTo>
                      <a:pt x="284" y="151"/>
                    </a:lnTo>
                    <a:lnTo>
                      <a:pt x="276" y="144"/>
                    </a:lnTo>
                    <a:lnTo>
                      <a:pt x="269" y="139"/>
                    </a:lnTo>
                    <a:lnTo>
                      <a:pt x="261" y="135"/>
                    </a:lnTo>
                    <a:lnTo>
                      <a:pt x="249" y="132"/>
                    </a:lnTo>
                    <a:lnTo>
                      <a:pt x="240" y="127"/>
                    </a:lnTo>
                    <a:lnTo>
                      <a:pt x="237" y="123"/>
                    </a:lnTo>
                    <a:lnTo>
                      <a:pt x="228" y="123"/>
                    </a:lnTo>
                    <a:lnTo>
                      <a:pt x="220" y="120"/>
                    </a:lnTo>
                    <a:lnTo>
                      <a:pt x="213" y="120"/>
                    </a:lnTo>
                    <a:lnTo>
                      <a:pt x="205" y="120"/>
                    </a:lnTo>
                    <a:lnTo>
                      <a:pt x="196" y="120"/>
                    </a:lnTo>
                    <a:lnTo>
                      <a:pt x="193" y="120"/>
                    </a:lnTo>
                    <a:lnTo>
                      <a:pt x="184" y="123"/>
                    </a:lnTo>
                    <a:lnTo>
                      <a:pt x="176" y="127"/>
                    </a:lnTo>
                    <a:lnTo>
                      <a:pt x="172" y="132"/>
                    </a:lnTo>
                    <a:lnTo>
                      <a:pt x="169" y="135"/>
                    </a:lnTo>
                    <a:lnTo>
                      <a:pt x="164" y="139"/>
                    </a:lnTo>
                    <a:lnTo>
                      <a:pt x="161" y="147"/>
                    </a:lnTo>
                    <a:lnTo>
                      <a:pt x="157" y="151"/>
                    </a:lnTo>
                    <a:lnTo>
                      <a:pt x="157" y="156"/>
                    </a:lnTo>
                    <a:lnTo>
                      <a:pt x="152" y="159"/>
                    </a:lnTo>
                    <a:lnTo>
                      <a:pt x="152" y="164"/>
                    </a:lnTo>
                    <a:lnTo>
                      <a:pt x="149" y="167"/>
                    </a:lnTo>
                    <a:lnTo>
                      <a:pt x="149" y="176"/>
                    </a:lnTo>
                    <a:lnTo>
                      <a:pt x="149" y="179"/>
                    </a:lnTo>
                    <a:lnTo>
                      <a:pt x="149" y="183"/>
                    </a:lnTo>
                    <a:lnTo>
                      <a:pt x="149" y="188"/>
                    </a:lnTo>
                    <a:lnTo>
                      <a:pt x="149" y="191"/>
                    </a:lnTo>
                    <a:lnTo>
                      <a:pt x="149" y="200"/>
                    </a:lnTo>
                    <a:lnTo>
                      <a:pt x="152" y="203"/>
                    </a:lnTo>
                    <a:lnTo>
                      <a:pt x="152" y="207"/>
                    </a:lnTo>
                    <a:lnTo>
                      <a:pt x="157" y="215"/>
                    </a:lnTo>
                    <a:lnTo>
                      <a:pt x="161" y="220"/>
                    </a:lnTo>
                    <a:lnTo>
                      <a:pt x="164" y="227"/>
                    </a:lnTo>
                    <a:lnTo>
                      <a:pt x="152" y="239"/>
                    </a:lnTo>
                    <a:lnTo>
                      <a:pt x="0" y="139"/>
                    </a:lnTo>
                    <a:lnTo>
                      <a:pt x="84" y="0"/>
                    </a:lnTo>
                    <a:lnTo>
                      <a:pt x="105" y="20"/>
                    </a:lnTo>
                    <a:lnTo>
                      <a:pt x="32" y="144"/>
                    </a:lnTo>
                    <a:lnTo>
                      <a:pt x="140" y="215"/>
                    </a:lnTo>
                    <a:lnTo>
                      <a:pt x="140" y="207"/>
                    </a:lnTo>
                    <a:lnTo>
                      <a:pt x="137" y="203"/>
                    </a:lnTo>
                    <a:lnTo>
                      <a:pt x="137" y="195"/>
                    </a:lnTo>
                    <a:lnTo>
                      <a:pt x="132" y="188"/>
                    </a:lnTo>
                    <a:lnTo>
                      <a:pt x="132" y="183"/>
                    </a:lnTo>
                    <a:lnTo>
                      <a:pt x="132" y="176"/>
                    </a:lnTo>
                    <a:lnTo>
                      <a:pt x="132" y="171"/>
                    </a:lnTo>
                    <a:lnTo>
                      <a:pt x="132" y="167"/>
                    </a:lnTo>
                    <a:lnTo>
                      <a:pt x="132" y="164"/>
                    </a:lnTo>
                    <a:lnTo>
                      <a:pt x="137" y="156"/>
                    </a:lnTo>
                    <a:lnTo>
                      <a:pt x="137" y="151"/>
                    </a:lnTo>
                    <a:lnTo>
                      <a:pt x="140" y="147"/>
                    </a:lnTo>
                    <a:lnTo>
                      <a:pt x="140" y="144"/>
                    </a:lnTo>
                    <a:lnTo>
                      <a:pt x="140" y="135"/>
                    </a:lnTo>
                    <a:lnTo>
                      <a:pt x="144" y="132"/>
                    </a:lnTo>
                    <a:lnTo>
                      <a:pt x="149" y="12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" name="Freeform 73"/>
              <p:cNvSpPr>
                <a:spLocks noEditPoints="1" noChangeArrowheads="1"/>
              </p:cNvSpPr>
              <p:nvPr/>
            </p:nvSpPr>
            <p:spPr bwMode="auto">
              <a:xfrm>
                <a:off x="1449" y="2195"/>
                <a:ext cx="81" cy="64"/>
              </a:xfrm>
              <a:custGeom>
                <a:avLst/>
                <a:gdLst>
                  <a:gd name="T0" fmla="*/ 20 w 323"/>
                  <a:gd name="T1" fmla="*/ 61 h 256"/>
                  <a:gd name="T2" fmla="*/ 23 w 323"/>
                  <a:gd name="T3" fmla="*/ 84 h 256"/>
                  <a:gd name="T4" fmla="*/ 35 w 323"/>
                  <a:gd name="T5" fmla="*/ 112 h 256"/>
                  <a:gd name="T6" fmla="*/ 64 w 323"/>
                  <a:gd name="T7" fmla="*/ 140 h 256"/>
                  <a:gd name="T8" fmla="*/ 100 w 323"/>
                  <a:gd name="T9" fmla="*/ 168 h 256"/>
                  <a:gd name="T10" fmla="*/ 144 w 323"/>
                  <a:gd name="T11" fmla="*/ 193 h 256"/>
                  <a:gd name="T12" fmla="*/ 188 w 323"/>
                  <a:gd name="T13" fmla="*/ 217 h 256"/>
                  <a:gd name="T14" fmla="*/ 227 w 323"/>
                  <a:gd name="T15" fmla="*/ 229 h 256"/>
                  <a:gd name="T16" fmla="*/ 259 w 323"/>
                  <a:gd name="T17" fmla="*/ 229 h 256"/>
                  <a:gd name="T18" fmla="*/ 283 w 323"/>
                  <a:gd name="T19" fmla="*/ 220 h 256"/>
                  <a:gd name="T20" fmla="*/ 300 w 323"/>
                  <a:gd name="T21" fmla="*/ 208 h 256"/>
                  <a:gd name="T22" fmla="*/ 303 w 323"/>
                  <a:gd name="T23" fmla="*/ 188 h 256"/>
                  <a:gd name="T24" fmla="*/ 300 w 323"/>
                  <a:gd name="T25" fmla="*/ 164 h 256"/>
                  <a:gd name="T26" fmla="*/ 279 w 323"/>
                  <a:gd name="T27" fmla="*/ 137 h 256"/>
                  <a:gd name="T28" fmla="*/ 247 w 323"/>
                  <a:gd name="T29" fmla="*/ 108 h 256"/>
                  <a:gd name="T30" fmla="*/ 207 w 323"/>
                  <a:gd name="T31" fmla="*/ 81 h 256"/>
                  <a:gd name="T32" fmla="*/ 164 w 323"/>
                  <a:gd name="T33" fmla="*/ 56 h 256"/>
                  <a:gd name="T34" fmla="*/ 120 w 323"/>
                  <a:gd name="T35" fmla="*/ 40 h 256"/>
                  <a:gd name="T36" fmla="*/ 83 w 323"/>
                  <a:gd name="T37" fmla="*/ 29 h 256"/>
                  <a:gd name="T38" fmla="*/ 56 w 323"/>
                  <a:gd name="T39" fmla="*/ 29 h 256"/>
                  <a:gd name="T40" fmla="*/ 35 w 323"/>
                  <a:gd name="T41" fmla="*/ 37 h 256"/>
                  <a:gd name="T42" fmla="*/ 312 w 323"/>
                  <a:gd name="T43" fmla="*/ 217 h 256"/>
                  <a:gd name="T44" fmla="*/ 291 w 323"/>
                  <a:gd name="T45" fmla="*/ 240 h 256"/>
                  <a:gd name="T46" fmla="*/ 259 w 323"/>
                  <a:gd name="T47" fmla="*/ 252 h 256"/>
                  <a:gd name="T48" fmla="*/ 223 w 323"/>
                  <a:gd name="T49" fmla="*/ 256 h 256"/>
                  <a:gd name="T50" fmla="*/ 176 w 323"/>
                  <a:gd name="T51" fmla="*/ 249 h 256"/>
                  <a:gd name="T52" fmla="*/ 127 w 323"/>
                  <a:gd name="T53" fmla="*/ 229 h 256"/>
                  <a:gd name="T54" fmla="*/ 76 w 323"/>
                  <a:gd name="T55" fmla="*/ 196 h 256"/>
                  <a:gd name="T56" fmla="*/ 39 w 323"/>
                  <a:gd name="T57" fmla="*/ 164 h 256"/>
                  <a:gd name="T58" fmla="*/ 15 w 323"/>
                  <a:gd name="T59" fmla="*/ 129 h 256"/>
                  <a:gd name="T60" fmla="*/ 0 w 323"/>
                  <a:gd name="T61" fmla="*/ 96 h 256"/>
                  <a:gd name="T62" fmla="*/ 0 w 323"/>
                  <a:gd name="T63" fmla="*/ 61 h 256"/>
                  <a:gd name="T64" fmla="*/ 15 w 323"/>
                  <a:gd name="T65" fmla="*/ 32 h 256"/>
                  <a:gd name="T66" fmla="*/ 39 w 323"/>
                  <a:gd name="T67" fmla="*/ 12 h 256"/>
                  <a:gd name="T68" fmla="*/ 76 w 323"/>
                  <a:gd name="T69" fmla="*/ 0 h 256"/>
                  <a:gd name="T70" fmla="*/ 115 w 323"/>
                  <a:gd name="T71" fmla="*/ 5 h 256"/>
                  <a:gd name="T72" fmla="*/ 159 w 323"/>
                  <a:gd name="T73" fmla="*/ 17 h 256"/>
                  <a:gd name="T74" fmla="*/ 212 w 323"/>
                  <a:gd name="T75" fmla="*/ 40 h 256"/>
                  <a:gd name="T76" fmla="*/ 259 w 323"/>
                  <a:gd name="T77" fmla="*/ 73 h 256"/>
                  <a:gd name="T78" fmla="*/ 291 w 323"/>
                  <a:gd name="T79" fmla="*/ 105 h 256"/>
                  <a:gd name="T80" fmla="*/ 315 w 323"/>
                  <a:gd name="T81" fmla="*/ 140 h 256"/>
                  <a:gd name="T82" fmla="*/ 323 w 323"/>
                  <a:gd name="T83" fmla="*/ 176 h 256"/>
                  <a:gd name="T84" fmla="*/ 315 w 323"/>
                  <a:gd name="T85" fmla="*/ 20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3" h="256">
                    <a:moveTo>
                      <a:pt x="23" y="49"/>
                    </a:moveTo>
                    <a:lnTo>
                      <a:pt x="20" y="56"/>
                    </a:lnTo>
                    <a:lnTo>
                      <a:pt x="20" y="61"/>
                    </a:lnTo>
                    <a:lnTo>
                      <a:pt x="20" y="68"/>
                    </a:lnTo>
                    <a:lnTo>
                      <a:pt x="20" y="76"/>
                    </a:lnTo>
                    <a:lnTo>
                      <a:pt x="23" y="84"/>
                    </a:lnTo>
                    <a:lnTo>
                      <a:pt x="27" y="93"/>
                    </a:lnTo>
                    <a:lnTo>
                      <a:pt x="32" y="100"/>
                    </a:lnTo>
                    <a:lnTo>
                      <a:pt x="35" y="112"/>
                    </a:lnTo>
                    <a:lnTo>
                      <a:pt x="44" y="120"/>
                    </a:lnTo>
                    <a:lnTo>
                      <a:pt x="56" y="129"/>
                    </a:lnTo>
                    <a:lnTo>
                      <a:pt x="64" y="140"/>
                    </a:lnTo>
                    <a:lnTo>
                      <a:pt x="76" y="149"/>
                    </a:lnTo>
                    <a:lnTo>
                      <a:pt x="88" y="156"/>
                    </a:lnTo>
                    <a:lnTo>
                      <a:pt x="100" y="168"/>
                    </a:lnTo>
                    <a:lnTo>
                      <a:pt x="112" y="176"/>
                    </a:lnTo>
                    <a:lnTo>
                      <a:pt x="127" y="185"/>
                    </a:lnTo>
                    <a:lnTo>
                      <a:pt x="144" y="193"/>
                    </a:lnTo>
                    <a:lnTo>
                      <a:pt x="159" y="200"/>
                    </a:lnTo>
                    <a:lnTo>
                      <a:pt x="176" y="208"/>
                    </a:lnTo>
                    <a:lnTo>
                      <a:pt x="188" y="217"/>
                    </a:lnTo>
                    <a:lnTo>
                      <a:pt x="203" y="220"/>
                    </a:lnTo>
                    <a:lnTo>
                      <a:pt x="215" y="224"/>
                    </a:lnTo>
                    <a:lnTo>
                      <a:pt x="227" y="229"/>
                    </a:lnTo>
                    <a:lnTo>
                      <a:pt x="239" y="229"/>
                    </a:lnTo>
                    <a:lnTo>
                      <a:pt x="251" y="229"/>
                    </a:lnTo>
                    <a:lnTo>
                      <a:pt x="259" y="229"/>
                    </a:lnTo>
                    <a:lnTo>
                      <a:pt x="268" y="229"/>
                    </a:lnTo>
                    <a:lnTo>
                      <a:pt x="276" y="224"/>
                    </a:lnTo>
                    <a:lnTo>
                      <a:pt x="283" y="220"/>
                    </a:lnTo>
                    <a:lnTo>
                      <a:pt x="291" y="220"/>
                    </a:lnTo>
                    <a:lnTo>
                      <a:pt x="295" y="212"/>
                    </a:lnTo>
                    <a:lnTo>
                      <a:pt x="300" y="208"/>
                    </a:lnTo>
                    <a:lnTo>
                      <a:pt x="303" y="200"/>
                    </a:lnTo>
                    <a:lnTo>
                      <a:pt x="303" y="196"/>
                    </a:lnTo>
                    <a:lnTo>
                      <a:pt x="303" y="188"/>
                    </a:lnTo>
                    <a:lnTo>
                      <a:pt x="303" y="181"/>
                    </a:lnTo>
                    <a:lnTo>
                      <a:pt x="300" y="173"/>
                    </a:lnTo>
                    <a:lnTo>
                      <a:pt x="300" y="164"/>
                    </a:lnTo>
                    <a:lnTo>
                      <a:pt x="291" y="156"/>
                    </a:lnTo>
                    <a:lnTo>
                      <a:pt x="288" y="144"/>
                    </a:lnTo>
                    <a:lnTo>
                      <a:pt x="279" y="137"/>
                    </a:lnTo>
                    <a:lnTo>
                      <a:pt x="271" y="129"/>
                    </a:lnTo>
                    <a:lnTo>
                      <a:pt x="259" y="120"/>
                    </a:lnTo>
                    <a:lnTo>
                      <a:pt x="247" y="108"/>
                    </a:lnTo>
                    <a:lnTo>
                      <a:pt x="235" y="100"/>
                    </a:lnTo>
                    <a:lnTo>
                      <a:pt x="223" y="93"/>
                    </a:lnTo>
                    <a:lnTo>
                      <a:pt x="207" y="81"/>
                    </a:lnTo>
                    <a:lnTo>
                      <a:pt x="191" y="73"/>
                    </a:lnTo>
                    <a:lnTo>
                      <a:pt x="176" y="64"/>
                    </a:lnTo>
                    <a:lnTo>
                      <a:pt x="164" y="56"/>
                    </a:lnTo>
                    <a:lnTo>
                      <a:pt x="147" y="49"/>
                    </a:lnTo>
                    <a:lnTo>
                      <a:pt x="135" y="44"/>
                    </a:lnTo>
                    <a:lnTo>
                      <a:pt x="120" y="40"/>
                    </a:lnTo>
                    <a:lnTo>
                      <a:pt x="107" y="32"/>
                    </a:lnTo>
                    <a:lnTo>
                      <a:pt x="95" y="32"/>
                    </a:lnTo>
                    <a:lnTo>
                      <a:pt x="83" y="29"/>
                    </a:lnTo>
                    <a:lnTo>
                      <a:pt x="76" y="29"/>
                    </a:lnTo>
                    <a:lnTo>
                      <a:pt x="64" y="29"/>
                    </a:lnTo>
                    <a:lnTo>
                      <a:pt x="56" y="29"/>
                    </a:lnTo>
                    <a:lnTo>
                      <a:pt x="47" y="29"/>
                    </a:lnTo>
                    <a:lnTo>
                      <a:pt x="39" y="32"/>
                    </a:lnTo>
                    <a:lnTo>
                      <a:pt x="35" y="37"/>
                    </a:lnTo>
                    <a:lnTo>
                      <a:pt x="27" y="40"/>
                    </a:lnTo>
                    <a:lnTo>
                      <a:pt x="23" y="49"/>
                    </a:lnTo>
                    <a:close/>
                    <a:moveTo>
                      <a:pt x="312" y="217"/>
                    </a:moveTo>
                    <a:lnTo>
                      <a:pt x="307" y="224"/>
                    </a:lnTo>
                    <a:lnTo>
                      <a:pt x="300" y="232"/>
                    </a:lnTo>
                    <a:lnTo>
                      <a:pt x="291" y="240"/>
                    </a:lnTo>
                    <a:lnTo>
                      <a:pt x="283" y="244"/>
                    </a:lnTo>
                    <a:lnTo>
                      <a:pt x="271" y="249"/>
                    </a:lnTo>
                    <a:lnTo>
                      <a:pt x="259" y="252"/>
                    </a:lnTo>
                    <a:lnTo>
                      <a:pt x="247" y="256"/>
                    </a:lnTo>
                    <a:lnTo>
                      <a:pt x="235" y="256"/>
                    </a:lnTo>
                    <a:lnTo>
                      <a:pt x="223" y="256"/>
                    </a:lnTo>
                    <a:lnTo>
                      <a:pt x="207" y="256"/>
                    </a:lnTo>
                    <a:lnTo>
                      <a:pt x="191" y="252"/>
                    </a:lnTo>
                    <a:lnTo>
                      <a:pt x="176" y="249"/>
                    </a:lnTo>
                    <a:lnTo>
                      <a:pt x="159" y="244"/>
                    </a:lnTo>
                    <a:lnTo>
                      <a:pt x="144" y="237"/>
                    </a:lnTo>
                    <a:lnTo>
                      <a:pt x="127" y="229"/>
                    </a:lnTo>
                    <a:lnTo>
                      <a:pt x="107" y="217"/>
                    </a:lnTo>
                    <a:lnTo>
                      <a:pt x="91" y="208"/>
                    </a:lnTo>
                    <a:lnTo>
                      <a:pt x="76" y="196"/>
                    </a:lnTo>
                    <a:lnTo>
                      <a:pt x="64" y="188"/>
                    </a:lnTo>
                    <a:lnTo>
                      <a:pt x="51" y="176"/>
                    </a:lnTo>
                    <a:lnTo>
                      <a:pt x="39" y="164"/>
                    </a:lnTo>
                    <a:lnTo>
                      <a:pt x="32" y="152"/>
                    </a:lnTo>
                    <a:lnTo>
                      <a:pt x="20" y="140"/>
                    </a:lnTo>
                    <a:lnTo>
                      <a:pt x="15" y="129"/>
                    </a:lnTo>
                    <a:lnTo>
                      <a:pt x="8" y="117"/>
                    </a:lnTo>
                    <a:lnTo>
                      <a:pt x="3" y="105"/>
                    </a:lnTo>
                    <a:lnTo>
                      <a:pt x="0" y="96"/>
                    </a:lnTo>
                    <a:lnTo>
                      <a:pt x="0" y="84"/>
                    </a:lnTo>
                    <a:lnTo>
                      <a:pt x="0" y="73"/>
                    </a:lnTo>
                    <a:lnTo>
                      <a:pt x="0" y="61"/>
                    </a:lnTo>
                    <a:lnTo>
                      <a:pt x="3" y="52"/>
                    </a:lnTo>
                    <a:lnTo>
                      <a:pt x="12" y="40"/>
                    </a:lnTo>
                    <a:lnTo>
                      <a:pt x="15" y="32"/>
                    </a:lnTo>
                    <a:lnTo>
                      <a:pt x="23" y="25"/>
                    </a:lnTo>
                    <a:lnTo>
                      <a:pt x="32" y="17"/>
                    </a:lnTo>
                    <a:lnTo>
                      <a:pt x="39" y="12"/>
                    </a:lnTo>
                    <a:lnTo>
                      <a:pt x="51" y="8"/>
                    </a:lnTo>
                    <a:lnTo>
                      <a:pt x="64" y="5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100" y="0"/>
                    </a:lnTo>
                    <a:lnTo>
                      <a:pt x="115" y="5"/>
                    </a:lnTo>
                    <a:lnTo>
                      <a:pt x="132" y="5"/>
                    </a:lnTo>
                    <a:lnTo>
                      <a:pt x="144" y="8"/>
                    </a:lnTo>
                    <a:lnTo>
                      <a:pt x="159" y="17"/>
                    </a:lnTo>
                    <a:lnTo>
                      <a:pt x="176" y="20"/>
                    </a:lnTo>
                    <a:lnTo>
                      <a:pt x="195" y="29"/>
                    </a:lnTo>
                    <a:lnTo>
                      <a:pt x="212" y="40"/>
                    </a:lnTo>
                    <a:lnTo>
                      <a:pt x="227" y="49"/>
                    </a:lnTo>
                    <a:lnTo>
                      <a:pt x="244" y="61"/>
                    </a:lnTo>
                    <a:lnTo>
                      <a:pt x="259" y="73"/>
                    </a:lnTo>
                    <a:lnTo>
                      <a:pt x="271" y="84"/>
                    </a:lnTo>
                    <a:lnTo>
                      <a:pt x="283" y="93"/>
                    </a:lnTo>
                    <a:lnTo>
                      <a:pt x="291" y="105"/>
                    </a:lnTo>
                    <a:lnTo>
                      <a:pt x="303" y="117"/>
                    </a:lnTo>
                    <a:lnTo>
                      <a:pt x="307" y="129"/>
                    </a:lnTo>
                    <a:lnTo>
                      <a:pt x="315" y="140"/>
                    </a:lnTo>
                    <a:lnTo>
                      <a:pt x="320" y="152"/>
                    </a:lnTo>
                    <a:lnTo>
                      <a:pt x="323" y="164"/>
                    </a:lnTo>
                    <a:lnTo>
                      <a:pt x="323" y="176"/>
                    </a:lnTo>
                    <a:lnTo>
                      <a:pt x="323" y="185"/>
                    </a:lnTo>
                    <a:lnTo>
                      <a:pt x="320" y="196"/>
                    </a:lnTo>
                    <a:lnTo>
                      <a:pt x="315" y="208"/>
                    </a:lnTo>
                    <a:lnTo>
                      <a:pt x="312" y="21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" name="Freeform 74"/>
              <p:cNvSpPr>
                <a:spLocks noChangeArrowheads="1"/>
              </p:cNvSpPr>
              <p:nvPr/>
            </p:nvSpPr>
            <p:spPr bwMode="auto">
              <a:xfrm>
                <a:off x="1277" y="2572"/>
                <a:ext cx="88" cy="51"/>
              </a:xfrm>
              <a:custGeom>
                <a:avLst/>
                <a:gdLst>
                  <a:gd name="T0" fmla="*/ 4 w 353"/>
                  <a:gd name="T1" fmla="*/ 0 h 204"/>
                  <a:gd name="T2" fmla="*/ 292 w 353"/>
                  <a:gd name="T3" fmla="*/ 104 h 204"/>
                  <a:gd name="T4" fmla="*/ 297 w 353"/>
                  <a:gd name="T5" fmla="*/ 108 h 204"/>
                  <a:gd name="T6" fmla="*/ 300 w 353"/>
                  <a:gd name="T7" fmla="*/ 108 h 204"/>
                  <a:gd name="T8" fmla="*/ 304 w 353"/>
                  <a:gd name="T9" fmla="*/ 108 h 204"/>
                  <a:gd name="T10" fmla="*/ 309 w 353"/>
                  <a:gd name="T11" fmla="*/ 108 h 204"/>
                  <a:gd name="T12" fmla="*/ 312 w 353"/>
                  <a:gd name="T13" fmla="*/ 108 h 204"/>
                  <a:gd name="T14" fmla="*/ 312 w 353"/>
                  <a:gd name="T15" fmla="*/ 104 h 204"/>
                  <a:gd name="T16" fmla="*/ 316 w 353"/>
                  <a:gd name="T17" fmla="*/ 104 h 204"/>
                  <a:gd name="T18" fmla="*/ 321 w 353"/>
                  <a:gd name="T19" fmla="*/ 100 h 204"/>
                  <a:gd name="T20" fmla="*/ 324 w 353"/>
                  <a:gd name="T21" fmla="*/ 96 h 204"/>
                  <a:gd name="T22" fmla="*/ 328 w 353"/>
                  <a:gd name="T23" fmla="*/ 92 h 204"/>
                  <a:gd name="T24" fmla="*/ 333 w 353"/>
                  <a:gd name="T25" fmla="*/ 88 h 204"/>
                  <a:gd name="T26" fmla="*/ 333 w 353"/>
                  <a:gd name="T27" fmla="*/ 84 h 204"/>
                  <a:gd name="T28" fmla="*/ 333 w 353"/>
                  <a:gd name="T29" fmla="*/ 80 h 204"/>
                  <a:gd name="T30" fmla="*/ 341 w 353"/>
                  <a:gd name="T31" fmla="*/ 60 h 204"/>
                  <a:gd name="T32" fmla="*/ 353 w 353"/>
                  <a:gd name="T33" fmla="*/ 65 h 204"/>
                  <a:gd name="T34" fmla="*/ 300 w 353"/>
                  <a:gd name="T35" fmla="*/ 204 h 204"/>
                  <a:gd name="T36" fmla="*/ 292 w 353"/>
                  <a:gd name="T37" fmla="*/ 200 h 204"/>
                  <a:gd name="T38" fmla="*/ 297 w 353"/>
                  <a:gd name="T39" fmla="*/ 184 h 204"/>
                  <a:gd name="T40" fmla="*/ 300 w 353"/>
                  <a:gd name="T41" fmla="*/ 175 h 204"/>
                  <a:gd name="T42" fmla="*/ 300 w 353"/>
                  <a:gd name="T43" fmla="*/ 172 h 204"/>
                  <a:gd name="T44" fmla="*/ 300 w 353"/>
                  <a:gd name="T45" fmla="*/ 168 h 204"/>
                  <a:gd name="T46" fmla="*/ 300 w 353"/>
                  <a:gd name="T47" fmla="*/ 164 h 204"/>
                  <a:gd name="T48" fmla="*/ 300 w 353"/>
                  <a:gd name="T49" fmla="*/ 160 h 204"/>
                  <a:gd name="T50" fmla="*/ 300 w 353"/>
                  <a:gd name="T51" fmla="*/ 156 h 204"/>
                  <a:gd name="T52" fmla="*/ 300 w 353"/>
                  <a:gd name="T53" fmla="*/ 152 h 204"/>
                  <a:gd name="T54" fmla="*/ 297 w 353"/>
                  <a:gd name="T55" fmla="*/ 148 h 204"/>
                  <a:gd name="T56" fmla="*/ 297 w 353"/>
                  <a:gd name="T57" fmla="*/ 144 h 204"/>
                  <a:gd name="T58" fmla="*/ 292 w 353"/>
                  <a:gd name="T59" fmla="*/ 144 h 204"/>
                  <a:gd name="T60" fmla="*/ 289 w 353"/>
                  <a:gd name="T61" fmla="*/ 140 h 204"/>
                  <a:gd name="T62" fmla="*/ 284 w 353"/>
                  <a:gd name="T63" fmla="*/ 136 h 204"/>
                  <a:gd name="T64" fmla="*/ 280 w 353"/>
                  <a:gd name="T65" fmla="*/ 136 h 204"/>
                  <a:gd name="T66" fmla="*/ 53 w 353"/>
                  <a:gd name="T67" fmla="*/ 52 h 204"/>
                  <a:gd name="T68" fmla="*/ 48 w 353"/>
                  <a:gd name="T69" fmla="*/ 52 h 204"/>
                  <a:gd name="T70" fmla="*/ 44 w 353"/>
                  <a:gd name="T71" fmla="*/ 52 h 204"/>
                  <a:gd name="T72" fmla="*/ 41 w 353"/>
                  <a:gd name="T73" fmla="*/ 52 h 204"/>
                  <a:gd name="T74" fmla="*/ 36 w 353"/>
                  <a:gd name="T75" fmla="*/ 52 h 204"/>
                  <a:gd name="T76" fmla="*/ 33 w 353"/>
                  <a:gd name="T77" fmla="*/ 52 h 204"/>
                  <a:gd name="T78" fmla="*/ 33 w 353"/>
                  <a:gd name="T79" fmla="*/ 56 h 204"/>
                  <a:gd name="T80" fmla="*/ 33 w 353"/>
                  <a:gd name="T81" fmla="*/ 60 h 204"/>
                  <a:gd name="T82" fmla="*/ 28 w 353"/>
                  <a:gd name="T83" fmla="*/ 60 h 204"/>
                  <a:gd name="T84" fmla="*/ 28 w 353"/>
                  <a:gd name="T85" fmla="*/ 65 h 204"/>
                  <a:gd name="T86" fmla="*/ 16 w 353"/>
                  <a:gd name="T87" fmla="*/ 96 h 204"/>
                  <a:gd name="T88" fmla="*/ 4 w 353"/>
                  <a:gd name="T89" fmla="*/ 96 h 204"/>
                  <a:gd name="T90" fmla="*/ 9 w 353"/>
                  <a:gd name="T91" fmla="*/ 75 h 204"/>
                  <a:gd name="T92" fmla="*/ 12 w 353"/>
                  <a:gd name="T93" fmla="*/ 72 h 204"/>
                  <a:gd name="T94" fmla="*/ 12 w 353"/>
                  <a:gd name="T95" fmla="*/ 68 h 204"/>
                  <a:gd name="T96" fmla="*/ 16 w 353"/>
                  <a:gd name="T97" fmla="*/ 60 h 204"/>
                  <a:gd name="T98" fmla="*/ 16 w 353"/>
                  <a:gd name="T99" fmla="*/ 56 h 204"/>
                  <a:gd name="T100" fmla="*/ 16 w 353"/>
                  <a:gd name="T101" fmla="*/ 52 h 204"/>
                  <a:gd name="T102" fmla="*/ 16 w 353"/>
                  <a:gd name="T103" fmla="*/ 48 h 204"/>
                  <a:gd name="T104" fmla="*/ 16 w 353"/>
                  <a:gd name="T105" fmla="*/ 40 h 204"/>
                  <a:gd name="T106" fmla="*/ 16 w 353"/>
                  <a:gd name="T107" fmla="*/ 36 h 204"/>
                  <a:gd name="T108" fmla="*/ 16 w 353"/>
                  <a:gd name="T109" fmla="*/ 28 h 204"/>
                  <a:gd name="T110" fmla="*/ 12 w 353"/>
                  <a:gd name="T111" fmla="*/ 24 h 204"/>
                  <a:gd name="T112" fmla="*/ 9 w 353"/>
                  <a:gd name="T113" fmla="*/ 19 h 204"/>
                  <a:gd name="T114" fmla="*/ 9 w 353"/>
                  <a:gd name="T115" fmla="*/ 16 h 204"/>
                  <a:gd name="T116" fmla="*/ 4 w 353"/>
                  <a:gd name="T117" fmla="*/ 12 h 204"/>
                  <a:gd name="T118" fmla="*/ 0 w 353"/>
                  <a:gd name="T119" fmla="*/ 8 h 204"/>
                  <a:gd name="T120" fmla="*/ 4 w 353"/>
                  <a:gd name="T121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53" h="204">
                    <a:moveTo>
                      <a:pt x="4" y="0"/>
                    </a:moveTo>
                    <a:lnTo>
                      <a:pt x="292" y="104"/>
                    </a:lnTo>
                    <a:lnTo>
                      <a:pt x="297" y="108"/>
                    </a:lnTo>
                    <a:lnTo>
                      <a:pt x="300" y="108"/>
                    </a:lnTo>
                    <a:lnTo>
                      <a:pt x="304" y="108"/>
                    </a:lnTo>
                    <a:lnTo>
                      <a:pt x="309" y="108"/>
                    </a:lnTo>
                    <a:lnTo>
                      <a:pt x="312" y="108"/>
                    </a:lnTo>
                    <a:lnTo>
                      <a:pt x="312" y="104"/>
                    </a:lnTo>
                    <a:lnTo>
                      <a:pt x="316" y="104"/>
                    </a:lnTo>
                    <a:lnTo>
                      <a:pt x="321" y="100"/>
                    </a:lnTo>
                    <a:lnTo>
                      <a:pt x="324" y="96"/>
                    </a:lnTo>
                    <a:lnTo>
                      <a:pt x="328" y="92"/>
                    </a:lnTo>
                    <a:lnTo>
                      <a:pt x="333" y="88"/>
                    </a:lnTo>
                    <a:lnTo>
                      <a:pt x="333" y="84"/>
                    </a:lnTo>
                    <a:lnTo>
                      <a:pt x="333" y="80"/>
                    </a:lnTo>
                    <a:lnTo>
                      <a:pt x="341" y="60"/>
                    </a:lnTo>
                    <a:lnTo>
                      <a:pt x="353" y="65"/>
                    </a:lnTo>
                    <a:lnTo>
                      <a:pt x="300" y="204"/>
                    </a:lnTo>
                    <a:lnTo>
                      <a:pt x="292" y="200"/>
                    </a:lnTo>
                    <a:lnTo>
                      <a:pt x="297" y="184"/>
                    </a:lnTo>
                    <a:lnTo>
                      <a:pt x="300" y="175"/>
                    </a:lnTo>
                    <a:lnTo>
                      <a:pt x="300" y="172"/>
                    </a:lnTo>
                    <a:lnTo>
                      <a:pt x="300" y="168"/>
                    </a:lnTo>
                    <a:lnTo>
                      <a:pt x="300" y="164"/>
                    </a:lnTo>
                    <a:lnTo>
                      <a:pt x="300" y="160"/>
                    </a:lnTo>
                    <a:lnTo>
                      <a:pt x="300" y="156"/>
                    </a:lnTo>
                    <a:lnTo>
                      <a:pt x="300" y="152"/>
                    </a:lnTo>
                    <a:lnTo>
                      <a:pt x="297" y="148"/>
                    </a:lnTo>
                    <a:lnTo>
                      <a:pt x="297" y="144"/>
                    </a:lnTo>
                    <a:lnTo>
                      <a:pt x="292" y="144"/>
                    </a:lnTo>
                    <a:lnTo>
                      <a:pt x="289" y="140"/>
                    </a:lnTo>
                    <a:lnTo>
                      <a:pt x="284" y="136"/>
                    </a:lnTo>
                    <a:lnTo>
                      <a:pt x="280" y="136"/>
                    </a:lnTo>
                    <a:lnTo>
                      <a:pt x="53" y="52"/>
                    </a:lnTo>
                    <a:lnTo>
                      <a:pt x="48" y="52"/>
                    </a:lnTo>
                    <a:lnTo>
                      <a:pt x="44" y="52"/>
                    </a:lnTo>
                    <a:lnTo>
                      <a:pt x="41" y="52"/>
                    </a:lnTo>
                    <a:lnTo>
                      <a:pt x="36" y="52"/>
                    </a:lnTo>
                    <a:lnTo>
                      <a:pt x="33" y="52"/>
                    </a:lnTo>
                    <a:lnTo>
                      <a:pt x="33" y="56"/>
                    </a:lnTo>
                    <a:lnTo>
                      <a:pt x="33" y="60"/>
                    </a:lnTo>
                    <a:lnTo>
                      <a:pt x="28" y="60"/>
                    </a:lnTo>
                    <a:lnTo>
                      <a:pt x="28" y="65"/>
                    </a:lnTo>
                    <a:lnTo>
                      <a:pt x="16" y="96"/>
                    </a:lnTo>
                    <a:lnTo>
                      <a:pt x="4" y="96"/>
                    </a:lnTo>
                    <a:lnTo>
                      <a:pt x="9" y="75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6" y="60"/>
                    </a:lnTo>
                    <a:lnTo>
                      <a:pt x="16" y="56"/>
                    </a:lnTo>
                    <a:lnTo>
                      <a:pt x="16" y="52"/>
                    </a:lnTo>
                    <a:lnTo>
                      <a:pt x="16" y="48"/>
                    </a:lnTo>
                    <a:lnTo>
                      <a:pt x="16" y="40"/>
                    </a:lnTo>
                    <a:lnTo>
                      <a:pt x="16" y="36"/>
                    </a:lnTo>
                    <a:lnTo>
                      <a:pt x="16" y="28"/>
                    </a:lnTo>
                    <a:lnTo>
                      <a:pt x="12" y="24"/>
                    </a:lnTo>
                    <a:lnTo>
                      <a:pt x="9" y="19"/>
                    </a:lnTo>
                    <a:lnTo>
                      <a:pt x="9" y="16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" name="Freeform 75"/>
              <p:cNvSpPr>
                <a:spLocks noEditPoints="1" noChangeArrowheads="1"/>
              </p:cNvSpPr>
              <p:nvPr/>
            </p:nvSpPr>
            <p:spPr bwMode="auto">
              <a:xfrm>
                <a:off x="1299" y="2500"/>
                <a:ext cx="84" cy="63"/>
              </a:xfrm>
              <a:custGeom>
                <a:avLst/>
                <a:gdLst>
                  <a:gd name="T0" fmla="*/ 212 w 336"/>
                  <a:gd name="T1" fmla="*/ 212 h 248"/>
                  <a:gd name="T2" fmla="*/ 260 w 336"/>
                  <a:gd name="T3" fmla="*/ 216 h 248"/>
                  <a:gd name="T4" fmla="*/ 292 w 336"/>
                  <a:gd name="T5" fmla="*/ 204 h 248"/>
                  <a:gd name="T6" fmla="*/ 312 w 336"/>
                  <a:gd name="T7" fmla="*/ 184 h 248"/>
                  <a:gd name="T8" fmla="*/ 321 w 336"/>
                  <a:gd name="T9" fmla="*/ 156 h 248"/>
                  <a:gd name="T10" fmla="*/ 316 w 336"/>
                  <a:gd name="T11" fmla="*/ 132 h 248"/>
                  <a:gd name="T12" fmla="*/ 296 w 336"/>
                  <a:gd name="T13" fmla="*/ 108 h 248"/>
                  <a:gd name="T14" fmla="*/ 253 w 336"/>
                  <a:gd name="T15" fmla="*/ 88 h 248"/>
                  <a:gd name="T16" fmla="*/ 212 w 336"/>
                  <a:gd name="T17" fmla="*/ 76 h 248"/>
                  <a:gd name="T18" fmla="*/ 184 w 336"/>
                  <a:gd name="T19" fmla="*/ 76 h 248"/>
                  <a:gd name="T20" fmla="*/ 160 w 336"/>
                  <a:gd name="T21" fmla="*/ 85 h 248"/>
                  <a:gd name="T22" fmla="*/ 145 w 336"/>
                  <a:gd name="T23" fmla="*/ 100 h 248"/>
                  <a:gd name="T24" fmla="*/ 140 w 336"/>
                  <a:gd name="T25" fmla="*/ 124 h 248"/>
                  <a:gd name="T26" fmla="*/ 140 w 336"/>
                  <a:gd name="T27" fmla="*/ 144 h 248"/>
                  <a:gd name="T28" fmla="*/ 148 w 336"/>
                  <a:gd name="T29" fmla="*/ 168 h 248"/>
                  <a:gd name="T30" fmla="*/ 168 w 336"/>
                  <a:gd name="T31" fmla="*/ 192 h 248"/>
                  <a:gd name="T32" fmla="*/ 133 w 336"/>
                  <a:gd name="T33" fmla="*/ 80 h 248"/>
                  <a:gd name="T34" fmla="*/ 160 w 336"/>
                  <a:gd name="T35" fmla="*/ 52 h 248"/>
                  <a:gd name="T36" fmla="*/ 196 w 336"/>
                  <a:gd name="T37" fmla="*/ 41 h 248"/>
                  <a:gd name="T38" fmla="*/ 233 w 336"/>
                  <a:gd name="T39" fmla="*/ 44 h 248"/>
                  <a:gd name="T40" fmla="*/ 277 w 336"/>
                  <a:gd name="T41" fmla="*/ 60 h 248"/>
                  <a:gd name="T42" fmla="*/ 316 w 336"/>
                  <a:gd name="T43" fmla="*/ 88 h 248"/>
                  <a:gd name="T44" fmla="*/ 333 w 336"/>
                  <a:gd name="T45" fmla="*/ 128 h 248"/>
                  <a:gd name="T46" fmla="*/ 336 w 336"/>
                  <a:gd name="T47" fmla="*/ 164 h 248"/>
                  <a:gd name="T48" fmla="*/ 321 w 336"/>
                  <a:gd name="T49" fmla="*/ 204 h 248"/>
                  <a:gd name="T50" fmla="*/ 284 w 336"/>
                  <a:gd name="T51" fmla="*/ 236 h 248"/>
                  <a:gd name="T52" fmla="*/ 236 w 336"/>
                  <a:gd name="T53" fmla="*/ 248 h 248"/>
                  <a:gd name="T54" fmla="*/ 177 w 336"/>
                  <a:gd name="T55" fmla="*/ 240 h 248"/>
                  <a:gd name="T56" fmla="*/ 101 w 336"/>
                  <a:gd name="T57" fmla="*/ 212 h 248"/>
                  <a:gd name="T58" fmla="*/ 40 w 336"/>
                  <a:gd name="T59" fmla="*/ 172 h 248"/>
                  <a:gd name="T60" fmla="*/ 9 w 336"/>
                  <a:gd name="T61" fmla="*/ 124 h 248"/>
                  <a:gd name="T62" fmla="*/ 0 w 336"/>
                  <a:gd name="T63" fmla="*/ 72 h 248"/>
                  <a:gd name="T64" fmla="*/ 12 w 336"/>
                  <a:gd name="T65" fmla="*/ 32 h 248"/>
                  <a:gd name="T66" fmla="*/ 28 w 336"/>
                  <a:gd name="T67" fmla="*/ 16 h 248"/>
                  <a:gd name="T68" fmla="*/ 48 w 336"/>
                  <a:gd name="T69" fmla="*/ 4 h 248"/>
                  <a:gd name="T70" fmla="*/ 65 w 336"/>
                  <a:gd name="T71" fmla="*/ 0 h 248"/>
                  <a:gd name="T72" fmla="*/ 80 w 336"/>
                  <a:gd name="T73" fmla="*/ 8 h 248"/>
                  <a:gd name="T74" fmla="*/ 89 w 336"/>
                  <a:gd name="T75" fmla="*/ 20 h 248"/>
                  <a:gd name="T76" fmla="*/ 84 w 336"/>
                  <a:gd name="T77" fmla="*/ 32 h 248"/>
                  <a:gd name="T78" fmla="*/ 77 w 336"/>
                  <a:gd name="T79" fmla="*/ 41 h 248"/>
                  <a:gd name="T80" fmla="*/ 65 w 336"/>
                  <a:gd name="T81" fmla="*/ 44 h 248"/>
                  <a:gd name="T82" fmla="*/ 53 w 336"/>
                  <a:gd name="T83" fmla="*/ 41 h 248"/>
                  <a:gd name="T84" fmla="*/ 36 w 336"/>
                  <a:gd name="T85" fmla="*/ 36 h 248"/>
                  <a:gd name="T86" fmla="*/ 24 w 336"/>
                  <a:gd name="T87" fmla="*/ 41 h 248"/>
                  <a:gd name="T88" fmla="*/ 21 w 336"/>
                  <a:gd name="T89" fmla="*/ 52 h 248"/>
                  <a:gd name="T90" fmla="*/ 12 w 336"/>
                  <a:gd name="T91" fmla="*/ 80 h 248"/>
                  <a:gd name="T92" fmla="*/ 24 w 336"/>
                  <a:gd name="T93" fmla="*/ 112 h 248"/>
                  <a:gd name="T94" fmla="*/ 53 w 336"/>
                  <a:gd name="T95" fmla="*/ 148 h 248"/>
                  <a:gd name="T96" fmla="*/ 124 w 336"/>
                  <a:gd name="T97" fmla="*/ 180 h 248"/>
                  <a:gd name="T98" fmla="*/ 133 w 336"/>
                  <a:gd name="T99" fmla="*/ 176 h 248"/>
                  <a:gd name="T100" fmla="*/ 121 w 336"/>
                  <a:gd name="T101" fmla="*/ 152 h 248"/>
                  <a:gd name="T102" fmla="*/ 121 w 336"/>
                  <a:gd name="T103" fmla="*/ 128 h 248"/>
                  <a:gd name="T104" fmla="*/ 121 w 336"/>
                  <a:gd name="T105" fmla="*/ 10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6" h="248">
                    <a:moveTo>
                      <a:pt x="172" y="200"/>
                    </a:moveTo>
                    <a:lnTo>
                      <a:pt x="189" y="204"/>
                    </a:lnTo>
                    <a:lnTo>
                      <a:pt x="201" y="208"/>
                    </a:lnTo>
                    <a:lnTo>
                      <a:pt x="212" y="212"/>
                    </a:lnTo>
                    <a:lnTo>
                      <a:pt x="224" y="212"/>
                    </a:lnTo>
                    <a:lnTo>
                      <a:pt x="236" y="216"/>
                    </a:lnTo>
                    <a:lnTo>
                      <a:pt x="248" y="216"/>
                    </a:lnTo>
                    <a:lnTo>
                      <a:pt x="260" y="216"/>
                    </a:lnTo>
                    <a:lnTo>
                      <a:pt x="268" y="212"/>
                    </a:lnTo>
                    <a:lnTo>
                      <a:pt x="277" y="212"/>
                    </a:lnTo>
                    <a:lnTo>
                      <a:pt x="284" y="208"/>
                    </a:lnTo>
                    <a:lnTo>
                      <a:pt x="292" y="204"/>
                    </a:lnTo>
                    <a:lnTo>
                      <a:pt x="301" y="200"/>
                    </a:lnTo>
                    <a:lnTo>
                      <a:pt x="304" y="197"/>
                    </a:lnTo>
                    <a:lnTo>
                      <a:pt x="312" y="188"/>
                    </a:lnTo>
                    <a:lnTo>
                      <a:pt x="312" y="184"/>
                    </a:lnTo>
                    <a:lnTo>
                      <a:pt x="316" y="176"/>
                    </a:lnTo>
                    <a:lnTo>
                      <a:pt x="321" y="168"/>
                    </a:lnTo>
                    <a:lnTo>
                      <a:pt x="321" y="160"/>
                    </a:lnTo>
                    <a:lnTo>
                      <a:pt x="321" y="156"/>
                    </a:lnTo>
                    <a:lnTo>
                      <a:pt x="321" y="148"/>
                    </a:lnTo>
                    <a:lnTo>
                      <a:pt x="321" y="144"/>
                    </a:lnTo>
                    <a:lnTo>
                      <a:pt x="321" y="136"/>
                    </a:lnTo>
                    <a:lnTo>
                      <a:pt x="316" y="132"/>
                    </a:lnTo>
                    <a:lnTo>
                      <a:pt x="312" y="124"/>
                    </a:lnTo>
                    <a:lnTo>
                      <a:pt x="309" y="120"/>
                    </a:lnTo>
                    <a:lnTo>
                      <a:pt x="301" y="112"/>
                    </a:lnTo>
                    <a:lnTo>
                      <a:pt x="296" y="108"/>
                    </a:lnTo>
                    <a:lnTo>
                      <a:pt x="289" y="104"/>
                    </a:lnTo>
                    <a:lnTo>
                      <a:pt x="277" y="95"/>
                    </a:lnTo>
                    <a:lnTo>
                      <a:pt x="265" y="92"/>
                    </a:lnTo>
                    <a:lnTo>
                      <a:pt x="253" y="88"/>
                    </a:lnTo>
                    <a:lnTo>
                      <a:pt x="240" y="80"/>
                    </a:lnTo>
                    <a:lnTo>
                      <a:pt x="233" y="80"/>
                    </a:lnTo>
                    <a:lnTo>
                      <a:pt x="224" y="76"/>
                    </a:lnTo>
                    <a:lnTo>
                      <a:pt x="212" y="76"/>
                    </a:lnTo>
                    <a:lnTo>
                      <a:pt x="204" y="72"/>
                    </a:lnTo>
                    <a:lnTo>
                      <a:pt x="196" y="72"/>
                    </a:lnTo>
                    <a:lnTo>
                      <a:pt x="189" y="72"/>
                    </a:lnTo>
                    <a:lnTo>
                      <a:pt x="184" y="76"/>
                    </a:lnTo>
                    <a:lnTo>
                      <a:pt x="177" y="76"/>
                    </a:lnTo>
                    <a:lnTo>
                      <a:pt x="168" y="80"/>
                    </a:lnTo>
                    <a:lnTo>
                      <a:pt x="165" y="80"/>
                    </a:lnTo>
                    <a:lnTo>
                      <a:pt x="160" y="85"/>
                    </a:lnTo>
                    <a:lnTo>
                      <a:pt x="156" y="88"/>
                    </a:lnTo>
                    <a:lnTo>
                      <a:pt x="153" y="92"/>
                    </a:lnTo>
                    <a:lnTo>
                      <a:pt x="148" y="95"/>
                    </a:lnTo>
                    <a:lnTo>
                      <a:pt x="145" y="100"/>
                    </a:lnTo>
                    <a:lnTo>
                      <a:pt x="140" y="108"/>
                    </a:lnTo>
                    <a:lnTo>
                      <a:pt x="140" y="112"/>
                    </a:lnTo>
                    <a:lnTo>
                      <a:pt x="140" y="116"/>
                    </a:lnTo>
                    <a:lnTo>
                      <a:pt x="140" y="124"/>
                    </a:lnTo>
                    <a:lnTo>
                      <a:pt x="136" y="128"/>
                    </a:lnTo>
                    <a:lnTo>
                      <a:pt x="136" y="136"/>
                    </a:lnTo>
                    <a:lnTo>
                      <a:pt x="140" y="141"/>
                    </a:lnTo>
                    <a:lnTo>
                      <a:pt x="140" y="144"/>
                    </a:lnTo>
                    <a:lnTo>
                      <a:pt x="140" y="152"/>
                    </a:lnTo>
                    <a:lnTo>
                      <a:pt x="140" y="156"/>
                    </a:lnTo>
                    <a:lnTo>
                      <a:pt x="145" y="164"/>
                    </a:lnTo>
                    <a:lnTo>
                      <a:pt x="148" y="168"/>
                    </a:lnTo>
                    <a:lnTo>
                      <a:pt x="153" y="176"/>
                    </a:lnTo>
                    <a:lnTo>
                      <a:pt x="156" y="180"/>
                    </a:lnTo>
                    <a:lnTo>
                      <a:pt x="160" y="188"/>
                    </a:lnTo>
                    <a:lnTo>
                      <a:pt x="168" y="192"/>
                    </a:lnTo>
                    <a:lnTo>
                      <a:pt x="172" y="200"/>
                    </a:lnTo>
                    <a:close/>
                    <a:moveTo>
                      <a:pt x="124" y="100"/>
                    </a:moveTo>
                    <a:lnTo>
                      <a:pt x="128" y="88"/>
                    </a:lnTo>
                    <a:lnTo>
                      <a:pt x="133" y="80"/>
                    </a:lnTo>
                    <a:lnTo>
                      <a:pt x="140" y="68"/>
                    </a:lnTo>
                    <a:lnTo>
                      <a:pt x="145" y="60"/>
                    </a:lnTo>
                    <a:lnTo>
                      <a:pt x="153" y="56"/>
                    </a:lnTo>
                    <a:lnTo>
                      <a:pt x="160" y="52"/>
                    </a:lnTo>
                    <a:lnTo>
                      <a:pt x="168" y="48"/>
                    </a:lnTo>
                    <a:lnTo>
                      <a:pt x="177" y="44"/>
                    </a:lnTo>
                    <a:lnTo>
                      <a:pt x="189" y="44"/>
                    </a:lnTo>
                    <a:lnTo>
                      <a:pt x="196" y="41"/>
                    </a:lnTo>
                    <a:lnTo>
                      <a:pt x="204" y="41"/>
                    </a:lnTo>
                    <a:lnTo>
                      <a:pt x="216" y="41"/>
                    </a:lnTo>
                    <a:lnTo>
                      <a:pt x="224" y="44"/>
                    </a:lnTo>
                    <a:lnTo>
                      <a:pt x="233" y="44"/>
                    </a:lnTo>
                    <a:lnTo>
                      <a:pt x="245" y="48"/>
                    </a:lnTo>
                    <a:lnTo>
                      <a:pt x="253" y="48"/>
                    </a:lnTo>
                    <a:lnTo>
                      <a:pt x="265" y="56"/>
                    </a:lnTo>
                    <a:lnTo>
                      <a:pt x="277" y="60"/>
                    </a:lnTo>
                    <a:lnTo>
                      <a:pt x="289" y="68"/>
                    </a:lnTo>
                    <a:lnTo>
                      <a:pt x="301" y="76"/>
                    </a:lnTo>
                    <a:lnTo>
                      <a:pt x="309" y="80"/>
                    </a:lnTo>
                    <a:lnTo>
                      <a:pt x="316" y="88"/>
                    </a:lnTo>
                    <a:lnTo>
                      <a:pt x="321" y="100"/>
                    </a:lnTo>
                    <a:lnTo>
                      <a:pt x="324" y="108"/>
                    </a:lnTo>
                    <a:lnTo>
                      <a:pt x="328" y="116"/>
                    </a:lnTo>
                    <a:lnTo>
                      <a:pt x="333" y="128"/>
                    </a:lnTo>
                    <a:lnTo>
                      <a:pt x="336" y="136"/>
                    </a:lnTo>
                    <a:lnTo>
                      <a:pt x="336" y="144"/>
                    </a:lnTo>
                    <a:lnTo>
                      <a:pt x="336" y="156"/>
                    </a:lnTo>
                    <a:lnTo>
                      <a:pt x="336" y="164"/>
                    </a:lnTo>
                    <a:lnTo>
                      <a:pt x="333" y="172"/>
                    </a:lnTo>
                    <a:lnTo>
                      <a:pt x="333" y="180"/>
                    </a:lnTo>
                    <a:lnTo>
                      <a:pt x="324" y="192"/>
                    </a:lnTo>
                    <a:lnTo>
                      <a:pt x="321" y="204"/>
                    </a:lnTo>
                    <a:lnTo>
                      <a:pt x="312" y="212"/>
                    </a:lnTo>
                    <a:lnTo>
                      <a:pt x="304" y="224"/>
                    </a:lnTo>
                    <a:lnTo>
                      <a:pt x="296" y="228"/>
                    </a:lnTo>
                    <a:lnTo>
                      <a:pt x="284" y="236"/>
                    </a:lnTo>
                    <a:lnTo>
                      <a:pt x="277" y="240"/>
                    </a:lnTo>
                    <a:lnTo>
                      <a:pt x="265" y="244"/>
                    </a:lnTo>
                    <a:lnTo>
                      <a:pt x="253" y="248"/>
                    </a:lnTo>
                    <a:lnTo>
                      <a:pt x="236" y="248"/>
                    </a:lnTo>
                    <a:lnTo>
                      <a:pt x="224" y="248"/>
                    </a:lnTo>
                    <a:lnTo>
                      <a:pt x="209" y="248"/>
                    </a:lnTo>
                    <a:lnTo>
                      <a:pt x="192" y="244"/>
                    </a:lnTo>
                    <a:lnTo>
                      <a:pt x="177" y="240"/>
                    </a:lnTo>
                    <a:lnTo>
                      <a:pt x="160" y="236"/>
                    </a:lnTo>
                    <a:lnTo>
                      <a:pt x="145" y="228"/>
                    </a:lnTo>
                    <a:lnTo>
                      <a:pt x="121" y="220"/>
                    </a:lnTo>
                    <a:lnTo>
                      <a:pt x="101" y="212"/>
                    </a:lnTo>
                    <a:lnTo>
                      <a:pt x="84" y="204"/>
                    </a:lnTo>
                    <a:lnTo>
                      <a:pt x="68" y="192"/>
                    </a:lnTo>
                    <a:lnTo>
                      <a:pt x="56" y="184"/>
                    </a:lnTo>
                    <a:lnTo>
                      <a:pt x="40" y="172"/>
                    </a:lnTo>
                    <a:lnTo>
                      <a:pt x="33" y="160"/>
                    </a:lnTo>
                    <a:lnTo>
                      <a:pt x="21" y="148"/>
                    </a:lnTo>
                    <a:lnTo>
                      <a:pt x="12" y="136"/>
                    </a:lnTo>
                    <a:lnTo>
                      <a:pt x="9" y="124"/>
                    </a:lnTo>
                    <a:lnTo>
                      <a:pt x="4" y="112"/>
                    </a:lnTo>
                    <a:lnTo>
                      <a:pt x="0" y="100"/>
                    </a:lnTo>
                    <a:lnTo>
                      <a:pt x="0" y="85"/>
                    </a:lnTo>
                    <a:lnTo>
                      <a:pt x="0" y="72"/>
                    </a:lnTo>
                    <a:lnTo>
                      <a:pt x="4" y="60"/>
                    </a:lnTo>
                    <a:lnTo>
                      <a:pt x="9" y="44"/>
                    </a:lnTo>
                    <a:lnTo>
                      <a:pt x="9" y="41"/>
                    </a:lnTo>
                    <a:lnTo>
                      <a:pt x="12" y="32"/>
                    </a:lnTo>
                    <a:lnTo>
                      <a:pt x="16" y="28"/>
                    </a:lnTo>
                    <a:lnTo>
                      <a:pt x="21" y="24"/>
                    </a:lnTo>
                    <a:lnTo>
                      <a:pt x="24" y="20"/>
                    </a:lnTo>
                    <a:lnTo>
                      <a:pt x="28" y="16"/>
                    </a:lnTo>
                    <a:lnTo>
                      <a:pt x="33" y="12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48" y="4"/>
                    </a:lnTo>
                    <a:lnTo>
                      <a:pt x="53" y="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72" y="4"/>
                    </a:lnTo>
                    <a:lnTo>
                      <a:pt x="77" y="4"/>
                    </a:lnTo>
                    <a:lnTo>
                      <a:pt x="80" y="8"/>
                    </a:lnTo>
                    <a:lnTo>
                      <a:pt x="84" y="8"/>
                    </a:lnTo>
                    <a:lnTo>
                      <a:pt x="84" y="12"/>
                    </a:lnTo>
                    <a:lnTo>
                      <a:pt x="84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4" y="24"/>
                    </a:lnTo>
                    <a:lnTo>
                      <a:pt x="84" y="28"/>
                    </a:lnTo>
                    <a:lnTo>
                      <a:pt x="84" y="32"/>
                    </a:lnTo>
                    <a:lnTo>
                      <a:pt x="84" y="36"/>
                    </a:lnTo>
                    <a:lnTo>
                      <a:pt x="80" y="36"/>
                    </a:lnTo>
                    <a:lnTo>
                      <a:pt x="80" y="41"/>
                    </a:lnTo>
                    <a:lnTo>
                      <a:pt x="77" y="41"/>
                    </a:lnTo>
                    <a:lnTo>
                      <a:pt x="77" y="44"/>
                    </a:lnTo>
                    <a:lnTo>
                      <a:pt x="72" y="44"/>
                    </a:lnTo>
                    <a:lnTo>
                      <a:pt x="68" y="44"/>
                    </a:lnTo>
                    <a:lnTo>
                      <a:pt x="65" y="44"/>
                    </a:lnTo>
                    <a:lnTo>
                      <a:pt x="60" y="44"/>
                    </a:lnTo>
                    <a:lnTo>
                      <a:pt x="56" y="44"/>
                    </a:lnTo>
                    <a:lnTo>
                      <a:pt x="56" y="41"/>
                    </a:lnTo>
                    <a:lnTo>
                      <a:pt x="53" y="41"/>
                    </a:lnTo>
                    <a:lnTo>
                      <a:pt x="48" y="36"/>
                    </a:lnTo>
                    <a:lnTo>
                      <a:pt x="45" y="36"/>
                    </a:lnTo>
                    <a:lnTo>
                      <a:pt x="40" y="36"/>
                    </a:lnTo>
                    <a:lnTo>
                      <a:pt x="36" y="36"/>
                    </a:lnTo>
                    <a:lnTo>
                      <a:pt x="33" y="36"/>
                    </a:lnTo>
                    <a:lnTo>
                      <a:pt x="28" y="36"/>
                    </a:lnTo>
                    <a:lnTo>
                      <a:pt x="28" y="41"/>
                    </a:lnTo>
                    <a:lnTo>
                      <a:pt x="24" y="41"/>
                    </a:lnTo>
                    <a:lnTo>
                      <a:pt x="24" y="44"/>
                    </a:lnTo>
                    <a:lnTo>
                      <a:pt x="21" y="44"/>
                    </a:lnTo>
                    <a:lnTo>
                      <a:pt x="21" y="48"/>
                    </a:lnTo>
                    <a:lnTo>
                      <a:pt x="21" y="52"/>
                    </a:lnTo>
                    <a:lnTo>
                      <a:pt x="16" y="56"/>
                    </a:lnTo>
                    <a:lnTo>
                      <a:pt x="16" y="64"/>
                    </a:lnTo>
                    <a:lnTo>
                      <a:pt x="12" y="72"/>
                    </a:lnTo>
                    <a:lnTo>
                      <a:pt x="12" y="80"/>
                    </a:lnTo>
                    <a:lnTo>
                      <a:pt x="12" y="88"/>
                    </a:lnTo>
                    <a:lnTo>
                      <a:pt x="16" y="95"/>
                    </a:lnTo>
                    <a:lnTo>
                      <a:pt x="21" y="104"/>
                    </a:lnTo>
                    <a:lnTo>
                      <a:pt x="24" y="112"/>
                    </a:lnTo>
                    <a:lnTo>
                      <a:pt x="28" y="120"/>
                    </a:lnTo>
                    <a:lnTo>
                      <a:pt x="33" y="128"/>
                    </a:lnTo>
                    <a:lnTo>
                      <a:pt x="45" y="141"/>
                    </a:lnTo>
                    <a:lnTo>
                      <a:pt x="53" y="148"/>
                    </a:lnTo>
                    <a:lnTo>
                      <a:pt x="68" y="156"/>
                    </a:lnTo>
                    <a:lnTo>
                      <a:pt x="84" y="164"/>
                    </a:lnTo>
                    <a:lnTo>
                      <a:pt x="101" y="172"/>
                    </a:lnTo>
                    <a:lnTo>
                      <a:pt x="124" y="180"/>
                    </a:lnTo>
                    <a:lnTo>
                      <a:pt x="145" y="192"/>
                    </a:lnTo>
                    <a:lnTo>
                      <a:pt x="140" y="184"/>
                    </a:lnTo>
                    <a:lnTo>
                      <a:pt x="136" y="180"/>
                    </a:lnTo>
                    <a:lnTo>
                      <a:pt x="133" y="176"/>
                    </a:lnTo>
                    <a:lnTo>
                      <a:pt x="128" y="168"/>
                    </a:lnTo>
                    <a:lnTo>
                      <a:pt x="124" y="164"/>
                    </a:lnTo>
                    <a:lnTo>
                      <a:pt x="124" y="156"/>
                    </a:lnTo>
                    <a:lnTo>
                      <a:pt x="121" y="152"/>
                    </a:lnTo>
                    <a:lnTo>
                      <a:pt x="121" y="148"/>
                    </a:lnTo>
                    <a:lnTo>
                      <a:pt x="121" y="141"/>
                    </a:lnTo>
                    <a:lnTo>
                      <a:pt x="121" y="136"/>
                    </a:lnTo>
                    <a:lnTo>
                      <a:pt x="121" y="128"/>
                    </a:lnTo>
                    <a:lnTo>
                      <a:pt x="121" y="120"/>
                    </a:lnTo>
                    <a:lnTo>
                      <a:pt x="121" y="116"/>
                    </a:lnTo>
                    <a:lnTo>
                      <a:pt x="121" y="108"/>
                    </a:lnTo>
                    <a:lnTo>
                      <a:pt x="121" y="104"/>
                    </a:lnTo>
                    <a:lnTo>
                      <a:pt x="124" y="10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" name="Freeform 76"/>
              <p:cNvSpPr>
                <a:spLocks noEditPoints="1" noChangeArrowheads="1"/>
              </p:cNvSpPr>
              <p:nvPr/>
            </p:nvSpPr>
            <p:spPr bwMode="auto">
              <a:xfrm>
                <a:off x="1320" y="2443"/>
                <a:ext cx="84" cy="59"/>
              </a:xfrm>
              <a:custGeom>
                <a:avLst/>
                <a:gdLst>
                  <a:gd name="T0" fmla="*/ 17 w 337"/>
                  <a:gd name="T1" fmla="*/ 76 h 236"/>
                  <a:gd name="T2" fmla="*/ 25 w 337"/>
                  <a:gd name="T3" fmla="*/ 100 h 236"/>
                  <a:gd name="T4" fmla="*/ 44 w 337"/>
                  <a:gd name="T5" fmla="*/ 124 h 236"/>
                  <a:gd name="T6" fmla="*/ 72 w 337"/>
                  <a:gd name="T7" fmla="*/ 144 h 236"/>
                  <a:gd name="T8" fmla="*/ 112 w 337"/>
                  <a:gd name="T9" fmla="*/ 168 h 236"/>
                  <a:gd name="T10" fmla="*/ 161 w 337"/>
                  <a:gd name="T11" fmla="*/ 188 h 236"/>
                  <a:gd name="T12" fmla="*/ 208 w 337"/>
                  <a:gd name="T13" fmla="*/ 200 h 236"/>
                  <a:gd name="T14" fmla="*/ 249 w 337"/>
                  <a:gd name="T15" fmla="*/ 204 h 236"/>
                  <a:gd name="T16" fmla="*/ 281 w 337"/>
                  <a:gd name="T17" fmla="*/ 200 h 236"/>
                  <a:gd name="T18" fmla="*/ 305 w 337"/>
                  <a:gd name="T19" fmla="*/ 188 h 236"/>
                  <a:gd name="T20" fmla="*/ 317 w 337"/>
                  <a:gd name="T21" fmla="*/ 173 h 236"/>
                  <a:gd name="T22" fmla="*/ 317 w 337"/>
                  <a:gd name="T23" fmla="*/ 152 h 236"/>
                  <a:gd name="T24" fmla="*/ 308 w 337"/>
                  <a:gd name="T25" fmla="*/ 128 h 236"/>
                  <a:gd name="T26" fmla="*/ 284 w 337"/>
                  <a:gd name="T27" fmla="*/ 105 h 236"/>
                  <a:gd name="T28" fmla="*/ 249 w 337"/>
                  <a:gd name="T29" fmla="*/ 84 h 236"/>
                  <a:gd name="T30" fmla="*/ 205 w 337"/>
                  <a:gd name="T31" fmla="*/ 64 h 236"/>
                  <a:gd name="T32" fmla="*/ 156 w 337"/>
                  <a:gd name="T33" fmla="*/ 44 h 236"/>
                  <a:gd name="T34" fmla="*/ 112 w 337"/>
                  <a:gd name="T35" fmla="*/ 36 h 236"/>
                  <a:gd name="T36" fmla="*/ 76 w 337"/>
                  <a:gd name="T37" fmla="*/ 32 h 236"/>
                  <a:gd name="T38" fmla="*/ 49 w 337"/>
                  <a:gd name="T39" fmla="*/ 36 h 236"/>
                  <a:gd name="T40" fmla="*/ 28 w 337"/>
                  <a:gd name="T41" fmla="*/ 49 h 236"/>
                  <a:gd name="T42" fmla="*/ 332 w 337"/>
                  <a:gd name="T43" fmla="*/ 176 h 236"/>
                  <a:gd name="T44" fmla="*/ 317 w 337"/>
                  <a:gd name="T45" fmla="*/ 204 h 236"/>
                  <a:gd name="T46" fmla="*/ 288 w 337"/>
                  <a:gd name="T47" fmla="*/ 224 h 236"/>
                  <a:gd name="T48" fmla="*/ 249 w 337"/>
                  <a:gd name="T49" fmla="*/ 236 h 236"/>
                  <a:gd name="T50" fmla="*/ 205 w 337"/>
                  <a:gd name="T51" fmla="*/ 232 h 236"/>
                  <a:gd name="T52" fmla="*/ 152 w 337"/>
                  <a:gd name="T53" fmla="*/ 224 h 236"/>
                  <a:gd name="T54" fmla="*/ 96 w 337"/>
                  <a:gd name="T55" fmla="*/ 200 h 236"/>
                  <a:gd name="T56" fmla="*/ 56 w 337"/>
                  <a:gd name="T57" fmla="*/ 176 h 236"/>
                  <a:gd name="T58" fmla="*/ 25 w 337"/>
                  <a:gd name="T59" fmla="*/ 144 h 236"/>
                  <a:gd name="T60" fmla="*/ 5 w 337"/>
                  <a:gd name="T61" fmla="*/ 112 h 236"/>
                  <a:gd name="T62" fmla="*/ 0 w 337"/>
                  <a:gd name="T63" fmla="*/ 80 h 236"/>
                  <a:gd name="T64" fmla="*/ 8 w 337"/>
                  <a:gd name="T65" fmla="*/ 49 h 236"/>
                  <a:gd name="T66" fmla="*/ 28 w 337"/>
                  <a:gd name="T67" fmla="*/ 24 h 236"/>
                  <a:gd name="T68" fmla="*/ 61 w 337"/>
                  <a:gd name="T69" fmla="*/ 8 h 236"/>
                  <a:gd name="T70" fmla="*/ 100 w 337"/>
                  <a:gd name="T71" fmla="*/ 0 h 236"/>
                  <a:gd name="T72" fmla="*/ 149 w 337"/>
                  <a:gd name="T73" fmla="*/ 5 h 236"/>
                  <a:gd name="T74" fmla="*/ 200 w 337"/>
                  <a:gd name="T75" fmla="*/ 20 h 236"/>
                  <a:gd name="T76" fmla="*/ 252 w 337"/>
                  <a:gd name="T77" fmla="*/ 44 h 236"/>
                  <a:gd name="T78" fmla="*/ 293 w 337"/>
                  <a:gd name="T79" fmla="*/ 72 h 236"/>
                  <a:gd name="T80" fmla="*/ 320 w 337"/>
                  <a:gd name="T81" fmla="*/ 105 h 236"/>
                  <a:gd name="T82" fmla="*/ 337 w 337"/>
                  <a:gd name="T83" fmla="*/ 136 h 236"/>
                  <a:gd name="T84" fmla="*/ 337 w 337"/>
                  <a:gd name="T85" fmla="*/ 168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7" h="236">
                    <a:moveTo>
                      <a:pt x="20" y="64"/>
                    </a:moveTo>
                    <a:lnTo>
                      <a:pt x="17" y="68"/>
                    </a:lnTo>
                    <a:lnTo>
                      <a:pt x="17" y="76"/>
                    </a:lnTo>
                    <a:lnTo>
                      <a:pt x="17" y="84"/>
                    </a:lnTo>
                    <a:lnTo>
                      <a:pt x="20" y="92"/>
                    </a:lnTo>
                    <a:lnTo>
                      <a:pt x="25" y="100"/>
                    </a:lnTo>
                    <a:lnTo>
                      <a:pt x="28" y="108"/>
                    </a:lnTo>
                    <a:lnTo>
                      <a:pt x="37" y="112"/>
                    </a:lnTo>
                    <a:lnTo>
                      <a:pt x="44" y="124"/>
                    </a:lnTo>
                    <a:lnTo>
                      <a:pt x="52" y="132"/>
                    </a:lnTo>
                    <a:lnTo>
                      <a:pt x="61" y="136"/>
                    </a:lnTo>
                    <a:lnTo>
                      <a:pt x="72" y="144"/>
                    </a:lnTo>
                    <a:lnTo>
                      <a:pt x="84" y="152"/>
                    </a:lnTo>
                    <a:lnTo>
                      <a:pt x="100" y="161"/>
                    </a:lnTo>
                    <a:lnTo>
                      <a:pt x="112" y="168"/>
                    </a:lnTo>
                    <a:lnTo>
                      <a:pt x="128" y="173"/>
                    </a:lnTo>
                    <a:lnTo>
                      <a:pt x="144" y="180"/>
                    </a:lnTo>
                    <a:lnTo>
                      <a:pt x="161" y="188"/>
                    </a:lnTo>
                    <a:lnTo>
                      <a:pt x="181" y="192"/>
                    </a:lnTo>
                    <a:lnTo>
                      <a:pt x="193" y="196"/>
                    </a:lnTo>
                    <a:lnTo>
                      <a:pt x="208" y="200"/>
                    </a:lnTo>
                    <a:lnTo>
                      <a:pt x="225" y="200"/>
                    </a:lnTo>
                    <a:lnTo>
                      <a:pt x="237" y="200"/>
                    </a:lnTo>
                    <a:lnTo>
                      <a:pt x="249" y="204"/>
                    </a:lnTo>
                    <a:lnTo>
                      <a:pt x="261" y="204"/>
                    </a:lnTo>
                    <a:lnTo>
                      <a:pt x="273" y="200"/>
                    </a:lnTo>
                    <a:lnTo>
                      <a:pt x="281" y="200"/>
                    </a:lnTo>
                    <a:lnTo>
                      <a:pt x="293" y="196"/>
                    </a:lnTo>
                    <a:lnTo>
                      <a:pt x="296" y="192"/>
                    </a:lnTo>
                    <a:lnTo>
                      <a:pt x="305" y="188"/>
                    </a:lnTo>
                    <a:lnTo>
                      <a:pt x="308" y="184"/>
                    </a:lnTo>
                    <a:lnTo>
                      <a:pt x="312" y="180"/>
                    </a:lnTo>
                    <a:lnTo>
                      <a:pt x="317" y="173"/>
                    </a:lnTo>
                    <a:lnTo>
                      <a:pt x="320" y="164"/>
                    </a:lnTo>
                    <a:lnTo>
                      <a:pt x="320" y="156"/>
                    </a:lnTo>
                    <a:lnTo>
                      <a:pt x="317" y="152"/>
                    </a:lnTo>
                    <a:lnTo>
                      <a:pt x="317" y="144"/>
                    </a:lnTo>
                    <a:lnTo>
                      <a:pt x="312" y="136"/>
                    </a:lnTo>
                    <a:lnTo>
                      <a:pt x="308" y="128"/>
                    </a:lnTo>
                    <a:lnTo>
                      <a:pt x="300" y="120"/>
                    </a:lnTo>
                    <a:lnTo>
                      <a:pt x="293" y="112"/>
                    </a:lnTo>
                    <a:lnTo>
                      <a:pt x="284" y="105"/>
                    </a:lnTo>
                    <a:lnTo>
                      <a:pt x="273" y="100"/>
                    </a:lnTo>
                    <a:lnTo>
                      <a:pt x="264" y="92"/>
                    </a:lnTo>
                    <a:lnTo>
                      <a:pt x="249" y="84"/>
                    </a:lnTo>
                    <a:lnTo>
                      <a:pt x="237" y="76"/>
                    </a:lnTo>
                    <a:lnTo>
                      <a:pt x="220" y="68"/>
                    </a:lnTo>
                    <a:lnTo>
                      <a:pt x="205" y="64"/>
                    </a:lnTo>
                    <a:lnTo>
                      <a:pt x="188" y="56"/>
                    </a:lnTo>
                    <a:lnTo>
                      <a:pt x="172" y="52"/>
                    </a:lnTo>
                    <a:lnTo>
                      <a:pt x="156" y="44"/>
                    </a:lnTo>
                    <a:lnTo>
                      <a:pt x="140" y="40"/>
                    </a:lnTo>
                    <a:lnTo>
                      <a:pt x="128" y="40"/>
                    </a:lnTo>
                    <a:lnTo>
                      <a:pt x="112" y="36"/>
                    </a:lnTo>
                    <a:lnTo>
                      <a:pt x="100" y="32"/>
                    </a:lnTo>
                    <a:lnTo>
                      <a:pt x="88" y="32"/>
                    </a:lnTo>
                    <a:lnTo>
                      <a:pt x="76" y="32"/>
                    </a:lnTo>
                    <a:lnTo>
                      <a:pt x="64" y="32"/>
                    </a:lnTo>
                    <a:lnTo>
                      <a:pt x="56" y="36"/>
                    </a:lnTo>
                    <a:lnTo>
                      <a:pt x="49" y="36"/>
                    </a:lnTo>
                    <a:lnTo>
                      <a:pt x="40" y="40"/>
                    </a:lnTo>
                    <a:lnTo>
                      <a:pt x="32" y="44"/>
                    </a:lnTo>
                    <a:lnTo>
                      <a:pt x="28" y="49"/>
                    </a:lnTo>
                    <a:lnTo>
                      <a:pt x="25" y="56"/>
                    </a:lnTo>
                    <a:lnTo>
                      <a:pt x="20" y="64"/>
                    </a:lnTo>
                    <a:close/>
                    <a:moveTo>
                      <a:pt x="332" y="176"/>
                    </a:moveTo>
                    <a:lnTo>
                      <a:pt x="328" y="188"/>
                    </a:lnTo>
                    <a:lnTo>
                      <a:pt x="325" y="196"/>
                    </a:lnTo>
                    <a:lnTo>
                      <a:pt x="317" y="204"/>
                    </a:lnTo>
                    <a:lnTo>
                      <a:pt x="308" y="212"/>
                    </a:lnTo>
                    <a:lnTo>
                      <a:pt x="296" y="220"/>
                    </a:lnTo>
                    <a:lnTo>
                      <a:pt x="288" y="224"/>
                    </a:lnTo>
                    <a:lnTo>
                      <a:pt x="276" y="228"/>
                    </a:lnTo>
                    <a:lnTo>
                      <a:pt x="264" y="232"/>
                    </a:lnTo>
                    <a:lnTo>
                      <a:pt x="249" y="236"/>
                    </a:lnTo>
                    <a:lnTo>
                      <a:pt x="237" y="236"/>
                    </a:lnTo>
                    <a:lnTo>
                      <a:pt x="220" y="236"/>
                    </a:lnTo>
                    <a:lnTo>
                      <a:pt x="205" y="232"/>
                    </a:lnTo>
                    <a:lnTo>
                      <a:pt x="184" y="232"/>
                    </a:lnTo>
                    <a:lnTo>
                      <a:pt x="169" y="228"/>
                    </a:lnTo>
                    <a:lnTo>
                      <a:pt x="152" y="224"/>
                    </a:lnTo>
                    <a:lnTo>
                      <a:pt x="132" y="217"/>
                    </a:lnTo>
                    <a:lnTo>
                      <a:pt x="112" y="208"/>
                    </a:lnTo>
                    <a:lnTo>
                      <a:pt x="96" y="200"/>
                    </a:lnTo>
                    <a:lnTo>
                      <a:pt x="81" y="192"/>
                    </a:lnTo>
                    <a:lnTo>
                      <a:pt x="69" y="184"/>
                    </a:lnTo>
                    <a:lnTo>
                      <a:pt x="56" y="176"/>
                    </a:lnTo>
                    <a:lnTo>
                      <a:pt x="44" y="164"/>
                    </a:lnTo>
                    <a:lnTo>
                      <a:pt x="32" y="156"/>
                    </a:lnTo>
                    <a:lnTo>
                      <a:pt x="25" y="144"/>
                    </a:lnTo>
                    <a:lnTo>
                      <a:pt x="17" y="136"/>
                    </a:lnTo>
                    <a:lnTo>
                      <a:pt x="8" y="124"/>
                    </a:lnTo>
                    <a:lnTo>
                      <a:pt x="5" y="112"/>
                    </a:lnTo>
                    <a:lnTo>
                      <a:pt x="0" y="100"/>
                    </a:lnTo>
                    <a:lnTo>
                      <a:pt x="0" y="88"/>
                    </a:lnTo>
                    <a:lnTo>
                      <a:pt x="0" y="80"/>
                    </a:lnTo>
                    <a:lnTo>
                      <a:pt x="0" y="68"/>
                    </a:lnTo>
                    <a:lnTo>
                      <a:pt x="5" y="56"/>
                    </a:lnTo>
                    <a:lnTo>
                      <a:pt x="8" y="49"/>
                    </a:lnTo>
                    <a:lnTo>
                      <a:pt x="12" y="40"/>
                    </a:lnTo>
                    <a:lnTo>
                      <a:pt x="20" y="32"/>
                    </a:lnTo>
                    <a:lnTo>
                      <a:pt x="28" y="24"/>
                    </a:lnTo>
                    <a:lnTo>
                      <a:pt x="37" y="17"/>
                    </a:lnTo>
                    <a:lnTo>
                      <a:pt x="49" y="12"/>
                    </a:lnTo>
                    <a:lnTo>
                      <a:pt x="61" y="8"/>
                    </a:lnTo>
                    <a:lnTo>
                      <a:pt x="72" y="5"/>
                    </a:lnTo>
                    <a:lnTo>
                      <a:pt x="84" y="0"/>
                    </a:lnTo>
                    <a:lnTo>
                      <a:pt x="100" y="0"/>
                    </a:lnTo>
                    <a:lnTo>
                      <a:pt x="117" y="0"/>
                    </a:lnTo>
                    <a:lnTo>
                      <a:pt x="132" y="5"/>
                    </a:lnTo>
                    <a:lnTo>
                      <a:pt x="149" y="5"/>
                    </a:lnTo>
                    <a:lnTo>
                      <a:pt x="164" y="8"/>
                    </a:lnTo>
                    <a:lnTo>
                      <a:pt x="184" y="17"/>
                    </a:lnTo>
                    <a:lnTo>
                      <a:pt x="200" y="20"/>
                    </a:lnTo>
                    <a:lnTo>
                      <a:pt x="220" y="28"/>
                    </a:lnTo>
                    <a:lnTo>
                      <a:pt x="237" y="36"/>
                    </a:lnTo>
                    <a:lnTo>
                      <a:pt x="252" y="44"/>
                    </a:lnTo>
                    <a:lnTo>
                      <a:pt x="268" y="52"/>
                    </a:lnTo>
                    <a:lnTo>
                      <a:pt x="281" y="64"/>
                    </a:lnTo>
                    <a:lnTo>
                      <a:pt x="293" y="72"/>
                    </a:lnTo>
                    <a:lnTo>
                      <a:pt x="305" y="84"/>
                    </a:lnTo>
                    <a:lnTo>
                      <a:pt x="312" y="92"/>
                    </a:lnTo>
                    <a:lnTo>
                      <a:pt x="320" y="105"/>
                    </a:lnTo>
                    <a:lnTo>
                      <a:pt x="328" y="112"/>
                    </a:lnTo>
                    <a:lnTo>
                      <a:pt x="332" y="124"/>
                    </a:lnTo>
                    <a:lnTo>
                      <a:pt x="337" y="136"/>
                    </a:lnTo>
                    <a:lnTo>
                      <a:pt x="337" y="148"/>
                    </a:lnTo>
                    <a:lnTo>
                      <a:pt x="337" y="156"/>
                    </a:lnTo>
                    <a:lnTo>
                      <a:pt x="337" y="168"/>
                    </a:lnTo>
                    <a:lnTo>
                      <a:pt x="332" y="17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" name="Freeform 77"/>
              <p:cNvSpPr>
                <a:spLocks noChangeArrowheads="1"/>
              </p:cNvSpPr>
              <p:nvPr/>
            </p:nvSpPr>
            <p:spPr bwMode="auto">
              <a:xfrm>
                <a:off x="1221" y="2870"/>
                <a:ext cx="89" cy="37"/>
              </a:xfrm>
              <a:custGeom>
                <a:avLst/>
                <a:gdLst>
                  <a:gd name="T0" fmla="*/ 301 w 357"/>
                  <a:gd name="T1" fmla="*/ 53 h 149"/>
                  <a:gd name="T2" fmla="*/ 308 w 357"/>
                  <a:gd name="T3" fmla="*/ 56 h 149"/>
                  <a:gd name="T4" fmla="*/ 316 w 357"/>
                  <a:gd name="T5" fmla="*/ 53 h 149"/>
                  <a:gd name="T6" fmla="*/ 324 w 357"/>
                  <a:gd name="T7" fmla="*/ 53 h 149"/>
                  <a:gd name="T8" fmla="*/ 328 w 357"/>
                  <a:gd name="T9" fmla="*/ 44 h 149"/>
                  <a:gd name="T10" fmla="*/ 333 w 357"/>
                  <a:gd name="T11" fmla="*/ 41 h 149"/>
                  <a:gd name="T12" fmla="*/ 336 w 357"/>
                  <a:gd name="T13" fmla="*/ 32 h 149"/>
                  <a:gd name="T14" fmla="*/ 340 w 357"/>
                  <a:gd name="T15" fmla="*/ 20 h 149"/>
                  <a:gd name="T16" fmla="*/ 357 w 357"/>
                  <a:gd name="T17" fmla="*/ 5 h 149"/>
                  <a:gd name="T18" fmla="*/ 321 w 357"/>
                  <a:gd name="T19" fmla="*/ 144 h 149"/>
                  <a:gd name="T20" fmla="*/ 324 w 357"/>
                  <a:gd name="T21" fmla="*/ 125 h 149"/>
                  <a:gd name="T22" fmla="*/ 324 w 357"/>
                  <a:gd name="T23" fmla="*/ 117 h 149"/>
                  <a:gd name="T24" fmla="*/ 321 w 357"/>
                  <a:gd name="T25" fmla="*/ 108 h 149"/>
                  <a:gd name="T26" fmla="*/ 321 w 357"/>
                  <a:gd name="T27" fmla="*/ 100 h 149"/>
                  <a:gd name="T28" fmla="*/ 316 w 357"/>
                  <a:gd name="T29" fmla="*/ 93 h 149"/>
                  <a:gd name="T30" fmla="*/ 308 w 357"/>
                  <a:gd name="T31" fmla="*/ 88 h 149"/>
                  <a:gd name="T32" fmla="*/ 301 w 357"/>
                  <a:gd name="T33" fmla="*/ 85 h 149"/>
                  <a:gd name="T34" fmla="*/ 56 w 357"/>
                  <a:gd name="T35" fmla="*/ 44 h 149"/>
                  <a:gd name="T36" fmla="*/ 48 w 357"/>
                  <a:gd name="T37" fmla="*/ 44 h 149"/>
                  <a:gd name="T38" fmla="*/ 45 w 357"/>
                  <a:gd name="T39" fmla="*/ 49 h 149"/>
                  <a:gd name="T40" fmla="*/ 40 w 357"/>
                  <a:gd name="T41" fmla="*/ 53 h 149"/>
                  <a:gd name="T42" fmla="*/ 36 w 357"/>
                  <a:gd name="T43" fmla="*/ 56 h 149"/>
                  <a:gd name="T44" fmla="*/ 33 w 357"/>
                  <a:gd name="T45" fmla="*/ 97 h 149"/>
                  <a:gd name="T46" fmla="*/ 21 w 357"/>
                  <a:gd name="T47" fmla="*/ 76 h 149"/>
                  <a:gd name="T48" fmla="*/ 24 w 357"/>
                  <a:gd name="T49" fmla="*/ 64 h 149"/>
                  <a:gd name="T50" fmla="*/ 24 w 357"/>
                  <a:gd name="T51" fmla="*/ 53 h 149"/>
                  <a:gd name="T52" fmla="*/ 24 w 357"/>
                  <a:gd name="T53" fmla="*/ 44 h 149"/>
                  <a:gd name="T54" fmla="*/ 21 w 357"/>
                  <a:gd name="T55" fmla="*/ 37 h 149"/>
                  <a:gd name="T56" fmla="*/ 16 w 357"/>
                  <a:gd name="T57" fmla="*/ 29 h 149"/>
                  <a:gd name="T58" fmla="*/ 12 w 357"/>
                  <a:gd name="T59" fmla="*/ 20 h 149"/>
                  <a:gd name="T60" fmla="*/ 9 w 357"/>
                  <a:gd name="T61" fmla="*/ 12 h 149"/>
                  <a:gd name="T62" fmla="*/ 0 w 357"/>
                  <a:gd name="T63" fmla="*/ 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7" h="149">
                    <a:moveTo>
                      <a:pt x="4" y="0"/>
                    </a:moveTo>
                    <a:lnTo>
                      <a:pt x="301" y="53"/>
                    </a:lnTo>
                    <a:lnTo>
                      <a:pt x="308" y="53"/>
                    </a:lnTo>
                    <a:lnTo>
                      <a:pt x="308" y="56"/>
                    </a:lnTo>
                    <a:lnTo>
                      <a:pt x="312" y="53"/>
                    </a:lnTo>
                    <a:lnTo>
                      <a:pt x="316" y="53"/>
                    </a:lnTo>
                    <a:lnTo>
                      <a:pt x="321" y="53"/>
                    </a:lnTo>
                    <a:lnTo>
                      <a:pt x="324" y="53"/>
                    </a:lnTo>
                    <a:lnTo>
                      <a:pt x="328" y="49"/>
                    </a:lnTo>
                    <a:lnTo>
                      <a:pt x="328" y="44"/>
                    </a:lnTo>
                    <a:lnTo>
                      <a:pt x="333" y="44"/>
                    </a:lnTo>
                    <a:lnTo>
                      <a:pt x="333" y="41"/>
                    </a:lnTo>
                    <a:lnTo>
                      <a:pt x="336" y="37"/>
                    </a:lnTo>
                    <a:lnTo>
                      <a:pt x="336" y="32"/>
                    </a:lnTo>
                    <a:lnTo>
                      <a:pt x="340" y="25"/>
                    </a:lnTo>
                    <a:lnTo>
                      <a:pt x="340" y="20"/>
                    </a:lnTo>
                    <a:lnTo>
                      <a:pt x="345" y="0"/>
                    </a:lnTo>
                    <a:lnTo>
                      <a:pt x="357" y="5"/>
                    </a:lnTo>
                    <a:lnTo>
                      <a:pt x="333" y="149"/>
                    </a:lnTo>
                    <a:lnTo>
                      <a:pt x="321" y="144"/>
                    </a:lnTo>
                    <a:lnTo>
                      <a:pt x="321" y="129"/>
                    </a:lnTo>
                    <a:lnTo>
                      <a:pt x="324" y="125"/>
                    </a:lnTo>
                    <a:lnTo>
                      <a:pt x="324" y="120"/>
                    </a:lnTo>
                    <a:lnTo>
                      <a:pt x="324" y="117"/>
                    </a:lnTo>
                    <a:lnTo>
                      <a:pt x="324" y="112"/>
                    </a:lnTo>
                    <a:lnTo>
                      <a:pt x="321" y="108"/>
                    </a:lnTo>
                    <a:lnTo>
                      <a:pt x="321" y="105"/>
                    </a:lnTo>
                    <a:lnTo>
                      <a:pt x="321" y="100"/>
                    </a:lnTo>
                    <a:lnTo>
                      <a:pt x="316" y="97"/>
                    </a:lnTo>
                    <a:lnTo>
                      <a:pt x="316" y="93"/>
                    </a:lnTo>
                    <a:lnTo>
                      <a:pt x="312" y="93"/>
                    </a:lnTo>
                    <a:lnTo>
                      <a:pt x="308" y="88"/>
                    </a:lnTo>
                    <a:lnTo>
                      <a:pt x="304" y="88"/>
                    </a:lnTo>
                    <a:lnTo>
                      <a:pt x="301" y="85"/>
                    </a:lnTo>
                    <a:lnTo>
                      <a:pt x="296" y="85"/>
                    </a:lnTo>
                    <a:lnTo>
                      <a:pt x="56" y="44"/>
                    </a:lnTo>
                    <a:lnTo>
                      <a:pt x="52" y="44"/>
                    </a:lnTo>
                    <a:lnTo>
                      <a:pt x="48" y="44"/>
                    </a:lnTo>
                    <a:lnTo>
                      <a:pt x="45" y="44"/>
                    </a:lnTo>
                    <a:lnTo>
                      <a:pt x="45" y="49"/>
                    </a:lnTo>
                    <a:lnTo>
                      <a:pt x="40" y="49"/>
                    </a:lnTo>
                    <a:lnTo>
                      <a:pt x="40" y="53"/>
                    </a:lnTo>
                    <a:lnTo>
                      <a:pt x="40" y="56"/>
                    </a:lnTo>
                    <a:lnTo>
                      <a:pt x="36" y="56"/>
                    </a:lnTo>
                    <a:lnTo>
                      <a:pt x="36" y="61"/>
                    </a:lnTo>
                    <a:lnTo>
                      <a:pt x="33" y="97"/>
                    </a:lnTo>
                    <a:lnTo>
                      <a:pt x="21" y="93"/>
                    </a:lnTo>
                    <a:lnTo>
                      <a:pt x="21" y="76"/>
                    </a:lnTo>
                    <a:lnTo>
                      <a:pt x="24" y="68"/>
                    </a:lnTo>
                    <a:lnTo>
                      <a:pt x="24" y="64"/>
                    </a:lnTo>
                    <a:lnTo>
                      <a:pt x="24" y="61"/>
                    </a:lnTo>
                    <a:lnTo>
                      <a:pt x="24" y="53"/>
                    </a:lnTo>
                    <a:lnTo>
                      <a:pt x="24" y="49"/>
                    </a:lnTo>
                    <a:lnTo>
                      <a:pt x="24" y="44"/>
                    </a:lnTo>
                    <a:lnTo>
                      <a:pt x="21" y="41"/>
                    </a:lnTo>
                    <a:lnTo>
                      <a:pt x="21" y="37"/>
                    </a:lnTo>
                    <a:lnTo>
                      <a:pt x="21" y="32"/>
                    </a:lnTo>
                    <a:lnTo>
                      <a:pt x="16" y="29"/>
                    </a:lnTo>
                    <a:lnTo>
                      <a:pt x="16" y="25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9" y="12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" name="Freeform 78"/>
              <p:cNvSpPr>
                <a:spLocks noChangeArrowheads="1"/>
              </p:cNvSpPr>
              <p:nvPr/>
            </p:nvSpPr>
            <p:spPr bwMode="auto">
              <a:xfrm>
                <a:off x="1230" y="2789"/>
                <a:ext cx="88" cy="50"/>
              </a:xfrm>
              <a:custGeom>
                <a:avLst/>
                <a:gdLst>
                  <a:gd name="T0" fmla="*/ 60 w 353"/>
                  <a:gd name="T1" fmla="*/ 15 h 203"/>
                  <a:gd name="T2" fmla="*/ 88 w 353"/>
                  <a:gd name="T3" fmla="*/ 40 h 203"/>
                  <a:gd name="T4" fmla="*/ 120 w 353"/>
                  <a:gd name="T5" fmla="*/ 59 h 203"/>
                  <a:gd name="T6" fmla="*/ 148 w 353"/>
                  <a:gd name="T7" fmla="*/ 79 h 203"/>
                  <a:gd name="T8" fmla="*/ 180 w 353"/>
                  <a:gd name="T9" fmla="*/ 100 h 203"/>
                  <a:gd name="T10" fmla="*/ 209 w 353"/>
                  <a:gd name="T11" fmla="*/ 112 h 203"/>
                  <a:gd name="T12" fmla="*/ 232 w 353"/>
                  <a:gd name="T13" fmla="*/ 124 h 203"/>
                  <a:gd name="T14" fmla="*/ 260 w 353"/>
                  <a:gd name="T15" fmla="*/ 132 h 203"/>
                  <a:gd name="T16" fmla="*/ 276 w 353"/>
                  <a:gd name="T17" fmla="*/ 135 h 203"/>
                  <a:gd name="T18" fmla="*/ 285 w 353"/>
                  <a:gd name="T19" fmla="*/ 135 h 203"/>
                  <a:gd name="T20" fmla="*/ 297 w 353"/>
                  <a:gd name="T21" fmla="*/ 135 h 203"/>
                  <a:gd name="T22" fmla="*/ 304 w 353"/>
                  <a:gd name="T23" fmla="*/ 140 h 203"/>
                  <a:gd name="T24" fmla="*/ 316 w 353"/>
                  <a:gd name="T25" fmla="*/ 140 h 203"/>
                  <a:gd name="T26" fmla="*/ 324 w 353"/>
                  <a:gd name="T27" fmla="*/ 144 h 203"/>
                  <a:gd name="T28" fmla="*/ 332 w 353"/>
                  <a:gd name="T29" fmla="*/ 144 h 203"/>
                  <a:gd name="T30" fmla="*/ 341 w 353"/>
                  <a:gd name="T31" fmla="*/ 144 h 203"/>
                  <a:gd name="T32" fmla="*/ 344 w 353"/>
                  <a:gd name="T33" fmla="*/ 147 h 203"/>
                  <a:gd name="T34" fmla="*/ 348 w 353"/>
                  <a:gd name="T35" fmla="*/ 152 h 203"/>
                  <a:gd name="T36" fmla="*/ 353 w 353"/>
                  <a:gd name="T37" fmla="*/ 156 h 203"/>
                  <a:gd name="T38" fmla="*/ 353 w 353"/>
                  <a:gd name="T39" fmla="*/ 164 h 203"/>
                  <a:gd name="T40" fmla="*/ 353 w 353"/>
                  <a:gd name="T41" fmla="*/ 171 h 203"/>
                  <a:gd name="T42" fmla="*/ 348 w 353"/>
                  <a:gd name="T43" fmla="*/ 179 h 203"/>
                  <a:gd name="T44" fmla="*/ 344 w 353"/>
                  <a:gd name="T45" fmla="*/ 184 h 203"/>
                  <a:gd name="T46" fmla="*/ 341 w 353"/>
                  <a:gd name="T47" fmla="*/ 188 h 203"/>
                  <a:gd name="T48" fmla="*/ 332 w 353"/>
                  <a:gd name="T49" fmla="*/ 188 h 203"/>
                  <a:gd name="T50" fmla="*/ 324 w 353"/>
                  <a:gd name="T51" fmla="*/ 188 h 203"/>
                  <a:gd name="T52" fmla="*/ 316 w 353"/>
                  <a:gd name="T53" fmla="*/ 188 h 203"/>
                  <a:gd name="T54" fmla="*/ 297 w 353"/>
                  <a:gd name="T55" fmla="*/ 184 h 203"/>
                  <a:gd name="T56" fmla="*/ 276 w 353"/>
                  <a:gd name="T57" fmla="*/ 176 h 203"/>
                  <a:gd name="T58" fmla="*/ 253 w 353"/>
                  <a:gd name="T59" fmla="*/ 168 h 203"/>
                  <a:gd name="T60" fmla="*/ 229 w 353"/>
                  <a:gd name="T61" fmla="*/ 156 h 203"/>
                  <a:gd name="T62" fmla="*/ 197 w 353"/>
                  <a:gd name="T63" fmla="*/ 135 h 203"/>
                  <a:gd name="T64" fmla="*/ 160 w 353"/>
                  <a:gd name="T65" fmla="*/ 112 h 203"/>
                  <a:gd name="T66" fmla="*/ 112 w 353"/>
                  <a:gd name="T67" fmla="*/ 76 h 203"/>
                  <a:gd name="T68" fmla="*/ 56 w 353"/>
                  <a:gd name="T69" fmla="*/ 32 h 203"/>
                  <a:gd name="T70" fmla="*/ 36 w 353"/>
                  <a:gd name="T71" fmla="*/ 135 h 203"/>
                  <a:gd name="T72" fmla="*/ 36 w 353"/>
                  <a:gd name="T73" fmla="*/ 144 h 203"/>
                  <a:gd name="T74" fmla="*/ 41 w 353"/>
                  <a:gd name="T75" fmla="*/ 156 h 203"/>
                  <a:gd name="T76" fmla="*/ 44 w 353"/>
                  <a:gd name="T77" fmla="*/ 164 h 203"/>
                  <a:gd name="T78" fmla="*/ 48 w 353"/>
                  <a:gd name="T79" fmla="*/ 171 h 203"/>
                  <a:gd name="T80" fmla="*/ 56 w 353"/>
                  <a:gd name="T81" fmla="*/ 179 h 203"/>
                  <a:gd name="T82" fmla="*/ 65 w 353"/>
                  <a:gd name="T83" fmla="*/ 184 h 203"/>
                  <a:gd name="T84" fmla="*/ 76 w 353"/>
                  <a:gd name="T85" fmla="*/ 191 h 203"/>
                  <a:gd name="T86" fmla="*/ 80 w 353"/>
                  <a:gd name="T87" fmla="*/ 203 h 203"/>
                  <a:gd name="T88" fmla="*/ 32 w 353"/>
                  <a:gd name="T8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3" h="203">
                    <a:moveTo>
                      <a:pt x="44" y="0"/>
                    </a:moveTo>
                    <a:lnTo>
                      <a:pt x="60" y="15"/>
                    </a:lnTo>
                    <a:lnTo>
                      <a:pt x="76" y="28"/>
                    </a:lnTo>
                    <a:lnTo>
                      <a:pt x="88" y="40"/>
                    </a:lnTo>
                    <a:lnTo>
                      <a:pt x="104" y="47"/>
                    </a:lnTo>
                    <a:lnTo>
                      <a:pt x="120" y="59"/>
                    </a:lnTo>
                    <a:lnTo>
                      <a:pt x="132" y="71"/>
                    </a:lnTo>
                    <a:lnTo>
                      <a:pt x="148" y="79"/>
                    </a:lnTo>
                    <a:lnTo>
                      <a:pt x="165" y="91"/>
                    </a:lnTo>
                    <a:lnTo>
                      <a:pt x="180" y="100"/>
                    </a:lnTo>
                    <a:lnTo>
                      <a:pt x="192" y="108"/>
                    </a:lnTo>
                    <a:lnTo>
                      <a:pt x="209" y="112"/>
                    </a:lnTo>
                    <a:lnTo>
                      <a:pt x="221" y="120"/>
                    </a:lnTo>
                    <a:lnTo>
                      <a:pt x="232" y="124"/>
                    </a:lnTo>
                    <a:lnTo>
                      <a:pt x="248" y="127"/>
                    </a:lnTo>
                    <a:lnTo>
                      <a:pt x="260" y="132"/>
                    </a:lnTo>
                    <a:lnTo>
                      <a:pt x="272" y="135"/>
                    </a:lnTo>
                    <a:lnTo>
                      <a:pt x="276" y="135"/>
                    </a:lnTo>
                    <a:lnTo>
                      <a:pt x="280" y="135"/>
                    </a:lnTo>
                    <a:lnTo>
                      <a:pt x="285" y="135"/>
                    </a:lnTo>
                    <a:lnTo>
                      <a:pt x="288" y="135"/>
                    </a:lnTo>
                    <a:lnTo>
                      <a:pt x="297" y="135"/>
                    </a:lnTo>
                    <a:lnTo>
                      <a:pt x="300" y="140"/>
                    </a:lnTo>
                    <a:lnTo>
                      <a:pt x="304" y="140"/>
                    </a:lnTo>
                    <a:lnTo>
                      <a:pt x="309" y="140"/>
                    </a:lnTo>
                    <a:lnTo>
                      <a:pt x="316" y="140"/>
                    </a:lnTo>
                    <a:lnTo>
                      <a:pt x="321" y="140"/>
                    </a:lnTo>
                    <a:lnTo>
                      <a:pt x="324" y="144"/>
                    </a:lnTo>
                    <a:lnTo>
                      <a:pt x="329" y="144"/>
                    </a:lnTo>
                    <a:lnTo>
                      <a:pt x="332" y="144"/>
                    </a:lnTo>
                    <a:lnTo>
                      <a:pt x="336" y="144"/>
                    </a:lnTo>
                    <a:lnTo>
                      <a:pt x="341" y="144"/>
                    </a:lnTo>
                    <a:lnTo>
                      <a:pt x="341" y="147"/>
                    </a:lnTo>
                    <a:lnTo>
                      <a:pt x="344" y="147"/>
                    </a:lnTo>
                    <a:lnTo>
                      <a:pt x="348" y="147"/>
                    </a:lnTo>
                    <a:lnTo>
                      <a:pt x="348" y="152"/>
                    </a:lnTo>
                    <a:lnTo>
                      <a:pt x="353" y="152"/>
                    </a:lnTo>
                    <a:lnTo>
                      <a:pt x="353" y="156"/>
                    </a:lnTo>
                    <a:lnTo>
                      <a:pt x="353" y="159"/>
                    </a:lnTo>
                    <a:lnTo>
                      <a:pt x="353" y="164"/>
                    </a:lnTo>
                    <a:lnTo>
                      <a:pt x="353" y="168"/>
                    </a:lnTo>
                    <a:lnTo>
                      <a:pt x="353" y="171"/>
                    </a:lnTo>
                    <a:lnTo>
                      <a:pt x="353" y="176"/>
                    </a:lnTo>
                    <a:lnTo>
                      <a:pt x="348" y="179"/>
                    </a:lnTo>
                    <a:lnTo>
                      <a:pt x="344" y="179"/>
                    </a:lnTo>
                    <a:lnTo>
                      <a:pt x="344" y="184"/>
                    </a:lnTo>
                    <a:lnTo>
                      <a:pt x="341" y="184"/>
                    </a:lnTo>
                    <a:lnTo>
                      <a:pt x="341" y="188"/>
                    </a:lnTo>
                    <a:lnTo>
                      <a:pt x="336" y="188"/>
                    </a:lnTo>
                    <a:lnTo>
                      <a:pt x="332" y="188"/>
                    </a:lnTo>
                    <a:lnTo>
                      <a:pt x="329" y="188"/>
                    </a:lnTo>
                    <a:lnTo>
                      <a:pt x="324" y="188"/>
                    </a:lnTo>
                    <a:lnTo>
                      <a:pt x="321" y="188"/>
                    </a:lnTo>
                    <a:lnTo>
                      <a:pt x="316" y="188"/>
                    </a:lnTo>
                    <a:lnTo>
                      <a:pt x="309" y="184"/>
                    </a:lnTo>
                    <a:lnTo>
                      <a:pt x="297" y="184"/>
                    </a:lnTo>
                    <a:lnTo>
                      <a:pt x="288" y="179"/>
                    </a:lnTo>
                    <a:lnTo>
                      <a:pt x="276" y="176"/>
                    </a:lnTo>
                    <a:lnTo>
                      <a:pt x="265" y="171"/>
                    </a:lnTo>
                    <a:lnTo>
                      <a:pt x="253" y="168"/>
                    </a:lnTo>
                    <a:lnTo>
                      <a:pt x="241" y="159"/>
                    </a:lnTo>
                    <a:lnTo>
                      <a:pt x="229" y="156"/>
                    </a:lnTo>
                    <a:lnTo>
                      <a:pt x="212" y="147"/>
                    </a:lnTo>
                    <a:lnTo>
                      <a:pt x="197" y="135"/>
                    </a:lnTo>
                    <a:lnTo>
                      <a:pt x="176" y="124"/>
                    </a:lnTo>
                    <a:lnTo>
                      <a:pt x="160" y="112"/>
                    </a:lnTo>
                    <a:lnTo>
                      <a:pt x="136" y="91"/>
                    </a:lnTo>
                    <a:lnTo>
                      <a:pt x="112" y="76"/>
                    </a:lnTo>
                    <a:lnTo>
                      <a:pt x="85" y="56"/>
                    </a:lnTo>
                    <a:lnTo>
                      <a:pt x="56" y="32"/>
                    </a:lnTo>
                    <a:lnTo>
                      <a:pt x="41" y="127"/>
                    </a:lnTo>
                    <a:lnTo>
                      <a:pt x="36" y="135"/>
                    </a:lnTo>
                    <a:lnTo>
                      <a:pt x="36" y="140"/>
                    </a:lnTo>
                    <a:lnTo>
                      <a:pt x="36" y="144"/>
                    </a:lnTo>
                    <a:lnTo>
                      <a:pt x="41" y="147"/>
                    </a:lnTo>
                    <a:lnTo>
                      <a:pt x="41" y="156"/>
                    </a:lnTo>
                    <a:lnTo>
                      <a:pt x="41" y="159"/>
                    </a:lnTo>
                    <a:lnTo>
                      <a:pt x="44" y="164"/>
                    </a:lnTo>
                    <a:lnTo>
                      <a:pt x="48" y="168"/>
                    </a:lnTo>
                    <a:lnTo>
                      <a:pt x="48" y="171"/>
                    </a:lnTo>
                    <a:lnTo>
                      <a:pt x="53" y="171"/>
                    </a:lnTo>
                    <a:lnTo>
                      <a:pt x="56" y="179"/>
                    </a:lnTo>
                    <a:lnTo>
                      <a:pt x="60" y="179"/>
                    </a:lnTo>
                    <a:lnTo>
                      <a:pt x="65" y="184"/>
                    </a:lnTo>
                    <a:lnTo>
                      <a:pt x="73" y="188"/>
                    </a:lnTo>
                    <a:lnTo>
                      <a:pt x="76" y="191"/>
                    </a:lnTo>
                    <a:lnTo>
                      <a:pt x="85" y="191"/>
                    </a:lnTo>
                    <a:lnTo>
                      <a:pt x="80" y="203"/>
                    </a:lnTo>
                    <a:lnTo>
                      <a:pt x="0" y="176"/>
                    </a:lnTo>
                    <a:lnTo>
                      <a:pt x="32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" name="Freeform 79"/>
              <p:cNvSpPr>
                <a:spLocks noEditPoints="1" noChangeArrowheads="1"/>
              </p:cNvSpPr>
              <p:nvPr/>
            </p:nvSpPr>
            <p:spPr bwMode="auto">
              <a:xfrm>
                <a:off x="1243" y="2730"/>
                <a:ext cx="87" cy="53"/>
              </a:xfrm>
              <a:custGeom>
                <a:avLst/>
                <a:gdLst>
                  <a:gd name="T0" fmla="*/ 20 w 347"/>
                  <a:gd name="T1" fmla="*/ 93 h 212"/>
                  <a:gd name="T2" fmla="*/ 27 w 347"/>
                  <a:gd name="T3" fmla="*/ 112 h 212"/>
                  <a:gd name="T4" fmla="*/ 51 w 347"/>
                  <a:gd name="T5" fmla="*/ 133 h 212"/>
                  <a:gd name="T6" fmla="*/ 88 w 347"/>
                  <a:gd name="T7" fmla="*/ 149 h 212"/>
                  <a:gd name="T8" fmla="*/ 127 w 347"/>
                  <a:gd name="T9" fmla="*/ 165 h 212"/>
                  <a:gd name="T10" fmla="*/ 179 w 347"/>
                  <a:gd name="T11" fmla="*/ 173 h 212"/>
                  <a:gd name="T12" fmla="*/ 227 w 347"/>
                  <a:gd name="T13" fmla="*/ 177 h 212"/>
                  <a:gd name="T14" fmla="*/ 268 w 347"/>
                  <a:gd name="T15" fmla="*/ 177 h 212"/>
                  <a:gd name="T16" fmla="*/ 300 w 347"/>
                  <a:gd name="T17" fmla="*/ 165 h 212"/>
                  <a:gd name="T18" fmla="*/ 324 w 347"/>
                  <a:gd name="T19" fmla="*/ 153 h 212"/>
                  <a:gd name="T20" fmla="*/ 332 w 347"/>
                  <a:gd name="T21" fmla="*/ 133 h 212"/>
                  <a:gd name="T22" fmla="*/ 327 w 347"/>
                  <a:gd name="T23" fmla="*/ 112 h 212"/>
                  <a:gd name="T24" fmla="*/ 315 w 347"/>
                  <a:gd name="T25" fmla="*/ 93 h 212"/>
                  <a:gd name="T26" fmla="*/ 288 w 347"/>
                  <a:gd name="T27" fmla="*/ 77 h 212"/>
                  <a:gd name="T28" fmla="*/ 251 w 347"/>
                  <a:gd name="T29" fmla="*/ 61 h 212"/>
                  <a:gd name="T30" fmla="*/ 203 w 347"/>
                  <a:gd name="T31" fmla="*/ 49 h 212"/>
                  <a:gd name="T32" fmla="*/ 151 w 347"/>
                  <a:gd name="T33" fmla="*/ 36 h 212"/>
                  <a:gd name="T34" fmla="*/ 107 w 347"/>
                  <a:gd name="T35" fmla="*/ 36 h 212"/>
                  <a:gd name="T36" fmla="*/ 67 w 347"/>
                  <a:gd name="T37" fmla="*/ 41 h 212"/>
                  <a:gd name="T38" fmla="*/ 39 w 347"/>
                  <a:gd name="T39" fmla="*/ 49 h 212"/>
                  <a:gd name="T40" fmla="*/ 23 w 347"/>
                  <a:gd name="T41" fmla="*/ 65 h 212"/>
                  <a:gd name="T42" fmla="*/ 347 w 347"/>
                  <a:gd name="T43" fmla="*/ 136 h 212"/>
                  <a:gd name="T44" fmla="*/ 335 w 347"/>
                  <a:gd name="T45" fmla="*/ 165 h 212"/>
                  <a:gd name="T46" fmla="*/ 312 w 347"/>
                  <a:gd name="T47" fmla="*/ 189 h 212"/>
                  <a:gd name="T48" fmla="*/ 276 w 347"/>
                  <a:gd name="T49" fmla="*/ 205 h 212"/>
                  <a:gd name="T50" fmla="*/ 232 w 347"/>
                  <a:gd name="T51" fmla="*/ 212 h 212"/>
                  <a:gd name="T52" fmla="*/ 176 w 347"/>
                  <a:gd name="T53" fmla="*/ 212 h 212"/>
                  <a:gd name="T54" fmla="*/ 120 w 347"/>
                  <a:gd name="T55" fmla="*/ 201 h 212"/>
                  <a:gd name="T56" fmla="*/ 71 w 347"/>
                  <a:gd name="T57" fmla="*/ 180 h 212"/>
                  <a:gd name="T58" fmla="*/ 35 w 347"/>
                  <a:gd name="T59" fmla="*/ 156 h 212"/>
                  <a:gd name="T60" fmla="*/ 12 w 347"/>
                  <a:gd name="T61" fmla="*/ 129 h 212"/>
                  <a:gd name="T62" fmla="*/ 0 w 347"/>
                  <a:gd name="T63" fmla="*/ 97 h 212"/>
                  <a:gd name="T64" fmla="*/ 3 w 347"/>
                  <a:gd name="T65" fmla="*/ 65 h 212"/>
                  <a:gd name="T66" fmla="*/ 20 w 347"/>
                  <a:gd name="T67" fmla="*/ 36 h 212"/>
                  <a:gd name="T68" fmla="*/ 47 w 347"/>
                  <a:gd name="T69" fmla="*/ 17 h 212"/>
                  <a:gd name="T70" fmla="*/ 88 w 347"/>
                  <a:gd name="T71" fmla="*/ 5 h 212"/>
                  <a:gd name="T72" fmla="*/ 135 w 347"/>
                  <a:gd name="T73" fmla="*/ 0 h 212"/>
                  <a:gd name="T74" fmla="*/ 191 w 347"/>
                  <a:gd name="T75" fmla="*/ 5 h 212"/>
                  <a:gd name="T76" fmla="*/ 247 w 347"/>
                  <a:gd name="T77" fmla="*/ 21 h 212"/>
                  <a:gd name="T78" fmla="*/ 291 w 347"/>
                  <a:gd name="T79" fmla="*/ 41 h 212"/>
                  <a:gd name="T80" fmla="*/ 324 w 347"/>
                  <a:gd name="T81" fmla="*/ 65 h 212"/>
                  <a:gd name="T82" fmla="*/ 344 w 347"/>
                  <a:gd name="T83" fmla="*/ 97 h 212"/>
                  <a:gd name="T84" fmla="*/ 347 w 347"/>
                  <a:gd name="T85" fmla="*/ 12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7" h="211">
                    <a:moveTo>
                      <a:pt x="20" y="80"/>
                    </a:moveTo>
                    <a:lnTo>
                      <a:pt x="15" y="85"/>
                    </a:lnTo>
                    <a:lnTo>
                      <a:pt x="20" y="93"/>
                    </a:lnTo>
                    <a:lnTo>
                      <a:pt x="20" y="101"/>
                    </a:lnTo>
                    <a:lnTo>
                      <a:pt x="23" y="105"/>
                    </a:lnTo>
                    <a:lnTo>
                      <a:pt x="27" y="112"/>
                    </a:lnTo>
                    <a:lnTo>
                      <a:pt x="35" y="121"/>
                    </a:lnTo>
                    <a:lnTo>
                      <a:pt x="44" y="124"/>
                    </a:lnTo>
                    <a:lnTo>
                      <a:pt x="51" y="133"/>
                    </a:lnTo>
                    <a:lnTo>
                      <a:pt x="63" y="136"/>
                    </a:lnTo>
                    <a:lnTo>
                      <a:pt x="76" y="145"/>
                    </a:lnTo>
                    <a:lnTo>
                      <a:pt x="88" y="149"/>
                    </a:lnTo>
                    <a:lnTo>
                      <a:pt x="100" y="153"/>
                    </a:lnTo>
                    <a:lnTo>
                      <a:pt x="112" y="161"/>
                    </a:lnTo>
                    <a:lnTo>
                      <a:pt x="127" y="165"/>
                    </a:lnTo>
                    <a:lnTo>
                      <a:pt x="144" y="168"/>
                    </a:lnTo>
                    <a:lnTo>
                      <a:pt x="163" y="168"/>
                    </a:lnTo>
                    <a:lnTo>
                      <a:pt x="179" y="173"/>
                    </a:lnTo>
                    <a:lnTo>
                      <a:pt x="200" y="177"/>
                    </a:lnTo>
                    <a:lnTo>
                      <a:pt x="212" y="177"/>
                    </a:lnTo>
                    <a:lnTo>
                      <a:pt x="227" y="177"/>
                    </a:lnTo>
                    <a:lnTo>
                      <a:pt x="244" y="177"/>
                    </a:lnTo>
                    <a:lnTo>
                      <a:pt x="256" y="177"/>
                    </a:lnTo>
                    <a:lnTo>
                      <a:pt x="268" y="177"/>
                    </a:lnTo>
                    <a:lnTo>
                      <a:pt x="279" y="173"/>
                    </a:lnTo>
                    <a:lnTo>
                      <a:pt x="291" y="168"/>
                    </a:lnTo>
                    <a:lnTo>
                      <a:pt x="300" y="165"/>
                    </a:lnTo>
                    <a:lnTo>
                      <a:pt x="307" y="161"/>
                    </a:lnTo>
                    <a:lnTo>
                      <a:pt x="315" y="156"/>
                    </a:lnTo>
                    <a:lnTo>
                      <a:pt x="324" y="153"/>
                    </a:lnTo>
                    <a:lnTo>
                      <a:pt x="327" y="145"/>
                    </a:lnTo>
                    <a:lnTo>
                      <a:pt x="327" y="141"/>
                    </a:lnTo>
                    <a:lnTo>
                      <a:pt x="332" y="133"/>
                    </a:lnTo>
                    <a:lnTo>
                      <a:pt x="332" y="124"/>
                    </a:lnTo>
                    <a:lnTo>
                      <a:pt x="332" y="121"/>
                    </a:lnTo>
                    <a:lnTo>
                      <a:pt x="327" y="112"/>
                    </a:lnTo>
                    <a:lnTo>
                      <a:pt x="324" y="105"/>
                    </a:lnTo>
                    <a:lnTo>
                      <a:pt x="319" y="101"/>
                    </a:lnTo>
                    <a:lnTo>
                      <a:pt x="315" y="93"/>
                    </a:lnTo>
                    <a:lnTo>
                      <a:pt x="307" y="89"/>
                    </a:lnTo>
                    <a:lnTo>
                      <a:pt x="300" y="80"/>
                    </a:lnTo>
                    <a:lnTo>
                      <a:pt x="288" y="77"/>
                    </a:lnTo>
                    <a:lnTo>
                      <a:pt x="276" y="68"/>
                    </a:lnTo>
                    <a:lnTo>
                      <a:pt x="263" y="65"/>
                    </a:lnTo>
                    <a:lnTo>
                      <a:pt x="251" y="61"/>
                    </a:lnTo>
                    <a:lnTo>
                      <a:pt x="235" y="56"/>
                    </a:lnTo>
                    <a:lnTo>
                      <a:pt x="219" y="49"/>
                    </a:lnTo>
                    <a:lnTo>
                      <a:pt x="203" y="49"/>
                    </a:lnTo>
                    <a:lnTo>
                      <a:pt x="183" y="45"/>
                    </a:lnTo>
                    <a:lnTo>
                      <a:pt x="168" y="41"/>
                    </a:lnTo>
                    <a:lnTo>
                      <a:pt x="151" y="36"/>
                    </a:lnTo>
                    <a:lnTo>
                      <a:pt x="135" y="36"/>
                    </a:lnTo>
                    <a:lnTo>
                      <a:pt x="120" y="36"/>
                    </a:lnTo>
                    <a:lnTo>
                      <a:pt x="107" y="36"/>
                    </a:lnTo>
                    <a:lnTo>
                      <a:pt x="91" y="36"/>
                    </a:lnTo>
                    <a:lnTo>
                      <a:pt x="79" y="36"/>
                    </a:lnTo>
                    <a:lnTo>
                      <a:pt x="67" y="41"/>
                    </a:lnTo>
                    <a:lnTo>
                      <a:pt x="56" y="41"/>
                    </a:lnTo>
                    <a:lnTo>
                      <a:pt x="47" y="45"/>
                    </a:lnTo>
                    <a:lnTo>
                      <a:pt x="39" y="49"/>
                    </a:lnTo>
                    <a:lnTo>
                      <a:pt x="32" y="53"/>
                    </a:lnTo>
                    <a:lnTo>
                      <a:pt x="27" y="56"/>
                    </a:lnTo>
                    <a:lnTo>
                      <a:pt x="23" y="65"/>
                    </a:lnTo>
                    <a:lnTo>
                      <a:pt x="20" y="73"/>
                    </a:lnTo>
                    <a:lnTo>
                      <a:pt x="20" y="80"/>
                    </a:lnTo>
                    <a:close/>
                    <a:moveTo>
                      <a:pt x="347" y="136"/>
                    </a:moveTo>
                    <a:lnTo>
                      <a:pt x="344" y="145"/>
                    </a:lnTo>
                    <a:lnTo>
                      <a:pt x="339" y="156"/>
                    </a:lnTo>
                    <a:lnTo>
                      <a:pt x="335" y="165"/>
                    </a:lnTo>
                    <a:lnTo>
                      <a:pt x="327" y="173"/>
                    </a:lnTo>
                    <a:lnTo>
                      <a:pt x="319" y="180"/>
                    </a:lnTo>
                    <a:lnTo>
                      <a:pt x="312" y="189"/>
                    </a:lnTo>
                    <a:lnTo>
                      <a:pt x="300" y="197"/>
                    </a:lnTo>
                    <a:lnTo>
                      <a:pt x="288" y="201"/>
                    </a:lnTo>
                    <a:lnTo>
                      <a:pt x="276" y="205"/>
                    </a:lnTo>
                    <a:lnTo>
                      <a:pt x="263" y="209"/>
                    </a:lnTo>
                    <a:lnTo>
                      <a:pt x="247" y="212"/>
                    </a:lnTo>
                    <a:lnTo>
                      <a:pt x="232" y="212"/>
                    </a:lnTo>
                    <a:lnTo>
                      <a:pt x="212" y="212"/>
                    </a:lnTo>
                    <a:lnTo>
                      <a:pt x="195" y="212"/>
                    </a:lnTo>
                    <a:lnTo>
                      <a:pt x="176" y="212"/>
                    </a:lnTo>
                    <a:lnTo>
                      <a:pt x="156" y="209"/>
                    </a:lnTo>
                    <a:lnTo>
                      <a:pt x="135" y="205"/>
                    </a:lnTo>
                    <a:lnTo>
                      <a:pt x="120" y="201"/>
                    </a:lnTo>
                    <a:lnTo>
                      <a:pt x="103" y="192"/>
                    </a:lnTo>
                    <a:lnTo>
                      <a:pt x="88" y="189"/>
                    </a:lnTo>
                    <a:lnTo>
                      <a:pt x="71" y="180"/>
                    </a:lnTo>
                    <a:lnTo>
                      <a:pt x="59" y="177"/>
                    </a:lnTo>
                    <a:lnTo>
                      <a:pt x="47" y="165"/>
                    </a:lnTo>
                    <a:lnTo>
                      <a:pt x="35" y="156"/>
                    </a:lnTo>
                    <a:lnTo>
                      <a:pt x="27" y="149"/>
                    </a:lnTo>
                    <a:lnTo>
                      <a:pt x="20" y="136"/>
                    </a:lnTo>
                    <a:lnTo>
                      <a:pt x="12" y="129"/>
                    </a:lnTo>
                    <a:lnTo>
                      <a:pt x="7" y="121"/>
                    </a:lnTo>
                    <a:lnTo>
                      <a:pt x="3" y="109"/>
                    </a:lnTo>
                    <a:lnTo>
                      <a:pt x="0" y="97"/>
                    </a:lnTo>
                    <a:lnTo>
                      <a:pt x="0" y="89"/>
                    </a:lnTo>
                    <a:lnTo>
                      <a:pt x="3" y="77"/>
                    </a:lnTo>
                    <a:lnTo>
                      <a:pt x="3" y="65"/>
                    </a:lnTo>
                    <a:lnTo>
                      <a:pt x="7" y="56"/>
                    </a:lnTo>
                    <a:lnTo>
                      <a:pt x="12" y="49"/>
                    </a:lnTo>
                    <a:lnTo>
                      <a:pt x="20" y="36"/>
                    </a:lnTo>
                    <a:lnTo>
                      <a:pt x="27" y="33"/>
                    </a:lnTo>
                    <a:lnTo>
                      <a:pt x="35" y="24"/>
                    </a:lnTo>
                    <a:lnTo>
                      <a:pt x="47" y="17"/>
                    </a:lnTo>
                    <a:lnTo>
                      <a:pt x="59" y="12"/>
                    </a:lnTo>
                    <a:lnTo>
                      <a:pt x="71" y="9"/>
                    </a:lnTo>
                    <a:lnTo>
                      <a:pt x="88" y="5"/>
                    </a:lnTo>
                    <a:lnTo>
                      <a:pt x="103" y="0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51" y="0"/>
                    </a:lnTo>
                    <a:lnTo>
                      <a:pt x="171" y="5"/>
                    </a:lnTo>
                    <a:lnTo>
                      <a:pt x="191" y="5"/>
                    </a:lnTo>
                    <a:lnTo>
                      <a:pt x="212" y="9"/>
                    </a:lnTo>
                    <a:lnTo>
                      <a:pt x="227" y="12"/>
                    </a:lnTo>
                    <a:lnTo>
                      <a:pt x="247" y="21"/>
                    </a:lnTo>
                    <a:lnTo>
                      <a:pt x="263" y="24"/>
                    </a:lnTo>
                    <a:lnTo>
                      <a:pt x="276" y="33"/>
                    </a:lnTo>
                    <a:lnTo>
                      <a:pt x="291" y="41"/>
                    </a:lnTo>
                    <a:lnTo>
                      <a:pt x="303" y="49"/>
                    </a:lnTo>
                    <a:lnTo>
                      <a:pt x="312" y="56"/>
                    </a:lnTo>
                    <a:lnTo>
                      <a:pt x="324" y="65"/>
                    </a:lnTo>
                    <a:lnTo>
                      <a:pt x="332" y="77"/>
                    </a:lnTo>
                    <a:lnTo>
                      <a:pt x="335" y="85"/>
                    </a:lnTo>
                    <a:lnTo>
                      <a:pt x="344" y="97"/>
                    </a:lnTo>
                    <a:lnTo>
                      <a:pt x="344" y="105"/>
                    </a:lnTo>
                    <a:lnTo>
                      <a:pt x="347" y="112"/>
                    </a:lnTo>
                    <a:lnTo>
                      <a:pt x="347" y="124"/>
                    </a:lnTo>
                    <a:lnTo>
                      <a:pt x="347" y="13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" name="Freeform 80"/>
              <p:cNvSpPr>
                <a:spLocks noChangeArrowheads="1"/>
              </p:cNvSpPr>
              <p:nvPr/>
            </p:nvSpPr>
            <p:spPr bwMode="auto">
              <a:xfrm>
                <a:off x="1204" y="3163"/>
                <a:ext cx="87" cy="36"/>
              </a:xfrm>
              <a:custGeom>
                <a:avLst/>
                <a:gdLst>
                  <a:gd name="T0" fmla="*/ 303 w 347"/>
                  <a:gd name="T1" fmla="*/ 56 h 144"/>
                  <a:gd name="T2" fmla="*/ 312 w 347"/>
                  <a:gd name="T3" fmla="*/ 56 h 144"/>
                  <a:gd name="T4" fmla="*/ 319 w 347"/>
                  <a:gd name="T5" fmla="*/ 56 h 144"/>
                  <a:gd name="T6" fmla="*/ 324 w 347"/>
                  <a:gd name="T7" fmla="*/ 49 h 144"/>
                  <a:gd name="T8" fmla="*/ 327 w 347"/>
                  <a:gd name="T9" fmla="*/ 44 h 144"/>
                  <a:gd name="T10" fmla="*/ 332 w 347"/>
                  <a:gd name="T11" fmla="*/ 40 h 144"/>
                  <a:gd name="T12" fmla="*/ 335 w 347"/>
                  <a:gd name="T13" fmla="*/ 32 h 144"/>
                  <a:gd name="T14" fmla="*/ 335 w 347"/>
                  <a:gd name="T15" fmla="*/ 24 h 144"/>
                  <a:gd name="T16" fmla="*/ 335 w 347"/>
                  <a:gd name="T17" fmla="*/ 0 h 144"/>
                  <a:gd name="T18" fmla="*/ 347 w 347"/>
                  <a:gd name="T19" fmla="*/ 144 h 144"/>
                  <a:gd name="T20" fmla="*/ 335 w 347"/>
                  <a:gd name="T21" fmla="*/ 128 h 144"/>
                  <a:gd name="T22" fmla="*/ 335 w 347"/>
                  <a:gd name="T23" fmla="*/ 117 h 144"/>
                  <a:gd name="T24" fmla="*/ 332 w 347"/>
                  <a:gd name="T25" fmla="*/ 108 h 144"/>
                  <a:gd name="T26" fmla="*/ 327 w 347"/>
                  <a:gd name="T27" fmla="*/ 100 h 144"/>
                  <a:gd name="T28" fmla="*/ 324 w 347"/>
                  <a:gd name="T29" fmla="*/ 96 h 144"/>
                  <a:gd name="T30" fmla="*/ 319 w 347"/>
                  <a:gd name="T31" fmla="*/ 93 h 144"/>
                  <a:gd name="T32" fmla="*/ 312 w 347"/>
                  <a:gd name="T33" fmla="*/ 88 h 144"/>
                  <a:gd name="T34" fmla="*/ 303 w 347"/>
                  <a:gd name="T35" fmla="*/ 88 h 144"/>
                  <a:gd name="T36" fmla="*/ 56 w 347"/>
                  <a:gd name="T37" fmla="*/ 88 h 144"/>
                  <a:gd name="T38" fmla="*/ 47 w 347"/>
                  <a:gd name="T39" fmla="*/ 93 h 144"/>
                  <a:gd name="T40" fmla="*/ 44 w 347"/>
                  <a:gd name="T41" fmla="*/ 96 h 144"/>
                  <a:gd name="T42" fmla="*/ 44 w 347"/>
                  <a:gd name="T43" fmla="*/ 105 h 144"/>
                  <a:gd name="T44" fmla="*/ 44 w 347"/>
                  <a:gd name="T45" fmla="*/ 144 h 144"/>
                  <a:gd name="T46" fmla="*/ 32 w 347"/>
                  <a:gd name="T47" fmla="*/ 128 h 144"/>
                  <a:gd name="T48" fmla="*/ 32 w 347"/>
                  <a:gd name="T49" fmla="*/ 117 h 144"/>
                  <a:gd name="T50" fmla="*/ 27 w 347"/>
                  <a:gd name="T51" fmla="*/ 105 h 144"/>
                  <a:gd name="T52" fmla="*/ 27 w 347"/>
                  <a:gd name="T53" fmla="*/ 96 h 144"/>
                  <a:gd name="T54" fmla="*/ 23 w 347"/>
                  <a:gd name="T55" fmla="*/ 88 h 144"/>
                  <a:gd name="T56" fmla="*/ 20 w 347"/>
                  <a:gd name="T57" fmla="*/ 80 h 144"/>
                  <a:gd name="T58" fmla="*/ 12 w 347"/>
                  <a:gd name="T59" fmla="*/ 76 h 144"/>
                  <a:gd name="T60" fmla="*/ 7 w 347"/>
                  <a:gd name="T61" fmla="*/ 68 h 144"/>
                  <a:gd name="T62" fmla="*/ 0 w 347"/>
                  <a:gd name="T63" fmla="*/ 6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7" h="144">
                    <a:moveTo>
                      <a:pt x="0" y="56"/>
                    </a:moveTo>
                    <a:lnTo>
                      <a:pt x="303" y="56"/>
                    </a:lnTo>
                    <a:lnTo>
                      <a:pt x="307" y="56"/>
                    </a:lnTo>
                    <a:lnTo>
                      <a:pt x="312" y="56"/>
                    </a:lnTo>
                    <a:lnTo>
                      <a:pt x="315" y="56"/>
                    </a:lnTo>
                    <a:lnTo>
                      <a:pt x="319" y="56"/>
                    </a:lnTo>
                    <a:lnTo>
                      <a:pt x="324" y="52"/>
                    </a:lnTo>
                    <a:lnTo>
                      <a:pt x="324" y="49"/>
                    </a:lnTo>
                    <a:lnTo>
                      <a:pt x="327" y="49"/>
                    </a:lnTo>
                    <a:lnTo>
                      <a:pt x="327" y="44"/>
                    </a:lnTo>
                    <a:lnTo>
                      <a:pt x="332" y="44"/>
                    </a:lnTo>
                    <a:lnTo>
                      <a:pt x="332" y="40"/>
                    </a:lnTo>
                    <a:lnTo>
                      <a:pt x="332" y="37"/>
                    </a:lnTo>
                    <a:lnTo>
                      <a:pt x="335" y="32"/>
                    </a:lnTo>
                    <a:lnTo>
                      <a:pt x="335" y="28"/>
                    </a:lnTo>
                    <a:lnTo>
                      <a:pt x="335" y="24"/>
                    </a:lnTo>
                    <a:lnTo>
                      <a:pt x="335" y="20"/>
                    </a:lnTo>
                    <a:lnTo>
                      <a:pt x="335" y="0"/>
                    </a:lnTo>
                    <a:lnTo>
                      <a:pt x="347" y="0"/>
                    </a:lnTo>
                    <a:lnTo>
                      <a:pt x="347" y="144"/>
                    </a:lnTo>
                    <a:lnTo>
                      <a:pt x="335" y="144"/>
                    </a:lnTo>
                    <a:lnTo>
                      <a:pt x="335" y="128"/>
                    </a:lnTo>
                    <a:lnTo>
                      <a:pt x="335" y="120"/>
                    </a:lnTo>
                    <a:lnTo>
                      <a:pt x="335" y="117"/>
                    </a:lnTo>
                    <a:lnTo>
                      <a:pt x="335" y="112"/>
                    </a:lnTo>
                    <a:lnTo>
                      <a:pt x="332" y="108"/>
                    </a:lnTo>
                    <a:lnTo>
                      <a:pt x="332" y="105"/>
                    </a:lnTo>
                    <a:lnTo>
                      <a:pt x="327" y="100"/>
                    </a:lnTo>
                    <a:lnTo>
                      <a:pt x="327" y="96"/>
                    </a:lnTo>
                    <a:lnTo>
                      <a:pt x="324" y="96"/>
                    </a:lnTo>
                    <a:lnTo>
                      <a:pt x="324" y="93"/>
                    </a:lnTo>
                    <a:lnTo>
                      <a:pt x="319" y="93"/>
                    </a:lnTo>
                    <a:lnTo>
                      <a:pt x="315" y="93"/>
                    </a:lnTo>
                    <a:lnTo>
                      <a:pt x="312" y="88"/>
                    </a:lnTo>
                    <a:lnTo>
                      <a:pt x="307" y="88"/>
                    </a:lnTo>
                    <a:lnTo>
                      <a:pt x="303" y="88"/>
                    </a:lnTo>
                    <a:lnTo>
                      <a:pt x="59" y="88"/>
                    </a:lnTo>
                    <a:lnTo>
                      <a:pt x="56" y="88"/>
                    </a:lnTo>
                    <a:lnTo>
                      <a:pt x="51" y="93"/>
                    </a:lnTo>
                    <a:lnTo>
                      <a:pt x="47" y="93"/>
                    </a:lnTo>
                    <a:lnTo>
                      <a:pt x="47" y="96"/>
                    </a:lnTo>
                    <a:lnTo>
                      <a:pt x="44" y="96"/>
                    </a:lnTo>
                    <a:lnTo>
                      <a:pt x="44" y="100"/>
                    </a:lnTo>
                    <a:lnTo>
                      <a:pt x="44" y="105"/>
                    </a:lnTo>
                    <a:lnTo>
                      <a:pt x="44" y="108"/>
                    </a:lnTo>
                    <a:lnTo>
                      <a:pt x="44" y="144"/>
                    </a:lnTo>
                    <a:lnTo>
                      <a:pt x="32" y="144"/>
                    </a:lnTo>
                    <a:lnTo>
                      <a:pt x="32" y="128"/>
                    </a:lnTo>
                    <a:lnTo>
                      <a:pt x="32" y="120"/>
                    </a:lnTo>
                    <a:lnTo>
                      <a:pt x="32" y="117"/>
                    </a:lnTo>
                    <a:lnTo>
                      <a:pt x="32" y="112"/>
                    </a:lnTo>
                    <a:lnTo>
                      <a:pt x="27" y="105"/>
                    </a:lnTo>
                    <a:lnTo>
                      <a:pt x="27" y="100"/>
                    </a:lnTo>
                    <a:lnTo>
                      <a:pt x="27" y="96"/>
                    </a:lnTo>
                    <a:lnTo>
                      <a:pt x="23" y="93"/>
                    </a:lnTo>
                    <a:lnTo>
                      <a:pt x="23" y="88"/>
                    </a:lnTo>
                    <a:lnTo>
                      <a:pt x="20" y="84"/>
                    </a:lnTo>
                    <a:lnTo>
                      <a:pt x="20" y="80"/>
                    </a:lnTo>
                    <a:lnTo>
                      <a:pt x="15" y="76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7" y="68"/>
                    </a:lnTo>
                    <a:lnTo>
                      <a:pt x="3" y="68"/>
                    </a:lnTo>
                    <a:lnTo>
                      <a:pt x="0" y="6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2" name="Freeform 81"/>
              <p:cNvSpPr>
                <a:spLocks noEditPoints="1" noChangeArrowheads="1"/>
              </p:cNvSpPr>
              <p:nvPr/>
            </p:nvSpPr>
            <p:spPr bwMode="auto">
              <a:xfrm>
                <a:off x="1204" y="3093"/>
                <a:ext cx="88" cy="52"/>
              </a:xfrm>
              <a:custGeom>
                <a:avLst/>
                <a:gdLst>
                  <a:gd name="T0" fmla="*/ 291 w 351"/>
                  <a:gd name="T1" fmla="*/ 176 h 208"/>
                  <a:gd name="T2" fmla="*/ 319 w 351"/>
                  <a:gd name="T3" fmla="*/ 152 h 208"/>
                  <a:gd name="T4" fmla="*/ 335 w 351"/>
                  <a:gd name="T5" fmla="*/ 120 h 208"/>
                  <a:gd name="T6" fmla="*/ 335 w 351"/>
                  <a:gd name="T7" fmla="*/ 80 h 208"/>
                  <a:gd name="T8" fmla="*/ 315 w 351"/>
                  <a:gd name="T9" fmla="*/ 49 h 208"/>
                  <a:gd name="T10" fmla="*/ 288 w 351"/>
                  <a:gd name="T11" fmla="*/ 32 h 208"/>
                  <a:gd name="T12" fmla="*/ 256 w 351"/>
                  <a:gd name="T13" fmla="*/ 32 h 208"/>
                  <a:gd name="T14" fmla="*/ 223 w 351"/>
                  <a:gd name="T15" fmla="*/ 49 h 208"/>
                  <a:gd name="T16" fmla="*/ 195 w 351"/>
                  <a:gd name="T17" fmla="*/ 85 h 208"/>
                  <a:gd name="T18" fmla="*/ 176 w 351"/>
                  <a:gd name="T19" fmla="*/ 136 h 208"/>
                  <a:gd name="T20" fmla="*/ 200 w 351"/>
                  <a:gd name="T21" fmla="*/ 161 h 208"/>
                  <a:gd name="T22" fmla="*/ 232 w 351"/>
                  <a:gd name="T23" fmla="*/ 176 h 208"/>
                  <a:gd name="T24" fmla="*/ 263 w 351"/>
                  <a:gd name="T25" fmla="*/ 180 h 208"/>
                  <a:gd name="T26" fmla="*/ 295 w 351"/>
                  <a:gd name="T27" fmla="*/ 8 h 208"/>
                  <a:gd name="T28" fmla="*/ 332 w 351"/>
                  <a:gd name="T29" fmla="*/ 36 h 208"/>
                  <a:gd name="T30" fmla="*/ 351 w 351"/>
                  <a:gd name="T31" fmla="*/ 80 h 208"/>
                  <a:gd name="T32" fmla="*/ 347 w 351"/>
                  <a:gd name="T33" fmla="*/ 136 h 208"/>
                  <a:gd name="T34" fmla="*/ 324 w 351"/>
                  <a:gd name="T35" fmla="*/ 180 h 208"/>
                  <a:gd name="T36" fmla="*/ 288 w 351"/>
                  <a:gd name="T37" fmla="*/ 205 h 208"/>
                  <a:gd name="T38" fmla="*/ 247 w 351"/>
                  <a:gd name="T39" fmla="*/ 208 h 208"/>
                  <a:gd name="T40" fmla="*/ 212 w 351"/>
                  <a:gd name="T41" fmla="*/ 196 h 208"/>
                  <a:gd name="T42" fmla="*/ 183 w 351"/>
                  <a:gd name="T43" fmla="*/ 168 h 208"/>
                  <a:gd name="T44" fmla="*/ 159 w 351"/>
                  <a:gd name="T45" fmla="*/ 149 h 208"/>
                  <a:gd name="T46" fmla="*/ 139 w 351"/>
                  <a:gd name="T47" fmla="*/ 176 h 208"/>
                  <a:gd name="T48" fmla="*/ 112 w 351"/>
                  <a:gd name="T49" fmla="*/ 192 h 208"/>
                  <a:gd name="T50" fmla="*/ 83 w 351"/>
                  <a:gd name="T51" fmla="*/ 200 h 208"/>
                  <a:gd name="T52" fmla="*/ 44 w 351"/>
                  <a:gd name="T53" fmla="*/ 188 h 208"/>
                  <a:gd name="T54" fmla="*/ 15 w 351"/>
                  <a:gd name="T55" fmla="*/ 161 h 208"/>
                  <a:gd name="T56" fmla="*/ 0 w 351"/>
                  <a:gd name="T57" fmla="*/ 112 h 208"/>
                  <a:gd name="T58" fmla="*/ 7 w 351"/>
                  <a:gd name="T59" fmla="*/ 61 h 208"/>
                  <a:gd name="T60" fmla="*/ 32 w 351"/>
                  <a:gd name="T61" fmla="*/ 24 h 208"/>
                  <a:gd name="T62" fmla="*/ 67 w 351"/>
                  <a:gd name="T63" fmla="*/ 5 h 208"/>
                  <a:gd name="T64" fmla="*/ 100 w 351"/>
                  <a:gd name="T65" fmla="*/ 8 h 208"/>
                  <a:gd name="T66" fmla="*/ 127 w 351"/>
                  <a:gd name="T67" fmla="*/ 20 h 208"/>
                  <a:gd name="T68" fmla="*/ 151 w 351"/>
                  <a:gd name="T69" fmla="*/ 44 h 208"/>
                  <a:gd name="T70" fmla="*/ 176 w 351"/>
                  <a:gd name="T71" fmla="*/ 52 h 208"/>
                  <a:gd name="T72" fmla="*/ 203 w 351"/>
                  <a:gd name="T73" fmla="*/ 20 h 208"/>
                  <a:gd name="T74" fmla="*/ 235 w 351"/>
                  <a:gd name="T75" fmla="*/ 5 h 208"/>
                  <a:gd name="T76" fmla="*/ 83 w 351"/>
                  <a:gd name="T77" fmla="*/ 32 h 208"/>
                  <a:gd name="T78" fmla="*/ 51 w 351"/>
                  <a:gd name="T79" fmla="*/ 40 h 208"/>
                  <a:gd name="T80" fmla="*/ 27 w 351"/>
                  <a:gd name="T81" fmla="*/ 61 h 208"/>
                  <a:gd name="T82" fmla="*/ 15 w 351"/>
                  <a:gd name="T83" fmla="*/ 93 h 208"/>
                  <a:gd name="T84" fmla="*/ 20 w 351"/>
                  <a:gd name="T85" fmla="*/ 132 h 208"/>
                  <a:gd name="T86" fmla="*/ 39 w 351"/>
                  <a:gd name="T87" fmla="*/ 161 h 208"/>
                  <a:gd name="T88" fmla="*/ 67 w 351"/>
                  <a:gd name="T89" fmla="*/ 173 h 208"/>
                  <a:gd name="T90" fmla="*/ 95 w 351"/>
                  <a:gd name="T91" fmla="*/ 168 h 208"/>
                  <a:gd name="T92" fmla="*/ 119 w 351"/>
                  <a:gd name="T93" fmla="*/ 149 h 208"/>
                  <a:gd name="T94" fmla="*/ 144 w 351"/>
                  <a:gd name="T95" fmla="*/ 112 h 208"/>
                  <a:gd name="T96" fmla="*/ 151 w 351"/>
                  <a:gd name="T97" fmla="*/ 73 h 208"/>
                  <a:gd name="T98" fmla="*/ 132 w 351"/>
                  <a:gd name="T99" fmla="*/ 49 h 208"/>
                  <a:gd name="T100" fmla="*/ 107 w 351"/>
                  <a:gd name="T101" fmla="*/ 3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1" h="208">
                    <a:moveTo>
                      <a:pt x="263" y="180"/>
                    </a:moveTo>
                    <a:lnTo>
                      <a:pt x="271" y="180"/>
                    </a:lnTo>
                    <a:lnTo>
                      <a:pt x="279" y="180"/>
                    </a:lnTo>
                    <a:lnTo>
                      <a:pt x="288" y="176"/>
                    </a:lnTo>
                    <a:lnTo>
                      <a:pt x="291" y="176"/>
                    </a:lnTo>
                    <a:lnTo>
                      <a:pt x="300" y="173"/>
                    </a:lnTo>
                    <a:lnTo>
                      <a:pt x="307" y="168"/>
                    </a:lnTo>
                    <a:lnTo>
                      <a:pt x="312" y="164"/>
                    </a:lnTo>
                    <a:lnTo>
                      <a:pt x="315" y="161"/>
                    </a:lnTo>
                    <a:lnTo>
                      <a:pt x="319" y="152"/>
                    </a:lnTo>
                    <a:lnTo>
                      <a:pt x="324" y="149"/>
                    </a:lnTo>
                    <a:lnTo>
                      <a:pt x="327" y="141"/>
                    </a:lnTo>
                    <a:lnTo>
                      <a:pt x="332" y="136"/>
                    </a:lnTo>
                    <a:lnTo>
                      <a:pt x="335" y="129"/>
                    </a:lnTo>
                    <a:lnTo>
                      <a:pt x="335" y="120"/>
                    </a:lnTo>
                    <a:lnTo>
                      <a:pt x="335" y="112"/>
                    </a:lnTo>
                    <a:lnTo>
                      <a:pt x="335" y="105"/>
                    </a:lnTo>
                    <a:lnTo>
                      <a:pt x="335" y="96"/>
                    </a:lnTo>
                    <a:lnTo>
                      <a:pt x="335" y="85"/>
                    </a:lnTo>
                    <a:lnTo>
                      <a:pt x="335" y="80"/>
                    </a:lnTo>
                    <a:lnTo>
                      <a:pt x="332" y="73"/>
                    </a:lnTo>
                    <a:lnTo>
                      <a:pt x="327" y="64"/>
                    </a:lnTo>
                    <a:lnTo>
                      <a:pt x="324" y="61"/>
                    </a:lnTo>
                    <a:lnTo>
                      <a:pt x="319" y="52"/>
                    </a:lnTo>
                    <a:lnTo>
                      <a:pt x="315" y="49"/>
                    </a:lnTo>
                    <a:lnTo>
                      <a:pt x="312" y="44"/>
                    </a:lnTo>
                    <a:lnTo>
                      <a:pt x="307" y="40"/>
                    </a:lnTo>
                    <a:lnTo>
                      <a:pt x="300" y="36"/>
                    </a:lnTo>
                    <a:lnTo>
                      <a:pt x="295" y="36"/>
                    </a:lnTo>
                    <a:lnTo>
                      <a:pt x="288" y="32"/>
                    </a:lnTo>
                    <a:lnTo>
                      <a:pt x="279" y="32"/>
                    </a:lnTo>
                    <a:lnTo>
                      <a:pt x="276" y="32"/>
                    </a:lnTo>
                    <a:lnTo>
                      <a:pt x="268" y="32"/>
                    </a:lnTo>
                    <a:lnTo>
                      <a:pt x="259" y="32"/>
                    </a:lnTo>
                    <a:lnTo>
                      <a:pt x="256" y="32"/>
                    </a:lnTo>
                    <a:lnTo>
                      <a:pt x="247" y="36"/>
                    </a:lnTo>
                    <a:lnTo>
                      <a:pt x="239" y="36"/>
                    </a:lnTo>
                    <a:lnTo>
                      <a:pt x="235" y="40"/>
                    </a:lnTo>
                    <a:lnTo>
                      <a:pt x="227" y="44"/>
                    </a:lnTo>
                    <a:lnTo>
                      <a:pt x="223" y="49"/>
                    </a:lnTo>
                    <a:lnTo>
                      <a:pt x="215" y="56"/>
                    </a:lnTo>
                    <a:lnTo>
                      <a:pt x="212" y="61"/>
                    </a:lnTo>
                    <a:lnTo>
                      <a:pt x="203" y="68"/>
                    </a:lnTo>
                    <a:lnTo>
                      <a:pt x="200" y="76"/>
                    </a:lnTo>
                    <a:lnTo>
                      <a:pt x="195" y="85"/>
                    </a:lnTo>
                    <a:lnTo>
                      <a:pt x="188" y="96"/>
                    </a:lnTo>
                    <a:lnTo>
                      <a:pt x="183" y="105"/>
                    </a:lnTo>
                    <a:lnTo>
                      <a:pt x="179" y="117"/>
                    </a:lnTo>
                    <a:lnTo>
                      <a:pt x="171" y="129"/>
                    </a:lnTo>
                    <a:lnTo>
                      <a:pt x="176" y="136"/>
                    </a:lnTo>
                    <a:lnTo>
                      <a:pt x="179" y="141"/>
                    </a:lnTo>
                    <a:lnTo>
                      <a:pt x="188" y="144"/>
                    </a:lnTo>
                    <a:lnTo>
                      <a:pt x="191" y="149"/>
                    </a:lnTo>
                    <a:lnTo>
                      <a:pt x="195" y="152"/>
                    </a:lnTo>
                    <a:lnTo>
                      <a:pt x="200" y="161"/>
                    </a:lnTo>
                    <a:lnTo>
                      <a:pt x="207" y="164"/>
                    </a:lnTo>
                    <a:lnTo>
                      <a:pt x="212" y="168"/>
                    </a:lnTo>
                    <a:lnTo>
                      <a:pt x="219" y="168"/>
                    </a:lnTo>
                    <a:lnTo>
                      <a:pt x="223" y="173"/>
                    </a:lnTo>
                    <a:lnTo>
                      <a:pt x="232" y="176"/>
                    </a:lnTo>
                    <a:lnTo>
                      <a:pt x="235" y="176"/>
                    </a:lnTo>
                    <a:lnTo>
                      <a:pt x="244" y="180"/>
                    </a:lnTo>
                    <a:lnTo>
                      <a:pt x="251" y="180"/>
                    </a:lnTo>
                    <a:lnTo>
                      <a:pt x="259" y="180"/>
                    </a:lnTo>
                    <a:lnTo>
                      <a:pt x="263" y="180"/>
                    </a:lnTo>
                    <a:close/>
                    <a:moveTo>
                      <a:pt x="259" y="0"/>
                    </a:moveTo>
                    <a:lnTo>
                      <a:pt x="271" y="0"/>
                    </a:lnTo>
                    <a:lnTo>
                      <a:pt x="279" y="5"/>
                    </a:lnTo>
                    <a:lnTo>
                      <a:pt x="288" y="5"/>
                    </a:lnTo>
                    <a:lnTo>
                      <a:pt x="295" y="8"/>
                    </a:lnTo>
                    <a:lnTo>
                      <a:pt x="303" y="12"/>
                    </a:lnTo>
                    <a:lnTo>
                      <a:pt x="312" y="17"/>
                    </a:lnTo>
                    <a:lnTo>
                      <a:pt x="319" y="24"/>
                    </a:lnTo>
                    <a:lnTo>
                      <a:pt x="324" y="29"/>
                    </a:lnTo>
                    <a:lnTo>
                      <a:pt x="332" y="36"/>
                    </a:lnTo>
                    <a:lnTo>
                      <a:pt x="335" y="44"/>
                    </a:lnTo>
                    <a:lnTo>
                      <a:pt x="339" y="52"/>
                    </a:lnTo>
                    <a:lnTo>
                      <a:pt x="344" y="61"/>
                    </a:lnTo>
                    <a:lnTo>
                      <a:pt x="347" y="73"/>
                    </a:lnTo>
                    <a:lnTo>
                      <a:pt x="351" y="80"/>
                    </a:lnTo>
                    <a:lnTo>
                      <a:pt x="351" y="93"/>
                    </a:lnTo>
                    <a:lnTo>
                      <a:pt x="351" y="105"/>
                    </a:lnTo>
                    <a:lnTo>
                      <a:pt x="351" y="117"/>
                    </a:lnTo>
                    <a:lnTo>
                      <a:pt x="351" y="124"/>
                    </a:lnTo>
                    <a:lnTo>
                      <a:pt x="347" y="136"/>
                    </a:lnTo>
                    <a:lnTo>
                      <a:pt x="344" y="144"/>
                    </a:lnTo>
                    <a:lnTo>
                      <a:pt x="339" y="152"/>
                    </a:lnTo>
                    <a:lnTo>
                      <a:pt x="335" y="161"/>
                    </a:lnTo>
                    <a:lnTo>
                      <a:pt x="332" y="173"/>
                    </a:lnTo>
                    <a:lnTo>
                      <a:pt x="324" y="180"/>
                    </a:lnTo>
                    <a:lnTo>
                      <a:pt x="319" y="185"/>
                    </a:lnTo>
                    <a:lnTo>
                      <a:pt x="312" y="192"/>
                    </a:lnTo>
                    <a:lnTo>
                      <a:pt x="303" y="196"/>
                    </a:lnTo>
                    <a:lnTo>
                      <a:pt x="295" y="200"/>
                    </a:lnTo>
                    <a:lnTo>
                      <a:pt x="288" y="205"/>
                    </a:lnTo>
                    <a:lnTo>
                      <a:pt x="279" y="205"/>
                    </a:lnTo>
                    <a:lnTo>
                      <a:pt x="271" y="208"/>
                    </a:lnTo>
                    <a:lnTo>
                      <a:pt x="263" y="208"/>
                    </a:lnTo>
                    <a:lnTo>
                      <a:pt x="256" y="208"/>
                    </a:lnTo>
                    <a:lnTo>
                      <a:pt x="247" y="208"/>
                    </a:lnTo>
                    <a:lnTo>
                      <a:pt x="239" y="205"/>
                    </a:lnTo>
                    <a:lnTo>
                      <a:pt x="232" y="205"/>
                    </a:lnTo>
                    <a:lnTo>
                      <a:pt x="227" y="200"/>
                    </a:lnTo>
                    <a:lnTo>
                      <a:pt x="219" y="196"/>
                    </a:lnTo>
                    <a:lnTo>
                      <a:pt x="212" y="196"/>
                    </a:lnTo>
                    <a:lnTo>
                      <a:pt x="207" y="192"/>
                    </a:lnTo>
                    <a:lnTo>
                      <a:pt x="200" y="185"/>
                    </a:lnTo>
                    <a:lnTo>
                      <a:pt x="195" y="180"/>
                    </a:lnTo>
                    <a:lnTo>
                      <a:pt x="188" y="176"/>
                    </a:lnTo>
                    <a:lnTo>
                      <a:pt x="183" y="168"/>
                    </a:lnTo>
                    <a:lnTo>
                      <a:pt x="179" y="164"/>
                    </a:lnTo>
                    <a:lnTo>
                      <a:pt x="176" y="156"/>
                    </a:lnTo>
                    <a:lnTo>
                      <a:pt x="168" y="149"/>
                    </a:lnTo>
                    <a:lnTo>
                      <a:pt x="163" y="141"/>
                    </a:lnTo>
                    <a:lnTo>
                      <a:pt x="159" y="149"/>
                    </a:lnTo>
                    <a:lnTo>
                      <a:pt x="156" y="152"/>
                    </a:lnTo>
                    <a:lnTo>
                      <a:pt x="151" y="161"/>
                    </a:lnTo>
                    <a:lnTo>
                      <a:pt x="147" y="164"/>
                    </a:lnTo>
                    <a:lnTo>
                      <a:pt x="144" y="173"/>
                    </a:lnTo>
                    <a:lnTo>
                      <a:pt x="139" y="176"/>
                    </a:lnTo>
                    <a:lnTo>
                      <a:pt x="135" y="180"/>
                    </a:lnTo>
                    <a:lnTo>
                      <a:pt x="132" y="185"/>
                    </a:lnTo>
                    <a:lnTo>
                      <a:pt x="123" y="188"/>
                    </a:lnTo>
                    <a:lnTo>
                      <a:pt x="119" y="192"/>
                    </a:lnTo>
                    <a:lnTo>
                      <a:pt x="112" y="192"/>
                    </a:lnTo>
                    <a:lnTo>
                      <a:pt x="107" y="196"/>
                    </a:lnTo>
                    <a:lnTo>
                      <a:pt x="100" y="196"/>
                    </a:lnTo>
                    <a:lnTo>
                      <a:pt x="95" y="200"/>
                    </a:lnTo>
                    <a:lnTo>
                      <a:pt x="88" y="200"/>
                    </a:lnTo>
                    <a:lnTo>
                      <a:pt x="83" y="200"/>
                    </a:lnTo>
                    <a:lnTo>
                      <a:pt x="76" y="200"/>
                    </a:lnTo>
                    <a:lnTo>
                      <a:pt x="67" y="196"/>
                    </a:lnTo>
                    <a:lnTo>
                      <a:pt x="59" y="196"/>
                    </a:lnTo>
                    <a:lnTo>
                      <a:pt x="51" y="192"/>
                    </a:lnTo>
                    <a:lnTo>
                      <a:pt x="44" y="188"/>
                    </a:lnTo>
                    <a:lnTo>
                      <a:pt x="39" y="185"/>
                    </a:lnTo>
                    <a:lnTo>
                      <a:pt x="32" y="180"/>
                    </a:lnTo>
                    <a:lnTo>
                      <a:pt x="23" y="173"/>
                    </a:lnTo>
                    <a:lnTo>
                      <a:pt x="20" y="168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7" y="141"/>
                    </a:lnTo>
                    <a:lnTo>
                      <a:pt x="3" y="132"/>
                    </a:lnTo>
                    <a:lnTo>
                      <a:pt x="3" y="124"/>
                    </a:lnTo>
                    <a:lnTo>
                      <a:pt x="0" y="112"/>
                    </a:lnTo>
                    <a:lnTo>
                      <a:pt x="0" y="100"/>
                    </a:lnTo>
                    <a:lnTo>
                      <a:pt x="0" y="88"/>
                    </a:lnTo>
                    <a:lnTo>
                      <a:pt x="3" y="80"/>
                    </a:lnTo>
                    <a:lnTo>
                      <a:pt x="3" y="73"/>
                    </a:lnTo>
                    <a:lnTo>
                      <a:pt x="7" y="61"/>
                    </a:lnTo>
                    <a:lnTo>
                      <a:pt x="12" y="52"/>
                    </a:lnTo>
                    <a:lnTo>
                      <a:pt x="15" y="44"/>
                    </a:lnTo>
                    <a:lnTo>
                      <a:pt x="20" y="36"/>
                    </a:lnTo>
                    <a:lnTo>
                      <a:pt x="23" y="32"/>
                    </a:lnTo>
                    <a:lnTo>
                      <a:pt x="32" y="24"/>
                    </a:lnTo>
                    <a:lnTo>
                      <a:pt x="39" y="20"/>
                    </a:lnTo>
                    <a:lnTo>
                      <a:pt x="44" y="17"/>
                    </a:lnTo>
                    <a:lnTo>
                      <a:pt x="51" y="12"/>
                    </a:lnTo>
                    <a:lnTo>
                      <a:pt x="59" y="8"/>
                    </a:lnTo>
                    <a:lnTo>
                      <a:pt x="67" y="5"/>
                    </a:lnTo>
                    <a:lnTo>
                      <a:pt x="76" y="5"/>
                    </a:lnTo>
                    <a:lnTo>
                      <a:pt x="83" y="5"/>
                    </a:lnTo>
                    <a:lnTo>
                      <a:pt x="88" y="5"/>
                    </a:lnTo>
                    <a:lnTo>
                      <a:pt x="95" y="5"/>
                    </a:lnTo>
                    <a:lnTo>
                      <a:pt x="100" y="8"/>
                    </a:lnTo>
                    <a:lnTo>
                      <a:pt x="107" y="8"/>
                    </a:lnTo>
                    <a:lnTo>
                      <a:pt x="112" y="12"/>
                    </a:lnTo>
                    <a:lnTo>
                      <a:pt x="115" y="12"/>
                    </a:lnTo>
                    <a:lnTo>
                      <a:pt x="123" y="17"/>
                    </a:lnTo>
                    <a:lnTo>
                      <a:pt x="127" y="20"/>
                    </a:lnTo>
                    <a:lnTo>
                      <a:pt x="132" y="24"/>
                    </a:lnTo>
                    <a:lnTo>
                      <a:pt x="139" y="29"/>
                    </a:lnTo>
                    <a:lnTo>
                      <a:pt x="144" y="32"/>
                    </a:lnTo>
                    <a:lnTo>
                      <a:pt x="147" y="40"/>
                    </a:lnTo>
                    <a:lnTo>
                      <a:pt x="151" y="44"/>
                    </a:lnTo>
                    <a:lnTo>
                      <a:pt x="156" y="52"/>
                    </a:lnTo>
                    <a:lnTo>
                      <a:pt x="159" y="61"/>
                    </a:lnTo>
                    <a:lnTo>
                      <a:pt x="163" y="68"/>
                    </a:lnTo>
                    <a:lnTo>
                      <a:pt x="168" y="61"/>
                    </a:lnTo>
                    <a:lnTo>
                      <a:pt x="176" y="52"/>
                    </a:lnTo>
                    <a:lnTo>
                      <a:pt x="179" y="44"/>
                    </a:lnTo>
                    <a:lnTo>
                      <a:pt x="188" y="36"/>
                    </a:lnTo>
                    <a:lnTo>
                      <a:pt x="191" y="32"/>
                    </a:lnTo>
                    <a:lnTo>
                      <a:pt x="195" y="24"/>
                    </a:lnTo>
                    <a:lnTo>
                      <a:pt x="203" y="20"/>
                    </a:lnTo>
                    <a:lnTo>
                      <a:pt x="207" y="17"/>
                    </a:lnTo>
                    <a:lnTo>
                      <a:pt x="215" y="12"/>
                    </a:lnTo>
                    <a:lnTo>
                      <a:pt x="219" y="8"/>
                    </a:lnTo>
                    <a:lnTo>
                      <a:pt x="227" y="8"/>
                    </a:lnTo>
                    <a:lnTo>
                      <a:pt x="235" y="5"/>
                    </a:lnTo>
                    <a:lnTo>
                      <a:pt x="239" y="5"/>
                    </a:lnTo>
                    <a:lnTo>
                      <a:pt x="247" y="0"/>
                    </a:lnTo>
                    <a:lnTo>
                      <a:pt x="256" y="0"/>
                    </a:lnTo>
                    <a:lnTo>
                      <a:pt x="259" y="0"/>
                    </a:lnTo>
                    <a:close/>
                    <a:moveTo>
                      <a:pt x="83" y="32"/>
                    </a:moveTo>
                    <a:lnTo>
                      <a:pt x="79" y="32"/>
                    </a:lnTo>
                    <a:lnTo>
                      <a:pt x="71" y="32"/>
                    </a:lnTo>
                    <a:lnTo>
                      <a:pt x="63" y="36"/>
                    </a:lnTo>
                    <a:lnTo>
                      <a:pt x="59" y="36"/>
                    </a:lnTo>
                    <a:lnTo>
                      <a:pt x="51" y="40"/>
                    </a:lnTo>
                    <a:lnTo>
                      <a:pt x="47" y="40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6"/>
                    </a:lnTo>
                    <a:lnTo>
                      <a:pt x="27" y="61"/>
                    </a:lnTo>
                    <a:lnTo>
                      <a:pt x="23" y="64"/>
                    </a:lnTo>
                    <a:lnTo>
                      <a:pt x="20" y="68"/>
                    </a:lnTo>
                    <a:lnTo>
                      <a:pt x="20" y="76"/>
                    </a:lnTo>
                    <a:lnTo>
                      <a:pt x="15" y="85"/>
                    </a:lnTo>
                    <a:lnTo>
                      <a:pt x="15" y="93"/>
                    </a:lnTo>
                    <a:lnTo>
                      <a:pt x="15" y="100"/>
                    </a:lnTo>
                    <a:lnTo>
                      <a:pt x="15" y="112"/>
                    </a:lnTo>
                    <a:lnTo>
                      <a:pt x="15" y="117"/>
                    </a:lnTo>
                    <a:lnTo>
                      <a:pt x="20" y="124"/>
                    </a:lnTo>
                    <a:lnTo>
                      <a:pt x="20" y="132"/>
                    </a:lnTo>
                    <a:lnTo>
                      <a:pt x="23" y="141"/>
                    </a:lnTo>
                    <a:lnTo>
                      <a:pt x="27" y="144"/>
                    </a:lnTo>
                    <a:lnTo>
                      <a:pt x="32" y="152"/>
                    </a:lnTo>
                    <a:lnTo>
                      <a:pt x="35" y="152"/>
                    </a:lnTo>
                    <a:lnTo>
                      <a:pt x="39" y="161"/>
                    </a:lnTo>
                    <a:lnTo>
                      <a:pt x="44" y="164"/>
                    </a:lnTo>
                    <a:lnTo>
                      <a:pt x="51" y="164"/>
                    </a:lnTo>
                    <a:lnTo>
                      <a:pt x="56" y="168"/>
                    </a:lnTo>
                    <a:lnTo>
                      <a:pt x="59" y="168"/>
                    </a:lnTo>
                    <a:lnTo>
                      <a:pt x="67" y="173"/>
                    </a:lnTo>
                    <a:lnTo>
                      <a:pt x="71" y="173"/>
                    </a:lnTo>
                    <a:lnTo>
                      <a:pt x="76" y="173"/>
                    </a:lnTo>
                    <a:lnTo>
                      <a:pt x="83" y="173"/>
                    </a:lnTo>
                    <a:lnTo>
                      <a:pt x="88" y="173"/>
                    </a:lnTo>
                    <a:lnTo>
                      <a:pt x="95" y="168"/>
                    </a:lnTo>
                    <a:lnTo>
                      <a:pt x="100" y="164"/>
                    </a:lnTo>
                    <a:lnTo>
                      <a:pt x="103" y="164"/>
                    </a:lnTo>
                    <a:lnTo>
                      <a:pt x="107" y="161"/>
                    </a:lnTo>
                    <a:lnTo>
                      <a:pt x="115" y="152"/>
                    </a:lnTo>
                    <a:lnTo>
                      <a:pt x="119" y="149"/>
                    </a:lnTo>
                    <a:lnTo>
                      <a:pt x="123" y="141"/>
                    </a:lnTo>
                    <a:lnTo>
                      <a:pt x="132" y="136"/>
                    </a:lnTo>
                    <a:lnTo>
                      <a:pt x="135" y="129"/>
                    </a:lnTo>
                    <a:lnTo>
                      <a:pt x="139" y="120"/>
                    </a:lnTo>
                    <a:lnTo>
                      <a:pt x="144" y="112"/>
                    </a:lnTo>
                    <a:lnTo>
                      <a:pt x="147" y="100"/>
                    </a:lnTo>
                    <a:lnTo>
                      <a:pt x="151" y="93"/>
                    </a:lnTo>
                    <a:lnTo>
                      <a:pt x="156" y="80"/>
                    </a:lnTo>
                    <a:lnTo>
                      <a:pt x="156" y="76"/>
                    </a:lnTo>
                    <a:lnTo>
                      <a:pt x="151" y="73"/>
                    </a:lnTo>
                    <a:lnTo>
                      <a:pt x="147" y="64"/>
                    </a:lnTo>
                    <a:lnTo>
                      <a:pt x="144" y="61"/>
                    </a:lnTo>
                    <a:lnTo>
                      <a:pt x="139" y="56"/>
                    </a:lnTo>
                    <a:lnTo>
                      <a:pt x="135" y="52"/>
                    </a:lnTo>
                    <a:lnTo>
                      <a:pt x="132" y="49"/>
                    </a:lnTo>
                    <a:lnTo>
                      <a:pt x="127" y="44"/>
                    </a:lnTo>
                    <a:lnTo>
                      <a:pt x="123" y="44"/>
                    </a:lnTo>
                    <a:lnTo>
                      <a:pt x="119" y="40"/>
                    </a:lnTo>
                    <a:lnTo>
                      <a:pt x="112" y="36"/>
                    </a:lnTo>
                    <a:lnTo>
                      <a:pt x="107" y="36"/>
                    </a:lnTo>
                    <a:lnTo>
                      <a:pt x="103" y="36"/>
                    </a:lnTo>
                    <a:lnTo>
                      <a:pt x="95" y="32"/>
                    </a:lnTo>
                    <a:lnTo>
                      <a:pt x="91" y="32"/>
                    </a:lnTo>
                    <a:lnTo>
                      <a:pt x="83" y="3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3" name="Freeform 82"/>
              <p:cNvSpPr>
                <a:spLocks noEditPoints="1" noChangeArrowheads="1"/>
              </p:cNvSpPr>
              <p:nvPr/>
            </p:nvSpPr>
            <p:spPr bwMode="auto">
              <a:xfrm>
                <a:off x="1204" y="3028"/>
                <a:ext cx="88" cy="52"/>
              </a:xfrm>
              <a:custGeom>
                <a:avLst/>
                <a:gdLst>
                  <a:gd name="T0" fmla="*/ 20 w 351"/>
                  <a:gd name="T1" fmla="*/ 116 h 209"/>
                  <a:gd name="T2" fmla="*/ 32 w 351"/>
                  <a:gd name="T3" fmla="*/ 136 h 209"/>
                  <a:gd name="T4" fmla="*/ 59 w 351"/>
                  <a:gd name="T5" fmla="*/ 153 h 209"/>
                  <a:gd name="T6" fmla="*/ 95 w 351"/>
                  <a:gd name="T7" fmla="*/ 165 h 209"/>
                  <a:gd name="T8" fmla="*/ 139 w 351"/>
                  <a:gd name="T9" fmla="*/ 168 h 209"/>
                  <a:gd name="T10" fmla="*/ 195 w 351"/>
                  <a:gd name="T11" fmla="*/ 168 h 209"/>
                  <a:gd name="T12" fmla="*/ 244 w 351"/>
                  <a:gd name="T13" fmla="*/ 165 h 209"/>
                  <a:gd name="T14" fmla="*/ 279 w 351"/>
                  <a:gd name="T15" fmla="*/ 156 h 209"/>
                  <a:gd name="T16" fmla="*/ 312 w 351"/>
                  <a:gd name="T17" fmla="*/ 141 h 209"/>
                  <a:gd name="T18" fmla="*/ 327 w 351"/>
                  <a:gd name="T19" fmla="*/ 124 h 209"/>
                  <a:gd name="T20" fmla="*/ 335 w 351"/>
                  <a:gd name="T21" fmla="*/ 104 h 209"/>
                  <a:gd name="T22" fmla="*/ 327 w 351"/>
                  <a:gd name="T23" fmla="*/ 80 h 209"/>
                  <a:gd name="T24" fmla="*/ 312 w 351"/>
                  <a:gd name="T25" fmla="*/ 65 h 209"/>
                  <a:gd name="T26" fmla="*/ 279 w 351"/>
                  <a:gd name="T27" fmla="*/ 53 h 209"/>
                  <a:gd name="T28" fmla="*/ 244 w 351"/>
                  <a:gd name="T29" fmla="*/ 44 h 209"/>
                  <a:gd name="T30" fmla="*/ 195 w 351"/>
                  <a:gd name="T31" fmla="*/ 41 h 209"/>
                  <a:gd name="T32" fmla="*/ 139 w 351"/>
                  <a:gd name="T33" fmla="*/ 41 h 209"/>
                  <a:gd name="T34" fmla="*/ 95 w 351"/>
                  <a:gd name="T35" fmla="*/ 44 h 209"/>
                  <a:gd name="T36" fmla="*/ 59 w 351"/>
                  <a:gd name="T37" fmla="*/ 56 h 209"/>
                  <a:gd name="T38" fmla="*/ 32 w 351"/>
                  <a:gd name="T39" fmla="*/ 68 h 209"/>
                  <a:gd name="T40" fmla="*/ 20 w 351"/>
                  <a:gd name="T41" fmla="*/ 89 h 209"/>
                  <a:gd name="T42" fmla="*/ 351 w 351"/>
                  <a:gd name="T43" fmla="*/ 104 h 209"/>
                  <a:gd name="T44" fmla="*/ 344 w 351"/>
                  <a:gd name="T45" fmla="*/ 136 h 209"/>
                  <a:gd name="T46" fmla="*/ 324 w 351"/>
                  <a:gd name="T47" fmla="*/ 160 h 209"/>
                  <a:gd name="T48" fmla="*/ 291 w 351"/>
                  <a:gd name="T49" fmla="*/ 184 h 209"/>
                  <a:gd name="T50" fmla="*/ 251 w 351"/>
                  <a:gd name="T51" fmla="*/ 200 h 209"/>
                  <a:gd name="T52" fmla="*/ 195 w 351"/>
                  <a:gd name="T53" fmla="*/ 209 h 209"/>
                  <a:gd name="T54" fmla="*/ 139 w 351"/>
                  <a:gd name="T55" fmla="*/ 204 h 209"/>
                  <a:gd name="T56" fmla="*/ 88 w 351"/>
                  <a:gd name="T57" fmla="*/ 197 h 209"/>
                  <a:gd name="T58" fmla="*/ 47 w 351"/>
                  <a:gd name="T59" fmla="*/ 180 h 209"/>
                  <a:gd name="T60" fmla="*/ 20 w 351"/>
                  <a:gd name="T61" fmla="*/ 156 h 209"/>
                  <a:gd name="T62" fmla="*/ 3 w 351"/>
                  <a:gd name="T63" fmla="*/ 124 h 209"/>
                  <a:gd name="T64" fmla="*/ 0 w 351"/>
                  <a:gd name="T65" fmla="*/ 92 h 209"/>
                  <a:gd name="T66" fmla="*/ 12 w 351"/>
                  <a:gd name="T67" fmla="*/ 65 h 209"/>
                  <a:gd name="T68" fmla="*/ 35 w 351"/>
                  <a:gd name="T69" fmla="*/ 36 h 209"/>
                  <a:gd name="T70" fmla="*/ 71 w 351"/>
                  <a:gd name="T71" fmla="*/ 16 h 209"/>
                  <a:gd name="T72" fmla="*/ 119 w 351"/>
                  <a:gd name="T73" fmla="*/ 4 h 209"/>
                  <a:gd name="T74" fmla="*/ 176 w 351"/>
                  <a:gd name="T75" fmla="*/ 0 h 209"/>
                  <a:gd name="T76" fmla="*/ 232 w 351"/>
                  <a:gd name="T77" fmla="*/ 4 h 209"/>
                  <a:gd name="T78" fmla="*/ 279 w 351"/>
                  <a:gd name="T79" fmla="*/ 16 h 209"/>
                  <a:gd name="T80" fmla="*/ 315 w 351"/>
                  <a:gd name="T81" fmla="*/ 36 h 209"/>
                  <a:gd name="T82" fmla="*/ 339 w 351"/>
                  <a:gd name="T83" fmla="*/ 65 h 209"/>
                  <a:gd name="T84" fmla="*/ 351 w 351"/>
                  <a:gd name="T85" fmla="*/ 92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1" h="209">
                    <a:moveTo>
                      <a:pt x="15" y="104"/>
                    </a:moveTo>
                    <a:lnTo>
                      <a:pt x="20" y="112"/>
                    </a:lnTo>
                    <a:lnTo>
                      <a:pt x="20" y="116"/>
                    </a:lnTo>
                    <a:lnTo>
                      <a:pt x="23" y="124"/>
                    </a:lnTo>
                    <a:lnTo>
                      <a:pt x="27" y="128"/>
                    </a:lnTo>
                    <a:lnTo>
                      <a:pt x="32" y="136"/>
                    </a:lnTo>
                    <a:lnTo>
                      <a:pt x="39" y="141"/>
                    </a:lnTo>
                    <a:lnTo>
                      <a:pt x="51" y="148"/>
                    </a:lnTo>
                    <a:lnTo>
                      <a:pt x="59" y="153"/>
                    </a:lnTo>
                    <a:lnTo>
                      <a:pt x="71" y="156"/>
                    </a:lnTo>
                    <a:lnTo>
                      <a:pt x="83" y="160"/>
                    </a:lnTo>
                    <a:lnTo>
                      <a:pt x="95" y="165"/>
                    </a:lnTo>
                    <a:lnTo>
                      <a:pt x="112" y="165"/>
                    </a:lnTo>
                    <a:lnTo>
                      <a:pt x="123" y="168"/>
                    </a:lnTo>
                    <a:lnTo>
                      <a:pt x="139" y="168"/>
                    </a:lnTo>
                    <a:lnTo>
                      <a:pt x="156" y="168"/>
                    </a:lnTo>
                    <a:lnTo>
                      <a:pt x="176" y="168"/>
                    </a:lnTo>
                    <a:lnTo>
                      <a:pt x="195" y="168"/>
                    </a:lnTo>
                    <a:lnTo>
                      <a:pt x="212" y="168"/>
                    </a:lnTo>
                    <a:lnTo>
                      <a:pt x="227" y="168"/>
                    </a:lnTo>
                    <a:lnTo>
                      <a:pt x="244" y="165"/>
                    </a:lnTo>
                    <a:lnTo>
                      <a:pt x="256" y="165"/>
                    </a:lnTo>
                    <a:lnTo>
                      <a:pt x="268" y="160"/>
                    </a:lnTo>
                    <a:lnTo>
                      <a:pt x="279" y="156"/>
                    </a:lnTo>
                    <a:lnTo>
                      <a:pt x="291" y="153"/>
                    </a:lnTo>
                    <a:lnTo>
                      <a:pt x="303" y="148"/>
                    </a:lnTo>
                    <a:lnTo>
                      <a:pt x="312" y="141"/>
                    </a:lnTo>
                    <a:lnTo>
                      <a:pt x="319" y="136"/>
                    </a:lnTo>
                    <a:lnTo>
                      <a:pt x="324" y="128"/>
                    </a:lnTo>
                    <a:lnTo>
                      <a:pt x="327" y="124"/>
                    </a:lnTo>
                    <a:lnTo>
                      <a:pt x="332" y="116"/>
                    </a:lnTo>
                    <a:lnTo>
                      <a:pt x="335" y="112"/>
                    </a:lnTo>
                    <a:lnTo>
                      <a:pt x="335" y="104"/>
                    </a:lnTo>
                    <a:lnTo>
                      <a:pt x="335" y="97"/>
                    </a:lnTo>
                    <a:lnTo>
                      <a:pt x="332" y="89"/>
                    </a:lnTo>
                    <a:lnTo>
                      <a:pt x="327" y="80"/>
                    </a:lnTo>
                    <a:lnTo>
                      <a:pt x="324" y="77"/>
                    </a:lnTo>
                    <a:lnTo>
                      <a:pt x="319" y="72"/>
                    </a:lnTo>
                    <a:lnTo>
                      <a:pt x="312" y="65"/>
                    </a:lnTo>
                    <a:lnTo>
                      <a:pt x="303" y="60"/>
                    </a:lnTo>
                    <a:lnTo>
                      <a:pt x="291" y="56"/>
                    </a:lnTo>
                    <a:lnTo>
                      <a:pt x="279" y="53"/>
                    </a:lnTo>
                    <a:lnTo>
                      <a:pt x="268" y="48"/>
                    </a:lnTo>
                    <a:lnTo>
                      <a:pt x="256" y="44"/>
                    </a:lnTo>
                    <a:lnTo>
                      <a:pt x="244" y="44"/>
                    </a:lnTo>
                    <a:lnTo>
                      <a:pt x="227" y="41"/>
                    </a:lnTo>
                    <a:lnTo>
                      <a:pt x="212" y="41"/>
                    </a:lnTo>
                    <a:lnTo>
                      <a:pt x="195" y="41"/>
                    </a:lnTo>
                    <a:lnTo>
                      <a:pt x="176" y="41"/>
                    </a:lnTo>
                    <a:lnTo>
                      <a:pt x="156" y="41"/>
                    </a:lnTo>
                    <a:lnTo>
                      <a:pt x="139" y="41"/>
                    </a:lnTo>
                    <a:lnTo>
                      <a:pt x="123" y="41"/>
                    </a:lnTo>
                    <a:lnTo>
                      <a:pt x="112" y="44"/>
                    </a:lnTo>
                    <a:lnTo>
                      <a:pt x="95" y="44"/>
                    </a:lnTo>
                    <a:lnTo>
                      <a:pt x="83" y="48"/>
                    </a:lnTo>
                    <a:lnTo>
                      <a:pt x="71" y="53"/>
                    </a:lnTo>
                    <a:lnTo>
                      <a:pt x="59" y="56"/>
                    </a:lnTo>
                    <a:lnTo>
                      <a:pt x="51" y="60"/>
                    </a:lnTo>
                    <a:lnTo>
                      <a:pt x="39" y="65"/>
                    </a:lnTo>
                    <a:lnTo>
                      <a:pt x="32" y="68"/>
                    </a:lnTo>
                    <a:lnTo>
                      <a:pt x="27" y="77"/>
                    </a:lnTo>
                    <a:lnTo>
                      <a:pt x="23" y="80"/>
                    </a:lnTo>
                    <a:lnTo>
                      <a:pt x="20" y="89"/>
                    </a:lnTo>
                    <a:lnTo>
                      <a:pt x="20" y="97"/>
                    </a:lnTo>
                    <a:lnTo>
                      <a:pt x="15" y="104"/>
                    </a:lnTo>
                    <a:close/>
                    <a:moveTo>
                      <a:pt x="351" y="104"/>
                    </a:moveTo>
                    <a:lnTo>
                      <a:pt x="351" y="116"/>
                    </a:lnTo>
                    <a:lnTo>
                      <a:pt x="347" y="124"/>
                    </a:lnTo>
                    <a:lnTo>
                      <a:pt x="344" y="136"/>
                    </a:lnTo>
                    <a:lnTo>
                      <a:pt x="339" y="144"/>
                    </a:lnTo>
                    <a:lnTo>
                      <a:pt x="332" y="153"/>
                    </a:lnTo>
                    <a:lnTo>
                      <a:pt x="324" y="160"/>
                    </a:lnTo>
                    <a:lnTo>
                      <a:pt x="315" y="172"/>
                    </a:lnTo>
                    <a:lnTo>
                      <a:pt x="303" y="177"/>
                    </a:lnTo>
                    <a:lnTo>
                      <a:pt x="291" y="184"/>
                    </a:lnTo>
                    <a:lnTo>
                      <a:pt x="279" y="192"/>
                    </a:lnTo>
                    <a:lnTo>
                      <a:pt x="263" y="197"/>
                    </a:lnTo>
                    <a:lnTo>
                      <a:pt x="251" y="200"/>
                    </a:lnTo>
                    <a:lnTo>
                      <a:pt x="232" y="204"/>
                    </a:lnTo>
                    <a:lnTo>
                      <a:pt x="215" y="204"/>
                    </a:lnTo>
                    <a:lnTo>
                      <a:pt x="195" y="209"/>
                    </a:lnTo>
                    <a:lnTo>
                      <a:pt x="176" y="209"/>
                    </a:lnTo>
                    <a:lnTo>
                      <a:pt x="156" y="209"/>
                    </a:lnTo>
                    <a:lnTo>
                      <a:pt x="139" y="204"/>
                    </a:lnTo>
                    <a:lnTo>
                      <a:pt x="119" y="204"/>
                    </a:lnTo>
                    <a:lnTo>
                      <a:pt x="103" y="200"/>
                    </a:lnTo>
                    <a:lnTo>
                      <a:pt x="88" y="197"/>
                    </a:lnTo>
                    <a:lnTo>
                      <a:pt x="76" y="192"/>
                    </a:lnTo>
                    <a:lnTo>
                      <a:pt x="63" y="184"/>
                    </a:lnTo>
                    <a:lnTo>
                      <a:pt x="47" y="180"/>
                    </a:lnTo>
                    <a:lnTo>
                      <a:pt x="39" y="172"/>
                    </a:lnTo>
                    <a:lnTo>
                      <a:pt x="27" y="165"/>
                    </a:lnTo>
                    <a:lnTo>
                      <a:pt x="20" y="156"/>
                    </a:lnTo>
                    <a:lnTo>
                      <a:pt x="12" y="144"/>
                    </a:lnTo>
                    <a:lnTo>
                      <a:pt x="7" y="136"/>
                    </a:lnTo>
                    <a:lnTo>
                      <a:pt x="3" y="124"/>
                    </a:lnTo>
                    <a:lnTo>
                      <a:pt x="0" y="116"/>
                    </a:lnTo>
                    <a:lnTo>
                      <a:pt x="0" y="104"/>
                    </a:lnTo>
                    <a:lnTo>
                      <a:pt x="0" y="92"/>
                    </a:lnTo>
                    <a:lnTo>
                      <a:pt x="3" y="80"/>
                    </a:lnTo>
                    <a:lnTo>
                      <a:pt x="7" y="72"/>
                    </a:lnTo>
                    <a:lnTo>
                      <a:pt x="12" y="65"/>
                    </a:lnTo>
                    <a:lnTo>
                      <a:pt x="20" y="53"/>
                    </a:lnTo>
                    <a:lnTo>
                      <a:pt x="27" y="44"/>
                    </a:lnTo>
                    <a:lnTo>
                      <a:pt x="35" y="36"/>
                    </a:lnTo>
                    <a:lnTo>
                      <a:pt x="47" y="28"/>
                    </a:lnTo>
                    <a:lnTo>
                      <a:pt x="59" y="24"/>
                    </a:lnTo>
                    <a:lnTo>
                      <a:pt x="71" y="16"/>
                    </a:lnTo>
                    <a:lnTo>
                      <a:pt x="88" y="12"/>
                    </a:lnTo>
                    <a:lnTo>
                      <a:pt x="100" y="9"/>
                    </a:lnTo>
                    <a:lnTo>
                      <a:pt x="119" y="4"/>
                    </a:lnTo>
                    <a:lnTo>
                      <a:pt x="135" y="4"/>
                    </a:lnTo>
                    <a:lnTo>
                      <a:pt x="156" y="0"/>
                    </a:lnTo>
                    <a:lnTo>
                      <a:pt x="176" y="0"/>
                    </a:lnTo>
                    <a:lnTo>
                      <a:pt x="195" y="0"/>
                    </a:lnTo>
                    <a:lnTo>
                      <a:pt x="212" y="4"/>
                    </a:lnTo>
                    <a:lnTo>
                      <a:pt x="232" y="4"/>
                    </a:lnTo>
                    <a:lnTo>
                      <a:pt x="247" y="9"/>
                    </a:lnTo>
                    <a:lnTo>
                      <a:pt x="263" y="12"/>
                    </a:lnTo>
                    <a:lnTo>
                      <a:pt x="279" y="16"/>
                    </a:lnTo>
                    <a:lnTo>
                      <a:pt x="291" y="24"/>
                    </a:lnTo>
                    <a:lnTo>
                      <a:pt x="303" y="28"/>
                    </a:lnTo>
                    <a:lnTo>
                      <a:pt x="315" y="36"/>
                    </a:lnTo>
                    <a:lnTo>
                      <a:pt x="324" y="44"/>
                    </a:lnTo>
                    <a:lnTo>
                      <a:pt x="332" y="53"/>
                    </a:lnTo>
                    <a:lnTo>
                      <a:pt x="339" y="65"/>
                    </a:lnTo>
                    <a:lnTo>
                      <a:pt x="344" y="72"/>
                    </a:lnTo>
                    <a:lnTo>
                      <a:pt x="347" y="80"/>
                    </a:lnTo>
                    <a:lnTo>
                      <a:pt x="351" y="92"/>
                    </a:lnTo>
                    <a:lnTo>
                      <a:pt x="351" y="10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4" name="Freeform 83"/>
              <p:cNvSpPr>
                <a:spLocks noEditPoints="1" noChangeArrowheads="1"/>
              </p:cNvSpPr>
              <p:nvPr/>
            </p:nvSpPr>
            <p:spPr bwMode="auto">
              <a:xfrm>
                <a:off x="997" y="3104"/>
                <a:ext cx="87" cy="51"/>
              </a:xfrm>
              <a:custGeom>
                <a:avLst/>
                <a:gdLst>
                  <a:gd name="T0" fmla="*/ 332 w 349"/>
                  <a:gd name="T1" fmla="*/ 88 h 204"/>
                  <a:gd name="T2" fmla="*/ 317 w 349"/>
                  <a:gd name="T3" fmla="*/ 73 h 204"/>
                  <a:gd name="T4" fmla="*/ 293 w 349"/>
                  <a:gd name="T5" fmla="*/ 56 h 204"/>
                  <a:gd name="T6" fmla="*/ 256 w 349"/>
                  <a:gd name="T7" fmla="*/ 44 h 204"/>
                  <a:gd name="T8" fmla="*/ 208 w 349"/>
                  <a:gd name="T9" fmla="*/ 36 h 204"/>
                  <a:gd name="T10" fmla="*/ 156 w 349"/>
                  <a:gd name="T11" fmla="*/ 36 h 204"/>
                  <a:gd name="T12" fmla="*/ 108 w 349"/>
                  <a:gd name="T13" fmla="*/ 41 h 204"/>
                  <a:gd name="T14" fmla="*/ 68 w 349"/>
                  <a:gd name="T15" fmla="*/ 52 h 204"/>
                  <a:gd name="T16" fmla="*/ 40 w 349"/>
                  <a:gd name="T17" fmla="*/ 68 h 204"/>
                  <a:gd name="T18" fmla="*/ 20 w 349"/>
                  <a:gd name="T19" fmla="*/ 85 h 204"/>
                  <a:gd name="T20" fmla="*/ 17 w 349"/>
                  <a:gd name="T21" fmla="*/ 105 h 204"/>
                  <a:gd name="T22" fmla="*/ 20 w 349"/>
                  <a:gd name="T23" fmla="*/ 124 h 204"/>
                  <a:gd name="T24" fmla="*/ 40 w 349"/>
                  <a:gd name="T25" fmla="*/ 141 h 204"/>
                  <a:gd name="T26" fmla="*/ 68 w 349"/>
                  <a:gd name="T27" fmla="*/ 152 h 204"/>
                  <a:gd name="T28" fmla="*/ 108 w 349"/>
                  <a:gd name="T29" fmla="*/ 164 h 204"/>
                  <a:gd name="T30" fmla="*/ 156 w 349"/>
                  <a:gd name="T31" fmla="*/ 168 h 204"/>
                  <a:gd name="T32" fmla="*/ 208 w 349"/>
                  <a:gd name="T33" fmla="*/ 168 h 204"/>
                  <a:gd name="T34" fmla="*/ 256 w 349"/>
                  <a:gd name="T35" fmla="*/ 161 h 204"/>
                  <a:gd name="T36" fmla="*/ 293 w 349"/>
                  <a:gd name="T37" fmla="*/ 152 h 204"/>
                  <a:gd name="T38" fmla="*/ 317 w 349"/>
                  <a:gd name="T39" fmla="*/ 136 h 204"/>
                  <a:gd name="T40" fmla="*/ 332 w 349"/>
                  <a:gd name="T41" fmla="*/ 117 h 204"/>
                  <a:gd name="T42" fmla="*/ 0 w 349"/>
                  <a:gd name="T43" fmla="*/ 105 h 204"/>
                  <a:gd name="T44" fmla="*/ 8 w 349"/>
                  <a:gd name="T45" fmla="*/ 73 h 204"/>
                  <a:gd name="T46" fmla="*/ 24 w 349"/>
                  <a:gd name="T47" fmla="*/ 44 h 204"/>
                  <a:gd name="T48" fmla="*/ 56 w 349"/>
                  <a:gd name="T49" fmla="*/ 24 h 204"/>
                  <a:gd name="T50" fmla="*/ 100 w 349"/>
                  <a:gd name="T51" fmla="*/ 8 h 204"/>
                  <a:gd name="T52" fmla="*/ 156 w 349"/>
                  <a:gd name="T53" fmla="*/ 0 h 204"/>
                  <a:gd name="T54" fmla="*/ 212 w 349"/>
                  <a:gd name="T55" fmla="*/ 0 h 204"/>
                  <a:gd name="T56" fmla="*/ 261 w 349"/>
                  <a:gd name="T57" fmla="*/ 12 h 204"/>
                  <a:gd name="T58" fmla="*/ 300 w 349"/>
                  <a:gd name="T59" fmla="*/ 29 h 204"/>
                  <a:gd name="T60" fmla="*/ 332 w 349"/>
                  <a:gd name="T61" fmla="*/ 52 h 204"/>
                  <a:gd name="T62" fmla="*/ 349 w 349"/>
                  <a:gd name="T63" fmla="*/ 80 h 204"/>
                  <a:gd name="T64" fmla="*/ 349 w 349"/>
                  <a:gd name="T65" fmla="*/ 112 h 204"/>
                  <a:gd name="T66" fmla="*/ 336 w 349"/>
                  <a:gd name="T67" fmla="*/ 144 h 204"/>
                  <a:gd name="T68" fmla="*/ 312 w 349"/>
                  <a:gd name="T69" fmla="*/ 168 h 204"/>
                  <a:gd name="T70" fmla="*/ 280 w 349"/>
                  <a:gd name="T71" fmla="*/ 188 h 204"/>
                  <a:gd name="T72" fmla="*/ 232 w 349"/>
                  <a:gd name="T73" fmla="*/ 200 h 204"/>
                  <a:gd name="T74" fmla="*/ 176 w 349"/>
                  <a:gd name="T75" fmla="*/ 204 h 204"/>
                  <a:gd name="T76" fmla="*/ 120 w 349"/>
                  <a:gd name="T77" fmla="*/ 200 h 204"/>
                  <a:gd name="T78" fmla="*/ 73 w 349"/>
                  <a:gd name="T79" fmla="*/ 188 h 204"/>
                  <a:gd name="T80" fmla="*/ 37 w 349"/>
                  <a:gd name="T81" fmla="*/ 168 h 204"/>
                  <a:gd name="T82" fmla="*/ 12 w 349"/>
                  <a:gd name="T83" fmla="*/ 144 h 204"/>
                  <a:gd name="T84" fmla="*/ 0 w 349"/>
                  <a:gd name="T85" fmla="*/ 11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9" h="204">
                    <a:moveTo>
                      <a:pt x="332" y="105"/>
                    </a:moveTo>
                    <a:lnTo>
                      <a:pt x="332" y="97"/>
                    </a:lnTo>
                    <a:lnTo>
                      <a:pt x="332" y="88"/>
                    </a:lnTo>
                    <a:lnTo>
                      <a:pt x="329" y="85"/>
                    </a:lnTo>
                    <a:lnTo>
                      <a:pt x="324" y="76"/>
                    </a:lnTo>
                    <a:lnTo>
                      <a:pt x="317" y="73"/>
                    </a:lnTo>
                    <a:lnTo>
                      <a:pt x="308" y="68"/>
                    </a:lnTo>
                    <a:lnTo>
                      <a:pt x="300" y="61"/>
                    </a:lnTo>
                    <a:lnTo>
                      <a:pt x="293" y="56"/>
                    </a:lnTo>
                    <a:lnTo>
                      <a:pt x="280" y="52"/>
                    </a:lnTo>
                    <a:lnTo>
                      <a:pt x="268" y="49"/>
                    </a:lnTo>
                    <a:lnTo>
                      <a:pt x="256" y="44"/>
                    </a:lnTo>
                    <a:lnTo>
                      <a:pt x="240" y="41"/>
                    </a:lnTo>
                    <a:lnTo>
                      <a:pt x="224" y="41"/>
                    </a:lnTo>
                    <a:lnTo>
                      <a:pt x="208" y="36"/>
                    </a:lnTo>
                    <a:lnTo>
                      <a:pt x="193" y="36"/>
                    </a:lnTo>
                    <a:lnTo>
                      <a:pt x="176" y="36"/>
                    </a:lnTo>
                    <a:lnTo>
                      <a:pt x="156" y="36"/>
                    </a:lnTo>
                    <a:lnTo>
                      <a:pt x="140" y="36"/>
                    </a:lnTo>
                    <a:lnTo>
                      <a:pt x="124" y="41"/>
                    </a:lnTo>
                    <a:lnTo>
                      <a:pt x="108" y="41"/>
                    </a:lnTo>
                    <a:lnTo>
                      <a:pt x="96" y="44"/>
                    </a:lnTo>
                    <a:lnTo>
                      <a:pt x="80" y="49"/>
                    </a:lnTo>
                    <a:lnTo>
                      <a:pt x="68" y="52"/>
                    </a:lnTo>
                    <a:lnTo>
                      <a:pt x="56" y="56"/>
                    </a:lnTo>
                    <a:lnTo>
                      <a:pt x="49" y="61"/>
                    </a:lnTo>
                    <a:lnTo>
                      <a:pt x="40" y="68"/>
                    </a:lnTo>
                    <a:lnTo>
                      <a:pt x="32" y="73"/>
                    </a:lnTo>
                    <a:lnTo>
                      <a:pt x="24" y="76"/>
                    </a:lnTo>
                    <a:lnTo>
                      <a:pt x="20" y="85"/>
                    </a:lnTo>
                    <a:lnTo>
                      <a:pt x="20" y="88"/>
                    </a:lnTo>
                    <a:lnTo>
                      <a:pt x="17" y="97"/>
                    </a:lnTo>
                    <a:lnTo>
                      <a:pt x="17" y="105"/>
                    </a:lnTo>
                    <a:lnTo>
                      <a:pt x="17" y="112"/>
                    </a:lnTo>
                    <a:lnTo>
                      <a:pt x="20" y="117"/>
                    </a:lnTo>
                    <a:lnTo>
                      <a:pt x="20" y="124"/>
                    </a:lnTo>
                    <a:lnTo>
                      <a:pt x="24" y="129"/>
                    </a:lnTo>
                    <a:lnTo>
                      <a:pt x="32" y="136"/>
                    </a:lnTo>
                    <a:lnTo>
                      <a:pt x="40" y="141"/>
                    </a:lnTo>
                    <a:lnTo>
                      <a:pt x="49" y="144"/>
                    </a:lnTo>
                    <a:lnTo>
                      <a:pt x="56" y="148"/>
                    </a:lnTo>
                    <a:lnTo>
                      <a:pt x="68" y="152"/>
                    </a:lnTo>
                    <a:lnTo>
                      <a:pt x="80" y="156"/>
                    </a:lnTo>
                    <a:lnTo>
                      <a:pt x="96" y="161"/>
                    </a:lnTo>
                    <a:lnTo>
                      <a:pt x="108" y="164"/>
                    </a:lnTo>
                    <a:lnTo>
                      <a:pt x="124" y="164"/>
                    </a:lnTo>
                    <a:lnTo>
                      <a:pt x="140" y="168"/>
                    </a:lnTo>
                    <a:lnTo>
                      <a:pt x="156" y="168"/>
                    </a:lnTo>
                    <a:lnTo>
                      <a:pt x="176" y="168"/>
                    </a:lnTo>
                    <a:lnTo>
                      <a:pt x="193" y="168"/>
                    </a:lnTo>
                    <a:lnTo>
                      <a:pt x="208" y="168"/>
                    </a:lnTo>
                    <a:lnTo>
                      <a:pt x="224" y="164"/>
                    </a:lnTo>
                    <a:lnTo>
                      <a:pt x="240" y="164"/>
                    </a:lnTo>
                    <a:lnTo>
                      <a:pt x="256" y="161"/>
                    </a:lnTo>
                    <a:lnTo>
                      <a:pt x="268" y="161"/>
                    </a:lnTo>
                    <a:lnTo>
                      <a:pt x="280" y="156"/>
                    </a:lnTo>
                    <a:lnTo>
                      <a:pt x="293" y="152"/>
                    </a:lnTo>
                    <a:lnTo>
                      <a:pt x="300" y="148"/>
                    </a:lnTo>
                    <a:lnTo>
                      <a:pt x="308" y="141"/>
                    </a:lnTo>
                    <a:lnTo>
                      <a:pt x="317" y="136"/>
                    </a:lnTo>
                    <a:lnTo>
                      <a:pt x="324" y="132"/>
                    </a:lnTo>
                    <a:lnTo>
                      <a:pt x="329" y="124"/>
                    </a:lnTo>
                    <a:lnTo>
                      <a:pt x="332" y="117"/>
                    </a:lnTo>
                    <a:lnTo>
                      <a:pt x="332" y="112"/>
                    </a:lnTo>
                    <a:lnTo>
                      <a:pt x="332" y="105"/>
                    </a:lnTo>
                    <a:close/>
                    <a:moveTo>
                      <a:pt x="0" y="105"/>
                    </a:moveTo>
                    <a:lnTo>
                      <a:pt x="0" y="92"/>
                    </a:lnTo>
                    <a:lnTo>
                      <a:pt x="0" y="80"/>
                    </a:lnTo>
                    <a:lnTo>
                      <a:pt x="8" y="73"/>
                    </a:lnTo>
                    <a:lnTo>
                      <a:pt x="12" y="64"/>
                    </a:lnTo>
                    <a:lnTo>
                      <a:pt x="17" y="52"/>
                    </a:lnTo>
                    <a:lnTo>
                      <a:pt x="24" y="44"/>
                    </a:lnTo>
                    <a:lnTo>
                      <a:pt x="37" y="36"/>
                    </a:lnTo>
                    <a:lnTo>
                      <a:pt x="44" y="29"/>
                    </a:lnTo>
                    <a:lnTo>
                      <a:pt x="56" y="24"/>
                    </a:lnTo>
                    <a:lnTo>
                      <a:pt x="73" y="17"/>
                    </a:lnTo>
                    <a:lnTo>
                      <a:pt x="84" y="12"/>
                    </a:lnTo>
                    <a:lnTo>
                      <a:pt x="100" y="8"/>
                    </a:lnTo>
                    <a:lnTo>
                      <a:pt x="117" y="5"/>
                    </a:lnTo>
                    <a:lnTo>
                      <a:pt x="137" y="0"/>
                    </a:lnTo>
                    <a:lnTo>
                      <a:pt x="156" y="0"/>
                    </a:lnTo>
                    <a:lnTo>
                      <a:pt x="176" y="0"/>
                    </a:lnTo>
                    <a:lnTo>
                      <a:pt x="193" y="0"/>
                    </a:lnTo>
                    <a:lnTo>
                      <a:pt x="212" y="0"/>
                    </a:lnTo>
                    <a:lnTo>
                      <a:pt x="228" y="5"/>
                    </a:lnTo>
                    <a:lnTo>
                      <a:pt x="244" y="5"/>
                    </a:lnTo>
                    <a:lnTo>
                      <a:pt x="261" y="12"/>
                    </a:lnTo>
                    <a:lnTo>
                      <a:pt x="276" y="17"/>
                    </a:lnTo>
                    <a:lnTo>
                      <a:pt x="288" y="20"/>
                    </a:lnTo>
                    <a:lnTo>
                      <a:pt x="300" y="29"/>
                    </a:lnTo>
                    <a:lnTo>
                      <a:pt x="312" y="36"/>
                    </a:lnTo>
                    <a:lnTo>
                      <a:pt x="324" y="44"/>
                    </a:lnTo>
                    <a:lnTo>
                      <a:pt x="332" y="52"/>
                    </a:lnTo>
                    <a:lnTo>
                      <a:pt x="336" y="61"/>
                    </a:lnTo>
                    <a:lnTo>
                      <a:pt x="344" y="73"/>
                    </a:lnTo>
                    <a:lnTo>
                      <a:pt x="349" y="80"/>
                    </a:lnTo>
                    <a:lnTo>
                      <a:pt x="349" y="92"/>
                    </a:lnTo>
                    <a:lnTo>
                      <a:pt x="349" y="105"/>
                    </a:lnTo>
                    <a:lnTo>
                      <a:pt x="349" y="112"/>
                    </a:lnTo>
                    <a:lnTo>
                      <a:pt x="349" y="124"/>
                    </a:lnTo>
                    <a:lnTo>
                      <a:pt x="344" y="136"/>
                    </a:lnTo>
                    <a:lnTo>
                      <a:pt x="336" y="144"/>
                    </a:lnTo>
                    <a:lnTo>
                      <a:pt x="332" y="152"/>
                    </a:lnTo>
                    <a:lnTo>
                      <a:pt x="324" y="161"/>
                    </a:lnTo>
                    <a:lnTo>
                      <a:pt x="312" y="168"/>
                    </a:lnTo>
                    <a:lnTo>
                      <a:pt x="305" y="176"/>
                    </a:lnTo>
                    <a:lnTo>
                      <a:pt x="293" y="185"/>
                    </a:lnTo>
                    <a:lnTo>
                      <a:pt x="280" y="188"/>
                    </a:lnTo>
                    <a:lnTo>
                      <a:pt x="264" y="192"/>
                    </a:lnTo>
                    <a:lnTo>
                      <a:pt x="249" y="197"/>
                    </a:lnTo>
                    <a:lnTo>
                      <a:pt x="232" y="200"/>
                    </a:lnTo>
                    <a:lnTo>
                      <a:pt x="212" y="204"/>
                    </a:lnTo>
                    <a:lnTo>
                      <a:pt x="196" y="204"/>
                    </a:lnTo>
                    <a:lnTo>
                      <a:pt x="176" y="204"/>
                    </a:lnTo>
                    <a:lnTo>
                      <a:pt x="156" y="204"/>
                    </a:lnTo>
                    <a:lnTo>
                      <a:pt x="137" y="204"/>
                    </a:lnTo>
                    <a:lnTo>
                      <a:pt x="120" y="200"/>
                    </a:lnTo>
                    <a:lnTo>
                      <a:pt x="100" y="197"/>
                    </a:lnTo>
                    <a:lnTo>
                      <a:pt x="88" y="192"/>
                    </a:lnTo>
                    <a:lnTo>
                      <a:pt x="73" y="188"/>
                    </a:lnTo>
                    <a:lnTo>
                      <a:pt x="61" y="185"/>
                    </a:lnTo>
                    <a:lnTo>
                      <a:pt x="49" y="176"/>
                    </a:lnTo>
                    <a:lnTo>
                      <a:pt x="37" y="168"/>
                    </a:lnTo>
                    <a:lnTo>
                      <a:pt x="24" y="161"/>
                    </a:lnTo>
                    <a:lnTo>
                      <a:pt x="17" y="152"/>
                    </a:lnTo>
                    <a:lnTo>
                      <a:pt x="12" y="144"/>
                    </a:lnTo>
                    <a:lnTo>
                      <a:pt x="8" y="136"/>
                    </a:lnTo>
                    <a:lnTo>
                      <a:pt x="0" y="124"/>
                    </a:lnTo>
                    <a:lnTo>
                      <a:pt x="0" y="11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" name="Freeform 84"/>
              <p:cNvSpPr>
                <a:spLocks noChangeArrowheads="1"/>
              </p:cNvSpPr>
              <p:nvPr/>
            </p:nvSpPr>
            <p:spPr bwMode="auto">
              <a:xfrm>
                <a:off x="1019" y="2817"/>
                <a:ext cx="88" cy="37"/>
              </a:xfrm>
              <a:custGeom>
                <a:avLst/>
                <a:gdLst>
                  <a:gd name="T0" fmla="*/ 0 w 352"/>
                  <a:gd name="T1" fmla="*/ 0 h 149"/>
                  <a:gd name="T2" fmla="*/ 300 w 352"/>
                  <a:gd name="T3" fmla="*/ 56 h 149"/>
                  <a:gd name="T4" fmla="*/ 305 w 352"/>
                  <a:gd name="T5" fmla="*/ 56 h 149"/>
                  <a:gd name="T6" fmla="*/ 308 w 352"/>
                  <a:gd name="T7" fmla="*/ 56 h 149"/>
                  <a:gd name="T8" fmla="*/ 312 w 352"/>
                  <a:gd name="T9" fmla="*/ 56 h 149"/>
                  <a:gd name="T10" fmla="*/ 317 w 352"/>
                  <a:gd name="T11" fmla="*/ 53 h 149"/>
                  <a:gd name="T12" fmla="*/ 320 w 352"/>
                  <a:gd name="T13" fmla="*/ 53 h 149"/>
                  <a:gd name="T14" fmla="*/ 324 w 352"/>
                  <a:gd name="T15" fmla="*/ 49 h 149"/>
                  <a:gd name="T16" fmla="*/ 324 w 352"/>
                  <a:gd name="T17" fmla="*/ 44 h 149"/>
                  <a:gd name="T18" fmla="*/ 329 w 352"/>
                  <a:gd name="T19" fmla="*/ 44 h 149"/>
                  <a:gd name="T20" fmla="*/ 332 w 352"/>
                  <a:gd name="T21" fmla="*/ 41 h 149"/>
                  <a:gd name="T22" fmla="*/ 332 w 352"/>
                  <a:gd name="T23" fmla="*/ 32 h 149"/>
                  <a:gd name="T24" fmla="*/ 336 w 352"/>
                  <a:gd name="T25" fmla="*/ 32 h 149"/>
                  <a:gd name="T26" fmla="*/ 336 w 352"/>
                  <a:gd name="T27" fmla="*/ 29 h 149"/>
                  <a:gd name="T28" fmla="*/ 336 w 352"/>
                  <a:gd name="T29" fmla="*/ 25 h 149"/>
                  <a:gd name="T30" fmla="*/ 341 w 352"/>
                  <a:gd name="T31" fmla="*/ 5 h 149"/>
                  <a:gd name="T32" fmla="*/ 352 w 352"/>
                  <a:gd name="T33" fmla="*/ 5 h 149"/>
                  <a:gd name="T34" fmla="*/ 324 w 352"/>
                  <a:gd name="T35" fmla="*/ 149 h 149"/>
                  <a:gd name="T36" fmla="*/ 317 w 352"/>
                  <a:gd name="T37" fmla="*/ 144 h 149"/>
                  <a:gd name="T38" fmla="*/ 320 w 352"/>
                  <a:gd name="T39" fmla="*/ 129 h 149"/>
                  <a:gd name="T40" fmla="*/ 320 w 352"/>
                  <a:gd name="T41" fmla="*/ 125 h 149"/>
                  <a:gd name="T42" fmla="*/ 320 w 352"/>
                  <a:gd name="T43" fmla="*/ 120 h 149"/>
                  <a:gd name="T44" fmla="*/ 320 w 352"/>
                  <a:gd name="T45" fmla="*/ 117 h 149"/>
                  <a:gd name="T46" fmla="*/ 320 w 352"/>
                  <a:gd name="T47" fmla="*/ 112 h 149"/>
                  <a:gd name="T48" fmla="*/ 320 w 352"/>
                  <a:gd name="T49" fmla="*/ 109 h 149"/>
                  <a:gd name="T50" fmla="*/ 317 w 352"/>
                  <a:gd name="T51" fmla="*/ 105 h 149"/>
                  <a:gd name="T52" fmla="*/ 317 w 352"/>
                  <a:gd name="T53" fmla="*/ 100 h 149"/>
                  <a:gd name="T54" fmla="*/ 312 w 352"/>
                  <a:gd name="T55" fmla="*/ 97 h 149"/>
                  <a:gd name="T56" fmla="*/ 308 w 352"/>
                  <a:gd name="T57" fmla="*/ 93 h 149"/>
                  <a:gd name="T58" fmla="*/ 305 w 352"/>
                  <a:gd name="T59" fmla="*/ 88 h 149"/>
                  <a:gd name="T60" fmla="*/ 300 w 352"/>
                  <a:gd name="T61" fmla="*/ 88 h 149"/>
                  <a:gd name="T62" fmla="*/ 296 w 352"/>
                  <a:gd name="T63" fmla="*/ 88 h 149"/>
                  <a:gd name="T64" fmla="*/ 292 w 352"/>
                  <a:gd name="T65" fmla="*/ 85 h 149"/>
                  <a:gd name="T66" fmla="*/ 56 w 352"/>
                  <a:gd name="T67" fmla="*/ 44 h 149"/>
                  <a:gd name="T68" fmla="*/ 52 w 352"/>
                  <a:gd name="T69" fmla="*/ 44 h 149"/>
                  <a:gd name="T70" fmla="*/ 49 w 352"/>
                  <a:gd name="T71" fmla="*/ 44 h 149"/>
                  <a:gd name="T72" fmla="*/ 44 w 352"/>
                  <a:gd name="T73" fmla="*/ 44 h 149"/>
                  <a:gd name="T74" fmla="*/ 40 w 352"/>
                  <a:gd name="T75" fmla="*/ 49 h 149"/>
                  <a:gd name="T76" fmla="*/ 40 w 352"/>
                  <a:gd name="T77" fmla="*/ 53 h 149"/>
                  <a:gd name="T78" fmla="*/ 36 w 352"/>
                  <a:gd name="T79" fmla="*/ 53 h 149"/>
                  <a:gd name="T80" fmla="*/ 36 w 352"/>
                  <a:gd name="T81" fmla="*/ 56 h 149"/>
                  <a:gd name="T82" fmla="*/ 36 w 352"/>
                  <a:gd name="T83" fmla="*/ 61 h 149"/>
                  <a:gd name="T84" fmla="*/ 29 w 352"/>
                  <a:gd name="T85" fmla="*/ 97 h 149"/>
                  <a:gd name="T86" fmla="*/ 17 w 352"/>
                  <a:gd name="T87" fmla="*/ 93 h 149"/>
                  <a:gd name="T88" fmla="*/ 20 w 352"/>
                  <a:gd name="T89" fmla="*/ 76 h 149"/>
                  <a:gd name="T90" fmla="*/ 20 w 352"/>
                  <a:gd name="T91" fmla="*/ 69 h 149"/>
                  <a:gd name="T92" fmla="*/ 20 w 352"/>
                  <a:gd name="T93" fmla="*/ 64 h 149"/>
                  <a:gd name="T94" fmla="*/ 20 w 352"/>
                  <a:gd name="T95" fmla="*/ 61 h 149"/>
                  <a:gd name="T96" fmla="*/ 24 w 352"/>
                  <a:gd name="T97" fmla="*/ 53 h 149"/>
                  <a:gd name="T98" fmla="*/ 20 w 352"/>
                  <a:gd name="T99" fmla="*/ 49 h 149"/>
                  <a:gd name="T100" fmla="*/ 20 w 352"/>
                  <a:gd name="T101" fmla="*/ 44 h 149"/>
                  <a:gd name="T102" fmla="*/ 20 w 352"/>
                  <a:gd name="T103" fmla="*/ 41 h 149"/>
                  <a:gd name="T104" fmla="*/ 20 w 352"/>
                  <a:gd name="T105" fmla="*/ 37 h 149"/>
                  <a:gd name="T106" fmla="*/ 20 w 352"/>
                  <a:gd name="T107" fmla="*/ 32 h 149"/>
                  <a:gd name="T108" fmla="*/ 17 w 352"/>
                  <a:gd name="T109" fmla="*/ 29 h 149"/>
                  <a:gd name="T110" fmla="*/ 12 w 352"/>
                  <a:gd name="T111" fmla="*/ 25 h 149"/>
                  <a:gd name="T112" fmla="*/ 12 w 352"/>
                  <a:gd name="T113" fmla="*/ 20 h 149"/>
                  <a:gd name="T114" fmla="*/ 8 w 352"/>
                  <a:gd name="T115" fmla="*/ 20 h 149"/>
                  <a:gd name="T116" fmla="*/ 5 w 352"/>
                  <a:gd name="T117" fmla="*/ 17 h 149"/>
                  <a:gd name="T118" fmla="*/ 5 w 352"/>
                  <a:gd name="T119" fmla="*/ 12 h 149"/>
                  <a:gd name="T120" fmla="*/ 0 w 352"/>
                  <a:gd name="T121" fmla="*/ 9 h 149"/>
                  <a:gd name="T122" fmla="*/ 0 w 352"/>
                  <a:gd name="T12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2" h="149">
                    <a:moveTo>
                      <a:pt x="0" y="0"/>
                    </a:moveTo>
                    <a:lnTo>
                      <a:pt x="300" y="56"/>
                    </a:lnTo>
                    <a:lnTo>
                      <a:pt x="305" y="56"/>
                    </a:lnTo>
                    <a:lnTo>
                      <a:pt x="308" y="56"/>
                    </a:lnTo>
                    <a:lnTo>
                      <a:pt x="312" y="56"/>
                    </a:lnTo>
                    <a:lnTo>
                      <a:pt x="317" y="53"/>
                    </a:lnTo>
                    <a:lnTo>
                      <a:pt x="320" y="53"/>
                    </a:lnTo>
                    <a:lnTo>
                      <a:pt x="324" y="49"/>
                    </a:lnTo>
                    <a:lnTo>
                      <a:pt x="324" y="44"/>
                    </a:lnTo>
                    <a:lnTo>
                      <a:pt x="329" y="44"/>
                    </a:lnTo>
                    <a:lnTo>
                      <a:pt x="332" y="41"/>
                    </a:lnTo>
                    <a:lnTo>
                      <a:pt x="332" y="32"/>
                    </a:lnTo>
                    <a:lnTo>
                      <a:pt x="336" y="32"/>
                    </a:lnTo>
                    <a:lnTo>
                      <a:pt x="336" y="29"/>
                    </a:lnTo>
                    <a:lnTo>
                      <a:pt x="336" y="25"/>
                    </a:lnTo>
                    <a:lnTo>
                      <a:pt x="341" y="5"/>
                    </a:lnTo>
                    <a:lnTo>
                      <a:pt x="352" y="5"/>
                    </a:lnTo>
                    <a:lnTo>
                      <a:pt x="324" y="149"/>
                    </a:lnTo>
                    <a:lnTo>
                      <a:pt x="317" y="144"/>
                    </a:lnTo>
                    <a:lnTo>
                      <a:pt x="320" y="129"/>
                    </a:lnTo>
                    <a:lnTo>
                      <a:pt x="320" y="125"/>
                    </a:lnTo>
                    <a:lnTo>
                      <a:pt x="320" y="120"/>
                    </a:lnTo>
                    <a:lnTo>
                      <a:pt x="320" y="117"/>
                    </a:lnTo>
                    <a:lnTo>
                      <a:pt x="320" y="112"/>
                    </a:lnTo>
                    <a:lnTo>
                      <a:pt x="320" y="109"/>
                    </a:lnTo>
                    <a:lnTo>
                      <a:pt x="317" y="105"/>
                    </a:lnTo>
                    <a:lnTo>
                      <a:pt x="317" y="100"/>
                    </a:lnTo>
                    <a:lnTo>
                      <a:pt x="312" y="97"/>
                    </a:lnTo>
                    <a:lnTo>
                      <a:pt x="308" y="93"/>
                    </a:lnTo>
                    <a:lnTo>
                      <a:pt x="305" y="88"/>
                    </a:lnTo>
                    <a:lnTo>
                      <a:pt x="300" y="88"/>
                    </a:lnTo>
                    <a:lnTo>
                      <a:pt x="296" y="88"/>
                    </a:lnTo>
                    <a:lnTo>
                      <a:pt x="292" y="85"/>
                    </a:lnTo>
                    <a:lnTo>
                      <a:pt x="56" y="44"/>
                    </a:lnTo>
                    <a:lnTo>
                      <a:pt x="52" y="44"/>
                    </a:lnTo>
                    <a:lnTo>
                      <a:pt x="49" y="44"/>
                    </a:lnTo>
                    <a:lnTo>
                      <a:pt x="44" y="44"/>
                    </a:lnTo>
                    <a:lnTo>
                      <a:pt x="40" y="49"/>
                    </a:lnTo>
                    <a:lnTo>
                      <a:pt x="40" y="53"/>
                    </a:lnTo>
                    <a:lnTo>
                      <a:pt x="36" y="53"/>
                    </a:lnTo>
                    <a:lnTo>
                      <a:pt x="36" y="56"/>
                    </a:lnTo>
                    <a:lnTo>
                      <a:pt x="36" y="61"/>
                    </a:lnTo>
                    <a:lnTo>
                      <a:pt x="29" y="97"/>
                    </a:lnTo>
                    <a:lnTo>
                      <a:pt x="17" y="93"/>
                    </a:lnTo>
                    <a:lnTo>
                      <a:pt x="20" y="76"/>
                    </a:lnTo>
                    <a:lnTo>
                      <a:pt x="20" y="69"/>
                    </a:lnTo>
                    <a:lnTo>
                      <a:pt x="20" y="64"/>
                    </a:lnTo>
                    <a:lnTo>
                      <a:pt x="20" y="61"/>
                    </a:lnTo>
                    <a:lnTo>
                      <a:pt x="24" y="53"/>
                    </a:lnTo>
                    <a:lnTo>
                      <a:pt x="20" y="49"/>
                    </a:lnTo>
                    <a:lnTo>
                      <a:pt x="20" y="44"/>
                    </a:lnTo>
                    <a:lnTo>
                      <a:pt x="20" y="41"/>
                    </a:lnTo>
                    <a:lnTo>
                      <a:pt x="20" y="37"/>
                    </a:lnTo>
                    <a:lnTo>
                      <a:pt x="20" y="32"/>
                    </a:lnTo>
                    <a:lnTo>
                      <a:pt x="17" y="29"/>
                    </a:lnTo>
                    <a:lnTo>
                      <a:pt x="12" y="25"/>
                    </a:lnTo>
                    <a:lnTo>
                      <a:pt x="12" y="20"/>
                    </a:lnTo>
                    <a:lnTo>
                      <a:pt x="8" y="20"/>
                    </a:lnTo>
                    <a:lnTo>
                      <a:pt x="5" y="17"/>
                    </a:lnTo>
                    <a:lnTo>
                      <a:pt x="5" y="12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" name="Freeform 85"/>
              <p:cNvSpPr>
                <a:spLocks noEditPoints="1" noChangeArrowheads="1"/>
              </p:cNvSpPr>
              <p:nvPr/>
            </p:nvSpPr>
            <p:spPr bwMode="auto">
              <a:xfrm>
                <a:off x="1030" y="2740"/>
                <a:ext cx="86" cy="54"/>
              </a:xfrm>
              <a:custGeom>
                <a:avLst/>
                <a:gdLst>
                  <a:gd name="T0" fmla="*/ 17 w 344"/>
                  <a:gd name="T1" fmla="*/ 92 h 215"/>
                  <a:gd name="T2" fmla="*/ 29 w 344"/>
                  <a:gd name="T3" fmla="*/ 112 h 215"/>
                  <a:gd name="T4" fmla="*/ 48 w 344"/>
                  <a:gd name="T5" fmla="*/ 132 h 215"/>
                  <a:gd name="T6" fmla="*/ 85 w 344"/>
                  <a:gd name="T7" fmla="*/ 151 h 215"/>
                  <a:gd name="T8" fmla="*/ 124 w 344"/>
                  <a:gd name="T9" fmla="*/ 164 h 215"/>
                  <a:gd name="T10" fmla="*/ 176 w 344"/>
                  <a:gd name="T11" fmla="*/ 176 h 215"/>
                  <a:gd name="T12" fmla="*/ 229 w 344"/>
                  <a:gd name="T13" fmla="*/ 176 h 215"/>
                  <a:gd name="T14" fmla="*/ 268 w 344"/>
                  <a:gd name="T15" fmla="*/ 176 h 215"/>
                  <a:gd name="T16" fmla="*/ 297 w 344"/>
                  <a:gd name="T17" fmla="*/ 168 h 215"/>
                  <a:gd name="T18" fmla="*/ 317 w 344"/>
                  <a:gd name="T19" fmla="*/ 151 h 215"/>
                  <a:gd name="T20" fmla="*/ 329 w 344"/>
                  <a:gd name="T21" fmla="*/ 136 h 215"/>
                  <a:gd name="T22" fmla="*/ 324 w 344"/>
                  <a:gd name="T23" fmla="*/ 112 h 215"/>
                  <a:gd name="T24" fmla="*/ 312 w 344"/>
                  <a:gd name="T25" fmla="*/ 92 h 215"/>
                  <a:gd name="T26" fmla="*/ 285 w 344"/>
                  <a:gd name="T27" fmla="*/ 76 h 215"/>
                  <a:gd name="T28" fmla="*/ 248 w 344"/>
                  <a:gd name="T29" fmla="*/ 60 h 215"/>
                  <a:gd name="T30" fmla="*/ 200 w 344"/>
                  <a:gd name="T31" fmla="*/ 48 h 215"/>
                  <a:gd name="T32" fmla="*/ 148 w 344"/>
                  <a:gd name="T33" fmla="*/ 39 h 215"/>
                  <a:gd name="T34" fmla="*/ 104 w 344"/>
                  <a:gd name="T35" fmla="*/ 36 h 215"/>
                  <a:gd name="T36" fmla="*/ 68 w 344"/>
                  <a:gd name="T37" fmla="*/ 39 h 215"/>
                  <a:gd name="T38" fmla="*/ 41 w 344"/>
                  <a:gd name="T39" fmla="*/ 48 h 215"/>
                  <a:gd name="T40" fmla="*/ 20 w 344"/>
                  <a:gd name="T41" fmla="*/ 64 h 215"/>
                  <a:gd name="T42" fmla="*/ 344 w 344"/>
                  <a:gd name="T43" fmla="*/ 136 h 215"/>
                  <a:gd name="T44" fmla="*/ 332 w 344"/>
                  <a:gd name="T45" fmla="*/ 168 h 215"/>
                  <a:gd name="T46" fmla="*/ 308 w 344"/>
                  <a:gd name="T47" fmla="*/ 192 h 215"/>
                  <a:gd name="T48" fmla="*/ 273 w 344"/>
                  <a:gd name="T49" fmla="*/ 207 h 215"/>
                  <a:gd name="T50" fmla="*/ 229 w 344"/>
                  <a:gd name="T51" fmla="*/ 215 h 215"/>
                  <a:gd name="T52" fmla="*/ 173 w 344"/>
                  <a:gd name="T53" fmla="*/ 212 h 215"/>
                  <a:gd name="T54" fmla="*/ 117 w 344"/>
                  <a:gd name="T55" fmla="*/ 200 h 215"/>
                  <a:gd name="T56" fmla="*/ 73 w 344"/>
                  <a:gd name="T57" fmla="*/ 183 h 215"/>
                  <a:gd name="T58" fmla="*/ 36 w 344"/>
                  <a:gd name="T59" fmla="*/ 160 h 215"/>
                  <a:gd name="T60" fmla="*/ 12 w 344"/>
                  <a:gd name="T61" fmla="*/ 127 h 215"/>
                  <a:gd name="T62" fmla="*/ 0 w 344"/>
                  <a:gd name="T63" fmla="*/ 100 h 215"/>
                  <a:gd name="T64" fmla="*/ 5 w 344"/>
                  <a:gd name="T65" fmla="*/ 64 h 215"/>
                  <a:gd name="T66" fmla="*/ 17 w 344"/>
                  <a:gd name="T67" fmla="*/ 39 h 215"/>
                  <a:gd name="T68" fmla="*/ 48 w 344"/>
                  <a:gd name="T69" fmla="*/ 15 h 215"/>
                  <a:gd name="T70" fmla="*/ 85 w 344"/>
                  <a:gd name="T71" fmla="*/ 4 h 215"/>
                  <a:gd name="T72" fmla="*/ 132 w 344"/>
                  <a:gd name="T73" fmla="*/ 0 h 215"/>
                  <a:gd name="T74" fmla="*/ 188 w 344"/>
                  <a:gd name="T75" fmla="*/ 4 h 215"/>
                  <a:gd name="T76" fmla="*/ 244 w 344"/>
                  <a:gd name="T77" fmla="*/ 20 h 215"/>
                  <a:gd name="T78" fmla="*/ 288 w 344"/>
                  <a:gd name="T79" fmla="*/ 39 h 215"/>
                  <a:gd name="T80" fmla="*/ 320 w 344"/>
                  <a:gd name="T81" fmla="*/ 64 h 215"/>
                  <a:gd name="T82" fmla="*/ 336 w 344"/>
                  <a:gd name="T83" fmla="*/ 95 h 215"/>
                  <a:gd name="T84" fmla="*/ 344 w 344"/>
                  <a:gd name="T85" fmla="*/ 12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4" h="215">
                    <a:moveTo>
                      <a:pt x="17" y="80"/>
                    </a:moveTo>
                    <a:lnTo>
                      <a:pt x="17" y="83"/>
                    </a:lnTo>
                    <a:lnTo>
                      <a:pt x="17" y="92"/>
                    </a:lnTo>
                    <a:lnTo>
                      <a:pt x="17" y="100"/>
                    </a:lnTo>
                    <a:lnTo>
                      <a:pt x="24" y="108"/>
                    </a:lnTo>
                    <a:lnTo>
                      <a:pt x="29" y="112"/>
                    </a:lnTo>
                    <a:lnTo>
                      <a:pt x="32" y="120"/>
                    </a:lnTo>
                    <a:lnTo>
                      <a:pt x="41" y="127"/>
                    </a:lnTo>
                    <a:lnTo>
                      <a:pt x="48" y="132"/>
                    </a:lnTo>
                    <a:lnTo>
                      <a:pt x="61" y="139"/>
                    </a:lnTo>
                    <a:lnTo>
                      <a:pt x="73" y="144"/>
                    </a:lnTo>
                    <a:lnTo>
                      <a:pt x="85" y="151"/>
                    </a:lnTo>
                    <a:lnTo>
                      <a:pt x="96" y="156"/>
                    </a:lnTo>
                    <a:lnTo>
                      <a:pt x="112" y="160"/>
                    </a:lnTo>
                    <a:lnTo>
                      <a:pt x="124" y="164"/>
                    </a:lnTo>
                    <a:lnTo>
                      <a:pt x="144" y="168"/>
                    </a:lnTo>
                    <a:lnTo>
                      <a:pt x="161" y="171"/>
                    </a:lnTo>
                    <a:lnTo>
                      <a:pt x="176" y="176"/>
                    </a:lnTo>
                    <a:lnTo>
                      <a:pt x="197" y="176"/>
                    </a:lnTo>
                    <a:lnTo>
                      <a:pt x="212" y="176"/>
                    </a:lnTo>
                    <a:lnTo>
                      <a:pt x="229" y="176"/>
                    </a:lnTo>
                    <a:lnTo>
                      <a:pt x="241" y="176"/>
                    </a:lnTo>
                    <a:lnTo>
                      <a:pt x="252" y="176"/>
                    </a:lnTo>
                    <a:lnTo>
                      <a:pt x="268" y="176"/>
                    </a:lnTo>
                    <a:lnTo>
                      <a:pt x="276" y="171"/>
                    </a:lnTo>
                    <a:lnTo>
                      <a:pt x="288" y="171"/>
                    </a:lnTo>
                    <a:lnTo>
                      <a:pt x="297" y="168"/>
                    </a:lnTo>
                    <a:lnTo>
                      <a:pt x="304" y="164"/>
                    </a:lnTo>
                    <a:lnTo>
                      <a:pt x="312" y="160"/>
                    </a:lnTo>
                    <a:lnTo>
                      <a:pt x="317" y="151"/>
                    </a:lnTo>
                    <a:lnTo>
                      <a:pt x="324" y="148"/>
                    </a:lnTo>
                    <a:lnTo>
                      <a:pt x="324" y="139"/>
                    </a:lnTo>
                    <a:lnTo>
                      <a:pt x="329" y="136"/>
                    </a:lnTo>
                    <a:lnTo>
                      <a:pt x="329" y="127"/>
                    </a:lnTo>
                    <a:lnTo>
                      <a:pt x="329" y="120"/>
                    </a:lnTo>
                    <a:lnTo>
                      <a:pt x="324" y="112"/>
                    </a:lnTo>
                    <a:lnTo>
                      <a:pt x="320" y="108"/>
                    </a:lnTo>
                    <a:lnTo>
                      <a:pt x="317" y="100"/>
                    </a:lnTo>
                    <a:lnTo>
                      <a:pt x="312" y="92"/>
                    </a:lnTo>
                    <a:lnTo>
                      <a:pt x="304" y="88"/>
                    </a:lnTo>
                    <a:lnTo>
                      <a:pt x="292" y="80"/>
                    </a:lnTo>
                    <a:lnTo>
                      <a:pt x="285" y="76"/>
                    </a:lnTo>
                    <a:lnTo>
                      <a:pt x="273" y="68"/>
                    </a:lnTo>
                    <a:lnTo>
                      <a:pt x="261" y="64"/>
                    </a:lnTo>
                    <a:lnTo>
                      <a:pt x="248" y="60"/>
                    </a:lnTo>
                    <a:lnTo>
                      <a:pt x="232" y="56"/>
                    </a:lnTo>
                    <a:lnTo>
                      <a:pt x="217" y="52"/>
                    </a:lnTo>
                    <a:lnTo>
                      <a:pt x="200" y="48"/>
                    </a:lnTo>
                    <a:lnTo>
                      <a:pt x="180" y="44"/>
                    </a:lnTo>
                    <a:lnTo>
                      <a:pt x="164" y="39"/>
                    </a:lnTo>
                    <a:lnTo>
                      <a:pt x="148" y="39"/>
                    </a:lnTo>
                    <a:lnTo>
                      <a:pt x="132" y="36"/>
                    </a:lnTo>
                    <a:lnTo>
                      <a:pt x="117" y="36"/>
                    </a:lnTo>
                    <a:lnTo>
                      <a:pt x="104" y="36"/>
                    </a:lnTo>
                    <a:lnTo>
                      <a:pt x="92" y="36"/>
                    </a:lnTo>
                    <a:lnTo>
                      <a:pt x="80" y="36"/>
                    </a:lnTo>
                    <a:lnTo>
                      <a:pt x="68" y="39"/>
                    </a:lnTo>
                    <a:lnTo>
                      <a:pt x="56" y="39"/>
                    </a:lnTo>
                    <a:lnTo>
                      <a:pt x="48" y="44"/>
                    </a:lnTo>
                    <a:lnTo>
                      <a:pt x="41" y="48"/>
                    </a:lnTo>
                    <a:lnTo>
                      <a:pt x="32" y="52"/>
                    </a:lnTo>
                    <a:lnTo>
                      <a:pt x="24" y="60"/>
                    </a:lnTo>
                    <a:lnTo>
                      <a:pt x="20" y="64"/>
                    </a:lnTo>
                    <a:lnTo>
                      <a:pt x="17" y="71"/>
                    </a:lnTo>
                    <a:lnTo>
                      <a:pt x="17" y="80"/>
                    </a:lnTo>
                    <a:close/>
                    <a:moveTo>
                      <a:pt x="344" y="136"/>
                    </a:moveTo>
                    <a:lnTo>
                      <a:pt x="341" y="148"/>
                    </a:lnTo>
                    <a:lnTo>
                      <a:pt x="336" y="156"/>
                    </a:lnTo>
                    <a:lnTo>
                      <a:pt x="332" y="168"/>
                    </a:lnTo>
                    <a:lnTo>
                      <a:pt x="324" y="176"/>
                    </a:lnTo>
                    <a:lnTo>
                      <a:pt x="317" y="183"/>
                    </a:lnTo>
                    <a:lnTo>
                      <a:pt x="308" y="192"/>
                    </a:lnTo>
                    <a:lnTo>
                      <a:pt x="297" y="195"/>
                    </a:lnTo>
                    <a:lnTo>
                      <a:pt x="285" y="204"/>
                    </a:lnTo>
                    <a:lnTo>
                      <a:pt x="273" y="207"/>
                    </a:lnTo>
                    <a:lnTo>
                      <a:pt x="256" y="212"/>
                    </a:lnTo>
                    <a:lnTo>
                      <a:pt x="244" y="212"/>
                    </a:lnTo>
                    <a:lnTo>
                      <a:pt x="229" y="215"/>
                    </a:lnTo>
                    <a:lnTo>
                      <a:pt x="212" y="215"/>
                    </a:lnTo>
                    <a:lnTo>
                      <a:pt x="192" y="215"/>
                    </a:lnTo>
                    <a:lnTo>
                      <a:pt x="173" y="212"/>
                    </a:lnTo>
                    <a:lnTo>
                      <a:pt x="152" y="207"/>
                    </a:lnTo>
                    <a:lnTo>
                      <a:pt x="132" y="204"/>
                    </a:lnTo>
                    <a:lnTo>
                      <a:pt x="117" y="200"/>
                    </a:lnTo>
                    <a:lnTo>
                      <a:pt x="100" y="195"/>
                    </a:lnTo>
                    <a:lnTo>
                      <a:pt x="85" y="192"/>
                    </a:lnTo>
                    <a:lnTo>
                      <a:pt x="73" y="183"/>
                    </a:lnTo>
                    <a:lnTo>
                      <a:pt x="56" y="176"/>
                    </a:lnTo>
                    <a:lnTo>
                      <a:pt x="44" y="168"/>
                    </a:lnTo>
                    <a:lnTo>
                      <a:pt x="36" y="160"/>
                    </a:lnTo>
                    <a:lnTo>
                      <a:pt x="24" y="148"/>
                    </a:lnTo>
                    <a:lnTo>
                      <a:pt x="17" y="139"/>
                    </a:lnTo>
                    <a:lnTo>
                      <a:pt x="12" y="127"/>
                    </a:lnTo>
                    <a:lnTo>
                      <a:pt x="5" y="120"/>
                    </a:lnTo>
                    <a:lnTo>
                      <a:pt x="0" y="108"/>
                    </a:lnTo>
                    <a:lnTo>
                      <a:pt x="0" y="100"/>
                    </a:lnTo>
                    <a:lnTo>
                      <a:pt x="0" y="88"/>
                    </a:lnTo>
                    <a:lnTo>
                      <a:pt x="0" y="76"/>
                    </a:lnTo>
                    <a:lnTo>
                      <a:pt x="5" y="64"/>
                    </a:lnTo>
                    <a:lnTo>
                      <a:pt x="8" y="56"/>
                    </a:lnTo>
                    <a:lnTo>
                      <a:pt x="12" y="48"/>
                    </a:lnTo>
                    <a:lnTo>
                      <a:pt x="17" y="39"/>
                    </a:lnTo>
                    <a:lnTo>
                      <a:pt x="29" y="32"/>
                    </a:lnTo>
                    <a:lnTo>
                      <a:pt x="36" y="24"/>
                    </a:lnTo>
                    <a:lnTo>
                      <a:pt x="48" y="15"/>
                    </a:lnTo>
                    <a:lnTo>
                      <a:pt x="61" y="12"/>
                    </a:lnTo>
                    <a:lnTo>
                      <a:pt x="73" y="8"/>
                    </a:lnTo>
                    <a:lnTo>
                      <a:pt x="85" y="4"/>
                    </a:lnTo>
                    <a:lnTo>
                      <a:pt x="100" y="4"/>
                    </a:lnTo>
                    <a:lnTo>
                      <a:pt x="117" y="0"/>
                    </a:lnTo>
                    <a:lnTo>
                      <a:pt x="132" y="0"/>
                    </a:lnTo>
                    <a:lnTo>
                      <a:pt x="148" y="0"/>
                    </a:lnTo>
                    <a:lnTo>
                      <a:pt x="168" y="4"/>
                    </a:lnTo>
                    <a:lnTo>
                      <a:pt x="188" y="4"/>
                    </a:lnTo>
                    <a:lnTo>
                      <a:pt x="208" y="8"/>
                    </a:lnTo>
                    <a:lnTo>
                      <a:pt x="224" y="15"/>
                    </a:lnTo>
                    <a:lnTo>
                      <a:pt x="244" y="20"/>
                    </a:lnTo>
                    <a:lnTo>
                      <a:pt x="256" y="27"/>
                    </a:lnTo>
                    <a:lnTo>
                      <a:pt x="273" y="32"/>
                    </a:lnTo>
                    <a:lnTo>
                      <a:pt x="288" y="39"/>
                    </a:lnTo>
                    <a:lnTo>
                      <a:pt x="300" y="48"/>
                    </a:lnTo>
                    <a:lnTo>
                      <a:pt x="308" y="56"/>
                    </a:lnTo>
                    <a:lnTo>
                      <a:pt x="320" y="64"/>
                    </a:lnTo>
                    <a:lnTo>
                      <a:pt x="329" y="76"/>
                    </a:lnTo>
                    <a:lnTo>
                      <a:pt x="332" y="83"/>
                    </a:lnTo>
                    <a:lnTo>
                      <a:pt x="336" y="95"/>
                    </a:lnTo>
                    <a:lnTo>
                      <a:pt x="344" y="104"/>
                    </a:lnTo>
                    <a:lnTo>
                      <a:pt x="344" y="115"/>
                    </a:lnTo>
                    <a:lnTo>
                      <a:pt x="344" y="127"/>
                    </a:lnTo>
                    <a:lnTo>
                      <a:pt x="344" y="13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" name="Freeform 86"/>
              <p:cNvSpPr>
                <a:spLocks noChangeArrowheads="1"/>
              </p:cNvSpPr>
              <p:nvPr/>
            </p:nvSpPr>
            <p:spPr bwMode="auto">
              <a:xfrm>
                <a:off x="1099" y="2494"/>
                <a:ext cx="90" cy="69"/>
              </a:xfrm>
              <a:custGeom>
                <a:avLst/>
                <a:gdLst>
                  <a:gd name="T0" fmla="*/ 92 w 360"/>
                  <a:gd name="T1" fmla="*/ 36 h 279"/>
                  <a:gd name="T2" fmla="*/ 72 w 360"/>
                  <a:gd name="T3" fmla="*/ 32 h 279"/>
                  <a:gd name="T4" fmla="*/ 53 w 360"/>
                  <a:gd name="T5" fmla="*/ 36 h 279"/>
                  <a:gd name="T6" fmla="*/ 36 w 360"/>
                  <a:gd name="T7" fmla="*/ 48 h 279"/>
                  <a:gd name="T8" fmla="*/ 24 w 360"/>
                  <a:gd name="T9" fmla="*/ 60 h 279"/>
                  <a:gd name="T10" fmla="*/ 16 w 360"/>
                  <a:gd name="T11" fmla="*/ 80 h 279"/>
                  <a:gd name="T12" fmla="*/ 12 w 360"/>
                  <a:gd name="T13" fmla="*/ 96 h 279"/>
                  <a:gd name="T14" fmla="*/ 12 w 360"/>
                  <a:gd name="T15" fmla="*/ 113 h 279"/>
                  <a:gd name="T16" fmla="*/ 21 w 360"/>
                  <a:gd name="T17" fmla="*/ 128 h 279"/>
                  <a:gd name="T18" fmla="*/ 28 w 360"/>
                  <a:gd name="T19" fmla="*/ 140 h 279"/>
                  <a:gd name="T20" fmla="*/ 41 w 360"/>
                  <a:gd name="T21" fmla="*/ 144 h 279"/>
                  <a:gd name="T22" fmla="*/ 53 w 360"/>
                  <a:gd name="T23" fmla="*/ 148 h 279"/>
                  <a:gd name="T24" fmla="*/ 60 w 360"/>
                  <a:gd name="T25" fmla="*/ 144 h 279"/>
                  <a:gd name="T26" fmla="*/ 72 w 360"/>
                  <a:gd name="T27" fmla="*/ 144 h 279"/>
                  <a:gd name="T28" fmla="*/ 85 w 360"/>
                  <a:gd name="T29" fmla="*/ 148 h 279"/>
                  <a:gd name="T30" fmla="*/ 92 w 360"/>
                  <a:gd name="T31" fmla="*/ 152 h 279"/>
                  <a:gd name="T32" fmla="*/ 92 w 360"/>
                  <a:gd name="T33" fmla="*/ 164 h 279"/>
                  <a:gd name="T34" fmla="*/ 88 w 360"/>
                  <a:gd name="T35" fmla="*/ 172 h 279"/>
                  <a:gd name="T36" fmla="*/ 85 w 360"/>
                  <a:gd name="T37" fmla="*/ 184 h 279"/>
                  <a:gd name="T38" fmla="*/ 72 w 360"/>
                  <a:gd name="T39" fmla="*/ 188 h 279"/>
                  <a:gd name="T40" fmla="*/ 60 w 360"/>
                  <a:gd name="T41" fmla="*/ 188 h 279"/>
                  <a:gd name="T42" fmla="*/ 44 w 360"/>
                  <a:gd name="T43" fmla="*/ 180 h 279"/>
                  <a:gd name="T44" fmla="*/ 21 w 360"/>
                  <a:gd name="T45" fmla="*/ 164 h 279"/>
                  <a:gd name="T46" fmla="*/ 9 w 360"/>
                  <a:gd name="T47" fmla="*/ 144 h 279"/>
                  <a:gd name="T48" fmla="*/ 0 w 360"/>
                  <a:gd name="T49" fmla="*/ 116 h 279"/>
                  <a:gd name="T50" fmla="*/ 0 w 360"/>
                  <a:gd name="T51" fmla="*/ 92 h 279"/>
                  <a:gd name="T52" fmla="*/ 4 w 360"/>
                  <a:gd name="T53" fmla="*/ 64 h 279"/>
                  <a:gd name="T54" fmla="*/ 21 w 360"/>
                  <a:gd name="T55" fmla="*/ 36 h 279"/>
                  <a:gd name="T56" fmla="*/ 36 w 360"/>
                  <a:gd name="T57" fmla="*/ 16 h 279"/>
                  <a:gd name="T58" fmla="*/ 60 w 360"/>
                  <a:gd name="T59" fmla="*/ 4 h 279"/>
                  <a:gd name="T60" fmla="*/ 85 w 360"/>
                  <a:gd name="T61" fmla="*/ 0 h 279"/>
                  <a:gd name="T62" fmla="*/ 109 w 360"/>
                  <a:gd name="T63" fmla="*/ 4 h 279"/>
                  <a:gd name="T64" fmla="*/ 128 w 360"/>
                  <a:gd name="T65" fmla="*/ 13 h 279"/>
                  <a:gd name="T66" fmla="*/ 144 w 360"/>
                  <a:gd name="T67" fmla="*/ 20 h 279"/>
                  <a:gd name="T68" fmla="*/ 156 w 360"/>
                  <a:gd name="T69" fmla="*/ 32 h 279"/>
                  <a:gd name="T70" fmla="*/ 172 w 360"/>
                  <a:gd name="T71" fmla="*/ 48 h 279"/>
                  <a:gd name="T72" fmla="*/ 184 w 360"/>
                  <a:gd name="T73" fmla="*/ 69 h 279"/>
                  <a:gd name="T74" fmla="*/ 197 w 360"/>
                  <a:gd name="T75" fmla="*/ 100 h 279"/>
                  <a:gd name="T76" fmla="*/ 221 w 360"/>
                  <a:gd name="T77" fmla="*/ 148 h 279"/>
                  <a:gd name="T78" fmla="*/ 236 w 360"/>
                  <a:gd name="T79" fmla="*/ 188 h 279"/>
                  <a:gd name="T80" fmla="*/ 253 w 360"/>
                  <a:gd name="T81" fmla="*/ 216 h 279"/>
                  <a:gd name="T82" fmla="*/ 268 w 360"/>
                  <a:gd name="T83" fmla="*/ 236 h 279"/>
                  <a:gd name="T84" fmla="*/ 277 w 360"/>
                  <a:gd name="T85" fmla="*/ 248 h 279"/>
                  <a:gd name="T86" fmla="*/ 316 w 360"/>
                  <a:gd name="T87" fmla="*/ 128 h 279"/>
                  <a:gd name="T88" fmla="*/ 316 w 360"/>
                  <a:gd name="T89" fmla="*/ 116 h 279"/>
                  <a:gd name="T90" fmla="*/ 312 w 360"/>
                  <a:gd name="T91" fmla="*/ 104 h 279"/>
                  <a:gd name="T92" fmla="*/ 304 w 360"/>
                  <a:gd name="T93" fmla="*/ 92 h 279"/>
                  <a:gd name="T94" fmla="*/ 292 w 360"/>
                  <a:gd name="T95" fmla="*/ 80 h 279"/>
                  <a:gd name="T96" fmla="*/ 284 w 360"/>
                  <a:gd name="T97" fmla="*/ 64 h 279"/>
                  <a:gd name="T98" fmla="*/ 272 w 360"/>
                  <a:gd name="T99" fmla="*/ 272 h 279"/>
                  <a:gd name="T100" fmla="*/ 260 w 360"/>
                  <a:gd name="T101" fmla="*/ 256 h 279"/>
                  <a:gd name="T102" fmla="*/ 248 w 360"/>
                  <a:gd name="T103" fmla="*/ 240 h 279"/>
                  <a:gd name="T104" fmla="*/ 236 w 360"/>
                  <a:gd name="T105" fmla="*/ 216 h 279"/>
                  <a:gd name="T106" fmla="*/ 221 w 360"/>
                  <a:gd name="T107" fmla="*/ 188 h 279"/>
                  <a:gd name="T108" fmla="*/ 204 w 360"/>
                  <a:gd name="T109" fmla="*/ 156 h 279"/>
                  <a:gd name="T110" fmla="*/ 188 w 360"/>
                  <a:gd name="T111" fmla="*/ 123 h 279"/>
                  <a:gd name="T112" fmla="*/ 172 w 360"/>
                  <a:gd name="T113" fmla="*/ 96 h 279"/>
                  <a:gd name="T114" fmla="*/ 156 w 360"/>
                  <a:gd name="T115" fmla="*/ 76 h 279"/>
                  <a:gd name="T116" fmla="*/ 136 w 360"/>
                  <a:gd name="T117" fmla="*/ 56 h 279"/>
                  <a:gd name="T118" fmla="*/ 121 w 360"/>
                  <a:gd name="T119" fmla="*/ 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0" h="279">
                    <a:moveTo>
                      <a:pt x="109" y="40"/>
                    </a:moveTo>
                    <a:lnTo>
                      <a:pt x="100" y="36"/>
                    </a:lnTo>
                    <a:lnTo>
                      <a:pt x="92" y="36"/>
                    </a:lnTo>
                    <a:lnTo>
                      <a:pt x="85" y="32"/>
                    </a:lnTo>
                    <a:lnTo>
                      <a:pt x="77" y="32"/>
                    </a:lnTo>
                    <a:lnTo>
                      <a:pt x="72" y="32"/>
                    </a:lnTo>
                    <a:lnTo>
                      <a:pt x="65" y="32"/>
                    </a:lnTo>
                    <a:lnTo>
                      <a:pt x="56" y="32"/>
                    </a:lnTo>
                    <a:lnTo>
                      <a:pt x="53" y="36"/>
                    </a:lnTo>
                    <a:lnTo>
                      <a:pt x="44" y="40"/>
                    </a:lnTo>
                    <a:lnTo>
                      <a:pt x="41" y="40"/>
                    </a:lnTo>
                    <a:lnTo>
                      <a:pt x="36" y="48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4" y="60"/>
                    </a:lnTo>
                    <a:lnTo>
                      <a:pt x="21" y="69"/>
                    </a:lnTo>
                    <a:lnTo>
                      <a:pt x="16" y="76"/>
                    </a:lnTo>
                    <a:lnTo>
                      <a:pt x="16" y="80"/>
                    </a:lnTo>
                    <a:lnTo>
                      <a:pt x="12" y="84"/>
                    </a:lnTo>
                    <a:lnTo>
                      <a:pt x="12" y="92"/>
                    </a:lnTo>
                    <a:lnTo>
                      <a:pt x="12" y="96"/>
                    </a:lnTo>
                    <a:lnTo>
                      <a:pt x="12" y="104"/>
                    </a:lnTo>
                    <a:lnTo>
                      <a:pt x="12" y="108"/>
                    </a:lnTo>
                    <a:lnTo>
                      <a:pt x="12" y="113"/>
                    </a:lnTo>
                    <a:lnTo>
                      <a:pt x="16" y="116"/>
                    </a:lnTo>
                    <a:lnTo>
                      <a:pt x="16" y="123"/>
                    </a:lnTo>
                    <a:lnTo>
                      <a:pt x="21" y="128"/>
                    </a:lnTo>
                    <a:lnTo>
                      <a:pt x="21" y="132"/>
                    </a:lnTo>
                    <a:lnTo>
                      <a:pt x="24" y="136"/>
                    </a:lnTo>
                    <a:lnTo>
                      <a:pt x="28" y="140"/>
                    </a:lnTo>
                    <a:lnTo>
                      <a:pt x="32" y="140"/>
                    </a:lnTo>
                    <a:lnTo>
                      <a:pt x="36" y="144"/>
                    </a:lnTo>
                    <a:lnTo>
                      <a:pt x="41" y="144"/>
                    </a:lnTo>
                    <a:lnTo>
                      <a:pt x="44" y="148"/>
                    </a:lnTo>
                    <a:lnTo>
                      <a:pt x="48" y="148"/>
                    </a:lnTo>
                    <a:lnTo>
                      <a:pt x="53" y="148"/>
                    </a:lnTo>
                    <a:lnTo>
                      <a:pt x="56" y="148"/>
                    </a:lnTo>
                    <a:lnTo>
                      <a:pt x="60" y="148"/>
                    </a:lnTo>
                    <a:lnTo>
                      <a:pt x="60" y="144"/>
                    </a:lnTo>
                    <a:lnTo>
                      <a:pt x="65" y="144"/>
                    </a:lnTo>
                    <a:lnTo>
                      <a:pt x="68" y="144"/>
                    </a:lnTo>
                    <a:lnTo>
                      <a:pt x="72" y="144"/>
                    </a:lnTo>
                    <a:lnTo>
                      <a:pt x="77" y="144"/>
                    </a:lnTo>
                    <a:lnTo>
                      <a:pt x="80" y="144"/>
                    </a:lnTo>
                    <a:lnTo>
                      <a:pt x="85" y="148"/>
                    </a:lnTo>
                    <a:lnTo>
                      <a:pt x="88" y="148"/>
                    </a:lnTo>
                    <a:lnTo>
                      <a:pt x="88" y="152"/>
                    </a:lnTo>
                    <a:lnTo>
                      <a:pt x="92" y="152"/>
                    </a:lnTo>
                    <a:lnTo>
                      <a:pt x="92" y="156"/>
                    </a:lnTo>
                    <a:lnTo>
                      <a:pt x="92" y="160"/>
                    </a:lnTo>
                    <a:lnTo>
                      <a:pt x="92" y="164"/>
                    </a:lnTo>
                    <a:lnTo>
                      <a:pt x="92" y="169"/>
                    </a:lnTo>
                    <a:lnTo>
                      <a:pt x="92" y="172"/>
                    </a:lnTo>
                    <a:lnTo>
                      <a:pt x="88" y="172"/>
                    </a:lnTo>
                    <a:lnTo>
                      <a:pt x="88" y="176"/>
                    </a:lnTo>
                    <a:lnTo>
                      <a:pt x="85" y="180"/>
                    </a:lnTo>
                    <a:lnTo>
                      <a:pt x="85" y="184"/>
                    </a:lnTo>
                    <a:lnTo>
                      <a:pt x="80" y="184"/>
                    </a:lnTo>
                    <a:lnTo>
                      <a:pt x="77" y="188"/>
                    </a:lnTo>
                    <a:lnTo>
                      <a:pt x="72" y="188"/>
                    </a:lnTo>
                    <a:lnTo>
                      <a:pt x="68" y="188"/>
                    </a:lnTo>
                    <a:lnTo>
                      <a:pt x="65" y="188"/>
                    </a:lnTo>
                    <a:lnTo>
                      <a:pt x="60" y="188"/>
                    </a:lnTo>
                    <a:lnTo>
                      <a:pt x="56" y="188"/>
                    </a:lnTo>
                    <a:lnTo>
                      <a:pt x="56" y="184"/>
                    </a:lnTo>
                    <a:lnTo>
                      <a:pt x="44" y="180"/>
                    </a:lnTo>
                    <a:lnTo>
                      <a:pt x="36" y="176"/>
                    </a:lnTo>
                    <a:lnTo>
                      <a:pt x="28" y="172"/>
                    </a:lnTo>
                    <a:lnTo>
                      <a:pt x="21" y="164"/>
                    </a:lnTo>
                    <a:lnTo>
                      <a:pt x="16" y="160"/>
                    </a:lnTo>
                    <a:lnTo>
                      <a:pt x="12" y="152"/>
                    </a:lnTo>
                    <a:lnTo>
                      <a:pt x="9" y="144"/>
                    </a:lnTo>
                    <a:lnTo>
                      <a:pt x="4" y="132"/>
                    </a:lnTo>
                    <a:lnTo>
                      <a:pt x="0" y="123"/>
                    </a:lnTo>
                    <a:lnTo>
                      <a:pt x="0" y="116"/>
                    </a:lnTo>
                    <a:lnTo>
                      <a:pt x="0" y="108"/>
                    </a:lnTo>
                    <a:lnTo>
                      <a:pt x="0" y="100"/>
                    </a:lnTo>
                    <a:lnTo>
                      <a:pt x="0" y="92"/>
                    </a:lnTo>
                    <a:lnTo>
                      <a:pt x="0" y="84"/>
                    </a:lnTo>
                    <a:lnTo>
                      <a:pt x="4" y="76"/>
                    </a:lnTo>
                    <a:lnTo>
                      <a:pt x="4" y="64"/>
                    </a:lnTo>
                    <a:lnTo>
                      <a:pt x="9" y="56"/>
                    </a:lnTo>
                    <a:lnTo>
                      <a:pt x="16" y="48"/>
                    </a:lnTo>
                    <a:lnTo>
                      <a:pt x="21" y="36"/>
                    </a:lnTo>
                    <a:lnTo>
                      <a:pt x="24" y="28"/>
                    </a:lnTo>
                    <a:lnTo>
                      <a:pt x="32" y="20"/>
                    </a:lnTo>
                    <a:lnTo>
                      <a:pt x="36" y="16"/>
                    </a:lnTo>
                    <a:lnTo>
                      <a:pt x="44" y="13"/>
                    </a:lnTo>
                    <a:lnTo>
                      <a:pt x="53" y="8"/>
                    </a:lnTo>
                    <a:lnTo>
                      <a:pt x="60" y="4"/>
                    </a:lnTo>
                    <a:lnTo>
                      <a:pt x="68" y="4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92" y="0"/>
                    </a:lnTo>
                    <a:lnTo>
                      <a:pt x="100" y="4"/>
                    </a:lnTo>
                    <a:lnTo>
                      <a:pt x="109" y="4"/>
                    </a:lnTo>
                    <a:lnTo>
                      <a:pt x="116" y="8"/>
                    </a:lnTo>
                    <a:lnTo>
                      <a:pt x="124" y="8"/>
                    </a:lnTo>
                    <a:lnTo>
                      <a:pt x="128" y="13"/>
                    </a:lnTo>
                    <a:lnTo>
                      <a:pt x="132" y="16"/>
                    </a:lnTo>
                    <a:lnTo>
                      <a:pt x="136" y="16"/>
                    </a:lnTo>
                    <a:lnTo>
                      <a:pt x="144" y="20"/>
                    </a:lnTo>
                    <a:lnTo>
                      <a:pt x="148" y="24"/>
                    </a:lnTo>
                    <a:lnTo>
                      <a:pt x="153" y="28"/>
                    </a:lnTo>
                    <a:lnTo>
                      <a:pt x="156" y="32"/>
                    </a:lnTo>
                    <a:lnTo>
                      <a:pt x="160" y="40"/>
                    </a:lnTo>
                    <a:lnTo>
                      <a:pt x="168" y="44"/>
                    </a:lnTo>
                    <a:lnTo>
                      <a:pt x="172" y="48"/>
                    </a:lnTo>
                    <a:lnTo>
                      <a:pt x="177" y="56"/>
                    </a:lnTo>
                    <a:lnTo>
                      <a:pt x="180" y="60"/>
                    </a:lnTo>
                    <a:lnTo>
                      <a:pt x="184" y="69"/>
                    </a:lnTo>
                    <a:lnTo>
                      <a:pt x="184" y="76"/>
                    </a:lnTo>
                    <a:lnTo>
                      <a:pt x="188" y="84"/>
                    </a:lnTo>
                    <a:lnTo>
                      <a:pt x="197" y="100"/>
                    </a:lnTo>
                    <a:lnTo>
                      <a:pt x="204" y="116"/>
                    </a:lnTo>
                    <a:lnTo>
                      <a:pt x="212" y="132"/>
                    </a:lnTo>
                    <a:lnTo>
                      <a:pt x="221" y="148"/>
                    </a:lnTo>
                    <a:lnTo>
                      <a:pt x="224" y="164"/>
                    </a:lnTo>
                    <a:lnTo>
                      <a:pt x="232" y="176"/>
                    </a:lnTo>
                    <a:lnTo>
                      <a:pt x="236" y="188"/>
                    </a:lnTo>
                    <a:lnTo>
                      <a:pt x="244" y="196"/>
                    </a:lnTo>
                    <a:lnTo>
                      <a:pt x="248" y="208"/>
                    </a:lnTo>
                    <a:lnTo>
                      <a:pt x="253" y="216"/>
                    </a:lnTo>
                    <a:lnTo>
                      <a:pt x="260" y="225"/>
                    </a:lnTo>
                    <a:lnTo>
                      <a:pt x="265" y="232"/>
                    </a:lnTo>
                    <a:lnTo>
                      <a:pt x="268" y="236"/>
                    </a:lnTo>
                    <a:lnTo>
                      <a:pt x="268" y="240"/>
                    </a:lnTo>
                    <a:lnTo>
                      <a:pt x="272" y="244"/>
                    </a:lnTo>
                    <a:lnTo>
                      <a:pt x="277" y="248"/>
                    </a:lnTo>
                    <a:lnTo>
                      <a:pt x="316" y="136"/>
                    </a:lnTo>
                    <a:lnTo>
                      <a:pt x="316" y="132"/>
                    </a:lnTo>
                    <a:lnTo>
                      <a:pt x="316" y="128"/>
                    </a:lnTo>
                    <a:lnTo>
                      <a:pt x="316" y="123"/>
                    </a:lnTo>
                    <a:lnTo>
                      <a:pt x="316" y="120"/>
                    </a:lnTo>
                    <a:lnTo>
                      <a:pt x="316" y="116"/>
                    </a:lnTo>
                    <a:lnTo>
                      <a:pt x="316" y="113"/>
                    </a:lnTo>
                    <a:lnTo>
                      <a:pt x="316" y="108"/>
                    </a:lnTo>
                    <a:lnTo>
                      <a:pt x="312" y="104"/>
                    </a:lnTo>
                    <a:lnTo>
                      <a:pt x="309" y="100"/>
                    </a:lnTo>
                    <a:lnTo>
                      <a:pt x="309" y="96"/>
                    </a:lnTo>
                    <a:lnTo>
                      <a:pt x="304" y="92"/>
                    </a:lnTo>
                    <a:lnTo>
                      <a:pt x="300" y="88"/>
                    </a:lnTo>
                    <a:lnTo>
                      <a:pt x="297" y="84"/>
                    </a:lnTo>
                    <a:lnTo>
                      <a:pt x="292" y="80"/>
                    </a:lnTo>
                    <a:lnTo>
                      <a:pt x="284" y="76"/>
                    </a:lnTo>
                    <a:lnTo>
                      <a:pt x="280" y="76"/>
                    </a:lnTo>
                    <a:lnTo>
                      <a:pt x="284" y="64"/>
                    </a:lnTo>
                    <a:lnTo>
                      <a:pt x="360" y="104"/>
                    </a:lnTo>
                    <a:lnTo>
                      <a:pt x="297" y="279"/>
                    </a:lnTo>
                    <a:lnTo>
                      <a:pt x="272" y="272"/>
                    </a:lnTo>
                    <a:lnTo>
                      <a:pt x="268" y="268"/>
                    </a:lnTo>
                    <a:lnTo>
                      <a:pt x="265" y="264"/>
                    </a:lnTo>
                    <a:lnTo>
                      <a:pt x="260" y="256"/>
                    </a:lnTo>
                    <a:lnTo>
                      <a:pt x="256" y="252"/>
                    </a:lnTo>
                    <a:lnTo>
                      <a:pt x="253" y="244"/>
                    </a:lnTo>
                    <a:lnTo>
                      <a:pt x="248" y="240"/>
                    </a:lnTo>
                    <a:lnTo>
                      <a:pt x="244" y="232"/>
                    </a:lnTo>
                    <a:lnTo>
                      <a:pt x="241" y="225"/>
                    </a:lnTo>
                    <a:lnTo>
                      <a:pt x="236" y="216"/>
                    </a:lnTo>
                    <a:lnTo>
                      <a:pt x="228" y="208"/>
                    </a:lnTo>
                    <a:lnTo>
                      <a:pt x="224" y="196"/>
                    </a:lnTo>
                    <a:lnTo>
                      <a:pt x="221" y="188"/>
                    </a:lnTo>
                    <a:lnTo>
                      <a:pt x="216" y="176"/>
                    </a:lnTo>
                    <a:lnTo>
                      <a:pt x="209" y="169"/>
                    </a:lnTo>
                    <a:lnTo>
                      <a:pt x="204" y="156"/>
                    </a:lnTo>
                    <a:lnTo>
                      <a:pt x="197" y="144"/>
                    </a:lnTo>
                    <a:lnTo>
                      <a:pt x="192" y="132"/>
                    </a:lnTo>
                    <a:lnTo>
                      <a:pt x="188" y="123"/>
                    </a:lnTo>
                    <a:lnTo>
                      <a:pt x="184" y="113"/>
                    </a:lnTo>
                    <a:lnTo>
                      <a:pt x="177" y="104"/>
                    </a:lnTo>
                    <a:lnTo>
                      <a:pt x="172" y="96"/>
                    </a:lnTo>
                    <a:lnTo>
                      <a:pt x="168" y="88"/>
                    </a:lnTo>
                    <a:lnTo>
                      <a:pt x="160" y="80"/>
                    </a:lnTo>
                    <a:lnTo>
                      <a:pt x="156" y="76"/>
                    </a:lnTo>
                    <a:lnTo>
                      <a:pt x="148" y="69"/>
                    </a:lnTo>
                    <a:lnTo>
                      <a:pt x="144" y="64"/>
                    </a:lnTo>
                    <a:lnTo>
                      <a:pt x="136" y="56"/>
                    </a:lnTo>
                    <a:lnTo>
                      <a:pt x="132" y="52"/>
                    </a:lnTo>
                    <a:lnTo>
                      <a:pt x="128" y="48"/>
                    </a:lnTo>
                    <a:lnTo>
                      <a:pt x="121" y="44"/>
                    </a:lnTo>
                    <a:lnTo>
                      <a:pt x="116" y="44"/>
                    </a:lnTo>
                    <a:lnTo>
                      <a:pt x="109" y="4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" name="Freeform 87"/>
              <p:cNvSpPr>
                <a:spLocks noEditPoints="1" noChangeArrowheads="1"/>
              </p:cNvSpPr>
              <p:nvPr/>
            </p:nvSpPr>
            <p:spPr bwMode="auto">
              <a:xfrm>
                <a:off x="1121" y="2435"/>
                <a:ext cx="85" cy="59"/>
              </a:xfrm>
              <a:custGeom>
                <a:avLst/>
                <a:gdLst>
                  <a:gd name="T0" fmla="*/ 16 w 340"/>
                  <a:gd name="T1" fmla="*/ 72 h 232"/>
                  <a:gd name="T2" fmla="*/ 24 w 340"/>
                  <a:gd name="T3" fmla="*/ 96 h 232"/>
                  <a:gd name="T4" fmla="*/ 44 w 340"/>
                  <a:gd name="T5" fmla="*/ 120 h 232"/>
                  <a:gd name="T6" fmla="*/ 77 w 340"/>
                  <a:gd name="T7" fmla="*/ 140 h 232"/>
                  <a:gd name="T8" fmla="*/ 116 w 340"/>
                  <a:gd name="T9" fmla="*/ 164 h 232"/>
                  <a:gd name="T10" fmla="*/ 165 w 340"/>
                  <a:gd name="T11" fmla="*/ 184 h 232"/>
                  <a:gd name="T12" fmla="*/ 212 w 340"/>
                  <a:gd name="T13" fmla="*/ 196 h 232"/>
                  <a:gd name="T14" fmla="*/ 253 w 340"/>
                  <a:gd name="T15" fmla="*/ 201 h 232"/>
                  <a:gd name="T16" fmla="*/ 284 w 340"/>
                  <a:gd name="T17" fmla="*/ 196 h 232"/>
                  <a:gd name="T18" fmla="*/ 309 w 340"/>
                  <a:gd name="T19" fmla="*/ 184 h 232"/>
                  <a:gd name="T20" fmla="*/ 321 w 340"/>
                  <a:gd name="T21" fmla="*/ 168 h 232"/>
                  <a:gd name="T22" fmla="*/ 321 w 340"/>
                  <a:gd name="T23" fmla="*/ 148 h 232"/>
                  <a:gd name="T24" fmla="*/ 312 w 340"/>
                  <a:gd name="T25" fmla="*/ 124 h 232"/>
                  <a:gd name="T26" fmla="*/ 289 w 340"/>
                  <a:gd name="T27" fmla="*/ 104 h 232"/>
                  <a:gd name="T28" fmla="*/ 253 w 340"/>
                  <a:gd name="T29" fmla="*/ 80 h 232"/>
                  <a:gd name="T30" fmla="*/ 209 w 340"/>
                  <a:gd name="T31" fmla="*/ 60 h 232"/>
                  <a:gd name="T32" fmla="*/ 160 w 340"/>
                  <a:gd name="T33" fmla="*/ 45 h 232"/>
                  <a:gd name="T34" fmla="*/ 116 w 340"/>
                  <a:gd name="T35" fmla="*/ 33 h 232"/>
                  <a:gd name="T36" fmla="*/ 77 w 340"/>
                  <a:gd name="T37" fmla="*/ 28 h 232"/>
                  <a:gd name="T38" fmla="*/ 48 w 340"/>
                  <a:gd name="T39" fmla="*/ 36 h 232"/>
                  <a:gd name="T40" fmla="*/ 28 w 340"/>
                  <a:gd name="T41" fmla="*/ 48 h 232"/>
                  <a:gd name="T42" fmla="*/ 336 w 340"/>
                  <a:gd name="T43" fmla="*/ 176 h 232"/>
                  <a:gd name="T44" fmla="*/ 321 w 340"/>
                  <a:gd name="T45" fmla="*/ 201 h 232"/>
                  <a:gd name="T46" fmla="*/ 292 w 340"/>
                  <a:gd name="T47" fmla="*/ 220 h 232"/>
                  <a:gd name="T48" fmla="*/ 253 w 340"/>
                  <a:gd name="T49" fmla="*/ 232 h 232"/>
                  <a:gd name="T50" fmla="*/ 209 w 340"/>
                  <a:gd name="T51" fmla="*/ 232 h 232"/>
                  <a:gd name="T52" fmla="*/ 153 w 340"/>
                  <a:gd name="T53" fmla="*/ 220 h 232"/>
                  <a:gd name="T54" fmla="*/ 100 w 340"/>
                  <a:gd name="T55" fmla="*/ 196 h 232"/>
                  <a:gd name="T56" fmla="*/ 56 w 340"/>
                  <a:gd name="T57" fmla="*/ 172 h 232"/>
                  <a:gd name="T58" fmla="*/ 24 w 340"/>
                  <a:gd name="T59" fmla="*/ 140 h 232"/>
                  <a:gd name="T60" fmla="*/ 4 w 340"/>
                  <a:gd name="T61" fmla="*/ 108 h 232"/>
                  <a:gd name="T62" fmla="*/ 0 w 340"/>
                  <a:gd name="T63" fmla="*/ 77 h 232"/>
                  <a:gd name="T64" fmla="*/ 9 w 340"/>
                  <a:gd name="T65" fmla="*/ 45 h 232"/>
                  <a:gd name="T66" fmla="*/ 28 w 340"/>
                  <a:gd name="T67" fmla="*/ 20 h 232"/>
                  <a:gd name="T68" fmla="*/ 60 w 340"/>
                  <a:gd name="T69" fmla="*/ 4 h 232"/>
                  <a:gd name="T70" fmla="*/ 100 w 340"/>
                  <a:gd name="T71" fmla="*/ 0 h 232"/>
                  <a:gd name="T72" fmla="*/ 148 w 340"/>
                  <a:gd name="T73" fmla="*/ 4 h 232"/>
                  <a:gd name="T74" fmla="*/ 204 w 340"/>
                  <a:gd name="T75" fmla="*/ 20 h 232"/>
                  <a:gd name="T76" fmla="*/ 256 w 340"/>
                  <a:gd name="T77" fmla="*/ 45 h 232"/>
                  <a:gd name="T78" fmla="*/ 296 w 340"/>
                  <a:gd name="T79" fmla="*/ 68 h 232"/>
                  <a:gd name="T80" fmla="*/ 324 w 340"/>
                  <a:gd name="T81" fmla="*/ 100 h 232"/>
                  <a:gd name="T82" fmla="*/ 340 w 340"/>
                  <a:gd name="T83" fmla="*/ 133 h 232"/>
                  <a:gd name="T84" fmla="*/ 340 w 340"/>
                  <a:gd name="T85" fmla="*/ 16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0" h="231">
                    <a:moveTo>
                      <a:pt x="21" y="60"/>
                    </a:moveTo>
                    <a:lnTo>
                      <a:pt x="21" y="68"/>
                    </a:lnTo>
                    <a:lnTo>
                      <a:pt x="16" y="72"/>
                    </a:lnTo>
                    <a:lnTo>
                      <a:pt x="21" y="80"/>
                    </a:lnTo>
                    <a:lnTo>
                      <a:pt x="24" y="89"/>
                    </a:lnTo>
                    <a:lnTo>
                      <a:pt x="24" y="96"/>
                    </a:lnTo>
                    <a:lnTo>
                      <a:pt x="33" y="104"/>
                    </a:lnTo>
                    <a:lnTo>
                      <a:pt x="36" y="112"/>
                    </a:lnTo>
                    <a:lnTo>
                      <a:pt x="44" y="120"/>
                    </a:lnTo>
                    <a:lnTo>
                      <a:pt x="53" y="128"/>
                    </a:lnTo>
                    <a:lnTo>
                      <a:pt x="65" y="136"/>
                    </a:lnTo>
                    <a:lnTo>
                      <a:pt x="77" y="140"/>
                    </a:lnTo>
                    <a:lnTo>
                      <a:pt x="89" y="148"/>
                    </a:lnTo>
                    <a:lnTo>
                      <a:pt x="100" y="156"/>
                    </a:lnTo>
                    <a:lnTo>
                      <a:pt x="116" y="164"/>
                    </a:lnTo>
                    <a:lnTo>
                      <a:pt x="128" y="172"/>
                    </a:lnTo>
                    <a:lnTo>
                      <a:pt x="148" y="176"/>
                    </a:lnTo>
                    <a:lnTo>
                      <a:pt x="165" y="184"/>
                    </a:lnTo>
                    <a:lnTo>
                      <a:pt x="180" y="189"/>
                    </a:lnTo>
                    <a:lnTo>
                      <a:pt x="196" y="192"/>
                    </a:lnTo>
                    <a:lnTo>
                      <a:pt x="212" y="196"/>
                    </a:lnTo>
                    <a:lnTo>
                      <a:pt x="228" y="196"/>
                    </a:lnTo>
                    <a:lnTo>
                      <a:pt x="240" y="201"/>
                    </a:lnTo>
                    <a:lnTo>
                      <a:pt x="253" y="201"/>
                    </a:lnTo>
                    <a:lnTo>
                      <a:pt x="265" y="201"/>
                    </a:lnTo>
                    <a:lnTo>
                      <a:pt x="277" y="196"/>
                    </a:lnTo>
                    <a:lnTo>
                      <a:pt x="284" y="196"/>
                    </a:lnTo>
                    <a:lnTo>
                      <a:pt x="296" y="192"/>
                    </a:lnTo>
                    <a:lnTo>
                      <a:pt x="300" y="189"/>
                    </a:lnTo>
                    <a:lnTo>
                      <a:pt x="309" y="184"/>
                    </a:lnTo>
                    <a:lnTo>
                      <a:pt x="312" y="180"/>
                    </a:lnTo>
                    <a:lnTo>
                      <a:pt x="316" y="176"/>
                    </a:lnTo>
                    <a:lnTo>
                      <a:pt x="321" y="168"/>
                    </a:lnTo>
                    <a:lnTo>
                      <a:pt x="321" y="160"/>
                    </a:lnTo>
                    <a:lnTo>
                      <a:pt x="324" y="156"/>
                    </a:lnTo>
                    <a:lnTo>
                      <a:pt x="321" y="148"/>
                    </a:lnTo>
                    <a:lnTo>
                      <a:pt x="321" y="140"/>
                    </a:lnTo>
                    <a:lnTo>
                      <a:pt x="316" y="133"/>
                    </a:lnTo>
                    <a:lnTo>
                      <a:pt x="312" y="124"/>
                    </a:lnTo>
                    <a:lnTo>
                      <a:pt x="304" y="116"/>
                    </a:lnTo>
                    <a:lnTo>
                      <a:pt x="296" y="112"/>
                    </a:lnTo>
                    <a:lnTo>
                      <a:pt x="289" y="104"/>
                    </a:lnTo>
                    <a:lnTo>
                      <a:pt x="277" y="96"/>
                    </a:lnTo>
                    <a:lnTo>
                      <a:pt x="265" y="89"/>
                    </a:lnTo>
                    <a:lnTo>
                      <a:pt x="253" y="80"/>
                    </a:lnTo>
                    <a:lnTo>
                      <a:pt x="240" y="72"/>
                    </a:lnTo>
                    <a:lnTo>
                      <a:pt x="224" y="68"/>
                    </a:lnTo>
                    <a:lnTo>
                      <a:pt x="209" y="60"/>
                    </a:lnTo>
                    <a:lnTo>
                      <a:pt x="192" y="56"/>
                    </a:lnTo>
                    <a:lnTo>
                      <a:pt x="177" y="48"/>
                    </a:lnTo>
                    <a:lnTo>
                      <a:pt x="160" y="45"/>
                    </a:lnTo>
                    <a:lnTo>
                      <a:pt x="144" y="40"/>
                    </a:lnTo>
                    <a:lnTo>
                      <a:pt x="128" y="36"/>
                    </a:lnTo>
                    <a:lnTo>
                      <a:pt x="116" y="33"/>
                    </a:lnTo>
                    <a:lnTo>
                      <a:pt x="100" y="33"/>
                    </a:lnTo>
                    <a:lnTo>
                      <a:pt x="89" y="28"/>
                    </a:lnTo>
                    <a:lnTo>
                      <a:pt x="77" y="28"/>
                    </a:lnTo>
                    <a:lnTo>
                      <a:pt x="65" y="28"/>
                    </a:lnTo>
                    <a:lnTo>
                      <a:pt x="56" y="33"/>
                    </a:lnTo>
                    <a:lnTo>
                      <a:pt x="48" y="36"/>
                    </a:lnTo>
                    <a:lnTo>
                      <a:pt x="40" y="36"/>
                    </a:lnTo>
                    <a:lnTo>
                      <a:pt x="33" y="45"/>
                    </a:lnTo>
                    <a:lnTo>
                      <a:pt x="28" y="48"/>
                    </a:lnTo>
                    <a:lnTo>
                      <a:pt x="24" y="52"/>
                    </a:lnTo>
                    <a:lnTo>
                      <a:pt x="21" y="60"/>
                    </a:lnTo>
                    <a:close/>
                    <a:moveTo>
                      <a:pt x="336" y="176"/>
                    </a:moveTo>
                    <a:lnTo>
                      <a:pt x="333" y="184"/>
                    </a:lnTo>
                    <a:lnTo>
                      <a:pt x="324" y="192"/>
                    </a:lnTo>
                    <a:lnTo>
                      <a:pt x="321" y="201"/>
                    </a:lnTo>
                    <a:lnTo>
                      <a:pt x="312" y="208"/>
                    </a:lnTo>
                    <a:lnTo>
                      <a:pt x="300" y="216"/>
                    </a:lnTo>
                    <a:lnTo>
                      <a:pt x="292" y="220"/>
                    </a:lnTo>
                    <a:lnTo>
                      <a:pt x="280" y="224"/>
                    </a:lnTo>
                    <a:lnTo>
                      <a:pt x="268" y="228"/>
                    </a:lnTo>
                    <a:lnTo>
                      <a:pt x="253" y="232"/>
                    </a:lnTo>
                    <a:lnTo>
                      <a:pt x="240" y="232"/>
                    </a:lnTo>
                    <a:lnTo>
                      <a:pt x="224" y="232"/>
                    </a:lnTo>
                    <a:lnTo>
                      <a:pt x="209" y="232"/>
                    </a:lnTo>
                    <a:lnTo>
                      <a:pt x="189" y="228"/>
                    </a:lnTo>
                    <a:lnTo>
                      <a:pt x="172" y="224"/>
                    </a:lnTo>
                    <a:lnTo>
                      <a:pt x="153" y="220"/>
                    </a:lnTo>
                    <a:lnTo>
                      <a:pt x="133" y="212"/>
                    </a:lnTo>
                    <a:lnTo>
                      <a:pt x="116" y="204"/>
                    </a:lnTo>
                    <a:lnTo>
                      <a:pt x="100" y="196"/>
                    </a:lnTo>
                    <a:lnTo>
                      <a:pt x="84" y="189"/>
                    </a:lnTo>
                    <a:lnTo>
                      <a:pt x="68" y="180"/>
                    </a:lnTo>
                    <a:lnTo>
                      <a:pt x="56" y="172"/>
                    </a:lnTo>
                    <a:lnTo>
                      <a:pt x="44" y="164"/>
                    </a:lnTo>
                    <a:lnTo>
                      <a:pt x="36" y="152"/>
                    </a:lnTo>
                    <a:lnTo>
                      <a:pt x="24" y="140"/>
                    </a:lnTo>
                    <a:lnTo>
                      <a:pt x="16" y="133"/>
                    </a:lnTo>
                    <a:lnTo>
                      <a:pt x="9" y="120"/>
                    </a:lnTo>
                    <a:lnTo>
                      <a:pt x="4" y="108"/>
                    </a:lnTo>
                    <a:lnTo>
                      <a:pt x="4" y="100"/>
                    </a:lnTo>
                    <a:lnTo>
                      <a:pt x="0" y="89"/>
                    </a:lnTo>
                    <a:lnTo>
                      <a:pt x="0" y="77"/>
                    </a:lnTo>
                    <a:lnTo>
                      <a:pt x="4" y="68"/>
                    </a:lnTo>
                    <a:lnTo>
                      <a:pt x="4" y="56"/>
                    </a:lnTo>
                    <a:lnTo>
                      <a:pt x="9" y="45"/>
                    </a:lnTo>
                    <a:lnTo>
                      <a:pt x="16" y="36"/>
                    </a:lnTo>
                    <a:lnTo>
                      <a:pt x="24" y="28"/>
                    </a:lnTo>
                    <a:lnTo>
                      <a:pt x="28" y="20"/>
                    </a:lnTo>
                    <a:lnTo>
                      <a:pt x="40" y="16"/>
                    </a:lnTo>
                    <a:lnTo>
                      <a:pt x="48" y="8"/>
                    </a:lnTo>
                    <a:lnTo>
                      <a:pt x="60" y="4"/>
                    </a:lnTo>
                    <a:lnTo>
                      <a:pt x="72" y="4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16" y="0"/>
                    </a:lnTo>
                    <a:lnTo>
                      <a:pt x="133" y="0"/>
                    </a:lnTo>
                    <a:lnTo>
                      <a:pt x="148" y="4"/>
                    </a:lnTo>
                    <a:lnTo>
                      <a:pt x="168" y="8"/>
                    </a:lnTo>
                    <a:lnTo>
                      <a:pt x="184" y="12"/>
                    </a:lnTo>
                    <a:lnTo>
                      <a:pt x="204" y="20"/>
                    </a:lnTo>
                    <a:lnTo>
                      <a:pt x="224" y="24"/>
                    </a:lnTo>
                    <a:lnTo>
                      <a:pt x="240" y="33"/>
                    </a:lnTo>
                    <a:lnTo>
                      <a:pt x="256" y="45"/>
                    </a:lnTo>
                    <a:lnTo>
                      <a:pt x="272" y="52"/>
                    </a:lnTo>
                    <a:lnTo>
                      <a:pt x="284" y="60"/>
                    </a:lnTo>
                    <a:lnTo>
                      <a:pt x="296" y="68"/>
                    </a:lnTo>
                    <a:lnTo>
                      <a:pt x="309" y="80"/>
                    </a:lnTo>
                    <a:lnTo>
                      <a:pt x="316" y="92"/>
                    </a:lnTo>
                    <a:lnTo>
                      <a:pt x="324" y="100"/>
                    </a:lnTo>
                    <a:lnTo>
                      <a:pt x="328" y="112"/>
                    </a:lnTo>
                    <a:lnTo>
                      <a:pt x="336" y="124"/>
                    </a:lnTo>
                    <a:lnTo>
                      <a:pt x="340" y="133"/>
                    </a:lnTo>
                    <a:lnTo>
                      <a:pt x="340" y="145"/>
                    </a:lnTo>
                    <a:lnTo>
                      <a:pt x="340" y="156"/>
                    </a:lnTo>
                    <a:lnTo>
                      <a:pt x="340" y="164"/>
                    </a:lnTo>
                    <a:lnTo>
                      <a:pt x="336" y="17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" name="Freeform 88"/>
              <p:cNvSpPr>
                <a:spLocks noChangeArrowheads="1"/>
              </p:cNvSpPr>
              <p:nvPr/>
            </p:nvSpPr>
            <p:spPr bwMode="auto">
              <a:xfrm>
                <a:off x="1228" y="2192"/>
                <a:ext cx="84" cy="68"/>
              </a:xfrm>
              <a:custGeom>
                <a:avLst/>
                <a:gdLst>
                  <a:gd name="T0" fmla="*/ 308 w 337"/>
                  <a:gd name="T1" fmla="*/ 105 h 276"/>
                  <a:gd name="T2" fmla="*/ 329 w 337"/>
                  <a:gd name="T3" fmla="*/ 137 h 276"/>
                  <a:gd name="T4" fmla="*/ 337 w 337"/>
                  <a:gd name="T5" fmla="*/ 173 h 276"/>
                  <a:gd name="T6" fmla="*/ 324 w 337"/>
                  <a:gd name="T7" fmla="*/ 217 h 276"/>
                  <a:gd name="T8" fmla="*/ 305 w 337"/>
                  <a:gd name="T9" fmla="*/ 249 h 276"/>
                  <a:gd name="T10" fmla="*/ 276 w 337"/>
                  <a:gd name="T11" fmla="*/ 268 h 276"/>
                  <a:gd name="T12" fmla="*/ 249 w 337"/>
                  <a:gd name="T13" fmla="*/ 276 h 276"/>
                  <a:gd name="T14" fmla="*/ 224 w 337"/>
                  <a:gd name="T15" fmla="*/ 273 h 276"/>
                  <a:gd name="T16" fmla="*/ 208 w 337"/>
                  <a:gd name="T17" fmla="*/ 264 h 276"/>
                  <a:gd name="T18" fmla="*/ 200 w 337"/>
                  <a:gd name="T19" fmla="*/ 249 h 276"/>
                  <a:gd name="T20" fmla="*/ 205 w 337"/>
                  <a:gd name="T21" fmla="*/ 232 h 276"/>
                  <a:gd name="T22" fmla="*/ 217 w 337"/>
                  <a:gd name="T23" fmla="*/ 224 h 276"/>
                  <a:gd name="T24" fmla="*/ 232 w 337"/>
                  <a:gd name="T25" fmla="*/ 224 h 276"/>
                  <a:gd name="T26" fmla="*/ 240 w 337"/>
                  <a:gd name="T27" fmla="*/ 232 h 276"/>
                  <a:gd name="T28" fmla="*/ 249 w 337"/>
                  <a:gd name="T29" fmla="*/ 241 h 276"/>
                  <a:gd name="T30" fmla="*/ 261 w 337"/>
                  <a:gd name="T31" fmla="*/ 249 h 276"/>
                  <a:gd name="T32" fmla="*/ 273 w 337"/>
                  <a:gd name="T33" fmla="*/ 252 h 276"/>
                  <a:gd name="T34" fmla="*/ 284 w 337"/>
                  <a:gd name="T35" fmla="*/ 244 h 276"/>
                  <a:gd name="T36" fmla="*/ 296 w 337"/>
                  <a:gd name="T37" fmla="*/ 232 h 276"/>
                  <a:gd name="T38" fmla="*/ 308 w 337"/>
                  <a:gd name="T39" fmla="*/ 212 h 276"/>
                  <a:gd name="T40" fmla="*/ 317 w 337"/>
                  <a:gd name="T41" fmla="*/ 185 h 276"/>
                  <a:gd name="T42" fmla="*/ 312 w 337"/>
                  <a:gd name="T43" fmla="*/ 156 h 276"/>
                  <a:gd name="T44" fmla="*/ 293 w 337"/>
                  <a:gd name="T45" fmla="*/ 132 h 276"/>
                  <a:gd name="T46" fmla="*/ 261 w 337"/>
                  <a:gd name="T47" fmla="*/ 112 h 276"/>
                  <a:gd name="T48" fmla="*/ 229 w 337"/>
                  <a:gd name="T49" fmla="*/ 105 h 276"/>
                  <a:gd name="T50" fmla="*/ 200 w 337"/>
                  <a:gd name="T51" fmla="*/ 105 h 276"/>
                  <a:gd name="T52" fmla="*/ 173 w 337"/>
                  <a:gd name="T53" fmla="*/ 124 h 276"/>
                  <a:gd name="T54" fmla="*/ 140 w 337"/>
                  <a:gd name="T55" fmla="*/ 144 h 276"/>
                  <a:gd name="T56" fmla="*/ 152 w 337"/>
                  <a:gd name="T57" fmla="*/ 117 h 276"/>
                  <a:gd name="T58" fmla="*/ 152 w 337"/>
                  <a:gd name="T59" fmla="*/ 85 h 276"/>
                  <a:gd name="T60" fmla="*/ 140 w 337"/>
                  <a:gd name="T61" fmla="*/ 64 h 276"/>
                  <a:gd name="T62" fmla="*/ 117 w 337"/>
                  <a:gd name="T63" fmla="*/ 44 h 276"/>
                  <a:gd name="T64" fmla="*/ 93 w 337"/>
                  <a:gd name="T65" fmla="*/ 32 h 276"/>
                  <a:gd name="T66" fmla="*/ 64 w 337"/>
                  <a:gd name="T67" fmla="*/ 32 h 276"/>
                  <a:gd name="T68" fmla="*/ 40 w 337"/>
                  <a:gd name="T69" fmla="*/ 41 h 276"/>
                  <a:gd name="T70" fmla="*/ 24 w 337"/>
                  <a:gd name="T71" fmla="*/ 61 h 276"/>
                  <a:gd name="T72" fmla="*/ 17 w 337"/>
                  <a:gd name="T73" fmla="*/ 76 h 276"/>
                  <a:gd name="T74" fmla="*/ 12 w 337"/>
                  <a:gd name="T75" fmla="*/ 93 h 276"/>
                  <a:gd name="T76" fmla="*/ 17 w 337"/>
                  <a:gd name="T77" fmla="*/ 108 h 276"/>
                  <a:gd name="T78" fmla="*/ 32 w 337"/>
                  <a:gd name="T79" fmla="*/ 120 h 276"/>
                  <a:gd name="T80" fmla="*/ 49 w 337"/>
                  <a:gd name="T81" fmla="*/ 124 h 276"/>
                  <a:gd name="T82" fmla="*/ 64 w 337"/>
                  <a:gd name="T83" fmla="*/ 129 h 276"/>
                  <a:gd name="T84" fmla="*/ 68 w 337"/>
                  <a:gd name="T85" fmla="*/ 141 h 276"/>
                  <a:gd name="T86" fmla="*/ 64 w 337"/>
                  <a:gd name="T87" fmla="*/ 152 h 276"/>
                  <a:gd name="T88" fmla="*/ 52 w 337"/>
                  <a:gd name="T89" fmla="*/ 161 h 276"/>
                  <a:gd name="T90" fmla="*/ 37 w 337"/>
                  <a:gd name="T91" fmla="*/ 161 h 276"/>
                  <a:gd name="T92" fmla="*/ 17 w 337"/>
                  <a:gd name="T93" fmla="*/ 144 h 276"/>
                  <a:gd name="T94" fmla="*/ 5 w 337"/>
                  <a:gd name="T95" fmla="*/ 117 h 276"/>
                  <a:gd name="T96" fmla="*/ 0 w 337"/>
                  <a:gd name="T97" fmla="*/ 85 h 276"/>
                  <a:gd name="T98" fmla="*/ 12 w 337"/>
                  <a:gd name="T99" fmla="*/ 56 h 276"/>
                  <a:gd name="T100" fmla="*/ 32 w 337"/>
                  <a:gd name="T101" fmla="*/ 24 h 276"/>
                  <a:gd name="T102" fmla="*/ 61 w 337"/>
                  <a:gd name="T103" fmla="*/ 8 h 276"/>
                  <a:gd name="T104" fmla="*/ 93 w 337"/>
                  <a:gd name="T105" fmla="*/ 0 h 276"/>
                  <a:gd name="T106" fmla="*/ 120 w 337"/>
                  <a:gd name="T107" fmla="*/ 8 h 276"/>
                  <a:gd name="T108" fmla="*/ 144 w 337"/>
                  <a:gd name="T109" fmla="*/ 24 h 276"/>
                  <a:gd name="T110" fmla="*/ 161 w 337"/>
                  <a:gd name="T111" fmla="*/ 44 h 276"/>
                  <a:gd name="T112" fmla="*/ 168 w 337"/>
                  <a:gd name="T113" fmla="*/ 68 h 276"/>
                  <a:gd name="T114" fmla="*/ 168 w 337"/>
                  <a:gd name="T115" fmla="*/ 96 h 276"/>
                  <a:gd name="T116" fmla="*/ 193 w 337"/>
                  <a:gd name="T117" fmla="*/ 88 h 276"/>
                  <a:gd name="T118" fmla="*/ 229 w 337"/>
                  <a:gd name="T119" fmla="*/ 76 h 276"/>
                  <a:gd name="T120" fmla="*/ 256 w 337"/>
                  <a:gd name="T121" fmla="*/ 76 h 276"/>
                  <a:gd name="T122" fmla="*/ 284 w 337"/>
                  <a:gd name="T123" fmla="*/ 85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7" h="276">
                    <a:moveTo>
                      <a:pt x="288" y="88"/>
                    </a:moveTo>
                    <a:lnTo>
                      <a:pt x="296" y="93"/>
                    </a:lnTo>
                    <a:lnTo>
                      <a:pt x="305" y="96"/>
                    </a:lnTo>
                    <a:lnTo>
                      <a:pt x="308" y="105"/>
                    </a:lnTo>
                    <a:lnTo>
                      <a:pt x="317" y="108"/>
                    </a:lnTo>
                    <a:lnTo>
                      <a:pt x="320" y="117"/>
                    </a:lnTo>
                    <a:lnTo>
                      <a:pt x="324" y="129"/>
                    </a:lnTo>
                    <a:lnTo>
                      <a:pt x="329" y="137"/>
                    </a:lnTo>
                    <a:lnTo>
                      <a:pt x="332" y="144"/>
                    </a:lnTo>
                    <a:lnTo>
                      <a:pt x="337" y="152"/>
                    </a:lnTo>
                    <a:lnTo>
                      <a:pt x="337" y="164"/>
                    </a:lnTo>
                    <a:lnTo>
                      <a:pt x="337" y="173"/>
                    </a:lnTo>
                    <a:lnTo>
                      <a:pt x="337" y="185"/>
                    </a:lnTo>
                    <a:lnTo>
                      <a:pt x="332" y="197"/>
                    </a:lnTo>
                    <a:lnTo>
                      <a:pt x="329" y="205"/>
                    </a:lnTo>
                    <a:lnTo>
                      <a:pt x="324" y="217"/>
                    </a:lnTo>
                    <a:lnTo>
                      <a:pt x="317" y="229"/>
                    </a:lnTo>
                    <a:lnTo>
                      <a:pt x="312" y="232"/>
                    </a:lnTo>
                    <a:lnTo>
                      <a:pt x="308" y="241"/>
                    </a:lnTo>
                    <a:lnTo>
                      <a:pt x="305" y="249"/>
                    </a:lnTo>
                    <a:lnTo>
                      <a:pt x="296" y="252"/>
                    </a:lnTo>
                    <a:lnTo>
                      <a:pt x="293" y="256"/>
                    </a:lnTo>
                    <a:lnTo>
                      <a:pt x="284" y="264"/>
                    </a:lnTo>
                    <a:lnTo>
                      <a:pt x="276" y="268"/>
                    </a:lnTo>
                    <a:lnTo>
                      <a:pt x="268" y="273"/>
                    </a:lnTo>
                    <a:lnTo>
                      <a:pt x="264" y="273"/>
                    </a:lnTo>
                    <a:lnTo>
                      <a:pt x="256" y="276"/>
                    </a:lnTo>
                    <a:lnTo>
                      <a:pt x="249" y="276"/>
                    </a:lnTo>
                    <a:lnTo>
                      <a:pt x="240" y="276"/>
                    </a:lnTo>
                    <a:lnTo>
                      <a:pt x="237" y="276"/>
                    </a:lnTo>
                    <a:lnTo>
                      <a:pt x="229" y="276"/>
                    </a:lnTo>
                    <a:lnTo>
                      <a:pt x="224" y="273"/>
                    </a:lnTo>
                    <a:lnTo>
                      <a:pt x="217" y="268"/>
                    </a:lnTo>
                    <a:lnTo>
                      <a:pt x="212" y="268"/>
                    </a:lnTo>
                    <a:lnTo>
                      <a:pt x="212" y="264"/>
                    </a:lnTo>
                    <a:lnTo>
                      <a:pt x="208" y="264"/>
                    </a:lnTo>
                    <a:lnTo>
                      <a:pt x="205" y="261"/>
                    </a:lnTo>
                    <a:lnTo>
                      <a:pt x="205" y="256"/>
                    </a:lnTo>
                    <a:lnTo>
                      <a:pt x="200" y="252"/>
                    </a:lnTo>
                    <a:lnTo>
                      <a:pt x="200" y="249"/>
                    </a:lnTo>
                    <a:lnTo>
                      <a:pt x="200" y="244"/>
                    </a:lnTo>
                    <a:lnTo>
                      <a:pt x="200" y="241"/>
                    </a:lnTo>
                    <a:lnTo>
                      <a:pt x="200" y="236"/>
                    </a:lnTo>
                    <a:lnTo>
                      <a:pt x="205" y="232"/>
                    </a:lnTo>
                    <a:lnTo>
                      <a:pt x="205" y="229"/>
                    </a:lnTo>
                    <a:lnTo>
                      <a:pt x="208" y="229"/>
                    </a:lnTo>
                    <a:lnTo>
                      <a:pt x="212" y="224"/>
                    </a:lnTo>
                    <a:lnTo>
                      <a:pt x="217" y="224"/>
                    </a:lnTo>
                    <a:lnTo>
                      <a:pt x="220" y="224"/>
                    </a:lnTo>
                    <a:lnTo>
                      <a:pt x="224" y="224"/>
                    </a:lnTo>
                    <a:lnTo>
                      <a:pt x="229" y="224"/>
                    </a:lnTo>
                    <a:lnTo>
                      <a:pt x="232" y="224"/>
                    </a:lnTo>
                    <a:lnTo>
                      <a:pt x="232" y="229"/>
                    </a:lnTo>
                    <a:lnTo>
                      <a:pt x="237" y="229"/>
                    </a:lnTo>
                    <a:lnTo>
                      <a:pt x="240" y="229"/>
                    </a:lnTo>
                    <a:lnTo>
                      <a:pt x="240" y="232"/>
                    </a:lnTo>
                    <a:lnTo>
                      <a:pt x="244" y="232"/>
                    </a:lnTo>
                    <a:lnTo>
                      <a:pt x="244" y="236"/>
                    </a:lnTo>
                    <a:lnTo>
                      <a:pt x="249" y="236"/>
                    </a:lnTo>
                    <a:lnTo>
                      <a:pt x="249" y="241"/>
                    </a:lnTo>
                    <a:lnTo>
                      <a:pt x="252" y="244"/>
                    </a:lnTo>
                    <a:lnTo>
                      <a:pt x="252" y="249"/>
                    </a:lnTo>
                    <a:lnTo>
                      <a:pt x="256" y="249"/>
                    </a:lnTo>
                    <a:lnTo>
                      <a:pt x="261" y="249"/>
                    </a:lnTo>
                    <a:lnTo>
                      <a:pt x="261" y="252"/>
                    </a:lnTo>
                    <a:lnTo>
                      <a:pt x="264" y="252"/>
                    </a:lnTo>
                    <a:lnTo>
                      <a:pt x="268" y="252"/>
                    </a:lnTo>
                    <a:lnTo>
                      <a:pt x="273" y="252"/>
                    </a:lnTo>
                    <a:lnTo>
                      <a:pt x="276" y="249"/>
                    </a:lnTo>
                    <a:lnTo>
                      <a:pt x="280" y="249"/>
                    </a:lnTo>
                    <a:lnTo>
                      <a:pt x="280" y="244"/>
                    </a:lnTo>
                    <a:lnTo>
                      <a:pt x="284" y="244"/>
                    </a:lnTo>
                    <a:lnTo>
                      <a:pt x="288" y="241"/>
                    </a:lnTo>
                    <a:lnTo>
                      <a:pt x="293" y="241"/>
                    </a:lnTo>
                    <a:lnTo>
                      <a:pt x="296" y="236"/>
                    </a:lnTo>
                    <a:lnTo>
                      <a:pt x="296" y="232"/>
                    </a:lnTo>
                    <a:lnTo>
                      <a:pt x="300" y="229"/>
                    </a:lnTo>
                    <a:lnTo>
                      <a:pt x="305" y="224"/>
                    </a:lnTo>
                    <a:lnTo>
                      <a:pt x="305" y="220"/>
                    </a:lnTo>
                    <a:lnTo>
                      <a:pt x="308" y="212"/>
                    </a:lnTo>
                    <a:lnTo>
                      <a:pt x="312" y="205"/>
                    </a:lnTo>
                    <a:lnTo>
                      <a:pt x="317" y="197"/>
                    </a:lnTo>
                    <a:lnTo>
                      <a:pt x="317" y="193"/>
                    </a:lnTo>
                    <a:lnTo>
                      <a:pt x="317" y="185"/>
                    </a:lnTo>
                    <a:lnTo>
                      <a:pt x="317" y="176"/>
                    </a:lnTo>
                    <a:lnTo>
                      <a:pt x="317" y="173"/>
                    </a:lnTo>
                    <a:lnTo>
                      <a:pt x="312" y="164"/>
                    </a:lnTo>
                    <a:lnTo>
                      <a:pt x="312" y="156"/>
                    </a:lnTo>
                    <a:lnTo>
                      <a:pt x="308" y="152"/>
                    </a:lnTo>
                    <a:lnTo>
                      <a:pt x="305" y="144"/>
                    </a:lnTo>
                    <a:lnTo>
                      <a:pt x="296" y="141"/>
                    </a:lnTo>
                    <a:lnTo>
                      <a:pt x="293" y="132"/>
                    </a:lnTo>
                    <a:lnTo>
                      <a:pt x="284" y="129"/>
                    </a:lnTo>
                    <a:lnTo>
                      <a:pt x="276" y="120"/>
                    </a:lnTo>
                    <a:lnTo>
                      <a:pt x="264" y="117"/>
                    </a:lnTo>
                    <a:lnTo>
                      <a:pt x="261" y="112"/>
                    </a:lnTo>
                    <a:lnTo>
                      <a:pt x="252" y="108"/>
                    </a:lnTo>
                    <a:lnTo>
                      <a:pt x="244" y="105"/>
                    </a:lnTo>
                    <a:lnTo>
                      <a:pt x="237" y="105"/>
                    </a:lnTo>
                    <a:lnTo>
                      <a:pt x="229" y="105"/>
                    </a:lnTo>
                    <a:lnTo>
                      <a:pt x="220" y="105"/>
                    </a:lnTo>
                    <a:lnTo>
                      <a:pt x="212" y="105"/>
                    </a:lnTo>
                    <a:lnTo>
                      <a:pt x="205" y="105"/>
                    </a:lnTo>
                    <a:lnTo>
                      <a:pt x="200" y="105"/>
                    </a:lnTo>
                    <a:lnTo>
                      <a:pt x="193" y="108"/>
                    </a:lnTo>
                    <a:lnTo>
                      <a:pt x="184" y="112"/>
                    </a:lnTo>
                    <a:lnTo>
                      <a:pt x="181" y="120"/>
                    </a:lnTo>
                    <a:lnTo>
                      <a:pt x="173" y="124"/>
                    </a:lnTo>
                    <a:lnTo>
                      <a:pt x="164" y="132"/>
                    </a:lnTo>
                    <a:lnTo>
                      <a:pt x="156" y="144"/>
                    </a:lnTo>
                    <a:lnTo>
                      <a:pt x="152" y="152"/>
                    </a:lnTo>
                    <a:lnTo>
                      <a:pt x="140" y="144"/>
                    </a:lnTo>
                    <a:lnTo>
                      <a:pt x="144" y="141"/>
                    </a:lnTo>
                    <a:lnTo>
                      <a:pt x="149" y="129"/>
                    </a:lnTo>
                    <a:lnTo>
                      <a:pt x="149" y="120"/>
                    </a:lnTo>
                    <a:lnTo>
                      <a:pt x="152" y="117"/>
                    </a:lnTo>
                    <a:lnTo>
                      <a:pt x="152" y="108"/>
                    </a:lnTo>
                    <a:lnTo>
                      <a:pt x="156" y="100"/>
                    </a:lnTo>
                    <a:lnTo>
                      <a:pt x="152" y="93"/>
                    </a:lnTo>
                    <a:lnTo>
                      <a:pt x="152" y="85"/>
                    </a:lnTo>
                    <a:lnTo>
                      <a:pt x="149" y="80"/>
                    </a:lnTo>
                    <a:lnTo>
                      <a:pt x="149" y="73"/>
                    </a:lnTo>
                    <a:lnTo>
                      <a:pt x="144" y="68"/>
                    </a:lnTo>
                    <a:lnTo>
                      <a:pt x="140" y="64"/>
                    </a:lnTo>
                    <a:lnTo>
                      <a:pt x="137" y="56"/>
                    </a:lnTo>
                    <a:lnTo>
                      <a:pt x="128" y="52"/>
                    </a:lnTo>
                    <a:lnTo>
                      <a:pt x="124" y="49"/>
                    </a:lnTo>
                    <a:lnTo>
                      <a:pt x="117" y="44"/>
                    </a:lnTo>
                    <a:lnTo>
                      <a:pt x="108" y="41"/>
                    </a:lnTo>
                    <a:lnTo>
                      <a:pt x="105" y="37"/>
                    </a:lnTo>
                    <a:lnTo>
                      <a:pt x="96" y="37"/>
                    </a:lnTo>
                    <a:lnTo>
                      <a:pt x="93" y="32"/>
                    </a:lnTo>
                    <a:lnTo>
                      <a:pt x="84" y="32"/>
                    </a:lnTo>
                    <a:lnTo>
                      <a:pt x="76" y="32"/>
                    </a:lnTo>
                    <a:lnTo>
                      <a:pt x="73" y="32"/>
                    </a:lnTo>
                    <a:lnTo>
                      <a:pt x="64" y="32"/>
                    </a:lnTo>
                    <a:lnTo>
                      <a:pt x="61" y="32"/>
                    </a:lnTo>
                    <a:lnTo>
                      <a:pt x="52" y="32"/>
                    </a:lnTo>
                    <a:lnTo>
                      <a:pt x="49" y="37"/>
                    </a:lnTo>
                    <a:lnTo>
                      <a:pt x="40" y="41"/>
                    </a:lnTo>
                    <a:lnTo>
                      <a:pt x="37" y="44"/>
                    </a:lnTo>
                    <a:lnTo>
                      <a:pt x="32" y="49"/>
                    </a:lnTo>
                    <a:lnTo>
                      <a:pt x="28" y="56"/>
                    </a:lnTo>
                    <a:lnTo>
                      <a:pt x="24" y="61"/>
                    </a:lnTo>
                    <a:lnTo>
                      <a:pt x="20" y="64"/>
                    </a:lnTo>
                    <a:lnTo>
                      <a:pt x="20" y="68"/>
                    </a:lnTo>
                    <a:lnTo>
                      <a:pt x="17" y="73"/>
                    </a:lnTo>
                    <a:lnTo>
                      <a:pt x="17" y="76"/>
                    </a:lnTo>
                    <a:lnTo>
                      <a:pt x="17" y="80"/>
                    </a:lnTo>
                    <a:lnTo>
                      <a:pt x="17" y="85"/>
                    </a:lnTo>
                    <a:lnTo>
                      <a:pt x="17" y="88"/>
                    </a:lnTo>
                    <a:lnTo>
                      <a:pt x="12" y="93"/>
                    </a:lnTo>
                    <a:lnTo>
                      <a:pt x="12" y="96"/>
                    </a:lnTo>
                    <a:lnTo>
                      <a:pt x="12" y="100"/>
                    </a:lnTo>
                    <a:lnTo>
                      <a:pt x="17" y="105"/>
                    </a:lnTo>
                    <a:lnTo>
                      <a:pt x="17" y="108"/>
                    </a:lnTo>
                    <a:lnTo>
                      <a:pt x="20" y="112"/>
                    </a:lnTo>
                    <a:lnTo>
                      <a:pt x="24" y="117"/>
                    </a:lnTo>
                    <a:lnTo>
                      <a:pt x="28" y="120"/>
                    </a:lnTo>
                    <a:lnTo>
                      <a:pt x="32" y="120"/>
                    </a:lnTo>
                    <a:lnTo>
                      <a:pt x="37" y="120"/>
                    </a:lnTo>
                    <a:lnTo>
                      <a:pt x="40" y="124"/>
                    </a:lnTo>
                    <a:lnTo>
                      <a:pt x="44" y="124"/>
                    </a:lnTo>
                    <a:lnTo>
                      <a:pt x="49" y="124"/>
                    </a:lnTo>
                    <a:lnTo>
                      <a:pt x="52" y="124"/>
                    </a:lnTo>
                    <a:lnTo>
                      <a:pt x="56" y="124"/>
                    </a:lnTo>
                    <a:lnTo>
                      <a:pt x="61" y="129"/>
                    </a:lnTo>
                    <a:lnTo>
                      <a:pt x="64" y="129"/>
                    </a:lnTo>
                    <a:lnTo>
                      <a:pt x="64" y="132"/>
                    </a:lnTo>
                    <a:lnTo>
                      <a:pt x="68" y="132"/>
                    </a:lnTo>
                    <a:lnTo>
                      <a:pt x="68" y="137"/>
                    </a:lnTo>
                    <a:lnTo>
                      <a:pt x="68" y="141"/>
                    </a:lnTo>
                    <a:lnTo>
                      <a:pt x="68" y="144"/>
                    </a:lnTo>
                    <a:lnTo>
                      <a:pt x="68" y="149"/>
                    </a:lnTo>
                    <a:lnTo>
                      <a:pt x="68" y="152"/>
                    </a:lnTo>
                    <a:lnTo>
                      <a:pt x="64" y="152"/>
                    </a:lnTo>
                    <a:lnTo>
                      <a:pt x="61" y="156"/>
                    </a:lnTo>
                    <a:lnTo>
                      <a:pt x="61" y="161"/>
                    </a:lnTo>
                    <a:lnTo>
                      <a:pt x="56" y="161"/>
                    </a:lnTo>
                    <a:lnTo>
                      <a:pt x="52" y="161"/>
                    </a:lnTo>
                    <a:lnTo>
                      <a:pt x="49" y="161"/>
                    </a:lnTo>
                    <a:lnTo>
                      <a:pt x="44" y="161"/>
                    </a:lnTo>
                    <a:lnTo>
                      <a:pt x="40" y="161"/>
                    </a:lnTo>
                    <a:lnTo>
                      <a:pt x="37" y="161"/>
                    </a:lnTo>
                    <a:lnTo>
                      <a:pt x="32" y="156"/>
                    </a:lnTo>
                    <a:lnTo>
                      <a:pt x="24" y="152"/>
                    </a:lnTo>
                    <a:lnTo>
                      <a:pt x="20" y="149"/>
                    </a:lnTo>
                    <a:lnTo>
                      <a:pt x="17" y="144"/>
                    </a:lnTo>
                    <a:lnTo>
                      <a:pt x="12" y="137"/>
                    </a:lnTo>
                    <a:lnTo>
                      <a:pt x="8" y="132"/>
                    </a:lnTo>
                    <a:lnTo>
                      <a:pt x="5" y="124"/>
                    </a:lnTo>
                    <a:lnTo>
                      <a:pt x="5" y="117"/>
                    </a:lnTo>
                    <a:lnTo>
                      <a:pt x="0" y="108"/>
                    </a:lnTo>
                    <a:lnTo>
                      <a:pt x="0" y="100"/>
                    </a:lnTo>
                    <a:lnTo>
                      <a:pt x="0" y="93"/>
                    </a:lnTo>
                    <a:lnTo>
                      <a:pt x="0" y="85"/>
                    </a:lnTo>
                    <a:lnTo>
                      <a:pt x="5" y="76"/>
                    </a:lnTo>
                    <a:lnTo>
                      <a:pt x="5" y="73"/>
                    </a:lnTo>
                    <a:lnTo>
                      <a:pt x="8" y="64"/>
                    </a:lnTo>
                    <a:lnTo>
                      <a:pt x="12" y="56"/>
                    </a:lnTo>
                    <a:lnTo>
                      <a:pt x="17" y="49"/>
                    </a:lnTo>
                    <a:lnTo>
                      <a:pt x="20" y="41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37" y="20"/>
                    </a:lnTo>
                    <a:lnTo>
                      <a:pt x="44" y="17"/>
                    </a:lnTo>
                    <a:lnTo>
                      <a:pt x="52" y="12"/>
                    </a:lnTo>
                    <a:lnTo>
                      <a:pt x="61" y="8"/>
                    </a:lnTo>
                    <a:lnTo>
                      <a:pt x="68" y="5"/>
                    </a:lnTo>
                    <a:lnTo>
                      <a:pt x="76" y="5"/>
                    </a:lnTo>
                    <a:lnTo>
                      <a:pt x="84" y="5"/>
                    </a:lnTo>
                    <a:lnTo>
                      <a:pt x="93" y="0"/>
                    </a:lnTo>
                    <a:lnTo>
                      <a:pt x="100" y="5"/>
                    </a:lnTo>
                    <a:lnTo>
                      <a:pt x="108" y="5"/>
                    </a:lnTo>
                    <a:lnTo>
                      <a:pt x="117" y="5"/>
                    </a:lnTo>
                    <a:lnTo>
                      <a:pt x="120" y="8"/>
                    </a:lnTo>
                    <a:lnTo>
                      <a:pt x="128" y="12"/>
                    </a:lnTo>
                    <a:lnTo>
                      <a:pt x="132" y="17"/>
                    </a:lnTo>
                    <a:lnTo>
                      <a:pt x="140" y="20"/>
                    </a:lnTo>
                    <a:lnTo>
                      <a:pt x="144" y="24"/>
                    </a:lnTo>
                    <a:lnTo>
                      <a:pt x="149" y="29"/>
                    </a:lnTo>
                    <a:lnTo>
                      <a:pt x="156" y="32"/>
                    </a:lnTo>
                    <a:lnTo>
                      <a:pt x="156" y="37"/>
                    </a:lnTo>
                    <a:lnTo>
                      <a:pt x="161" y="44"/>
                    </a:lnTo>
                    <a:lnTo>
                      <a:pt x="164" y="49"/>
                    </a:lnTo>
                    <a:lnTo>
                      <a:pt x="168" y="56"/>
                    </a:lnTo>
                    <a:lnTo>
                      <a:pt x="168" y="61"/>
                    </a:lnTo>
                    <a:lnTo>
                      <a:pt x="168" y="68"/>
                    </a:lnTo>
                    <a:lnTo>
                      <a:pt x="173" y="76"/>
                    </a:lnTo>
                    <a:lnTo>
                      <a:pt x="173" y="85"/>
                    </a:lnTo>
                    <a:lnTo>
                      <a:pt x="173" y="88"/>
                    </a:lnTo>
                    <a:lnTo>
                      <a:pt x="168" y="96"/>
                    </a:lnTo>
                    <a:lnTo>
                      <a:pt x="168" y="105"/>
                    </a:lnTo>
                    <a:lnTo>
                      <a:pt x="176" y="96"/>
                    </a:lnTo>
                    <a:lnTo>
                      <a:pt x="184" y="93"/>
                    </a:lnTo>
                    <a:lnTo>
                      <a:pt x="193" y="88"/>
                    </a:lnTo>
                    <a:lnTo>
                      <a:pt x="205" y="85"/>
                    </a:lnTo>
                    <a:lnTo>
                      <a:pt x="212" y="80"/>
                    </a:lnTo>
                    <a:lnTo>
                      <a:pt x="217" y="76"/>
                    </a:lnTo>
                    <a:lnTo>
                      <a:pt x="229" y="76"/>
                    </a:lnTo>
                    <a:lnTo>
                      <a:pt x="237" y="76"/>
                    </a:lnTo>
                    <a:lnTo>
                      <a:pt x="240" y="76"/>
                    </a:lnTo>
                    <a:lnTo>
                      <a:pt x="249" y="76"/>
                    </a:lnTo>
                    <a:lnTo>
                      <a:pt x="256" y="76"/>
                    </a:lnTo>
                    <a:lnTo>
                      <a:pt x="264" y="76"/>
                    </a:lnTo>
                    <a:lnTo>
                      <a:pt x="273" y="80"/>
                    </a:lnTo>
                    <a:lnTo>
                      <a:pt x="276" y="80"/>
                    </a:lnTo>
                    <a:lnTo>
                      <a:pt x="284" y="85"/>
                    </a:lnTo>
                    <a:lnTo>
                      <a:pt x="288" y="88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0" name="Freeform 89"/>
              <p:cNvSpPr>
                <a:spLocks noEditPoints="1" noChangeArrowheads="1"/>
              </p:cNvSpPr>
              <p:nvPr/>
            </p:nvSpPr>
            <p:spPr bwMode="auto">
              <a:xfrm>
                <a:off x="1262" y="2137"/>
                <a:ext cx="81" cy="64"/>
              </a:xfrm>
              <a:custGeom>
                <a:avLst/>
                <a:gdLst>
                  <a:gd name="T0" fmla="*/ 19 w 324"/>
                  <a:gd name="T1" fmla="*/ 59 h 256"/>
                  <a:gd name="T2" fmla="*/ 24 w 324"/>
                  <a:gd name="T3" fmla="*/ 83 h 256"/>
                  <a:gd name="T4" fmla="*/ 36 w 324"/>
                  <a:gd name="T5" fmla="*/ 112 h 256"/>
                  <a:gd name="T6" fmla="*/ 63 w 324"/>
                  <a:gd name="T7" fmla="*/ 136 h 256"/>
                  <a:gd name="T8" fmla="*/ 100 w 324"/>
                  <a:gd name="T9" fmla="*/ 163 h 256"/>
                  <a:gd name="T10" fmla="*/ 143 w 324"/>
                  <a:gd name="T11" fmla="*/ 192 h 256"/>
                  <a:gd name="T12" fmla="*/ 187 w 324"/>
                  <a:gd name="T13" fmla="*/ 212 h 256"/>
                  <a:gd name="T14" fmla="*/ 227 w 324"/>
                  <a:gd name="T15" fmla="*/ 224 h 256"/>
                  <a:gd name="T16" fmla="*/ 259 w 324"/>
                  <a:gd name="T17" fmla="*/ 227 h 256"/>
                  <a:gd name="T18" fmla="*/ 283 w 324"/>
                  <a:gd name="T19" fmla="*/ 219 h 256"/>
                  <a:gd name="T20" fmla="*/ 300 w 324"/>
                  <a:gd name="T21" fmla="*/ 207 h 256"/>
                  <a:gd name="T22" fmla="*/ 303 w 324"/>
                  <a:gd name="T23" fmla="*/ 183 h 256"/>
                  <a:gd name="T24" fmla="*/ 295 w 324"/>
                  <a:gd name="T25" fmla="*/ 160 h 256"/>
                  <a:gd name="T26" fmla="*/ 280 w 324"/>
                  <a:gd name="T27" fmla="*/ 136 h 256"/>
                  <a:gd name="T28" fmla="*/ 248 w 324"/>
                  <a:gd name="T29" fmla="*/ 107 h 256"/>
                  <a:gd name="T30" fmla="*/ 207 w 324"/>
                  <a:gd name="T31" fmla="*/ 80 h 256"/>
                  <a:gd name="T32" fmla="*/ 163 w 324"/>
                  <a:gd name="T33" fmla="*/ 56 h 256"/>
                  <a:gd name="T34" fmla="*/ 119 w 324"/>
                  <a:gd name="T35" fmla="*/ 36 h 256"/>
                  <a:gd name="T36" fmla="*/ 83 w 324"/>
                  <a:gd name="T37" fmla="*/ 27 h 256"/>
                  <a:gd name="T38" fmla="*/ 56 w 324"/>
                  <a:gd name="T39" fmla="*/ 27 h 256"/>
                  <a:gd name="T40" fmla="*/ 31 w 324"/>
                  <a:gd name="T41" fmla="*/ 36 h 256"/>
                  <a:gd name="T42" fmla="*/ 312 w 324"/>
                  <a:gd name="T43" fmla="*/ 215 h 256"/>
                  <a:gd name="T44" fmla="*/ 292 w 324"/>
                  <a:gd name="T45" fmla="*/ 239 h 256"/>
                  <a:gd name="T46" fmla="*/ 259 w 324"/>
                  <a:gd name="T47" fmla="*/ 251 h 256"/>
                  <a:gd name="T48" fmla="*/ 224 w 324"/>
                  <a:gd name="T49" fmla="*/ 256 h 256"/>
                  <a:gd name="T50" fmla="*/ 175 w 324"/>
                  <a:gd name="T51" fmla="*/ 248 h 256"/>
                  <a:gd name="T52" fmla="*/ 127 w 324"/>
                  <a:gd name="T53" fmla="*/ 227 h 256"/>
                  <a:gd name="T54" fmla="*/ 75 w 324"/>
                  <a:gd name="T55" fmla="*/ 195 h 256"/>
                  <a:gd name="T56" fmla="*/ 39 w 324"/>
                  <a:gd name="T57" fmla="*/ 163 h 256"/>
                  <a:gd name="T58" fmla="*/ 12 w 324"/>
                  <a:gd name="T59" fmla="*/ 127 h 256"/>
                  <a:gd name="T60" fmla="*/ 0 w 324"/>
                  <a:gd name="T61" fmla="*/ 92 h 256"/>
                  <a:gd name="T62" fmla="*/ 0 w 324"/>
                  <a:gd name="T63" fmla="*/ 59 h 256"/>
                  <a:gd name="T64" fmla="*/ 15 w 324"/>
                  <a:gd name="T65" fmla="*/ 31 h 256"/>
                  <a:gd name="T66" fmla="*/ 39 w 324"/>
                  <a:gd name="T67" fmla="*/ 12 h 256"/>
                  <a:gd name="T68" fmla="*/ 71 w 324"/>
                  <a:gd name="T69" fmla="*/ 0 h 256"/>
                  <a:gd name="T70" fmla="*/ 115 w 324"/>
                  <a:gd name="T71" fmla="*/ 0 h 256"/>
                  <a:gd name="T72" fmla="*/ 159 w 324"/>
                  <a:gd name="T73" fmla="*/ 12 h 256"/>
                  <a:gd name="T74" fmla="*/ 212 w 324"/>
                  <a:gd name="T75" fmla="*/ 36 h 256"/>
                  <a:gd name="T76" fmla="*/ 259 w 324"/>
                  <a:gd name="T77" fmla="*/ 68 h 256"/>
                  <a:gd name="T78" fmla="*/ 292 w 324"/>
                  <a:gd name="T79" fmla="*/ 104 h 256"/>
                  <a:gd name="T80" fmla="*/ 315 w 324"/>
                  <a:gd name="T81" fmla="*/ 139 h 256"/>
                  <a:gd name="T82" fmla="*/ 324 w 324"/>
                  <a:gd name="T83" fmla="*/ 171 h 256"/>
                  <a:gd name="T84" fmla="*/ 315 w 324"/>
                  <a:gd name="T85" fmla="*/ 20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4" h="256">
                    <a:moveTo>
                      <a:pt x="24" y="48"/>
                    </a:moveTo>
                    <a:lnTo>
                      <a:pt x="19" y="56"/>
                    </a:lnTo>
                    <a:lnTo>
                      <a:pt x="19" y="59"/>
                    </a:lnTo>
                    <a:lnTo>
                      <a:pt x="19" y="68"/>
                    </a:lnTo>
                    <a:lnTo>
                      <a:pt x="19" y="75"/>
                    </a:lnTo>
                    <a:lnTo>
                      <a:pt x="24" y="83"/>
                    </a:lnTo>
                    <a:lnTo>
                      <a:pt x="24" y="92"/>
                    </a:lnTo>
                    <a:lnTo>
                      <a:pt x="31" y="100"/>
                    </a:lnTo>
                    <a:lnTo>
                      <a:pt x="36" y="112"/>
                    </a:lnTo>
                    <a:lnTo>
                      <a:pt x="44" y="119"/>
                    </a:lnTo>
                    <a:lnTo>
                      <a:pt x="51" y="127"/>
                    </a:lnTo>
                    <a:lnTo>
                      <a:pt x="63" y="136"/>
                    </a:lnTo>
                    <a:lnTo>
                      <a:pt x="75" y="148"/>
                    </a:lnTo>
                    <a:lnTo>
                      <a:pt x="87" y="156"/>
                    </a:lnTo>
                    <a:lnTo>
                      <a:pt x="100" y="163"/>
                    </a:lnTo>
                    <a:lnTo>
                      <a:pt x="112" y="175"/>
                    </a:lnTo>
                    <a:lnTo>
                      <a:pt x="127" y="183"/>
                    </a:lnTo>
                    <a:lnTo>
                      <a:pt x="143" y="192"/>
                    </a:lnTo>
                    <a:lnTo>
                      <a:pt x="159" y="200"/>
                    </a:lnTo>
                    <a:lnTo>
                      <a:pt x="175" y="207"/>
                    </a:lnTo>
                    <a:lnTo>
                      <a:pt x="187" y="212"/>
                    </a:lnTo>
                    <a:lnTo>
                      <a:pt x="203" y="215"/>
                    </a:lnTo>
                    <a:lnTo>
                      <a:pt x="215" y="224"/>
                    </a:lnTo>
                    <a:lnTo>
                      <a:pt x="227" y="224"/>
                    </a:lnTo>
                    <a:lnTo>
                      <a:pt x="239" y="227"/>
                    </a:lnTo>
                    <a:lnTo>
                      <a:pt x="248" y="227"/>
                    </a:lnTo>
                    <a:lnTo>
                      <a:pt x="259" y="227"/>
                    </a:lnTo>
                    <a:lnTo>
                      <a:pt x="268" y="224"/>
                    </a:lnTo>
                    <a:lnTo>
                      <a:pt x="275" y="224"/>
                    </a:lnTo>
                    <a:lnTo>
                      <a:pt x="283" y="219"/>
                    </a:lnTo>
                    <a:lnTo>
                      <a:pt x="292" y="215"/>
                    </a:lnTo>
                    <a:lnTo>
                      <a:pt x="295" y="212"/>
                    </a:lnTo>
                    <a:lnTo>
                      <a:pt x="300" y="207"/>
                    </a:lnTo>
                    <a:lnTo>
                      <a:pt x="303" y="200"/>
                    </a:lnTo>
                    <a:lnTo>
                      <a:pt x="303" y="192"/>
                    </a:lnTo>
                    <a:lnTo>
                      <a:pt x="303" y="183"/>
                    </a:lnTo>
                    <a:lnTo>
                      <a:pt x="303" y="180"/>
                    </a:lnTo>
                    <a:lnTo>
                      <a:pt x="300" y="171"/>
                    </a:lnTo>
                    <a:lnTo>
                      <a:pt x="295" y="160"/>
                    </a:lnTo>
                    <a:lnTo>
                      <a:pt x="292" y="156"/>
                    </a:lnTo>
                    <a:lnTo>
                      <a:pt x="287" y="144"/>
                    </a:lnTo>
                    <a:lnTo>
                      <a:pt x="280" y="136"/>
                    </a:lnTo>
                    <a:lnTo>
                      <a:pt x="268" y="127"/>
                    </a:lnTo>
                    <a:lnTo>
                      <a:pt x="259" y="115"/>
                    </a:lnTo>
                    <a:lnTo>
                      <a:pt x="248" y="107"/>
                    </a:lnTo>
                    <a:lnTo>
                      <a:pt x="236" y="100"/>
                    </a:lnTo>
                    <a:lnTo>
                      <a:pt x="224" y="92"/>
                    </a:lnTo>
                    <a:lnTo>
                      <a:pt x="207" y="80"/>
                    </a:lnTo>
                    <a:lnTo>
                      <a:pt x="192" y="71"/>
                    </a:lnTo>
                    <a:lnTo>
                      <a:pt x="175" y="63"/>
                    </a:lnTo>
                    <a:lnTo>
                      <a:pt x="163" y="56"/>
                    </a:lnTo>
                    <a:lnTo>
                      <a:pt x="147" y="48"/>
                    </a:lnTo>
                    <a:lnTo>
                      <a:pt x="136" y="44"/>
                    </a:lnTo>
                    <a:lnTo>
                      <a:pt x="119" y="36"/>
                    </a:lnTo>
                    <a:lnTo>
                      <a:pt x="107" y="31"/>
                    </a:lnTo>
                    <a:lnTo>
                      <a:pt x="95" y="31"/>
                    </a:lnTo>
                    <a:lnTo>
                      <a:pt x="83" y="27"/>
                    </a:lnTo>
                    <a:lnTo>
                      <a:pt x="75" y="24"/>
                    </a:lnTo>
                    <a:lnTo>
                      <a:pt x="63" y="24"/>
                    </a:lnTo>
                    <a:lnTo>
                      <a:pt x="56" y="27"/>
                    </a:lnTo>
                    <a:lnTo>
                      <a:pt x="47" y="27"/>
                    </a:lnTo>
                    <a:lnTo>
                      <a:pt x="39" y="31"/>
                    </a:lnTo>
                    <a:lnTo>
                      <a:pt x="31" y="36"/>
                    </a:lnTo>
                    <a:lnTo>
                      <a:pt x="27" y="39"/>
                    </a:lnTo>
                    <a:lnTo>
                      <a:pt x="24" y="48"/>
                    </a:lnTo>
                    <a:close/>
                    <a:moveTo>
                      <a:pt x="312" y="215"/>
                    </a:moveTo>
                    <a:lnTo>
                      <a:pt x="307" y="224"/>
                    </a:lnTo>
                    <a:lnTo>
                      <a:pt x="300" y="231"/>
                    </a:lnTo>
                    <a:lnTo>
                      <a:pt x="292" y="239"/>
                    </a:lnTo>
                    <a:lnTo>
                      <a:pt x="283" y="243"/>
                    </a:lnTo>
                    <a:lnTo>
                      <a:pt x="271" y="248"/>
                    </a:lnTo>
                    <a:lnTo>
                      <a:pt x="259" y="251"/>
                    </a:lnTo>
                    <a:lnTo>
                      <a:pt x="248" y="256"/>
                    </a:lnTo>
                    <a:lnTo>
                      <a:pt x="236" y="256"/>
                    </a:lnTo>
                    <a:lnTo>
                      <a:pt x="224" y="256"/>
                    </a:lnTo>
                    <a:lnTo>
                      <a:pt x="207" y="256"/>
                    </a:lnTo>
                    <a:lnTo>
                      <a:pt x="192" y="251"/>
                    </a:lnTo>
                    <a:lnTo>
                      <a:pt x="175" y="248"/>
                    </a:lnTo>
                    <a:lnTo>
                      <a:pt x="159" y="239"/>
                    </a:lnTo>
                    <a:lnTo>
                      <a:pt x="143" y="236"/>
                    </a:lnTo>
                    <a:lnTo>
                      <a:pt x="127" y="227"/>
                    </a:lnTo>
                    <a:lnTo>
                      <a:pt x="107" y="215"/>
                    </a:lnTo>
                    <a:lnTo>
                      <a:pt x="92" y="207"/>
                    </a:lnTo>
                    <a:lnTo>
                      <a:pt x="75" y="195"/>
                    </a:lnTo>
                    <a:lnTo>
                      <a:pt x="63" y="183"/>
                    </a:lnTo>
                    <a:lnTo>
                      <a:pt x="51" y="175"/>
                    </a:lnTo>
                    <a:lnTo>
                      <a:pt x="39" y="163"/>
                    </a:lnTo>
                    <a:lnTo>
                      <a:pt x="31" y="151"/>
                    </a:lnTo>
                    <a:lnTo>
                      <a:pt x="19" y="139"/>
                    </a:lnTo>
                    <a:lnTo>
                      <a:pt x="12" y="127"/>
                    </a:lnTo>
                    <a:lnTo>
                      <a:pt x="7" y="115"/>
                    </a:lnTo>
                    <a:lnTo>
                      <a:pt x="3" y="104"/>
                    </a:lnTo>
                    <a:lnTo>
                      <a:pt x="0" y="92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0" y="59"/>
                    </a:lnTo>
                    <a:lnTo>
                      <a:pt x="3" y="48"/>
                    </a:lnTo>
                    <a:lnTo>
                      <a:pt x="7" y="39"/>
                    </a:lnTo>
                    <a:lnTo>
                      <a:pt x="15" y="31"/>
                    </a:lnTo>
                    <a:lnTo>
                      <a:pt x="24" y="24"/>
                    </a:lnTo>
                    <a:lnTo>
                      <a:pt x="31" y="15"/>
                    </a:lnTo>
                    <a:lnTo>
                      <a:pt x="39" y="12"/>
                    </a:lnTo>
                    <a:lnTo>
                      <a:pt x="51" y="4"/>
                    </a:lnTo>
                    <a:lnTo>
                      <a:pt x="59" y="4"/>
                    </a:lnTo>
                    <a:lnTo>
                      <a:pt x="71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5" y="0"/>
                    </a:lnTo>
                    <a:lnTo>
                      <a:pt x="127" y="4"/>
                    </a:lnTo>
                    <a:lnTo>
                      <a:pt x="143" y="7"/>
                    </a:lnTo>
                    <a:lnTo>
                      <a:pt x="159" y="12"/>
                    </a:lnTo>
                    <a:lnTo>
                      <a:pt x="175" y="19"/>
                    </a:lnTo>
                    <a:lnTo>
                      <a:pt x="192" y="27"/>
                    </a:lnTo>
                    <a:lnTo>
                      <a:pt x="212" y="36"/>
                    </a:lnTo>
                    <a:lnTo>
                      <a:pt x="227" y="48"/>
                    </a:lnTo>
                    <a:lnTo>
                      <a:pt x="243" y="59"/>
                    </a:lnTo>
                    <a:lnTo>
                      <a:pt x="259" y="68"/>
                    </a:lnTo>
                    <a:lnTo>
                      <a:pt x="271" y="80"/>
                    </a:lnTo>
                    <a:lnTo>
                      <a:pt x="283" y="92"/>
                    </a:lnTo>
                    <a:lnTo>
                      <a:pt x="292" y="104"/>
                    </a:lnTo>
                    <a:lnTo>
                      <a:pt x="300" y="115"/>
                    </a:lnTo>
                    <a:lnTo>
                      <a:pt x="307" y="127"/>
                    </a:lnTo>
                    <a:lnTo>
                      <a:pt x="315" y="139"/>
                    </a:lnTo>
                    <a:lnTo>
                      <a:pt x="319" y="151"/>
                    </a:lnTo>
                    <a:lnTo>
                      <a:pt x="319" y="163"/>
                    </a:lnTo>
                    <a:lnTo>
                      <a:pt x="324" y="171"/>
                    </a:lnTo>
                    <a:lnTo>
                      <a:pt x="324" y="183"/>
                    </a:lnTo>
                    <a:lnTo>
                      <a:pt x="319" y="195"/>
                    </a:lnTo>
                    <a:lnTo>
                      <a:pt x="315" y="204"/>
                    </a:lnTo>
                    <a:lnTo>
                      <a:pt x="312" y="21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" name="Freeform 90"/>
              <p:cNvSpPr>
                <a:spLocks noEditPoints="1" noChangeArrowheads="1"/>
              </p:cNvSpPr>
              <p:nvPr/>
            </p:nvSpPr>
            <p:spPr bwMode="auto">
              <a:xfrm>
                <a:off x="1420" y="1910"/>
                <a:ext cx="78" cy="72"/>
              </a:xfrm>
              <a:custGeom>
                <a:avLst/>
                <a:gdLst>
                  <a:gd name="T0" fmla="*/ 252 w 312"/>
                  <a:gd name="T1" fmla="*/ 200 h 289"/>
                  <a:gd name="T2" fmla="*/ 256 w 312"/>
                  <a:gd name="T3" fmla="*/ 205 h 289"/>
                  <a:gd name="T4" fmla="*/ 261 w 312"/>
                  <a:gd name="T5" fmla="*/ 205 h 289"/>
                  <a:gd name="T6" fmla="*/ 264 w 312"/>
                  <a:gd name="T7" fmla="*/ 205 h 289"/>
                  <a:gd name="T8" fmla="*/ 264 w 312"/>
                  <a:gd name="T9" fmla="*/ 209 h 289"/>
                  <a:gd name="T10" fmla="*/ 268 w 312"/>
                  <a:gd name="T11" fmla="*/ 209 h 289"/>
                  <a:gd name="T12" fmla="*/ 273 w 312"/>
                  <a:gd name="T13" fmla="*/ 209 h 289"/>
                  <a:gd name="T14" fmla="*/ 276 w 312"/>
                  <a:gd name="T15" fmla="*/ 205 h 289"/>
                  <a:gd name="T16" fmla="*/ 281 w 312"/>
                  <a:gd name="T17" fmla="*/ 205 h 289"/>
                  <a:gd name="T18" fmla="*/ 285 w 312"/>
                  <a:gd name="T19" fmla="*/ 200 h 289"/>
                  <a:gd name="T20" fmla="*/ 288 w 312"/>
                  <a:gd name="T21" fmla="*/ 197 h 289"/>
                  <a:gd name="T22" fmla="*/ 293 w 312"/>
                  <a:gd name="T23" fmla="*/ 193 h 289"/>
                  <a:gd name="T24" fmla="*/ 300 w 312"/>
                  <a:gd name="T25" fmla="*/ 180 h 289"/>
                  <a:gd name="T26" fmla="*/ 312 w 312"/>
                  <a:gd name="T27" fmla="*/ 189 h 289"/>
                  <a:gd name="T28" fmla="*/ 229 w 312"/>
                  <a:gd name="T29" fmla="*/ 289 h 289"/>
                  <a:gd name="T30" fmla="*/ 217 w 312"/>
                  <a:gd name="T31" fmla="*/ 280 h 289"/>
                  <a:gd name="T32" fmla="*/ 232 w 312"/>
                  <a:gd name="T33" fmla="*/ 265 h 289"/>
                  <a:gd name="T34" fmla="*/ 232 w 312"/>
                  <a:gd name="T35" fmla="*/ 261 h 289"/>
                  <a:gd name="T36" fmla="*/ 237 w 312"/>
                  <a:gd name="T37" fmla="*/ 261 h 289"/>
                  <a:gd name="T38" fmla="*/ 240 w 312"/>
                  <a:gd name="T39" fmla="*/ 256 h 289"/>
                  <a:gd name="T40" fmla="*/ 240 w 312"/>
                  <a:gd name="T41" fmla="*/ 253 h 289"/>
                  <a:gd name="T42" fmla="*/ 240 w 312"/>
                  <a:gd name="T43" fmla="*/ 249 h 289"/>
                  <a:gd name="T44" fmla="*/ 240 w 312"/>
                  <a:gd name="T45" fmla="*/ 245 h 289"/>
                  <a:gd name="T46" fmla="*/ 240 w 312"/>
                  <a:gd name="T47" fmla="*/ 241 h 289"/>
                  <a:gd name="T48" fmla="*/ 240 w 312"/>
                  <a:gd name="T49" fmla="*/ 236 h 289"/>
                  <a:gd name="T50" fmla="*/ 240 w 312"/>
                  <a:gd name="T51" fmla="*/ 233 h 289"/>
                  <a:gd name="T52" fmla="*/ 237 w 312"/>
                  <a:gd name="T53" fmla="*/ 233 h 289"/>
                  <a:gd name="T54" fmla="*/ 237 w 312"/>
                  <a:gd name="T55" fmla="*/ 229 h 289"/>
                  <a:gd name="T56" fmla="*/ 232 w 312"/>
                  <a:gd name="T57" fmla="*/ 229 h 289"/>
                  <a:gd name="T58" fmla="*/ 229 w 312"/>
                  <a:gd name="T59" fmla="*/ 224 h 289"/>
                  <a:gd name="T60" fmla="*/ 181 w 312"/>
                  <a:gd name="T61" fmla="*/ 180 h 289"/>
                  <a:gd name="T62" fmla="*/ 93 w 312"/>
                  <a:gd name="T63" fmla="*/ 285 h 289"/>
                  <a:gd name="T64" fmla="*/ 84 w 312"/>
                  <a:gd name="T65" fmla="*/ 280 h 289"/>
                  <a:gd name="T66" fmla="*/ 0 w 312"/>
                  <a:gd name="T67" fmla="*/ 17 h 289"/>
                  <a:gd name="T68" fmla="*/ 12 w 312"/>
                  <a:gd name="T69" fmla="*/ 0 h 289"/>
                  <a:gd name="T70" fmla="*/ 193 w 312"/>
                  <a:gd name="T71" fmla="*/ 149 h 289"/>
                  <a:gd name="T72" fmla="*/ 224 w 312"/>
                  <a:gd name="T73" fmla="*/ 109 h 289"/>
                  <a:gd name="T74" fmla="*/ 237 w 312"/>
                  <a:gd name="T75" fmla="*/ 117 h 289"/>
                  <a:gd name="T76" fmla="*/ 200 w 312"/>
                  <a:gd name="T77" fmla="*/ 156 h 289"/>
                  <a:gd name="T78" fmla="*/ 252 w 312"/>
                  <a:gd name="T79" fmla="*/ 200 h 289"/>
                  <a:gd name="T80" fmla="*/ 28 w 312"/>
                  <a:gd name="T81" fmla="*/ 61 h 289"/>
                  <a:gd name="T82" fmla="*/ 96 w 312"/>
                  <a:gd name="T83" fmla="*/ 265 h 289"/>
                  <a:gd name="T84" fmla="*/ 173 w 312"/>
                  <a:gd name="T85" fmla="*/ 173 h 289"/>
                  <a:gd name="T86" fmla="*/ 28 w 312"/>
                  <a:gd name="T87" fmla="*/ 56 h 289"/>
                  <a:gd name="T88" fmla="*/ 28 w 312"/>
                  <a:gd name="T89" fmla="*/ 61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2" h="289">
                    <a:moveTo>
                      <a:pt x="252" y="200"/>
                    </a:moveTo>
                    <a:lnTo>
                      <a:pt x="256" y="205"/>
                    </a:lnTo>
                    <a:lnTo>
                      <a:pt x="261" y="205"/>
                    </a:lnTo>
                    <a:lnTo>
                      <a:pt x="264" y="205"/>
                    </a:lnTo>
                    <a:lnTo>
                      <a:pt x="264" y="209"/>
                    </a:lnTo>
                    <a:lnTo>
                      <a:pt x="268" y="209"/>
                    </a:lnTo>
                    <a:lnTo>
                      <a:pt x="273" y="209"/>
                    </a:lnTo>
                    <a:lnTo>
                      <a:pt x="276" y="205"/>
                    </a:lnTo>
                    <a:lnTo>
                      <a:pt x="281" y="205"/>
                    </a:lnTo>
                    <a:lnTo>
                      <a:pt x="285" y="200"/>
                    </a:lnTo>
                    <a:lnTo>
                      <a:pt x="288" y="197"/>
                    </a:lnTo>
                    <a:lnTo>
                      <a:pt x="293" y="193"/>
                    </a:lnTo>
                    <a:lnTo>
                      <a:pt x="300" y="180"/>
                    </a:lnTo>
                    <a:lnTo>
                      <a:pt x="312" y="189"/>
                    </a:lnTo>
                    <a:lnTo>
                      <a:pt x="229" y="289"/>
                    </a:lnTo>
                    <a:lnTo>
                      <a:pt x="217" y="280"/>
                    </a:lnTo>
                    <a:lnTo>
                      <a:pt x="232" y="265"/>
                    </a:lnTo>
                    <a:lnTo>
                      <a:pt x="232" y="261"/>
                    </a:lnTo>
                    <a:lnTo>
                      <a:pt x="237" y="261"/>
                    </a:lnTo>
                    <a:lnTo>
                      <a:pt x="240" y="256"/>
                    </a:lnTo>
                    <a:lnTo>
                      <a:pt x="240" y="253"/>
                    </a:lnTo>
                    <a:lnTo>
                      <a:pt x="240" y="249"/>
                    </a:lnTo>
                    <a:lnTo>
                      <a:pt x="240" y="245"/>
                    </a:lnTo>
                    <a:lnTo>
                      <a:pt x="240" y="241"/>
                    </a:lnTo>
                    <a:lnTo>
                      <a:pt x="240" y="236"/>
                    </a:lnTo>
                    <a:lnTo>
                      <a:pt x="240" y="233"/>
                    </a:lnTo>
                    <a:lnTo>
                      <a:pt x="237" y="233"/>
                    </a:lnTo>
                    <a:lnTo>
                      <a:pt x="237" y="229"/>
                    </a:lnTo>
                    <a:lnTo>
                      <a:pt x="232" y="229"/>
                    </a:lnTo>
                    <a:lnTo>
                      <a:pt x="229" y="224"/>
                    </a:lnTo>
                    <a:lnTo>
                      <a:pt x="181" y="180"/>
                    </a:lnTo>
                    <a:lnTo>
                      <a:pt x="93" y="285"/>
                    </a:lnTo>
                    <a:lnTo>
                      <a:pt x="84" y="280"/>
                    </a:lnTo>
                    <a:lnTo>
                      <a:pt x="0" y="17"/>
                    </a:lnTo>
                    <a:lnTo>
                      <a:pt x="12" y="0"/>
                    </a:lnTo>
                    <a:lnTo>
                      <a:pt x="193" y="149"/>
                    </a:lnTo>
                    <a:lnTo>
                      <a:pt x="224" y="109"/>
                    </a:lnTo>
                    <a:lnTo>
                      <a:pt x="237" y="117"/>
                    </a:lnTo>
                    <a:lnTo>
                      <a:pt x="200" y="156"/>
                    </a:lnTo>
                    <a:lnTo>
                      <a:pt x="252" y="200"/>
                    </a:lnTo>
                    <a:close/>
                    <a:moveTo>
                      <a:pt x="28" y="61"/>
                    </a:moveTo>
                    <a:lnTo>
                      <a:pt x="96" y="265"/>
                    </a:lnTo>
                    <a:lnTo>
                      <a:pt x="173" y="173"/>
                    </a:lnTo>
                    <a:lnTo>
                      <a:pt x="28" y="56"/>
                    </a:lnTo>
                    <a:lnTo>
                      <a:pt x="28" y="6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2" name="Freeform 91"/>
              <p:cNvSpPr>
                <a:spLocks noEditPoints="1" noChangeArrowheads="1"/>
              </p:cNvSpPr>
              <p:nvPr/>
            </p:nvSpPr>
            <p:spPr bwMode="auto">
              <a:xfrm>
                <a:off x="1451" y="1865"/>
                <a:ext cx="76" cy="70"/>
              </a:xfrm>
              <a:custGeom>
                <a:avLst/>
                <a:gdLst>
                  <a:gd name="T0" fmla="*/ 24 w 304"/>
                  <a:gd name="T1" fmla="*/ 48 h 279"/>
                  <a:gd name="T2" fmla="*/ 24 w 304"/>
                  <a:gd name="T3" fmla="*/ 72 h 279"/>
                  <a:gd name="T4" fmla="*/ 31 w 304"/>
                  <a:gd name="T5" fmla="*/ 100 h 279"/>
                  <a:gd name="T6" fmla="*/ 51 w 304"/>
                  <a:gd name="T7" fmla="*/ 132 h 279"/>
                  <a:gd name="T8" fmla="*/ 83 w 304"/>
                  <a:gd name="T9" fmla="*/ 168 h 279"/>
                  <a:gd name="T10" fmla="*/ 124 w 304"/>
                  <a:gd name="T11" fmla="*/ 200 h 279"/>
                  <a:gd name="T12" fmla="*/ 163 w 304"/>
                  <a:gd name="T13" fmla="*/ 228 h 279"/>
                  <a:gd name="T14" fmla="*/ 199 w 304"/>
                  <a:gd name="T15" fmla="*/ 247 h 279"/>
                  <a:gd name="T16" fmla="*/ 231 w 304"/>
                  <a:gd name="T17" fmla="*/ 256 h 279"/>
                  <a:gd name="T18" fmla="*/ 256 w 304"/>
                  <a:gd name="T19" fmla="*/ 252 h 279"/>
                  <a:gd name="T20" fmla="*/ 271 w 304"/>
                  <a:gd name="T21" fmla="*/ 240 h 279"/>
                  <a:gd name="T22" fmla="*/ 283 w 304"/>
                  <a:gd name="T23" fmla="*/ 220 h 279"/>
                  <a:gd name="T24" fmla="*/ 280 w 304"/>
                  <a:gd name="T25" fmla="*/ 196 h 279"/>
                  <a:gd name="T26" fmla="*/ 263 w 304"/>
                  <a:gd name="T27" fmla="*/ 168 h 279"/>
                  <a:gd name="T28" fmla="*/ 239 w 304"/>
                  <a:gd name="T29" fmla="*/ 135 h 279"/>
                  <a:gd name="T30" fmla="*/ 207 w 304"/>
                  <a:gd name="T31" fmla="*/ 100 h 279"/>
                  <a:gd name="T32" fmla="*/ 163 w 304"/>
                  <a:gd name="T33" fmla="*/ 67 h 279"/>
                  <a:gd name="T34" fmla="*/ 127 w 304"/>
                  <a:gd name="T35" fmla="*/ 44 h 279"/>
                  <a:gd name="T36" fmla="*/ 95 w 304"/>
                  <a:gd name="T37" fmla="*/ 28 h 279"/>
                  <a:gd name="T38" fmla="*/ 63 w 304"/>
                  <a:gd name="T39" fmla="*/ 23 h 279"/>
                  <a:gd name="T40" fmla="*/ 39 w 304"/>
                  <a:gd name="T41" fmla="*/ 28 h 279"/>
                  <a:gd name="T42" fmla="*/ 283 w 304"/>
                  <a:gd name="T43" fmla="*/ 252 h 279"/>
                  <a:gd name="T44" fmla="*/ 260 w 304"/>
                  <a:gd name="T45" fmla="*/ 272 h 279"/>
                  <a:gd name="T46" fmla="*/ 227 w 304"/>
                  <a:gd name="T47" fmla="*/ 279 h 279"/>
                  <a:gd name="T48" fmla="*/ 192 w 304"/>
                  <a:gd name="T49" fmla="*/ 276 h 279"/>
                  <a:gd name="T50" fmla="*/ 148 w 304"/>
                  <a:gd name="T51" fmla="*/ 259 h 279"/>
                  <a:gd name="T52" fmla="*/ 99 w 304"/>
                  <a:gd name="T53" fmla="*/ 232 h 279"/>
                  <a:gd name="T54" fmla="*/ 56 w 304"/>
                  <a:gd name="T55" fmla="*/ 191 h 279"/>
                  <a:gd name="T56" fmla="*/ 27 w 304"/>
                  <a:gd name="T57" fmla="*/ 156 h 279"/>
                  <a:gd name="T58" fmla="*/ 7 w 304"/>
                  <a:gd name="T59" fmla="*/ 116 h 279"/>
                  <a:gd name="T60" fmla="*/ 0 w 304"/>
                  <a:gd name="T61" fmla="*/ 76 h 279"/>
                  <a:gd name="T62" fmla="*/ 7 w 304"/>
                  <a:gd name="T63" fmla="*/ 44 h 279"/>
                  <a:gd name="T64" fmla="*/ 24 w 304"/>
                  <a:gd name="T65" fmla="*/ 20 h 279"/>
                  <a:gd name="T66" fmla="*/ 51 w 304"/>
                  <a:gd name="T67" fmla="*/ 4 h 279"/>
                  <a:gd name="T68" fmla="*/ 87 w 304"/>
                  <a:gd name="T69" fmla="*/ 0 h 279"/>
                  <a:gd name="T70" fmla="*/ 127 w 304"/>
                  <a:gd name="T71" fmla="*/ 8 h 279"/>
                  <a:gd name="T72" fmla="*/ 171 w 304"/>
                  <a:gd name="T73" fmla="*/ 28 h 279"/>
                  <a:gd name="T74" fmla="*/ 215 w 304"/>
                  <a:gd name="T75" fmla="*/ 60 h 279"/>
                  <a:gd name="T76" fmla="*/ 256 w 304"/>
                  <a:gd name="T77" fmla="*/ 100 h 279"/>
                  <a:gd name="T78" fmla="*/ 283 w 304"/>
                  <a:gd name="T79" fmla="*/ 140 h 279"/>
                  <a:gd name="T80" fmla="*/ 299 w 304"/>
                  <a:gd name="T81" fmla="*/ 179 h 279"/>
                  <a:gd name="T82" fmla="*/ 304 w 304"/>
                  <a:gd name="T83" fmla="*/ 212 h 279"/>
                  <a:gd name="T84" fmla="*/ 292 w 304"/>
                  <a:gd name="T85" fmla="*/ 2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4" h="279">
                    <a:moveTo>
                      <a:pt x="31" y="35"/>
                    </a:moveTo>
                    <a:lnTo>
                      <a:pt x="27" y="44"/>
                    </a:lnTo>
                    <a:lnTo>
                      <a:pt x="24" y="48"/>
                    </a:lnTo>
                    <a:lnTo>
                      <a:pt x="24" y="56"/>
                    </a:lnTo>
                    <a:lnTo>
                      <a:pt x="24" y="64"/>
                    </a:lnTo>
                    <a:lnTo>
                      <a:pt x="24" y="72"/>
                    </a:lnTo>
                    <a:lnTo>
                      <a:pt x="24" y="79"/>
                    </a:lnTo>
                    <a:lnTo>
                      <a:pt x="27" y="91"/>
                    </a:lnTo>
                    <a:lnTo>
                      <a:pt x="31" y="100"/>
                    </a:lnTo>
                    <a:lnTo>
                      <a:pt x="39" y="112"/>
                    </a:lnTo>
                    <a:lnTo>
                      <a:pt x="43" y="123"/>
                    </a:lnTo>
                    <a:lnTo>
                      <a:pt x="51" y="132"/>
                    </a:lnTo>
                    <a:lnTo>
                      <a:pt x="63" y="144"/>
                    </a:lnTo>
                    <a:lnTo>
                      <a:pt x="71" y="156"/>
                    </a:lnTo>
                    <a:lnTo>
                      <a:pt x="83" y="168"/>
                    </a:lnTo>
                    <a:lnTo>
                      <a:pt x="95" y="176"/>
                    </a:lnTo>
                    <a:lnTo>
                      <a:pt x="107" y="188"/>
                    </a:lnTo>
                    <a:lnTo>
                      <a:pt x="124" y="200"/>
                    </a:lnTo>
                    <a:lnTo>
                      <a:pt x="136" y="212"/>
                    </a:lnTo>
                    <a:lnTo>
                      <a:pt x="151" y="220"/>
                    </a:lnTo>
                    <a:lnTo>
                      <a:pt x="163" y="228"/>
                    </a:lnTo>
                    <a:lnTo>
                      <a:pt x="175" y="235"/>
                    </a:lnTo>
                    <a:lnTo>
                      <a:pt x="187" y="240"/>
                    </a:lnTo>
                    <a:lnTo>
                      <a:pt x="199" y="247"/>
                    </a:lnTo>
                    <a:lnTo>
                      <a:pt x="212" y="252"/>
                    </a:lnTo>
                    <a:lnTo>
                      <a:pt x="219" y="252"/>
                    </a:lnTo>
                    <a:lnTo>
                      <a:pt x="231" y="256"/>
                    </a:lnTo>
                    <a:lnTo>
                      <a:pt x="239" y="256"/>
                    </a:lnTo>
                    <a:lnTo>
                      <a:pt x="248" y="256"/>
                    </a:lnTo>
                    <a:lnTo>
                      <a:pt x="256" y="252"/>
                    </a:lnTo>
                    <a:lnTo>
                      <a:pt x="263" y="247"/>
                    </a:lnTo>
                    <a:lnTo>
                      <a:pt x="268" y="247"/>
                    </a:lnTo>
                    <a:lnTo>
                      <a:pt x="271" y="240"/>
                    </a:lnTo>
                    <a:lnTo>
                      <a:pt x="275" y="235"/>
                    </a:lnTo>
                    <a:lnTo>
                      <a:pt x="280" y="228"/>
                    </a:lnTo>
                    <a:lnTo>
                      <a:pt x="283" y="220"/>
                    </a:lnTo>
                    <a:lnTo>
                      <a:pt x="283" y="216"/>
                    </a:lnTo>
                    <a:lnTo>
                      <a:pt x="283" y="203"/>
                    </a:lnTo>
                    <a:lnTo>
                      <a:pt x="280" y="196"/>
                    </a:lnTo>
                    <a:lnTo>
                      <a:pt x="275" y="188"/>
                    </a:lnTo>
                    <a:lnTo>
                      <a:pt x="271" y="179"/>
                    </a:lnTo>
                    <a:lnTo>
                      <a:pt x="263" y="168"/>
                    </a:lnTo>
                    <a:lnTo>
                      <a:pt x="260" y="156"/>
                    </a:lnTo>
                    <a:lnTo>
                      <a:pt x="251" y="147"/>
                    </a:lnTo>
                    <a:lnTo>
                      <a:pt x="239" y="135"/>
                    </a:lnTo>
                    <a:lnTo>
                      <a:pt x="231" y="123"/>
                    </a:lnTo>
                    <a:lnTo>
                      <a:pt x="219" y="112"/>
                    </a:lnTo>
                    <a:lnTo>
                      <a:pt x="207" y="100"/>
                    </a:lnTo>
                    <a:lnTo>
                      <a:pt x="192" y="88"/>
                    </a:lnTo>
                    <a:lnTo>
                      <a:pt x="180" y="79"/>
                    </a:lnTo>
                    <a:lnTo>
                      <a:pt x="163" y="67"/>
                    </a:lnTo>
                    <a:lnTo>
                      <a:pt x="151" y="60"/>
                    </a:lnTo>
                    <a:lnTo>
                      <a:pt x="139" y="52"/>
                    </a:lnTo>
                    <a:lnTo>
                      <a:pt x="127" y="44"/>
                    </a:lnTo>
                    <a:lnTo>
                      <a:pt x="115" y="35"/>
                    </a:lnTo>
                    <a:lnTo>
                      <a:pt x="104" y="32"/>
                    </a:lnTo>
                    <a:lnTo>
                      <a:pt x="95" y="28"/>
                    </a:lnTo>
                    <a:lnTo>
                      <a:pt x="83" y="23"/>
                    </a:lnTo>
                    <a:lnTo>
                      <a:pt x="71" y="23"/>
                    </a:lnTo>
                    <a:lnTo>
                      <a:pt x="63" y="23"/>
                    </a:lnTo>
                    <a:lnTo>
                      <a:pt x="56" y="23"/>
                    </a:lnTo>
                    <a:lnTo>
                      <a:pt x="48" y="23"/>
                    </a:lnTo>
                    <a:lnTo>
                      <a:pt x="39" y="28"/>
                    </a:lnTo>
                    <a:lnTo>
                      <a:pt x="36" y="32"/>
                    </a:lnTo>
                    <a:lnTo>
                      <a:pt x="31" y="35"/>
                    </a:lnTo>
                    <a:close/>
                    <a:moveTo>
                      <a:pt x="283" y="252"/>
                    </a:moveTo>
                    <a:lnTo>
                      <a:pt x="280" y="259"/>
                    </a:lnTo>
                    <a:lnTo>
                      <a:pt x="271" y="268"/>
                    </a:lnTo>
                    <a:lnTo>
                      <a:pt x="260" y="272"/>
                    </a:lnTo>
                    <a:lnTo>
                      <a:pt x="251" y="276"/>
                    </a:lnTo>
                    <a:lnTo>
                      <a:pt x="239" y="279"/>
                    </a:lnTo>
                    <a:lnTo>
                      <a:pt x="227" y="279"/>
                    </a:lnTo>
                    <a:lnTo>
                      <a:pt x="215" y="279"/>
                    </a:lnTo>
                    <a:lnTo>
                      <a:pt x="204" y="279"/>
                    </a:lnTo>
                    <a:lnTo>
                      <a:pt x="192" y="276"/>
                    </a:lnTo>
                    <a:lnTo>
                      <a:pt x="175" y="272"/>
                    </a:lnTo>
                    <a:lnTo>
                      <a:pt x="160" y="268"/>
                    </a:lnTo>
                    <a:lnTo>
                      <a:pt x="148" y="259"/>
                    </a:lnTo>
                    <a:lnTo>
                      <a:pt x="131" y="252"/>
                    </a:lnTo>
                    <a:lnTo>
                      <a:pt x="115" y="240"/>
                    </a:lnTo>
                    <a:lnTo>
                      <a:pt x="99" y="232"/>
                    </a:lnTo>
                    <a:lnTo>
                      <a:pt x="83" y="216"/>
                    </a:lnTo>
                    <a:lnTo>
                      <a:pt x="71" y="203"/>
                    </a:lnTo>
                    <a:lnTo>
                      <a:pt x="56" y="191"/>
                    </a:lnTo>
                    <a:lnTo>
                      <a:pt x="43" y="179"/>
                    </a:lnTo>
                    <a:lnTo>
                      <a:pt x="36" y="168"/>
                    </a:lnTo>
                    <a:lnTo>
                      <a:pt x="27" y="156"/>
                    </a:lnTo>
                    <a:lnTo>
                      <a:pt x="19" y="140"/>
                    </a:lnTo>
                    <a:lnTo>
                      <a:pt x="12" y="128"/>
                    </a:lnTo>
                    <a:lnTo>
                      <a:pt x="7" y="116"/>
                    </a:lnTo>
                    <a:lnTo>
                      <a:pt x="4" y="100"/>
                    </a:lnTo>
                    <a:lnTo>
                      <a:pt x="0" y="88"/>
                    </a:lnTo>
                    <a:lnTo>
                      <a:pt x="0" y="76"/>
                    </a:lnTo>
                    <a:lnTo>
                      <a:pt x="0" y="67"/>
                    </a:lnTo>
                    <a:lnTo>
                      <a:pt x="4" y="56"/>
                    </a:lnTo>
                    <a:lnTo>
                      <a:pt x="7" y="44"/>
                    </a:lnTo>
                    <a:lnTo>
                      <a:pt x="12" y="35"/>
                    </a:lnTo>
                    <a:lnTo>
                      <a:pt x="15" y="28"/>
                    </a:lnTo>
                    <a:lnTo>
                      <a:pt x="24" y="20"/>
                    </a:lnTo>
                    <a:lnTo>
                      <a:pt x="36" y="12"/>
                    </a:lnTo>
                    <a:lnTo>
                      <a:pt x="43" y="8"/>
                    </a:lnTo>
                    <a:lnTo>
                      <a:pt x="51" y="4"/>
                    </a:lnTo>
                    <a:lnTo>
                      <a:pt x="63" y="0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99" y="0"/>
                    </a:lnTo>
                    <a:lnTo>
                      <a:pt x="115" y="4"/>
                    </a:lnTo>
                    <a:lnTo>
                      <a:pt x="127" y="8"/>
                    </a:lnTo>
                    <a:lnTo>
                      <a:pt x="139" y="12"/>
                    </a:lnTo>
                    <a:lnTo>
                      <a:pt x="156" y="20"/>
                    </a:lnTo>
                    <a:lnTo>
                      <a:pt x="171" y="28"/>
                    </a:lnTo>
                    <a:lnTo>
                      <a:pt x="183" y="35"/>
                    </a:lnTo>
                    <a:lnTo>
                      <a:pt x="199" y="48"/>
                    </a:lnTo>
                    <a:lnTo>
                      <a:pt x="215" y="60"/>
                    </a:lnTo>
                    <a:lnTo>
                      <a:pt x="231" y="72"/>
                    </a:lnTo>
                    <a:lnTo>
                      <a:pt x="243" y="88"/>
                    </a:lnTo>
                    <a:lnTo>
                      <a:pt x="256" y="100"/>
                    </a:lnTo>
                    <a:lnTo>
                      <a:pt x="268" y="112"/>
                    </a:lnTo>
                    <a:lnTo>
                      <a:pt x="275" y="123"/>
                    </a:lnTo>
                    <a:lnTo>
                      <a:pt x="283" y="140"/>
                    </a:lnTo>
                    <a:lnTo>
                      <a:pt x="292" y="152"/>
                    </a:lnTo>
                    <a:lnTo>
                      <a:pt x="295" y="164"/>
                    </a:lnTo>
                    <a:lnTo>
                      <a:pt x="299" y="179"/>
                    </a:lnTo>
                    <a:lnTo>
                      <a:pt x="304" y="191"/>
                    </a:lnTo>
                    <a:lnTo>
                      <a:pt x="304" y="203"/>
                    </a:lnTo>
                    <a:lnTo>
                      <a:pt x="304" y="212"/>
                    </a:lnTo>
                    <a:lnTo>
                      <a:pt x="299" y="223"/>
                    </a:lnTo>
                    <a:lnTo>
                      <a:pt x="295" y="232"/>
                    </a:lnTo>
                    <a:lnTo>
                      <a:pt x="292" y="244"/>
                    </a:lnTo>
                    <a:lnTo>
                      <a:pt x="283" y="25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3" name="Freeform 92"/>
              <p:cNvSpPr>
                <a:spLocks noChangeArrowheads="1"/>
              </p:cNvSpPr>
              <p:nvPr/>
            </p:nvSpPr>
            <p:spPr bwMode="auto">
              <a:xfrm>
                <a:off x="1622" y="1669"/>
                <a:ext cx="78" cy="88"/>
              </a:xfrm>
              <a:custGeom>
                <a:avLst/>
                <a:gdLst>
                  <a:gd name="T0" fmla="*/ 156 w 312"/>
                  <a:gd name="T1" fmla="*/ 136 h 352"/>
                  <a:gd name="T2" fmla="*/ 180 w 312"/>
                  <a:gd name="T3" fmla="*/ 129 h 352"/>
                  <a:gd name="T4" fmla="*/ 209 w 312"/>
                  <a:gd name="T5" fmla="*/ 129 h 352"/>
                  <a:gd name="T6" fmla="*/ 236 w 312"/>
                  <a:gd name="T7" fmla="*/ 136 h 352"/>
                  <a:gd name="T8" fmla="*/ 260 w 312"/>
                  <a:gd name="T9" fmla="*/ 152 h 352"/>
                  <a:gd name="T10" fmla="*/ 284 w 312"/>
                  <a:gd name="T11" fmla="*/ 180 h 352"/>
                  <a:gd name="T12" fmla="*/ 304 w 312"/>
                  <a:gd name="T13" fmla="*/ 212 h 352"/>
                  <a:gd name="T14" fmla="*/ 312 w 312"/>
                  <a:gd name="T15" fmla="*/ 240 h 352"/>
                  <a:gd name="T16" fmla="*/ 309 w 312"/>
                  <a:gd name="T17" fmla="*/ 272 h 352"/>
                  <a:gd name="T18" fmla="*/ 297 w 312"/>
                  <a:gd name="T19" fmla="*/ 300 h 352"/>
                  <a:gd name="T20" fmla="*/ 272 w 312"/>
                  <a:gd name="T21" fmla="*/ 328 h 352"/>
                  <a:gd name="T22" fmla="*/ 253 w 312"/>
                  <a:gd name="T23" fmla="*/ 339 h 352"/>
                  <a:gd name="T24" fmla="*/ 228 w 312"/>
                  <a:gd name="T25" fmla="*/ 348 h 352"/>
                  <a:gd name="T26" fmla="*/ 204 w 312"/>
                  <a:gd name="T27" fmla="*/ 352 h 352"/>
                  <a:gd name="T28" fmla="*/ 180 w 312"/>
                  <a:gd name="T29" fmla="*/ 348 h 352"/>
                  <a:gd name="T30" fmla="*/ 160 w 312"/>
                  <a:gd name="T31" fmla="*/ 336 h 352"/>
                  <a:gd name="T32" fmla="*/ 153 w 312"/>
                  <a:gd name="T33" fmla="*/ 324 h 352"/>
                  <a:gd name="T34" fmla="*/ 148 w 312"/>
                  <a:gd name="T35" fmla="*/ 312 h 352"/>
                  <a:gd name="T36" fmla="*/ 153 w 312"/>
                  <a:gd name="T37" fmla="*/ 300 h 352"/>
                  <a:gd name="T38" fmla="*/ 160 w 312"/>
                  <a:gd name="T39" fmla="*/ 288 h 352"/>
                  <a:gd name="T40" fmla="*/ 172 w 312"/>
                  <a:gd name="T41" fmla="*/ 283 h 352"/>
                  <a:gd name="T42" fmla="*/ 180 w 312"/>
                  <a:gd name="T43" fmla="*/ 292 h 352"/>
                  <a:gd name="T44" fmla="*/ 192 w 312"/>
                  <a:gd name="T45" fmla="*/ 300 h 352"/>
                  <a:gd name="T46" fmla="*/ 197 w 312"/>
                  <a:gd name="T47" fmla="*/ 312 h 352"/>
                  <a:gd name="T48" fmla="*/ 197 w 312"/>
                  <a:gd name="T49" fmla="*/ 324 h 352"/>
                  <a:gd name="T50" fmla="*/ 204 w 312"/>
                  <a:gd name="T51" fmla="*/ 332 h 352"/>
                  <a:gd name="T52" fmla="*/ 216 w 312"/>
                  <a:gd name="T53" fmla="*/ 336 h 352"/>
                  <a:gd name="T54" fmla="*/ 228 w 312"/>
                  <a:gd name="T55" fmla="*/ 336 h 352"/>
                  <a:gd name="T56" fmla="*/ 245 w 312"/>
                  <a:gd name="T57" fmla="*/ 328 h 352"/>
                  <a:gd name="T58" fmla="*/ 256 w 312"/>
                  <a:gd name="T59" fmla="*/ 320 h 352"/>
                  <a:gd name="T60" fmla="*/ 272 w 312"/>
                  <a:gd name="T61" fmla="*/ 308 h 352"/>
                  <a:gd name="T62" fmla="*/ 284 w 312"/>
                  <a:gd name="T63" fmla="*/ 292 h 352"/>
                  <a:gd name="T64" fmla="*/ 289 w 312"/>
                  <a:gd name="T65" fmla="*/ 272 h 352"/>
                  <a:gd name="T66" fmla="*/ 284 w 312"/>
                  <a:gd name="T67" fmla="*/ 248 h 352"/>
                  <a:gd name="T68" fmla="*/ 272 w 312"/>
                  <a:gd name="T69" fmla="*/ 224 h 352"/>
                  <a:gd name="T70" fmla="*/ 253 w 312"/>
                  <a:gd name="T71" fmla="*/ 196 h 352"/>
                  <a:gd name="T72" fmla="*/ 233 w 312"/>
                  <a:gd name="T73" fmla="*/ 176 h 352"/>
                  <a:gd name="T74" fmla="*/ 212 w 312"/>
                  <a:gd name="T75" fmla="*/ 160 h 352"/>
                  <a:gd name="T76" fmla="*/ 192 w 312"/>
                  <a:gd name="T77" fmla="*/ 152 h 352"/>
                  <a:gd name="T78" fmla="*/ 172 w 312"/>
                  <a:gd name="T79" fmla="*/ 152 h 352"/>
                  <a:gd name="T80" fmla="*/ 153 w 312"/>
                  <a:gd name="T81" fmla="*/ 160 h 352"/>
                  <a:gd name="T82" fmla="*/ 141 w 312"/>
                  <a:gd name="T83" fmla="*/ 173 h 352"/>
                  <a:gd name="T84" fmla="*/ 133 w 312"/>
                  <a:gd name="T85" fmla="*/ 184 h 352"/>
                  <a:gd name="T86" fmla="*/ 124 w 312"/>
                  <a:gd name="T87" fmla="*/ 196 h 352"/>
                  <a:gd name="T88" fmla="*/ 121 w 312"/>
                  <a:gd name="T89" fmla="*/ 208 h 352"/>
                  <a:gd name="T90" fmla="*/ 121 w 312"/>
                  <a:gd name="T91" fmla="*/ 229 h 352"/>
                  <a:gd name="T92" fmla="*/ 109 w 312"/>
                  <a:gd name="T93" fmla="*/ 252 h 352"/>
                  <a:gd name="T94" fmla="*/ 141 w 312"/>
                  <a:gd name="T95" fmla="*/ 28 h 352"/>
                  <a:gd name="T96" fmla="*/ 109 w 312"/>
                  <a:gd name="T97" fmla="*/ 216 h 352"/>
                  <a:gd name="T98" fmla="*/ 109 w 312"/>
                  <a:gd name="T99" fmla="*/ 196 h 352"/>
                  <a:gd name="T100" fmla="*/ 112 w 312"/>
                  <a:gd name="T101" fmla="*/ 180 h 352"/>
                  <a:gd name="T102" fmla="*/ 124 w 312"/>
                  <a:gd name="T103" fmla="*/ 160 h 352"/>
                  <a:gd name="T104" fmla="*/ 136 w 312"/>
                  <a:gd name="T105" fmla="*/ 1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2" h="352">
                    <a:moveTo>
                      <a:pt x="141" y="144"/>
                    </a:moveTo>
                    <a:lnTo>
                      <a:pt x="148" y="140"/>
                    </a:lnTo>
                    <a:lnTo>
                      <a:pt x="156" y="136"/>
                    </a:lnTo>
                    <a:lnTo>
                      <a:pt x="165" y="132"/>
                    </a:lnTo>
                    <a:lnTo>
                      <a:pt x="172" y="129"/>
                    </a:lnTo>
                    <a:lnTo>
                      <a:pt x="180" y="129"/>
                    </a:lnTo>
                    <a:lnTo>
                      <a:pt x="189" y="124"/>
                    </a:lnTo>
                    <a:lnTo>
                      <a:pt x="197" y="124"/>
                    </a:lnTo>
                    <a:lnTo>
                      <a:pt x="209" y="129"/>
                    </a:lnTo>
                    <a:lnTo>
                      <a:pt x="216" y="129"/>
                    </a:lnTo>
                    <a:lnTo>
                      <a:pt x="224" y="132"/>
                    </a:lnTo>
                    <a:lnTo>
                      <a:pt x="236" y="136"/>
                    </a:lnTo>
                    <a:lnTo>
                      <a:pt x="245" y="140"/>
                    </a:lnTo>
                    <a:lnTo>
                      <a:pt x="253" y="148"/>
                    </a:lnTo>
                    <a:lnTo>
                      <a:pt x="260" y="152"/>
                    </a:lnTo>
                    <a:lnTo>
                      <a:pt x="268" y="160"/>
                    </a:lnTo>
                    <a:lnTo>
                      <a:pt x="277" y="173"/>
                    </a:lnTo>
                    <a:lnTo>
                      <a:pt x="284" y="180"/>
                    </a:lnTo>
                    <a:lnTo>
                      <a:pt x="292" y="192"/>
                    </a:lnTo>
                    <a:lnTo>
                      <a:pt x="297" y="200"/>
                    </a:lnTo>
                    <a:lnTo>
                      <a:pt x="304" y="212"/>
                    </a:lnTo>
                    <a:lnTo>
                      <a:pt x="304" y="224"/>
                    </a:lnTo>
                    <a:lnTo>
                      <a:pt x="309" y="232"/>
                    </a:lnTo>
                    <a:lnTo>
                      <a:pt x="312" y="240"/>
                    </a:lnTo>
                    <a:lnTo>
                      <a:pt x="312" y="252"/>
                    </a:lnTo>
                    <a:lnTo>
                      <a:pt x="312" y="264"/>
                    </a:lnTo>
                    <a:lnTo>
                      <a:pt x="309" y="272"/>
                    </a:lnTo>
                    <a:lnTo>
                      <a:pt x="309" y="280"/>
                    </a:lnTo>
                    <a:lnTo>
                      <a:pt x="304" y="292"/>
                    </a:lnTo>
                    <a:lnTo>
                      <a:pt x="297" y="300"/>
                    </a:lnTo>
                    <a:lnTo>
                      <a:pt x="292" y="308"/>
                    </a:lnTo>
                    <a:lnTo>
                      <a:pt x="284" y="316"/>
                    </a:lnTo>
                    <a:lnTo>
                      <a:pt x="272" y="328"/>
                    </a:lnTo>
                    <a:lnTo>
                      <a:pt x="265" y="332"/>
                    </a:lnTo>
                    <a:lnTo>
                      <a:pt x="260" y="336"/>
                    </a:lnTo>
                    <a:lnTo>
                      <a:pt x="253" y="339"/>
                    </a:lnTo>
                    <a:lnTo>
                      <a:pt x="245" y="344"/>
                    </a:lnTo>
                    <a:lnTo>
                      <a:pt x="236" y="348"/>
                    </a:lnTo>
                    <a:lnTo>
                      <a:pt x="228" y="348"/>
                    </a:lnTo>
                    <a:lnTo>
                      <a:pt x="221" y="352"/>
                    </a:lnTo>
                    <a:lnTo>
                      <a:pt x="212" y="352"/>
                    </a:lnTo>
                    <a:lnTo>
                      <a:pt x="204" y="352"/>
                    </a:lnTo>
                    <a:lnTo>
                      <a:pt x="197" y="352"/>
                    </a:lnTo>
                    <a:lnTo>
                      <a:pt x="189" y="348"/>
                    </a:lnTo>
                    <a:lnTo>
                      <a:pt x="180" y="348"/>
                    </a:lnTo>
                    <a:lnTo>
                      <a:pt x="172" y="344"/>
                    </a:lnTo>
                    <a:lnTo>
                      <a:pt x="168" y="339"/>
                    </a:lnTo>
                    <a:lnTo>
                      <a:pt x="160" y="336"/>
                    </a:lnTo>
                    <a:lnTo>
                      <a:pt x="156" y="332"/>
                    </a:lnTo>
                    <a:lnTo>
                      <a:pt x="156" y="328"/>
                    </a:lnTo>
                    <a:lnTo>
                      <a:pt x="153" y="324"/>
                    </a:lnTo>
                    <a:lnTo>
                      <a:pt x="153" y="320"/>
                    </a:lnTo>
                    <a:lnTo>
                      <a:pt x="148" y="316"/>
                    </a:lnTo>
                    <a:lnTo>
                      <a:pt x="148" y="312"/>
                    </a:lnTo>
                    <a:lnTo>
                      <a:pt x="148" y="308"/>
                    </a:lnTo>
                    <a:lnTo>
                      <a:pt x="148" y="304"/>
                    </a:lnTo>
                    <a:lnTo>
                      <a:pt x="153" y="300"/>
                    </a:lnTo>
                    <a:lnTo>
                      <a:pt x="153" y="296"/>
                    </a:lnTo>
                    <a:lnTo>
                      <a:pt x="156" y="292"/>
                    </a:lnTo>
                    <a:lnTo>
                      <a:pt x="160" y="288"/>
                    </a:lnTo>
                    <a:lnTo>
                      <a:pt x="165" y="288"/>
                    </a:lnTo>
                    <a:lnTo>
                      <a:pt x="168" y="283"/>
                    </a:lnTo>
                    <a:lnTo>
                      <a:pt x="172" y="283"/>
                    </a:lnTo>
                    <a:lnTo>
                      <a:pt x="177" y="288"/>
                    </a:lnTo>
                    <a:lnTo>
                      <a:pt x="180" y="288"/>
                    </a:lnTo>
                    <a:lnTo>
                      <a:pt x="180" y="292"/>
                    </a:lnTo>
                    <a:lnTo>
                      <a:pt x="185" y="292"/>
                    </a:lnTo>
                    <a:lnTo>
                      <a:pt x="189" y="296"/>
                    </a:lnTo>
                    <a:lnTo>
                      <a:pt x="192" y="300"/>
                    </a:lnTo>
                    <a:lnTo>
                      <a:pt x="192" y="304"/>
                    </a:lnTo>
                    <a:lnTo>
                      <a:pt x="192" y="308"/>
                    </a:lnTo>
                    <a:lnTo>
                      <a:pt x="197" y="312"/>
                    </a:lnTo>
                    <a:lnTo>
                      <a:pt x="197" y="316"/>
                    </a:lnTo>
                    <a:lnTo>
                      <a:pt x="197" y="320"/>
                    </a:lnTo>
                    <a:lnTo>
                      <a:pt x="197" y="324"/>
                    </a:lnTo>
                    <a:lnTo>
                      <a:pt x="197" y="328"/>
                    </a:lnTo>
                    <a:lnTo>
                      <a:pt x="200" y="328"/>
                    </a:lnTo>
                    <a:lnTo>
                      <a:pt x="204" y="332"/>
                    </a:lnTo>
                    <a:lnTo>
                      <a:pt x="209" y="336"/>
                    </a:lnTo>
                    <a:lnTo>
                      <a:pt x="212" y="336"/>
                    </a:lnTo>
                    <a:lnTo>
                      <a:pt x="216" y="336"/>
                    </a:lnTo>
                    <a:lnTo>
                      <a:pt x="221" y="336"/>
                    </a:lnTo>
                    <a:lnTo>
                      <a:pt x="224" y="336"/>
                    </a:lnTo>
                    <a:lnTo>
                      <a:pt x="228" y="336"/>
                    </a:lnTo>
                    <a:lnTo>
                      <a:pt x="236" y="332"/>
                    </a:lnTo>
                    <a:lnTo>
                      <a:pt x="241" y="332"/>
                    </a:lnTo>
                    <a:lnTo>
                      <a:pt x="245" y="328"/>
                    </a:lnTo>
                    <a:lnTo>
                      <a:pt x="248" y="328"/>
                    </a:lnTo>
                    <a:lnTo>
                      <a:pt x="253" y="324"/>
                    </a:lnTo>
                    <a:lnTo>
                      <a:pt x="256" y="320"/>
                    </a:lnTo>
                    <a:lnTo>
                      <a:pt x="260" y="316"/>
                    </a:lnTo>
                    <a:lnTo>
                      <a:pt x="265" y="316"/>
                    </a:lnTo>
                    <a:lnTo>
                      <a:pt x="272" y="308"/>
                    </a:lnTo>
                    <a:lnTo>
                      <a:pt x="277" y="304"/>
                    </a:lnTo>
                    <a:lnTo>
                      <a:pt x="280" y="296"/>
                    </a:lnTo>
                    <a:lnTo>
                      <a:pt x="284" y="292"/>
                    </a:lnTo>
                    <a:lnTo>
                      <a:pt x="284" y="283"/>
                    </a:lnTo>
                    <a:lnTo>
                      <a:pt x="289" y="280"/>
                    </a:lnTo>
                    <a:lnTo>
                      <a:pt x="289" y="272"/>
                    </a:lnTo>
                    <a:lnTo>
                      <a:pt x="289" y="264"/>
                    </a:lnTo>
                    <a:lnTo>
                      <a:pt x="284" y="256"/>
                    </a:lnTo>
                    <a:lnTo>
                      <a:pt x="284" y="248"/>
                    </a:lnTo>
                    <a:lnTo>
                      <a:pt x="280" y="240"/>
                    </a:lnTo>
                    <a:lnTo>
                      <a:pt x="277" y="232"/>
                    </a:lnTo>
                    <a:lnTo>
                      <a:pt x="272" y="224"/>
                    </a:lnTo>
                    <a:lnTo>
                      <a:pt x="265" y="212"/>
                    </a:lnTo>
                    <a:lnTo>
                      <a:pt x="260" y="204"/>
                    </a:lnTo>
                    <a:lnTo>
                      <a:pt x="253" y="196"/>
                    </a:lnTo>
                    <a:lnTo>
                      <a:pt x="245" y="188"/>
                    </a:lnTo>
                    <a:lnTo>
                      <a:pt x="241" y="180"/>
                    </a:lnTo>
                    <a:lnTo>
                      <a:pt x="233" y="176"/>
                    </a:lnTo>
                    <a:lnTo>
                      <a:pt x="224" y="173"/>
                    </a:lnTo>
                    <a:lnTo>
                      <a:pt x="221" y="164"/>
                    </a:lnTo>
                    <a:lnTo>
                      <a:pt x="212" y="160"/>
                    </a:lnTo>
                    <a:lnTo>
                      <a:pt x="204" y="160"/>
                    </a:lnTo>
                    <a:lnTo>
                      <a:pt x="200" y="156"/>
                    </a:lnTo>
                    <a:lnTo>
                      <a:pt x="192" y="152"/>
                    </a:lnTo>
                    <a:lnTo>
                      <a:pt x="185" y="152"/>
                    </a:lnTo>
                    <a:lnTo>
                      <a:pt x="180" y="152"/>
                    </a:lnTo>
                    <a:lnTo>
                      <a:pt x="172" y="152"/>
                    </a:lnTo>
                    <a:lnTo>
                      <a:pt x="168" y="156"/>
                    </a:lnTo>
                    <a:lnTo>
                      <a:pt x="160" y="156"/>
                    </a:lnTo>
                    <a:lnTo>
                      <a:pt x="153" y="160"/>
                    </a:lnTo>
                    <a:lnTo>
                      <a:pt x="148" y="164"/>
                    </a:lnTo>
                    <a:lnTo>
                      <a:pt x="145" y="168"/>
                    </a:lnTo>
                    <a:lnTo>
                      <a:pt x="141" y="173"/>
                    </a:lnTo>
                    <a:lnTo>
                      <a:pt x="136" y="176"/>
                    </a:lnTo>
                    <a:lnTo>
                      <a:pt x="136" y="180"/>
                    </a:lnTo>
                    <a:lnTo>
                      <a:pt x="133" y="184"/>
                    </a:lnTo>
                    <a:lnTo>
                      <a:pt x="128" y="188"/>
                    </a:lnTo>
                    <a:lnTo>
                      <a:pt x="128" y="192"/>
                    </a:lnTo>
                    <a:lnTo>
                      <a:pt x="124" y="196"/>
                    </a:lnTo>
                    <a:lnTo>
                      <a:pt x="124" y="200"/>
                    </a:lnTo>
                    <a:lnTo>
                      <a:pt x="121" y="204"/>
                    </a:lnTo>
                    <a:lnTo>
                      <a:pt x="121" y="208"/>
                    </a:lnTo>
                    <a:lnTo>
                      <a:pt x="121" y="216"/>
                    </a:lnTo>
                    <a:lnTo>
                      <a:pt x="121" y="220"/>
                    </a:lnTo>
                    <a:lnTo>
                      <a:pt x="121" y="229"/>
                    </a:lnTo>
                    <a:lnTo>
                      <a:pt x="124" y="236"/>
                    </a:lnTo>
                    <a:lnTo>
                      <a:pt x="124" y="240"/>
                    </a:lnTo>
                    <a:lnTo>
                      <a:pt x="109" y="252"/>
                    </a:lnTo>
                    <a:lnTo>
                      <a:pt x="0" y="104"/>
                    </a:lnTo>
                    <a:lnTo>
                      <a:pt x="124" y="0"/>
                    </a:lnTo>
                    <a:lnTo>
                      <a:pt x="141" y="28"/>
                    </a:lnTo>
                    <a:lnTo>
                      <a:pt x="28" y="120"/>
                    </a:lnTo>
                    <a:lnTo>
                      <a:pt x="109" y="224"/>
                    </a:lnTo>
                    <a:lnTo>
                      <a:pt x="109" y="216"/>
                    </a:lnTo>
                    <a:lnTo>
                      <a:pt x="109" y="208"/>
                    </a:lnTo>
                    <a:lnTo>
                      <a:pt x="109" y="204"/>
                    </a:lnTo>
                    <a:lnTo>
                      <a:pt x="109" y="196"/>
                    </a:lnTo>
                    <a:lnTo>
                      <a:pt x="109" y="188"/>
                    </a:lnTo>
                    <a:lnTo>
                      <a:pt x="112" y="184"/>
                    </a:lnTo>
                    <a:lnTo>
                      <a:pt x="112" y="180"/>
                    </a:lnTo>
                    <a:lnTo>
                      <a:pt x="116" y="173"/>
                    </a:lnTo>
                    <a:lnTo>
                      <a:pt x="121" y="168"/>
                    </a:lnTo>
                    <a:lnTo>
                      <a:pt x="124" y="160"/>
                    </a:lnTo>
                    <a:lnTo>
                      <a:pt x="128" y="160"/>
                    </a:lnTo>
                    <a:lnTo>
                      <a:pt x="133" y="156"/>
                    </a:lnTo>
                    <a:lnTo>
                      <a:pt x="136" y="152"/>
                    </a:lnTo>
                    <a:lnTo>
                      <a:pt x="136" y="148"/>
                    </a:lnTo>
                    <a:lnTo>
                      <a:pt x="141" y="14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4" name="Freeform 93"/>
              <p:cNvSpPr>
                <a:spLocks noEditPoints="1" noChangeArrowheads="1"/>
              </p:cNvSpPr>
              <p:nvPr/>
            </p:nvSpPr>
            <p:spPr bwMode="auto">
              <a:xfrm>
                <a:off x="1677" y="1637"/>
                <a:ext cx="70" cy="76"/>
              </a:xfrm>
              <a:custGeom>
                <a:avLst/>
                <a:gdLst>
                  <a:gd name="T0" fmla="*/ 27 w 280"/>
                  <a:gd name="T1" fmla="*/ 39 h 303"/>
                  <a:gd name="T2" fmla="*/ 24 w 280"/>
                  <a:gd name="T3" fmla="*/ 63 h 303"/>
                  <a:gd name="T4" fmla="*/ 27 w 280"/>
                  <a:gd name="T5" fmla="*/ 91 h 303"/>
                  <a:gd name="T6" fmla="*/ 44 w 280"/>
                  <a:gd name="T7" fmla="*/ 127 h 303"/>
                  <a:gd name="T8" fmla="*/ 68 w 280"/>
                  <a:gd name="T9" fmla="*/ 167 h 303"/>
                  <a:gd name="T10" fmla="*/ 100 w 280"/>
                  <a:gd name="T11" fmla="*/ 207 h 303"/>
                  <a:gd name="T12" fmla="*/ 135 w 280"/>
                  <a:gd name="T13" fmla="*/ 244 h 303"/>
                  <a:gd name="T14" fmla="*/ 168 w 280"/>
                  <a:gd name="T15" fmla="*/ 267 h 303"/>
                  <a:gd name="T16" fmla="*/ 200 w 280"/>
                  <a:gd name="T17" fmla="*/ 279 h 303"/>
                  <a:gd name="T18" fmla="*/ 224 w 280"/>
                  <a:gd name="T19" fmla="*/ 279 h 303"/>
                  <a:gd name="T20" fmla="*/ 244 w 280"/>
                  <a:gd name="T21" fmla="*/ 271 h 303"/>
                  <a:gd name="T22" fmla="*/ 256 w 280"/>
                  <a:gd name="T23" fmla="*/ 256 h 303"/>
                  <a:gd name="T24" fmla="*/ 256 w 280"/>
                  <a:gd name="T25" fmla="*/ 231 h 303"/>
                  <a:gd name="T26" fmla="*/ 247 w 280"/>
                  <a:gd name="T27" fmla="*/ 200 h 303"/>
                  <a:gd name="T28" fmla="*/ 227 w 280"/>
                  <a:gd name="T29" fmla="*/ 163 h 303"/>
                  <a:gd name="T30" fmla="*/ 200 w 280"/>
                  <a:gd name="T31" fmla="*/ 123 h 303"/>
                  <a:gd name="T32" fmla="*/ 163 w 280"/>
                  <a:gd name="T33" fmla="*/ 83 h 303"/>
                  <a:gd name="T34" fmla="*/ 132 w 280"/>
                  <a:gd name="T35" fmla="*/ 51 h 303"/>
                  <a:gd name="T36" fmla="*/ 103 w 280"/>
                  <a:gd name="T37" fmla="*/ 32 h 303"/>
                  <a:gd name="T38" fmla="*/ 76 w 280"/>
                  <a:gd name="T39" fmla="*/ 19 h 303"/>
                  <a:gd name="T40" fmla="*/ 51 w 280"/>
                  <a:gd name="T41" fmla="*/ 23 h 303"/>
                  <a:gd name="T42" fmla="*/ 251 w 280"/>
                  <a:gd name="T43" fmla="*/ 287 h 303"/>
                  <a:gd name="T44" fmla="*/ 224 w 280"/>
                  <a:gd name="T45" fmla="*/ 300 h 303"/>
                  <a:gd name="T46" fmla="*/ 191 w 280"/>
                  <a:gd name="T47" fmla="*/ 303 h 303"/>
                  <a:gd name="T48" fmla="*/ 151 w 280"/>
                  <a:gd name="T49" fmla="*/ 295 h 303"/>
                  <a:gd name="T50" fmla="*/ 115 w 280"/>
                  <a:gd name="T51" fmla="*/ 267 h 303"/>
                  <a:gd name="T52" fmla="*/ 71 w 280"/>
                  <a:gd name="T53" fmla="*/ 231 h 303"/>
                  <a:gd name="T54" fmla="*/ 35 w 280"/>
                  <a:gd name="T55" fmla="*/ 187 h 303"/>
                  <a:gd name="T56" fmla="*/ 12 w 280"/>
                  <a:gd name="T57" fmla="*/ 144 h 303"/>
                  <a:gd name="T58" fmla="*/ 0 w 280"/>
                  <a:gd name="T59" fmla="*/ 103 h 303"/>
                  <a:gd name="T60" fmla="*/ 0 w 280"/>
                  <a:gd name="T61" fmla="*/ 63 h 303"/>
                  <a:gd name="T62" fmla="*/ 12 w 280"/>
                  <a:gd name="T63" fmla="*/ 32 h 303"/>
                  <a:gd name="T64" fmla="*/ 35 w 280"/>
                  <a:gd name="T65" fmla="*/ 11 h 303"/>
                  <a:gd name="T66" fmla="*/ 63 w 280"/>
                  <a:gd name="T67" fmla="*/ 0 h 303"/>
                  <a:gd name="T68" fmla="*/ 100 w 280"/>
                  <a:gd name="T69" fmla="*/ 3 h 303"/>
                  <a:gd name="T70" fmla="*/ 139 w 280"/>
                  <a:gd name="T71" fmla="*/ 15 h 303"/>
                  <a:gd name="T72" fmla="*/ 180 w 280"/>
                  <a:gd name="T73" fmla="*/ 44 h 303"/>
                  <a:gd name="T74" fmla="*/ 215 w 280"/>
                  <a:gd name="T75" fmla="*/ 83 h 303"/>
                  <a:gd name="T76" fmla="*/ 251 w 280"/>
                  <a:gd name="T77" fmla="*/ 131 h 303"/>
                  <a:gd name="T78" fmla="*/ 271 w 280"/>
                  <a:gd name="T79" fmla="*/ 175 h 303"/>
                  <a:gd name="T80" fmla="*/ 280 w 280"/>
                  <a:gd name="T81" fmla="*/ 215 h 303"/>
                  <a:gd name="T82" fmla="*/ 276 w 280"/>
                  <a:gd name="T83" fmla="*/ 251 h 303"/>
                  <a:gd name="T84" fmla="*/ 259 w 280"/>
                  <a:gd name="T85" fmla="*/ 27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0" h="303">
                    <a:moveTo>
                      <a:pt x="39" y="32"/>
                    </a:moveTo>
                    <a:lnTo>
                      <a:pt x="32" y="35"/>
                    </a:lnTo>
                    <a:lnTo>
                      <a:pt x="27" y="39"/>
                    </a:lnTo>
                    <a:lnTo>
                      <a:pt x="27" y="47"/>
                    </a:lnTo>
                    <a:lnTo>
                      <a:pt x="24" y="55"/>
                    </a:lnTo>
                    <a:lnTo>
                      <a:pt x="24" y="63"/>
                    </a:lnTo>
                    <a:lnTo>
                      <a:pt x="24" y="71"/>
                    </a:lnTo>
                    <a:lnTo>
                      <a:pt x="27" y="83"/>
                    </a:lnTo>
                    <a:lnTo>
                      <a:pt x="27" y="91"/>
                    </a:lnTo>
                    <a:lnTo>
                      <a:pt x="32" y="103"/>
                    </a:lnTo>
                    <a:lnTo>
                      <a:pt x="39" y="115"/>
                    </a:lnTo>
                    <a:lnTo>
                      <a:pt x="44" y="127"/>
                    </a:lnTo>
                    <a:lnTo>
                      <a:pt x="51" y="139"/>
                    </a:lnTo>
                    <a:lnTo>
                      <a:pt x="59" y="151"/>
                    </a:lnTo>
                    <a:lnTo>
                      <a:pt x="68" y="167"/>
                    </a:lnTo>
                    <a:lnTo>
                      <a:pt x="76" y="179"/>
                    </a:lnTo>
                    <a:lnTo>
                      <a:pt x="88" y="191"/>
                    </a:lnTo>
                    <a:lnTo>
                      <a:pt x="100" y="207"/>
                    </a:lnTo>
                    <a:lnTo>
                      <a:pt x="112" y="219"/>
                    </a:lnTo>
                    <a:lnTo>
                      <a:pt x="124" y="231"/>
                    </a:lnTo>
                    <a:lnTo>
                      <a:pt x="135" y="244"/>
                    </a:lnTo>
                    <a:lnTo>
                      <a:pt x="147" y="251"/>
                    </a:lnTo>
                    <a:lnTo>
                      <a:pt x="159" y="259"/>
                    </a:lnTo>
                    <a:lnTo>
                      <a:pt x="168" y="267"/>
                    </a:lnTo>
                    <a:lnTo>
                      <a:pt x="180" y="271"/>
                    </a:lnTo>
                    <a:lnTo>
                      <a:pt x="188" y="275"/>
                    </a:lnTo>
                    <a:lnTo>
                      <a:pt x="200" y="279"/>
                    </a:lnTo>
                    <a:lnTo>
                      <a:pt x="207" y="279"/>
                    </a:lnTo>
                    <a:lnTo>
                      <a:pt x="215" y="279"/>
                    </a:lnTo>
                    <a:lnTo>
                      <a:pt x="224" y="279"/>
                    </a:lnTo>
                    <a:lnTo>
                      <a:pt x="232" y="279"/>
                    </a:lnTo>
                    <a:lnTo>
                      <a:pt x="235" y="275"/>
                    </a:lnTo>
                    <a:lnTo>
                      <a:pt x="244" y="271"/>
                    </a:lnTo>
                    <a:lnTo>
                      <a:pt x="247" y="267"/>
                    </a:lnTo>
                    <a:lnTo>
                      <a:pt x="251" y="263"/>
                    </a:lnTo>
                    <a:lnTo>
                      <a:pt x="256" y="256"/>
                    </a:lnTo>
                    <a:lnTo>
                      <a:pt x="256" y="247"/>
                    </a:lnTo>
                    <a:lnTo>
                      <a:pt x="256" y="239"/>
                    </a:lnTo>
                    <a:lnTo>
                      <a:pt x="256" y="231"/>
                    </a:lnTo>
                    <a:lnTo>
                      <a:pt x="256" y="219"/>
                    </a:lnTo>
                    <a:lnTo>
                      <a:pt x="251" y="211"/>
                    </a:lnTo>
                    <a:lnTo>
                      <a:pt x="247" y="200"/>
                    </a:lnTo>
                    <a:lnTo>
                      <a:pt x="244" y="187"/>
                    </a:lnTo>
                    <a:lnTo>
                      <a:pt x="235" y="175"/>
                    </a:lnTo>
                    <a:lnTo>
                      <a:pt x="227" y="163"/>
                    </a:lnTo>
                    <a:lnTo>
                      <a:pt x="220" y="151"/>
                    </a:lnTo>
                    <a:lnTo>
                      <a:pt x="212" y="139"/>
                    </a:lnTo>
                    <a:lnTo>
                      <a:pt x="200" y="123"/>
                    </a:lnTo>
                    <a:lnTo>
                      <a:pt x="188" y="107"/>
                    </a:lnTo>
                    <a:lnTo>
                      <a:pt x="176" y="95"/>
                    </a:lnTo>
                    <a:lnTo>
                      <a:pt x="163" y="83"/>
                    </a:lnTo>
                    <a:lnTo>
                      <a:pt x="156" y="71"/>
                    </a:lnTo>
                    <a:lnTo>
                      <a:pt x="144" y="63"/>
                    </a:lnTo>
                    <a:lnTo>
                      <a:pt x="132" y="51"/>
                    </a:lnTo>
                    <a:lnTo>
                      <a:pt x="124" y="44"/>
                    </a:lnTo>
                    <a:lnTo>
                      <a:pt x="112" y="39"/>
                    </a:lnTo>
                    <a:lnTo>
                      <a:pt x="103" y="32"/>
                    </a:lnTo>
                    <a:lnTo>
                      <a:pt x="91" y="27"/>
                    </a:lnTo>
                    <a:lnTo>
                      <a:pt x="83" y="23"/>
                    </a:lnTo>
                    <a:lnTo>
                      <a:pt x="76" y="19"/>
                    </a:lnTo>
                    <a:lnTo>
                      <a:pt x="68" y="19"/>
                    </a:lnTo>
                    <a:lnTo>
                      <a:pt x="59" y="19"/>
                    </a:lnTo>
                    <a:lnTo>
                      <a:pt x="51" y="23"/>
                    </a:lnTo>
                    <a:lnTo>
                      <a:pt x="44" y="27"/>
                    </a:lnTo>
                    <a:lnTo>
                      <a:pt x="39" y="32"/>
                    </a:lnTo>
                    <a:close/>
                    <a:moveTo>
                      <a:pt x="251" y="287"/>
                    </a:moveTo>
                    <a:lnTo>
                      <a:pt x="244" y="291"/>
                    </a:lnTo>
                    <a:lnTo>
                      <a:pt x="235" y="295"/>
                    </a:lnTo>
                    <a:lnTo>
                      <a:pt x="224" y="300"/>
                    </a:lnTo>
                    <a:lnTo>
                      <a:pt x="215" y="303"/>
                    </a:lnTo>
                    <a:lnTo>
                      <a:pt x="203" y="303"/>
                    </a:lnTo>
                    <a:lnTo>
                      <a:pt x="191" y="303"/>
                    </a:lnTo>
                    <a:lnTo>
                      <a:pt x="180" y="300"/>
                    </a:lnTo>
                    <a:lnTo>
                      <a:pt x="168" y="300"/>
                    </a:lnTo>
                    <a:lnTo>
                      <a:pt x="151" y="295"/>
                    </a:lnTo>
                    <a:lnTo>
                      <a:pt x="139" y="287"/>
                    </a:lnTo>
                    <a:lnTo>
                      <a:pt x="127" y="279"/>
                    </a:lnTo>
                    <a:lnTo>
                      <a:pt x="115" y="267"/>
                    </a:lnTo>
                    <a:lnTo>
                      <a:pt x="100" y="259"/>
                    </a:lnTo>
                    <a:lnTo>
                      <a:pt x="88" y="247"/>
                    </a:lnTo>
                    <a:lnTo>
                      <a:pt x="71" y="231"/>
                    </a:lnTo>
                    <a:lnTo>
                      <a:pt x="59" y="219"/>
                    </a:lnTo>
                    <a:lnTo>
                      <a:pt x="47" y="203"/>
                    </a:lnTo>
                    <a:lnTo>
                      <a:pt x="35" y="187"/>
                    </a:lnTo>
                    <a:lnTo>
                      <a:pt x="27" y="175"/>
                    </a:lnTo>
                    <a:lnTo>
                      <a:pt x="20" y="159"/>
                    </a:lnTo>
                    <a:lnTo>
                      <a:pt x="12" y="144"/>
                    </a:lnTo>
                    <a:lnTo>
                      <a:pt x="7" y="131"/>
                    </a:lnTo>
                    <a:lnTo>
                      <a:pt x="3" y="115"/>
                    </a:lnTo>
                    <a:lnTo>
                      <a:pt x="0" y="103"/>
                    </a:lnTo>
                    <a:lnTo>
                      <a:pt x="0" y="88"/>
                    </a:lnTo>
                    <a:lnTo>
                      <a:pt x="0" y="75"/>
                    </a:lnTo>
                    <a:lnTo>
                      <a:pt x="0" y="63"/>
                    </a:lnTo>
                    <a:lnTo>
                      <a:pt x="3" y="51"/>
                    </a:lnTo>
                    <a:lnTo>
                      <a:pt x="7" y="44"/>
                    </a:lnTo>
                    <a:lnTo>
                      <a:pt x="12" y="32"/>
                    </a:lnTo>
                    <a:lnTo>
                      <a:pt x="20" y="27"/>
                    </a:lnTo>
                    <a:lnTo>
                      <a:pt x="27" y="19"/>
                    </a:lnTo>
                    <a:lnTo>
                      <a:pt x="35" y="11"/>
                    </a:lnTo>
                    <a:lnTo>
                      <a:pt x="47" y="7"/>
                    </a:lnTo>
                    <a:lnTo>
                      <a:pt x="56" y="3"/>
                    </a:lnTo>
                    <a:lnTo>
                      <a:pt x="63" y="0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100" y="3"/>
                    </a:lnTo>
                    <a:lnTo>
                      <a:pt x="112" y="7"/>
                    </a:lnTo>
                    <a:lnTo>
                      <a:pt x="127" y="11"/>
                    </a:lnTo>
                    <a:lnTo>
                      <a:pt x="139" y="15"/>
                    </a:lnTo>
                    <a:lnTo>
                      <a:pt x="151" y="23"/>
                    </a:lnTo>
                    <a:lnTo>
                      <a:pt x="163" y="35"/>
                    </a:lnTo>
                    <a:lnTo>
                      <a:pt x="180" y="44"/>
                    </a:lnTo>
                    <a:lnTo>
                      <a:pt x="191" y="55"/>
                    </a:lnTo>
                    <a:lnTo>
                      <a:pt x="203" y="71"/>
                    </a:lnTo>
                    <a:lnTo>
                      <a:pt x="215" y="83"/>
                    </a:lnTo>
                    <a:lnTo>
                      <a:pt x="232" y="100"/>
                    </a:lnTo>
                    <a:lnTo>
                      <a:pt x="239" y="115"/>
                    </a:lnTo>
                    <a:lnTo>
                      <a:pt x="251" y="131"/>
                    </a:lnTo>
                    <a:lnTo>
                      <a:pt x="259" y="147"/>
                    </a:lnTo>
                    <a:lnTo>
                      <a:pt x="268" y="159"/>
                    </a:lnTo>
                    <a:lnTo>
                      <a:pt x="271" y="175"/>
                    </a:lnTo>
                    <a:lnTo>
                      <a:pt x="276" y="187"/>
                    </a:lnTo>
                    <a:lnTo>
                      <a:pt x="280" y="203"/>
                    </a:lnTo>
                    <a:lnTo>
                      <a:pt x="280" y="215"/>
                    </a:lnTo>
                    <a:lnTo>
                      <a:pt x="280" y="227"/>
                    </a:lnTo>
                    <a:lnTo>
                      <a:pt x="280" y="239"/>
                    </a:lnTo>
                    <a:lnTo>
                      <a:pt x="276" y="251"/>
                    </a:lnTo>
                    <a:lnTo>
                      <a:pt x="271" y="259"/>
                    </a:lnTo>
                    <a:lnTo>
                      <a:pt x="268" y="267"/>
                    </a:lnTo>
                    <a:lnTo>
                      <a:pt x="259" y="279"/>
                    </a:lnTo>
                    <a:lnTo>
                      <a:pt x="251" y="28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" name="Freeform 94"/>
              <p:cNvSpPr>
                <a:spLocks noEditPoints="1" noChangeArrowheads="1"/>
              </p:cNvSpPr>
              <p:nvPr/>
            </p:nvSpPr>
            <p:spPr bwMode="auto">
              <a:xfrm>
                <a:off x="1896" y="1477"/>
                <a:ext cx="66" cy="84"/>
              </a:xfrm>
              <a:custGeom>
                <a:avLst/>
                <a:gdLst>
                  <a:gd name="T0" fmla="*/ 108 w 264"/>
                  <a:gd name="T1" fmla="*/ 268 h 336"/>
                  <a:gd name="T2" fmla="*/ 140 w 264"/>
                  <a:gd name="T3" fmla="*/ 300 h 336"/>
                  <a:gd name="T4" fmla="*/ 176 w 264"/>
                  <a:gd name="T5" fmla="*/ 312 h 336"/>
                  <a:gd name="T6" fmla="*/ 205 w 264"/>
                  <a:gd name="T7" fmla="*/ 312 h 336"/>
                  <a:gd name="T8" fmla="*/ 229 w 264"/>
                  <a:gd name="T9" fmla="*/ 296 h 336"/>
                  <a:gd name="T10" fmla="*/ 240 w 264"/>
                  <a:gd name="T11" fmla="*/ 273 h 336"/>
                  <a:gd name="T12" fmla="*/ 237 w 264"/>
                  <a:gd name="T13" fmla="*/ 244 h 336"/>
                  <a:gd name="T14" fmla="*/ 220 w 264"/>
                  <a:gd name="T15" fmla="*/ 200 h 336"/>
                  <a:gd name="T16" fmla="*/ 196 w 264"/>
                  <a:gd name="T17" fmla="*/ 164 h 336"/>
                  <a:gd name="T18" fmla="*/ 173 w 264"/>
                  <a:gd name="T19" fmla="*/ 144 h 336"/>
                  <a:gd name="T20" fmla="*/ 149 w 264"/>
                  <a:gd name="T21" fmla="*/ 137 h 336"/>
                  <a:gd name="T22" fmla="*/ 125 w 264"/>
                  <a:gd name="T23" fmla="*/ 140 h 336"/>
                  <a:gd name="T24" fmla="*/ 105 w 264"/>
                  <a:gd name="T25" fmla="*/ 152 h 336"/>
                  <a:gd name="T26" fmla="*/ 93 w 264"/>
                  <a:gd name="T27" fmla="*/ 168 h 336"/>
                  <a:gd name="T28" fmla="*/ 84 w 264"/>
                  <a:gd name="T29" fmla="*/ 193 h 336"/>
                  <a:gd name="T30" fmla="*/ 84 w 264"/>
                  <a:gd name="T31" fmla="*/ 224 h 336"/>
                  <a:gd name="T32" fmla="*/ 132 w 264"/>
                  <a:gd name="T33" fmla="*/ 117 h 336"/>
                  <a:gd name="T34" fmla="*/ 173 w 264"/>
                  <a:gd name="T35" fmla="*/ 112 h 336"/>
                  <a:gd name="T36" fmla="*/ 205 w 264"/>
                  <a:gd name="T37" fmla="*/ 128 h 336"/>
                  <a:gd name="T38" fmla="*/ 232 w 264"/>
                  <a:gd name="T39" fmla="*/ 156 h 336"/>
                  <a:gd name="T40" fmla="*/ 252 w 264"/>
                  <a:gd name="T41" fmla="*/ 196 h 336"/>
                  <a:gd name="T42" fmla="*/ 264 w 264"/>
                  <a:gd name="T43" fmla="*/ 240 h 336"/>
                  <a:gd name="T44" fmla="*/ 256 w 264"/>
                  <a:gd name="T45" fmla="*/ 280 h 336"/>
                  <a:gd name="T46" fmla="*/ 232 w 264"/>
                  <a:gd name="T47" fmla="*/ 308 h 336"/>
                  <a:gd name="T48" fmla="*/ 196 w 264"/>
                  <a:gd name="T49" fmla="*/ 332 h 336"/>
                  <a:gd name="T50" fmla="*/ 149 w 264"/>
                  <a:gd name="T51" fmla="*/ 332 h 336"/>
                  <a:gd name="T52" fmla="*/ 105 w 264"/>
                  <a:gd name="T53" fmla="*/ 312 h 336"/>
                  <a:gd name="T54" fmla="*/ 61 w 264"/>
                  <a:gd name="T55" fmla="*/ 268 h 336"/>
                  <a:gd name="T56" fmla="*/ 20 w 264"/>
                  <a:gd name="T57" fmla="*/ 200 h 336"/>
                  <a:gd name="T58" fmla="*/ 0 w 264"/>
                  <a:gd name="T59" fmla="*/ 128 h 336"/>
                  <a:gd name="T60" fmla="*/ 5 w 264"/>
                  <a:gd name="T61" fmla="*/ 68 h 336"/>
                  <a:gd name="T62" fmla="*/ 32 w 264"/>
                  <a:gd name="T63" fmla="*/ 25 h 336"/>
                  <a:gd name="T64" fmla="*/ 69 w 264"/>
                  <a:gd name="T65" fmla="*/ 5 h 336"/>
                  <a:gd name="T66" fmla="*/ 93 w 264"/>
                  <a:gd name="T67" fmla="*/ 0 h 336"/>
                  <a:gd name="T68" fmla="*/ 113 w 264"/>
                  <a:gd name="T69" fmla="*/ 5 h 336"/>
                  <a:gd name="T70" fmla="*/ 129 w 264"/>
                  <a:gd name="T71" fmla="*/ 12 h 336"/>
                  <a:gd name="T72" fmla="*/ 137 w 264"/>
                  <a:gd name="T73" fmla="*/ 25 h 336"/>
                  <a:gd name="T74" fmla="*/ 137 w 264"/>
                  <a:gd name="T75" fmla="*/ 40 h 336"/>
                  <a:gd name="T76" fmla="*/ 129 w 264"/>
                  <a:gd name="T77" fmla="*/ 49 h 336"/>
                  <a:gd name="T78" fmla="*/ 113 w 264"/>
                  <a:gd name="T79" fmla="*/ 52 h 336"/>
                  <a:gd name="T80" fmla="*/ 100 w 264"/>
                  <a:gd name="T81" fmla="*/ 49 h 336"/>
                  <a:gd name="T82" fmla="*/ 93 w 264"/>
                  <a:gd name="T83" fmla="*/ 37 h 336"/>
                  <a:gd name="T84" fmla="*/ 88 w 264"/>
                  <a:gd name="T85" fmla="*/ 25 h 336"/>
                  <a:gd name="T86" fmla="*/ 76 w 264"/>
                  <a:gd name="T87" fmla="*/ 17 h 336"/>
                  <a:gd name="T88" fmla="*/ 61 w 264"/>
                  <a:gd name="T89" fmla="*/ 25 h 336"/>
                  <a:gd name="T90" fmla="*/ 40 w 264"/>
                  <a:gd name="T91" fmla="*/ 40 h 336"/>
                  <a:gd name="T92" fmla="*/ 25 w 264"/>
                  <a:gd name="T93" fmla="*/ 73 h 336"/>
                  <a:gd name="T94" fmla="*/ 28 w 264"/>
                  <a:gd name="T95" fmla="*/ 117 h 336"/>
                  <a:gd name="T96" fmla="*/ 57 w 264"/>
                  <a:gd name="T97" fmla="*/ 188 h 336"/>
                  <a:gd name="T98" fmla="*/ 69 w 264"/>
                  <a:gd name="T99" fmla="*/ 188 h 336"/>
                  <a:gd name="T100" fmla="*/ 76 w 264"/>
                  <a:gd name="T101" fmla="*/ 164 h 336"/>
                  <a:gd name="T102" fmla="*/ 88 w 264"/>
                  <a:gd name="T103" fmla="*/ 144 h 336"/>
                  <a:gd name="T104" fmla="*/ 105 w 264"/>
                  <a:gd name="T105" fmla="*/ 12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4" h="336">
                    <a:moveTo>
                      <a:pt x="84" y="236"/>
                    </a:moveTo>
                    <a:lnTo>
                      <a:pt x="93" y="249"/>
                    </a:lnTo>
                    <a:lnTo>
                      <a:pt x="100" y="261"/>
                    </a:lnTo>
                    <a:lnTo>
                      <a:pt x="108" y="268"/>
                    </a:lnTo>
                    <a:lnTo>
                      <a:pt x="117" y="280"/>
                    </a:lnTo>
                    <a:lnTo>
                      <a:pt x="125" y="288"/>
                    </a:lnTo>
                    <a:lnTo>
                      <a:pt x="132" y="292"/>
                    </a:lnTo>
                    <a:lnTo>
                      <a:pt x="140" y="300"/>
                    </a:lnTo>
                    <a:lnTo>
                      <a:pt x="149" y="305"/>
                    </a:lnTo>
                    <a:lnTo>
                      <a:pt x="161" y="308"/>
                    </a:lnTo>
                    <a:lnTo>
                      <a:pt x="169" y="312"/>
                    </a:lnTo>
                    <a:lnTo>
                      <a:pt x="176" y="312"/>
                    </a:lnTo>
                    <a:lnTo>
                      <a:pt x="184" y="317"/>
                    </a:lnTo>
                    <a:lnTo>
                      <a:pt x="193" y="317"/>
                    </a:lnTo>
                    <a:lnTo>
                      <a:pt x="196" y="312"/>
                    </a:lnTo>
                    <a:lnTo>
                      <a:pt x="205" y="312"/>
                    </a:lnTo>
                    <a:lnTo>
                      <a:pt x="213" y="308"/>
                    </a:lnTo>
                    <a:lnTo>
                      <a:pt x="217" y="305"/>
                    </a:lnTo>
                    <a:lnTo>
                      <a:pt x="225" y="300"/>
                    </a:lnTo>
                    <a:lnTo>
                      <a:pt x="229" y="296"/>
                    </a:lnTo>
                    <a:lnTo>
                      <a:pt x="232" y="292"/>
                    </a:lnTo>
                    <a:lnTo>
                      <a:pt x="237" y="284"/>
                    </a:lnTo>
                    <a:lnTo>
                      <a:pt x="237" y="280"/>
                    </a:lnTo>
                    <a:lnTo>
                      <a:pt x="240" y="273"/>
                    </a:lnTo>
                    <a:lnTo>
                      <a:pt x="240" y="268"/>
                    </a:lnTo>
                    <a:lnTo>
                      <a:pt x="240" y="261"/>
                    </a:lnTo>
                    <a:lnTo>
                      <a:pt x="240" y="252"/>
                    </a:lnTo>
                    <a:lnTo>
                      <a:pt x="237" y="244"/>
                    </a:lnTo>
                    <a:lnTo>
                      <a:pt x="237" y="232"/>
                    </a:lnTo>
                    <a:lnTo>
                      <a:pt x="229" y="224"/>
                    </a:lnTo>
                    <a:lnTo>
                      <a:pt x="225" y="212"/>
                    </a:lnTo>
                    <a:lnTo>
                      <a:pt x="220" y="200"/>
                    </a:lnTo>
                    <a:lnTo>
                      <a:pt x="213" y="188"/>
                    </a:lnTo>
                    <a:lnTo>
                      <a:pt x="208" y="180"/>
                    </a:lnTo>
                    <a:lnTo>
                      <a:pt x="205" y="173"/>
                    </a:lnTo>
                    <a:lnTo>
                      <a:pt x="196" y="164"/>
                    </a:lnTo>
                    <a:lnTo>
                      <a:pt x="193" y="161"/>
                    </a:lnTo>
                    <a:lnTo>
                      <a:pt x="184" y="152"/>
                    </a:lnTo>
                    <a:lnTo>
                      <a:pt x="181" y="149"/>
                    </a:lnTo>
                    <a:lnTo>
                      <a:pt x="173" y="144"/>
                    </a:lnTo>
                    <a:lnTo>
                      <a:pt x="169" y="144"/>
                    </a:lnTo>
                    <a:lnTo>
                      <a:pt x="161" y="140"/>
                    </a:lnTo>
                    <a:lnTo>
                      <a:pt x="156" y="137"/>
                    </a:lnTo>
                    <a:lnTo>
                      <a:pt x="149" y="137"/>
                    </a:lnTo>
                    <a:lnTo>
                      <a:pt x="140" y="137"/>
                    </a:lnTo>
                    <a:lnTo>
                      <a:pt x="137" y="137"/>
                    </a:lnTo>
                    <a:lnTo>
                      <a:pt x="129" y="140"/>
                    </a:lnTo>
                    <a:lnTo>
                      <a:pt x="125" y="140"/>
                    </a:lnTo>
                    <a:lnTo>
                      <a:pt x="120" y="144"/>
                    </a:lnTo>
                    <a:lnTo>
                      <a:pt x="117" y="149"/>
                    </a:lnTo>
                    <a:lnTo>
                      <a:pt x="113" y="149"/>
                    </a:lnTo>
                    <a:lnTo>
                      <a:pt x="105" y="152"/>
                    </a:lnTo>
                    <a:lnTo>
                      <a:pt x="105" y="156"/>
                    </a:lnTo>
                    <a:lnTo>
                      <a:pt x="100" y="161"/>
                    </a:lnTo>
                    <a:lnTo>
                      <a:pt x="96" y="164"/>
                    </a:lnTo>
                    <a:lnTo>
                      <a:pt x="93" y="168"/>
                    </a:lnTo>
                    <a:lnTo>
                      <a:pt x="93" y="176"/>
                    </a:lnTo>
                    <a:lnTo>
                      <a:pt x="88" y="180"/>
                    </a:lnTo>
                    <a:lnTo>
                      <a:pt x="88" y="188"/>
                    </a:lnTo>
                    <a:lnTo>
                      <a:pt x="84" y="193"/>
                    </a:lnTo>
                    <a:lnTo>
                      <a:pt x="84" y="200"/>
                    </a:lnTo>
                    <a:lnTo>
                      <a:pt x="84" y="208"/>
                    </a:lnTo>
                    <a:lnTo>
                      <a:pt x="84" y="217"/>
                    </a:lnTo>
                    <a:lnTo>
                      <a:pt x="84" y="224"/>
                    </a:lnTo>
                    <a:lnTo>
                      <a:pt x="84" y="236"/>
                    </a:lnTo>
                    <a:close/>
                    <a:moveTo>
                      <a:pt x="113" y="124"/>
                    </a:moveTo>
                    <a:lnTo>
                      <a:pt x="120" y="120"/>
                    </a:lnTo>
                    <a:lnTo>
                      <a:pt x="132" y="117"/>
                    </a:lnTo>
                    <a:lnTo>
                      <a:pt x="140" y="112"/>
                    </a:lnTo>
                    <a:lnTo>
                      <a:pt x="152" y="112"/>
                    </a:lnTo>
                    <a:lnTo>
                      <a:pt x="161" y="112"/>
                    </a:lnTo>
                    <a:lnTo>
                      <a:pt x="173" y="112"/>
                    </a:lnTo>
                    <a:lnTo>
                      <a:pt x="181" y="117"/>
                    </a:lnTo>
                    <a:lnTo>
                      <a:pt x="188" y="120"/>
                    </a:lnTo>
                    <a:lnTo>
                      <a:pt x="196" y="124"/>
                    </a:lnTo>
                    <a:lnTo>
                      <a:pt x="205" y="128"/>
                    </a:lnTo>
                    <a:lnTo>
                      <a:pt x="213" y="132"/>
                    </a:lnTo>
                    <a:lnTo>
                      <a:pt x="217" y="140"/>
                    </a:lnTo>
                    <a:lnTo>
                      <a:pt x="225" y="149"/>
                    </a:lnTo>
                    <a:lnTo>
                      <a:pt x="232" y="156"/>
                    </a:lnTo>
                    <a:lnTo>
                      <a:pt x="237" y="164"/>
                    </a:lnTo>
                    <a:lnTo>
                      <a:pt x="240" y="168"/>
                    </a:lnTo>
                    <a:lnTo>
                      <a:pt x="249" y="184"/>
                    </a:lnTo>
                    <a:lnTo>
                      <a:pt x="252" y="196"/>
                    </a:lnTo>
                    <a:lnTo>
                      <a:pt x="261" y="208"/>
                    </a:lnTo>
                    <a:lnTo>
                      <a:pt x="261" y="220"/>
                    </a:lnTo>
                    <a:lnTo>
                      <a:pt x="264" y="232"/>
                    </a:lnTo>
                    <a:lnTo>
                      <a:pt x="264" y="240"/>
                    </a:lnTo>
                    <a:lnTo>
                      <a:pt x="264" y="252"/>
                    </a:lnTo>
                    <a:lnTo>
                      <a:pt x="261" y="261"/>
                    </a:lnTo>
                    <a:lnTo>
                      <a:pt x="261" y="273"/>
                    </a:lnTo>
                    <a:lnTo>
                      <a:pt x="256" y="280"/>
                    </a:lnTo>
                    <a:lnTo>
                      <a:pt x="252" y="288"/>
                    </a:lnTo>
                    <a:lnTo>
                      <a:pt x="244" y="296"/>
                    </a:lnTo>
                    <a:lnTo>
                      <a:pt x="240" y="305"/>
                    </a:lnTo>
                    <a:lnTo>
                      <a:pt x="232" y="308"/>
                    </a:lnTo>
                    <a:lnTo>
                      <a:pt x="225" y="317"/>
                    </a:lnTo>
                    <a:lnTo>
                      <a:pt x="217" y="320"/>
                    </a:lnTo>
                    <a:lnTo>
                      <a:pt x="205" y="329"/>
                    </a:lnTo>
                    <a:lnTo>
                      <a:pt x="196" y="332"/>
                    </a:lnTo>
                    <a:lnTo>
                      <a:pt x="184" y="332"/>
                    </a:lnTo>
                    <a:lnTo>
                      <a:pt x="173" y="336"/>
                    </a:lnTo>
                    <a:lnTo>
                      <a:pt x="161" y="336"/>
                    </a:lnTo>
                    <a:lnTo>
                      <a:pt x="149" y="332"/>
                    </a:lnTo>
                    <a:lnTo>
                      <a:pt x="137" y="332"/>
                    </a:lnTo>
                    <a:lnTo>
                      <a:pt x="125" y="324"/>
                    </a:lnTo>
                    <a:lnTo>
                      <a:pt x="117" y="320"/>
                    </a:lnTo>
                    <a:lnTo>
                      <a:pt x="105" y="312"/>
                    </a:lnTo>
                    <a:lnTo>
                      <a:pt x="93" y="305"/>
                    </a:lnTo>
                    <a:lnTo>
                      <a:pt x="81" y="292"/>
                    </a:lnTo>
                    <a:lnTo>
                      <a:pt x="73" y="280"/>
                    </a:lnTo>
                    <a:lnTo>
                      <a:pt x="61" y="268"/>
                    </a:lnTo>
                    <a:lnTo>
                      <a:pt x="52" y="252"/>
                    </a:lnTo>
                    <a:lnTo>
                      <a:pt x="40" y="236"/>
                    </a:lnTo>
                    <a:lnTo>
                      <a:pt x="32" y="217"/>
                    </a:lnTo>
                    <a:lnTo>
                      <a:pt x="20" y="200"/>
                    </a:lnTo>
                    <a:lnTo>
                      <a:pt x="13" y="180"/>
                    </a:lnTo>
                    <a:lnTo>
                      <a:pt x="8" y="164"/>
                    </a:lnTo>
                    <a:lnTo>
                      <a:pt x="5" y="144"/>
                    </a:lnTo>
                    <a:lnTo>
                      <a:pt x="0" y="128"/>
                    </a:lnTo>
                    <a:lnTo>
                      <a:pt x="0" y="112"/>
                    </a:lnTo>
                    <a:lnTo>
                      <a:pt x="0" y="96"/>
                    </a:lnTo>
                    <a:lnTo>
                      <a:pt x="5" y="84"/>
                    </a:lnTo>
                    <a:lnTo>
                      <a:pt x="5" y="68"/>
                    </a:lnTo>
                    <a:lnTo>
                      <a:pt x="13" y="56"/>
                    </a:lnTo>
                    <a:lnTo>
                      <a:pt x="17" y="44"/>
                    </a:lnTo>
                    <a:lnTo>
                      <a:pt x="25" y="37"/>
                    </a:lnTo>
                    <a:lnTo>
                      <a:pt x="32" y="25"/>
                    </a:lnTo>
                    <a:lnTo>
                      <a:pt x="44" y="17"/>
                    </a:lnTo>
                    <a:lnTo>
                      <a:pt x="57" y="8"/>
                    </a:lnTo>
                    <a:lnTo>
                      <a:pt x="61" y="8"/>
                    </a:lnTo>
                    <a:lnTo>
                      <a:pt x="69" y="5"/>
                    </a:lnTo>
                    <a:lnTo>
                      <a:pt x="73" y="0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105" y="0"/>
                    </a:lnTo>
                    <a:lnTo>
                      <a:pt x="108" y="0"/>
                    </a:lnTo>
                    <a:lnTo>
                      <a:pt x="113" y="5"/>
                    </a:lnTo>
                    <a:lnTo>
                      <a:pt x="117" y="5"/>
                    </a:lnTo>
                    <a:lnTo>
                      <a:pt x="120" y="8"/>
                    </a:lnTo>
                    <a:lnTo>
                      <a:pt x="125" y="8"/>
                    </a:lnTo>
                    <a:lnTo>
                      <a:pt x="129" y="12"/>
                    </a:lnTo>
                    <a:lnTo>
                      <a:pt x="132" y="17"/>
                    </a:lnTo>
                    <a:lnTo>
                      <a:pt x="132" y="20"/>
                    </a:lnTo>
                    <a:lnTo>
                      <a:pt x="137" y="20"/>
                    </a:lnTo>
                    <a:lnTo>
                      <a:pt x="137" y="25"/>
                    </a:lnTo>
                    <a:lnTo>
                      <a:pt x="137" y="28"/>
                    </a:lnTo>
                    <a:lnTo>
                      <a:pt x="137" y="32"/>
                    </a:lnTo>
                    <a:lnTo>
                      <a:pt x="137" y="37"/>
                    </a:lnTo>
                    <a:lnTo>
                      <a:pt x="137" y="40"/>
                    </a:lnTo>
                    <a:lnTo>
                      <a:pt x="132" y="40"/>
                    </a:lnTo>
                    <a:lnTo>
                      <a:pt x="132" y="44"/>
                    </a:lnTo>
                    <a:lnTo>
                      <a:pt x="129" y="44"/>
                    </a:lnTo>
                    <a:lnTo>
                      <a:pt x="129" y="49"/>
                    </a:lnTo>
                    <a:lnTo>
                      <a:pt x="125" y="49"/>
                    </a:lnTo>
                    <a:lnTo>
                      <a:pt x="120" y="52"/>
                    </a:lnTo>
                    <a:lnTo>
                      <a:pt x="117" y="52"/>
                    </a:lnTo>
                    <a:lnTo>
                      <a:pt x="113" y="52"/>
                    </a:lnTo>
                    <a:lnTo>
                      <a:pt x="108" y="52"/>
                    </a:lnTo>
                    <a:lnTo>
                      <a:pt x="105" y="52"/>
                    </a:lnTo>
                    <a:lnTo>
                      <a:pt x="105" y="49"/>
                    </a:lnTo>
                    <a:lnTo>
                      <a:pt x="100" y="49"/>
                    </a:lnTo>
                    <a:lnTo>
                      <a:pt x="100" y="44"/>
                    </a:lnTo>
                    <a:lnTo>
                      <a:pt x="96" y="40"/>
                    </a:lnTo>
                    <a:lnTo>
                      <a:pt x="96" y="37"/>
                    </a:lnTo>
                    <a:lnTo>
                      <a:pt x="93" y="37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5"/>
                    </a:lnTo>
                    <a:lnTo>
                      <a:pt x="88" y="25"/>
                    </a:lnTo>
                    <a:lnTo>
                      <a:pt x="88" y="20"/>
                    </a:lnTo>
                    <a:lnTo>
                      <a:pt x="84" y="20"/>
                    </a:lnTo>
                    <a:lnTo>
                      <a:pt x="81" y="20"/>
                    </a:lnTo>
                    <a:lnTo>
                      <a:pt x="76" y="17"/>
                    </a:lnTo>
                    <a:lnTo>
                      <a:pt x="73" y="20"/>
                    </a:lnTo>
                    <a:lnTo>
                      <a:pt x="69" y="20"/>
                    </a:lnTo>
                    <a:lnTo>
                      <a:pt x="64" y="20"/>
                    </a:lnTo>
                    <a:lnTo>
                      <a:pt x="61" y="25"/>
                    </a:lnTo>
                    <a:lnTo>
                      <a:pt x="57" y="25"/>
                    </a:lnTo>
                    <a:lnTo>
                      <a:pt x="49" y="28"/>
                    </a:lnTo>
                    <a:lnTo>
                      <a:pt x="44" y="37"/>
                    </a:lnTo>
                    <a:lnTo>
                      <a:pt x="40" y="40"/>
                    </a:lnTo>
                    <a:lnTo>
                      <a:pt x="37" y="49"/>
                    </a:lnTo>
                    <a:lnTo>
                      <a:pt x="32" y="56"/>
                    </a:lnTo>
                    <a:lnTo>
                      <a:pt x="28" y="64"/>
                    </a:lnTo>
                    <a:lnTo>
                      <a:pt x="25" y="73"/>
                    </a:lnTo>
                    <a:lnTo>
                      <a:pt x="25" y="81"/>
                    </a:lnTo>
                    <a:lnTo>
                      <a:pt x="25" y="93"/>
                    </a:lnTo>
                    <a:lnTo>
                      <a:pt x="25" y="105"/>
                    </a:lnTo>
                    <a:lnTo>
                      <a:pt x="28" y="117"/>
                    </a:lnTo>
                    <a:lnTo>
                      <a:pt x="32" y="132"/>
                    </a:lnTo>
                    <a:lnTo>
                      <a:pt x="40" y="149"/>
                    </a:lnTo>
                    <a:lnTo>
                      <a:pt x="49" y="168"/>
                    </a:lnTo>
                    <a:lnTo>
                      <a:pt x="57" y="188"/>
                    </a:lnTo>
                    <a:lnTo>
                      <a:pt x="69" y="208"/>
                    </a:lnTo>
                    <a:lnTo>
                      <a:pt x="69" y="200"/>
                    </a:lnTo>
                    <a:lnTo>
                      <a:pt x="69" y="196"/>
                    </a:lnTo>
                    <a:lnTo>
                      <a:pt x="69" y="188"/>
                    </a:lnTo>
                    <a:lnTo>
                      <a:pt x="73" y="180"/>
                    </a:lnTo>
                    <a:lnTo>
                      <a:pt x="73" y="176"/>
                    </a:lnTo>
                    <a:lnTo>
                      <a:pt x="73" y="168"/>
                    </a:lnTo>
                    <a:lnTo>
                      <a:pt x="76" y="164"/>
                    </a:lnTo>
                    <a:lnTo>
                      <a:pt x="81" y="161"/>
                    </a:lnTo>
                    <a:lnTo>
                      <a:pt x="81" y="152"/>
                    </a:lnTo>
                    <a:lnTo>
                      <a:pt x="84" y="149"/>
                    </a:lnTo>
                    <a:lnTo>
                      <a:pt x="88" y="144"/>
                    </a:lnTo>
                    <a:lnTo>
                      <a:pt x="93" y="140"/>
                    </a:lnTo>
                    <a:lnTo>
                      <a:pt x="96" y="137"/>
                    </a:lnTo>
                    <a:lnTo>
                      <a:pt x="100" y="132"/>
                    </a:lnTo>
                    <a:lnTo>
                      <a:pt x="105" y="128"/>
                    </a:lnTo>
                    <a:lnTo>
                      <a:pt x="113" y="12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" name="Freeform 95"/>
              <p:cNvSpPr>
                <a:spLocks noEditPoints="1" noChangeArrowheads="1"/>
              </p:cNvSpPr>
              <p:nvPr/>
            </p:nvSpPr>
            <p:spPr bwMode="auto">
              <a:xfrm>
                <a:off x="1950" y="1448"/>
                <a:ext cx="64" cy="81"/>
              </a:xfrm>
              <a:custGeom>
                <a:avLst/>
                <a:gdLst>
                  <a:gd name="T0" fmla="*/ 39 w 256"/>
                  <a:gd name="T1" fmla="*/ 33 h 324"/>
                  <a:gd name="T2" fmla="*/ 32 w 256"/>
                  <a:gd name="T3" fmla="*/ 56 h 324"/>
                  <a:gd name="T4" fmla="*/ 32 w 256"/>
                  <a:gd name="T5" fmla="*/ 84 h 324"/>
                  <a:gd name="T6" fmla="*/ 39 w 256"/>
                  <a:gd name="T7" fmla="*/ 121 h 324"/>
                  <a:gd name="T8" fmla="*/ 56 w 256"/>
                  <a:gd name="T9" fmla="*/ 165 h 324"/>
                  <a:gd name="T10" fmla="*/ 79 w 256"/>
                  <a:gd name="T11" fmla="*/ 209 h 324"/>
                  <a:gd name="T12" fmla="*/ 108 w 256"/>
                  <a:gd name="T13" fmla="*/ 253 h 324"/>
                  <a:gd name="T14" fmla="*/ 135 w 256"/>
                  <a:gd name="T15" fmla="*/ 280 h 324"/>
                  <a:gd name="T16" fmla="*/ 164 w 256"/>
                  <a:gd name="T17" fmla="*/ 296 h 324"/>
                  <a:gd name="T18" fmla="*/ 188 w 256"/>
                  <a:gd name="T19" fmla="*/ 304 h 324"/>
                  <a:gd name="T20" fmla="*/ 208 w 256"/>
                  <a:gd name="T21" fmla="*/ 300 h 324"/>
                  <a:gd name="T22" fmla="*/ 223 w 256"/>
                  <a:gd name="T23" fmla="*/ 284 h 324"/>
                  <a:gd name="T24" fmla="*/ 227 w 256"/>
                  <a:gd name="T25" fmla="*/ 260 h 324"/>
                  <a:gd name="T26" fmla="*/ 223 w 256"/>
                  <a:gd name="T27" fmla="*/ 228 h 324"/>
                  <a:gd name="T28" fmla="*/ 212 w 256"/>
                  <a:gd name="T29" fmla="*/ 192 h 324"/>
                  <a:gd name="T30" fmla="*/ 191 w 256"/>
                  <a:gd name="T31" fmla="*/ 144 h 324"/>
                  <a:gd name="T32" fmla="*/ 164 w 256"/>
                  <a:gd name="T33" fmla="*/ 100 h 324"/>
                  <a:gd name="T34" fmla="*/ 139 w 256"/>
                  <a:gd name="T35" fmla="*/ 65 h 324"/>
                  <a:gd name="T36" fmla="*/ 112 w 256"/>
                  <a:gd name="T37" fmla="*/ 36 h 324"/>
                  <a:gd name="T38" fmla="*/ 88 w 256"/>
                  <a:gd name="T39" fmla="*/ 24 h 324"/>
                  <a:gd name="T40" fmla="*/ 64 w 256"/>
                  <a:gd name="T41" fmla="*/ 21 h 324"/>
                  <a:gd name="T42" fmla="*/ 215 w 256"/>
                  <a:gd name="T43" fmla="*/ 312 h 324"/>
                  <a:gd name="T44" fmla="*/ 188 w 256"/>
                  <a:gd name="T45" fmla="*/ 324 h 324"/>
                  <a:gd name="T46" fmla="*/ 152 w 256"/>
                  <a:gd name="T47" fmla="*/ 321 h 324"/>
                  <a:gd name="T48" fmla="*/ 115 w 256"/>
                  <a:gd name="T49" fmla="*/ 304 h 324"/>
                  <a:gd name="T50" fmla="*/ 83 w 256"/>
                  <a:gd name="T51" fmla="*/ 272 h 324"/>
                  <a:gd name="T52" fmla="*/ 47 w 256"/>
                  <a:gd name="T53" fmla="*/ 233 h 324"/>
                  <a:gd name="T54" fmla="*/ 20 w 256"/>
                  <a:gd name="T55" fmla="*/ 180 h 324"/>
                  <a:gd name="T56" fmla="*/ 3 w 256"/>
                  <a:gd name="T57" fmla="*/ 133 h 324"/>
                  <a:gd name="T58" fmla="*/ 0 w 256"/>
                  <a:gd name="T59" fmla="*/ 88 h 324"/>
                  <a:gd name="T60" fmla="*/ 8 w 256"/>
                  <a:gd name="T61" fmla="*/ 53 h 324"/>
                  <a:gd name="T62" fmla="*/ 23 w 256"/>
                  <a:gd name="T63" fmla="*/ 24 h 324"/>
                  <a:gd name="T64" fmla="*/ 52 w 256"/>
                  <a:gd name="T65" fmla="*/ 4 h 324"/>
                  <a:gd name="T66" fmla="*/ 83 w 256"/>
                  <a:gd name="T67" fmla="*/ 0 h 324"/>
                  <a:gd name="T68" fmla="*/ 115 w 256"/>
                  <a:gd name="T69" fmla="*/ 9 h 324"/>
                  <a:gd name="T70" fmla="*/ 152 w 256"/>
                  <a:gd name="T71" fmla="*/ 28 h 324"/>
                  <a:gd name="T72" fmla="*/ 183 w 256"/>
                  <a:gd name="T73" fmla="*/ 65 h 324"/>
                  <a:gd name="T74" fmla="*/ 215 w 256"/>
                  <a:gd name="T75" fmla="*/ 109 h 324"/>
                  <a:gd name="T76" fmla="*/ 239 w 256"/>
                  <a:gd name="T77" fmla="*/ 160 h 324"/>
                  <a:gd name="T78" fmla="*/ 256 w 256"/>
                  <a:gd name="T79" fmla="*/ 209 h 324"/>
                  <a:gd name="T80" fmla="*/ 256 w 256"/>
                  <a:gd name="T81" fmla="*/ 248 h 324"/>
                  <a:gd name="T82" fmla="*/ 244 w 256"/>
                  <a:gd name="T83" fmla="*/ 284 h 324"/>
                  <a:gd name="T84" fmla="*/ 223 w 256"/>
                  <a:gd name="T85" fmla="*/ 309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324">
                    <a:moveTo>
                      <a:pt x="47" y="24"/>
                    </a:moveTo>
                    <a:lnTo>
                      <a:pt x="44" y="28"/>
                    </a:lnTo>
                    <a:lnTo>
                      <a:pt x="39" y="33"/>
                    </a:lnTo>
                    <a:lnTo>
                      <a:pt x="35" y="41"/>
                    </a:lnTo>
                    <a:lnTo>
                      <a:pt x="32" y="48"/>
                    </a:lnTo>
                    <a:lnTo>
                      <a:pt x="32" y="56"/>
                    </a:lnTo>
                    <a:lnTo>
                      <a:pt x="27" y="65"/>
                    </a:lnTo>
                    <a:lnTo>
                      <a:pt x="27" y="72"/>
                    </a:lnTo>
                    <a:lnTo>
                      <a:pt x="32" y="84"/>
                    </a:lnTo>
                    <a:lnTo>
                      <a:pt x="32" y="97"/>
                    </a:lnTo>
                    <a:lnTo>
                      <a:pt x="35" y="109"/>
                    </a:lnTo>
                    <a:lnTo>
                      <a:pt x="39" y="121"/>
                    </a:lnTo>
                    <a:lnTo>
                      <a:pt x="44" y="136"/>
                    </a:lnTo>
                    <a:lnTo>
                      <a:pt x="47" y="148"/>
                    </a:lnTo>
                    <a:lnTo>
                      <a:pt x="56" y="165"/>
                    </a:lnTo>
                    <a:lnTo>
                      <a:pt x="64" y="180"/>
                    </a:lnTo>
                    <a:lnTo>
                      <a:pt x="71" y="197"/>
                    </a:lnTo>
                    <a:lnTo>
                      <a:pt x="79" y="209"/>
                    </a:lnTo>
                    <a:lnTo>
                      <a:pt x="88" y="224"/>
                    </a:lnTo>
                    <a:lnTo>
                      <a:pt x="100" y="240"/>
                    </a:lnTo>
                    <a:lnTo>
                      <a:pt x="108" y="253"/>
                    </a:lnTo>
                    <a:lnTo>
                      <a:pt x="120" y="260"/>
                    </a:lnTo>
                    <a:lnTo>
                      <a:pt x="127" y="272"/>
                    </a:lnTo>
                    <a:lnTo>
                      <a:pt x="135" y="280"/>
                    </a:lnTo>
                    <a:lnTo>
                      <a:pt x="147" y="289"/>
                    </a:lnTo>
                    <a:lnTo>
                      <a:pt x="156" y="292"/>
                    </a:lnTo>
                    <a:lnTo>
                      <a:pt x="164" y="296"/>
                    </a:lnTo>
                    <a:lnTo>
                      <a:pt x="171" y="300"/>
                    </a:lnTo>
                    <a:lnTo>
                      <a:pt x="179" y="304"/>
                    </a:lnTo>
                    <a:lnTo>
                      <a:pt x="188" y="304"/>
                    </a:lnTo>
                    <a:lnTo>
                      <a:pt x="196" y="304"/>
                    </a:lnTo>
                    <a:lnTo>
                      <a:pt x="200" y="304"/>
                    </a:lnTo>
                    <a:lnTo>
                      <a:pt x="208" y="300"/>
                    </a:lnTo>
                    <a:lnTo>
                      <a:pt x="212" y="296"/>
                    </a:lnTo>
                    <a:lnTo>
                      <a:pt x="220" y="289"/>
                    </a:lnTo>
                    <a:lnTo>
                      <a:pt x="223" y="284"/>
                    </a:lnTo>
                    <a:lnTo>
                      <a:pt x="223" y="277"/>
                    </a:lnTo>
                    <a:lnTo>
                      <a:pt x="227" y="268"/>
                    </a:lnTo>
                    <a:lnTo>
                      <a:pt x="227" y="260"/>
                    </a:lnTo>
                    <a:lnTo>
                      <a:pt x="227" y="253"/>
                    </a:lnTo>
                    <a:lnTo>
                      <a:pt x="227" y="240"/>
                    </a:lnTo>
                    <a:lnTo>
                      <a:pt x="223" y="228"/>
                    </a:lnTo>
                    <a:lnTo>
                      <a:pt x="223" y="216"/>
                    </a:lnTo>
                    <a:lnTo>
                      <a:pt x="220" y="204"/>
                    </a:lnTo>
                    <a:lnTo>
                      <a:pt x="212" y="192"/>
                    </a:lnTo>
                    <a:lnTo>
                      <a:pt x="208" y="177"/>
                    </a:lnTo>
                    <a:lnTo>
                      <a:pt x="200" y="160"/>
                    </a:lnTo>
                    <a:lnTo>
                      <a:pt x="191" y="144"/>
                    </a:lnTo>
                    <a:lnTo>
                      <a:pt x="183" y="128"/>
                    </a:lnTo>
                    <a:lnTo>
                      <a:pt x="176" y="116"/>
                    </a:lnTo>
                    <a:lnTo>
                      <a:pt x="164" y="100"/>
                    </a:lnTo>
                    <a:lnTo>
                      <a:pt x="156" y="88"/>
                    </a:lnTo>
                    <a:lnTo>
                      <a:pt x="147" y="77"/>
                    </a:lnTo>
                    <a:lnTo>
                      <a:pt x="139" y="65"/>
                    </a:lnTo>
                    <a:lnTo>
                      <a:pt x="132" y="53"/>
                    </a:lnTo>
                    <a:lnTo>
                      <a:pt x="120" y="44"/>
                    </a:lnTo>
                    <a:lnTo>
                      <a:pt x="112" y="36"/>
                    </a:lnTo>
                    <a:lnTo>
                      <a:pt x="103" y="33"/>
                    </a:lnTo>
                    <a:lnTo>
                      <a:pt x="96" y="24"/>
                    </a:lnTo>
                    <a:lnTo>
                      <a:pt x="88" y="24"/>
                    </a:lnTo>
                    <a:lnTo>
                      <a:pt x="79" y="21"/>
                    </a:lnTo>
                    <a:lnTo>
                      <a:pt x="71" y="21"/>
                    </a:lnTo>
                    <a:lnTo>
                      <a:pt x="64" y="21"/>
                    </a:lnTo>
                    <a:lnTo>
                      <a:pt x="56" y="21"/>
                    </a:lnTo>
                    <a:lnTo>
                      <a:pt x="47" y="24"/>
                    </a:lnTo>
                    <a:close/>
                    <a:moveTo>
                      <a:pt x="215" y="312"/>
                    </a:moveTo>
                    <a:lnTo>
                      <a:pt x="208" y="321"/>
                    </a:lnTo>
                    <a:lnTo>
                      <a:pt x="196" y="321"/>
                    </a:lnTo>
                    <a:lnTo>
                      <a:pt x="188" y="324"/>
                    </a:lnTo>
                    <a:lnTo>
                      <a:pt x="176" y="324"/>
                    </a:lnTo>
                    <a:lnTo>
                      <a:pt x="164" y="324"/>
                    </a:lnTo>
                    <a:lnTo>
                      <a:pt x="152" y="321"/>
                    </a:lnTo>
                    <a:lnTo>
                      <a:pt x="139" y="316"/>
                    </a:lnTo>
                    <a:lnTo>
                      <a:pt x="127" y="312"/>
                    </a:lnTo>
                    <a:lnTo>
                      <a:pt x="115" y="304"/>
                    </a:lnTo>
                    <a:lnTo>
                      <a:pt x="103" y="296"/>
                    </a:lnTo>
                    <a:lnTo>
                      <a:pt x="91" y="284"/>
                    </a:lnTo>
                    <a:lnTo>
                      <a:pt x="83" y="272"/>
                    </a:lnTo>
                    <a:lnTo>
                      <a:pt x="71" y="260"/>
                    </a:lnTo>
                    <a:lnTo>
                      <a:pt x="59" y="248"/>
                    </a:lnTo>
                    <a:lnTo>
                      <a:pt x="47" y="233"/>
                    </a:lnTo>
                    <a:lnTo>
                      <a:pt x="39" y="212"/>
                    </a:lnTo>
                    <a:lnTo>
                      <a:pt x="27" y="197"/>
                    </a:lnTo>
                    <a:lnTo>
                      <a:pt x="20" y="180"/>
                    </a:lnTo>
                    <a:lnTo>
                      <a:pt x="12" y="165"/>
                    </a:lnTo>
                    <a:lnTo>
                      <a:pt x="8" y="148"/>
                    </a:lnTo>
                    <a:lnTo>
                      <a:pt x="3" y="133"/>
                    </a:lnTo>
                    <a:lnTo>
                      <a:pt x="0" y="121"/>
                    </a:lnTo>
                    <a:lnTo>
                      <a:pt x="0" y="104"/>
                    </a:lnTo>
                    <a:lnTo>
                      <a:pt x="0" y="88"/>
                    </a:lnTo>
                    <a:lnTo>
                      <a:pt x="0" y="77"/>
                    </a:lnTo>
                    <a:lnTo>
                      <a:pt x="3" y="65"/>
                    </a:lnTo>
                    <a:lnTo>
                      <a:pt x="8" y="53"/>
                    </a:lnTo>
                    <a:lnTo>
                      <a:pt x="12" y="41"/>
                    </a:lnTo>
                    <a:lnTo>
                      <a:pt x="15" y="33"/>
                    </a:lnTo>
                    <a:lnTo>
                      <a:pt x="23" y="24"/>
                    </a:lnTo>
                    <a:lnTo>
                      <a:pt x="32" y="16"/>
                    </a:lnTo>
                    <a:lnTo>
                      <a:pt x="39" y="9"/>
                    </a:lnTo>
                    <a:lnTo>
                      <a:pt x="52" y="4"/>
                    </a:lnTo>
                    <a:lnTo>
                      <a:pt x="59" y="4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3" y="4"/>
                    </a:lnTo>
                    <a:lnTo>
                      <a:pt x="115" y="9"/>
                    </a:lnTo>
                    <a:lnTo>
                      <a:pt x="127" y="12"/>
                    </a:lnTo>
                    <a:lnTo>
                      <a:pt x="139" y="21"/>
                    </a:lnTo>
                    <a:lnTo>
                      <a:pt x="152" y="28"/>
                    </a:lnTo>
                    <a:lnTo>
                      <a:pt x="164" y="41"/>
                    </a:lnTo>
                    <a:lnTo>
                      <a:pt x="171" y="53"/>
                    </a:lnTo>
                    <a:lnTo>
                      <a:pt x="183" y="65"/>
                    </a:lnTo>
                    <a:lnTo>
                      <a:pt x="196" y="77"/>
                    </a:lnTo>
                    <a:lnTo>
                      <a:pt x="208" y="92"/>
                    </a:lnTo>
                    <a:lnTo>
                      <a:pt x="215" y="109"/>
                    </a:lnTo>
                    <a:lnTo>
                      <a:pt x="223" y="128"/>
                    </a:lnTo>
                    <a:lnTo>
                      <a:pt x="235" y="144"/>
                    </a:lnTo>
                    <a:lnTo>
                      <a:pt x="239" y="160"/>
                    </a:lnTo>
                    <a:lnTo>
                      <a:pt x="247" y="177"/>
                    </a:lnTo>
                    <a:lnTo>
                      <a:pt x="252" y="192"/>
                    </a:lnTo>
                    <a:lnTo>
                      <a:pt x="256" y="209"/>
                    </a:lnTo>
                    <a:lnTo>
                      <a:pt x="256" y="221"/>
                    </a:lnTo>
                    <a:lnTo>
                      <a:pt x="256" y="236"/>
                    </a:lnTo>
                    <a:lnTo>
                      <a:pt x="256" y="248"/>
                    </a:lnTo>
                    <a:lnTo>
                      <a:pt x="252" y="260"/>
                    </a:lnTo>
                    <a:lnTo>
                      <a:pt x="247" y="272"/>
                    </a:lnTo>
                    <a:lnTo>
                      <a:pt x="244" y="284"/>
                    </a:lnTo>
                    <a:lnTo>
                      <a:pt x="239" y="292"/>
                    </a:lnTo>
                    <a:lnTo>
                      <a:pt x="232" y="300"/>
                    </a:lnTo>
                    <a:lnTo>
                      <a:pt x="223" y="309"/>
                    </a:lnTo>
                    <a:lnTo>
                      <a:pt x="215" y="31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" name="Freeform 96"/>
              <p:cNvSpPr>
                <a:spLocks noChangeArrowheads="1"/>
              </p:cNvSpPr>
              <p:nvPr/>
            </p:nvSpPr>
            <p:spPr bwMode="auto">
              <a:xfrm>
                <a:off x="2179" y="1328"/>
                <a:ext cx="49" cy="92"/>
              </a:xfrm>
              <a:custGeom>
                <a:avLst/>
                <a:gdLst>
                  <a:gd name="T0" fmla="*/ 168 w 197"/>
                  <a:gd name="T1" fmla="*/ 32 h 367"/>
                  <a:gd name="T2" fmla="*/ 165 w 197"/>
                  <a:gd name="T3" fmla="*/ 71 h 367"/>
                  <a:gd name="T4" fmla="*/ 161 w 197"/>
                  <a:gd name="T5" fmla="*/ 108 h 367"/>
                  <a:gd name="T6" fmla="*/ 156 w 197"/>
                  <a:gd name="T7" fmla="*/ 144 h 367"/>
                  <a:gd name="T8" fmla="*/ 156 w 197"/>
                  <a:gd name="T9" fmla="*/ 179 h 367"/>
                  <a:gd name="T10" fmla="*/ 156 w 197"/>
                  <a:gd name="T11" fmla="*/ 211 h 367"/>
                  <a:gd name="T12" fmla="*/ 161 w 197"/>
                  <a:gd name="T13" fmla="*/ 239 h 367"/>
                  <a:gd name="T14" fmla="*/ 168 w 197"/>
                  <a:gd name="T15" fmla="*/ 267 h 367"/>
                  <a:gd name="T16" fmla="*/ 173 w 197"/>
                  <a:gd name="T17" fmla="*/ 279 h 367"/>
                  <a:gd name="T18" fmla="*/ 177 w 197"/>
                  <a:gd name="T19" fmla="*/ 288 h 367"/>
                  <a:gd name="T20" fmla="*/ 180 w 197"/>
                  <a:gd name="T21" fmla="*/ 295 h 367"/>
                  <a:gd name="T22" fmla="*/ 180 w 197"/>
                  <a:gd name="T23" fmla="*/ 303 h 367"/>
                  <a:gd name="T24" fmla="*/ 185 w 197"/>
                  <a:gd name="T25" fmla="*/ 308 h 367"/>
                  <a:gd name="T26" fmla="*/ 188 w 197"/>
                  <a:gd name="T27" fmla="*/ 323 h 367"/>
                  <a:gd name="T28" fmla="*/ 192 w 197"/>
                  <a:gd name="T29" fmla="*/ 332 h 367"/>
                  <a:gd name="T30" fmla="*/ 197 w 197"/>
                  <a:gd name="T31" fmla="*/ 339 h 367"/>
                  <a:gd name="T32" fmla="*/ 197 w 197"/>
                  <a:gd name="T33" fmla="*/ 347 h 367"/>
                  <a:gd name="T34" fmla="*/ 197 w 197"/>
                  <a:gd name="T35" fmla="*/ 356 h 367"/>
                  <a:gd name="T36" fmla="*/ 188 w 197"/>
                  <a:gd name="T37" fmla="*/ 359 h 367"/>
                  <a:gd name="T38" fmla="*/ 185 w 197"/>
                  <a:gd name="T39" fmla="*/ 364 h 367"/>
                  <a:gd name="T40" fmla="*/ 177 w 197"/>
                  <a:gd name="T41" fmla="*/ 364 h 367"/>
                  <a:gd name="T42" fmla="*/ 173 w 197"/>
                  <a:gd name="T43" fmla="*/ 367 h 367"/>
                  <a:gd name="T44" fmla="*/ 165 w 197"/>
                  <a:gd name="T45" fmla="*/ 364 h 367"/>
                  <a:gd name="T46" fmla="*/ 161 w 197"/>
                  <a:gd name="T47" fmla="*/ 359 h 367"/>
                  <a:gd name="T48" fmla="*/ 156 w 197"/>
                  <a:gd name="T49" fmla="*/ 356 h 367"/>
                  <a:gd name="T50" fmla="*/ 153 w 197"/>
                  <a:gd name="T51" fmla="*/ 347 h 367"/>
                  <a:gd name="T52" fmla="*/ 144 w 197"/>
                  <a:gd name="T53" fmla="*/ 335 h 367"/>
                  <a:gd name="T54" fmla="*/ 141 w 197"/>
                  <a:gd name="T55" fmla="*/ 311 h 367"/>
                  <a:gd name="T56" fmla="*/ 136 w 197"/>
                  <a:gd name="T57" fmla="*/ 291 h 367"/>
                  <a:gd name="T58" fmla="*/ 132 w 197"/>
                  <a:gd name="T59" fmla="*/ 264 h 367"/>
                  <a:gd name="T60" fmla="*/ 132 w 197"/>
                  <a:gd name="T61" fmla="*/ 232 h 367"/>
                  <a:gd name="T62" fmla="*/ 132 w 197"/>
                  <a:gd name="T63" fmla="*/ 191 h 367"/>
                  <a:gd name="T64" fmla="*/ 141 w 197"/>
                  <a:gd name="T65" fmla="*/ 140 h 367"/>
                  <a:gd name="T66" fmla="*/ 149 w 197"/>
                  <a:gd name="T67" fmla="*/ 76 h 367"/>
                  <a:gd name="T68" fmla="*/ 61 w 197"/>
                  <a:gd name="T69" fmla="*/ 71 h 367"/>
                  <a:gd name="T70" fmla="*/ 49 w 197"/>
                  <a:gd name="T71" fmla="*/ 76 h 367"/>
                  <a:gd name="T72" fmla="*/ 41 w 197"/>
                  <a:gd name="T73" fmla="*/ 84 h 367"/>
                  <a:gd name="T74" fmla="*/ 36 w 197"/>
                  <a:gd name="T75" fmla="*/ 88 h 367"/>
                  <a:gd name="T76" fmla="*/ 32 w 197"/>
                  <a:gd name="T77" fmla="*/ 100 h 367"/>
                  <a:gd name="T78" fmla="*/ 29 w 197"/>
                  <a:gd name="T79" fmla="*/ 108 h 367"/>
                  <a:gd name="T80" fmla="*/ 29 w 197"/>
                  <a:gd name="T81" fmla="*/ 115 h 367"/>
                  <a:gd name="T82" fmla="*/ 29 w 197"/>
                  <a:gd name="T83" fmla="*/ 127 h 367"/>
                  <a:gd name="T84" fmla="*/ 29 w 197"/>
                  <a:gd name="T85" fmla="*/ 144 h 367"/>
                  <a:gd name="T86" fmla="*/ 0 w 197"/>
                  <a:gd name="T87" fmla="*/ 59 h 367"/>
                  <a:gd name="T88" fmla="*/ 173 w 197"/>
                  <a:gd name="T89" fmla="*/ 11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7" h="367">
                    <a:moveTo>
                      <a:pt x="173" y="11"/>
                    </a:moveTo>
                    <a:lnTo>
                      <a:pt x="168" y="32"/>
                    </a:lnTo>
                    <a:lnTo>
                      <a:pt x="165" y="52"/>
                    </a:lnTo>
                    <a:lnTo>
                      <a:pt x="165" y="71"/>
                    </a:lnTo>
                    <a:lnTo>
                      <a:pt x="161" y="91"/>
                    </a:lnTo>
                    <a:lnTo>
                      <a:pt x="161" y="108"/>
                    </a:lnTo>
                    <a:lnTo>
                      <a:pt x="156" y="127"/>
                    </a:lnTo>
                    <a:lnTo>
                      <a:pt x="156" y="144"/>
                    </a:lnTo>
                    <a:lnTo>
                      <a:pt x="156" y="159"/>
                    </a:lnTo>
                    <a:lnTo>
                      <a:pt x="156" y="179"/>
                    </a:lnTo>
                    <a:lnTo>
                      <a:pt x="156" y="196"/>
                    </a:lnTo>
                    <a:lnTo>
                      <a:pt x="156" y="211"/>
                    </a:lnTo>
                    <a:lnTo>
                      <a:pt x="161" y="227"/>
                    </a:lnTo>
                    <a:lnTo>
                      <a:pt x="161" y="239"/>
                    </a:lnTo>
                    <a:lnTo>
                      <a:pt x="165" y="252"/>
                    </a:lnTo>
                    <a:lnTo>
                      <a:pt x="168" y="267"/>
                    </a:lnTo>
                    <a:lnTo>
                      <a:pt x="173" y="276"/>
                    </a:lnTo>
                    <a:lnTo>
                      <a:pt x="173" y="279"/>
                    </a:lnTo>
                    <a:lnTo>
                      <a:pt x="173" y="283"/>
                    </a:lnTo>
                    <a:lnTo>
                      <a:pt x="177" y="288"/>
                    </a:lnTo>
                    <a:lnTo>
                      <a:pt x="177" y="291"/>
                    </a:lnTo>
                    <a:lnTo>
                      <a:pt x="180" y="295"/>
                    </a:lnTo>
                    <a:lnTo>
                      <a:pt x="180" y="300"/>
                    </a:lnTo>
                    <a:lnTo>
                      <a:pt x="180" y="303"/>
                    </a:lnTo>
                    <a:lnTo>
                      <a:pt x="185" y="303"/>
                    </a:lnTo>
                    <a:lnTo>
                      <a:pt x="185" y="308"/>
                    </a:lnTo>
                    <a:lnTo>
                      <a:pt x="188" y="315"/>
                    </a:lnTo>
                    <a:lnTo>
                      <a:pt x="188" y="323"/>
                    </a:lnTo>
                    <a:lnTo>
                      <a:pt x="192" y="327"/>
                    </a:lnTo>
                    <a:lnTo>
                      <a:pt x="192" y="332"/>
                    </a:lnTo>
                    <a:lnTo>
                      <a:pt x="197" y="335"/>
                    </a:lnTo>
                    <a:lnTo>
                      <a:pt x="197" y="339"/>
                    </a:lnTo>
                    <a:lnTo>
                      <a:pt x="197" y="344"/>
                    </a:lnTo>
                    <a:lnTo>
                      <a:pt x="197" y="347"/>
                    </a:lnTo>
                    <a:lnTo>
                      <a:pt x="197" y="352"/>
                    </a:lnTo>
                    <a:lnTo>
                      <a:pt x="197" y="356"/>
                    </a:lnTo>
                    <a:lnTo>
                      <a:pt x="192" y="359"/>
                    </a:lnTo>
                    <a:lnTo>
                      <a:pt x="188" y="359"/>
                    </a:lnTo>
                    <a:lnTo>
                      <a:pt x="188" y="364"/>
                    </a:lnTo>
                    <a:lnTo>
                      <a:pt x="185" y="364"/>
                    </a:lnTo>
                    <a:lnTo>
                      <a:pt x="180" y="364"/>
                    </a:lnTo>
                    <a:lnTo>
                      <a:pt x="177" y="364"/>
                    </a:lnTo>
                    <a:lnTo>
                      <a:pt x="177" y="367"/>
                    </a:lnTo>
                    <a:lnTo>
                      <a:pt x="173" y="367"/>
                    </a:lnTo>
                    <a:lnTo>
                      <a:pt x="168" y="364"/>
                    </a:lnTo>
                    <a:lnTo>
                      <a:pt x="165" y="364"/>
                    </a:lnTo>
                    <a:lnTo>
                      <a:pt x="161" y="364"/>
                    </a:lnTo>
                    <a:lnTo>
                      <a:pt x="161" y="359"/>
                    </a:lnTo>
                    <a:lnTo>
                      <a:pt x="156" y="359"/>
                    </a:lnTo>
                    <a:lnTo>
                      <a:pt x="156" y="356"/>
                    </a:lnTo>
                    <a:lnTo>
                      <a:pt x="153" y="352"/>
                    </a:lnTo>
                    <a:lnTo>
                      <a:pt x="153" y="347"/>
                    </a:lnTo>
                    <a:lnTo>
                      <a:pt x="149" y="344"/>
                    </a:lnTo>
                    <a:lnTo>
                      <a:pt x="144" y="335"/>
                    </a:lnTo>
                    <a:lnTo>
                      <a:pt x="144" y="323"/>
                    </a:lnTo>
                    <a:lnTo>
                      <a:pt x="141" y="311"/>
                    </a:lnTo>
                    <a:lnTo>
                      <a:pt x="136" y="303"/>
                    </a:lnTo>
                    <a:lnTo>
                      <a:pt x="136" y="291"/>
                    </a:lnTo>
                    <a:lnTo>
                      <a:pt x="132" y="276"/>
                    </a:lnTo>
                    <a:lnTo>
                      <a:pt x="132" y="264"/>
                    </a:lnTo>
                    <a:lnTo>
                      <a:pt x="132" y="247"/>
                    </a:lnTo>
                    <a:lnTo>
                      <a:pt x="132" y="232"/>
                    </a:lnTo>
                    <a:lnTo>
                      <a:pt x="132" y="215"/>
                    </a:lnTo>
                    <a:lnTo>
                      <a:pt x="132" y="191"/>
                    </a:lnTo>
                    <a:lnTo>
                      <a:pt x="136" y="167"/>
                    </a:lnTo>
                    <a:lnTo>
                      <a:pt x="141" y="140"/>
                    </a:lnTo>
                    <a:lnTo>
                      <a:pt x="144" y="108"/>
                    </a:lnTo>
                    <a:lnTo>
                      <a:pt x="149" y="76"/>
                    </a:lnTo>
                    <a:lnTo>
                      <a:pt x="153" y="40"/>
                    </a:lnTo>
                    <a:lnTo>
                      <a:pt x="61" y="71"/>
                    </a:lnTo>
                    <a:lnTo>
                      <a:pt x="53" y="76"/>
                    </a:lnTo>
                    <a:lnTo>
                      <a:pt x="49" y="76"/>
                    </a:lnTo>
                    <a:lnTo>
                      <a:pt x="44" y="79"/>
                    </a:lnTo>
                    <a:lnTo>
                      <a:pt x="41" y="84"/>
                    </a:lnTo>
                    <a:lnTo>
                      <a:pt x="41" y="88"/>
                    </a:lnTo>
                    <a:lnTo>
                      <a:pt x="36" y="88"/>
                    </a:lnTo>
                    <a:lnTo>
                      <a:pt x="32" y="91"/>
                    </a:lnTo>
                    <a:lnTo>
                      <a:pt x="32" y="100"/>
                    </a:lnTo>
                    <a:lnTo>
                      <a:pt x="29" y="103"/>
                    </a:lnTo>
                    <a:lnTo>
                      <a:pt x="29" y="108"/>
                    </a:lnTo>
                    <a:lnTo>
                      <a:pt x="29" y="111"/>
                    </a:lnTo>
                    <a:lnTo>
                      <a:pt x="29" y="115"/>
                    </a:lnTo>
                    <a:lnTo>
                      <a:pt x="24" y="123"/>
                    </a:lnTo>
                    <a:lnTo>
                      <a:pt x="29" y="127"/>
                    </a:lnTo>
                    <a:lnTo>
                      <a:pt x="29" y="135"/>
                    </a:lnTo>
                    <a:lnTo>
                      <a:pt x="29" y="144"/>
                    </a:lnTo>
                    <a:lnTo>
                      <a:pt x="17" y="147"/>
                    </a:lnTo>
                    <a:lnTo>
                      <a:pt x="0" y="59"/>
                    </a:lnTo>
                    <a:lnTo>
                      <a:pt x="168" y="0"/>
                    </a:lnTo>
                    <a:lnTo>
                      <a:pt x="173" y="1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" name="Freeform 97"/>
              <p:cNvSpPr>
                <a:spLocks noEditPoints="1" noChangeArrowheads="1"/>
              </p:cNvSpPr>
              <p:nvPr/>
            </p:nvSpPr>
            <p:spPr bwMode="auto">
              <a:xfrm>
                <a:off x="2244" y="1313"/>
                <a:ext cx="58" cy="84"/>
              </a:xfrm>
              <a:custGeom>
                <a:avLst/>
                <a:gdLst>
                  <a:gd name="T0" fmla="*/ 51 w 231"/>
                  <a:gd name="T1" fmla="*/ 27 h 336"/>
                  <a:gd name="T2" fmla="*/ 39 w 231"/>
                  <a:gd name="T3" fmla="*/ 48 h 336"/>
                  <a:gd name="T4" fmla="*/ 31 w 231"/>
                  <a:gd name="T5" fmla="*/ 75 h 336"/>
                  <a:gd name="T6" fmla="*/ 31 w 231"/>
                  <a:gd name="T7" fmla="*/ 115 h 336"/>
                  <a:gd name="T8" fmla="*/ 44 w 231"/>
                  <a:gd name="T9" fmla="*/ 160 h 336"/>
                  <a:gd name="T10" fmla="*/ 60 w 231"/>
                  <a:gd name="T11" fmla="*/ 207 h 336"/>
                  <a:gd name="T12" fmla="*/ 80 w 231"/>
                  <a:gd name="T13" fmla="*/ 251 h 336"/>
                  <a:gd name="T14" fmla="*/ 104 w 231"/>
                  <a:gd name="T15" fmla="*/ 283 h 336"/>
                  <a:gd name="T16" fmla="*/ 127 w 231"/>
                  <a:gd name="T17" fmla="*/ 307 h 336"/>
                  <a:gd name="T18" fmla="*/ 151 w 231"/>
                  <a:gd name="T19" fmla="*/ 319 h 336"/>
                  <a:gd name="T20" fmla="*/ 172 w 231"/>
                  <a:gd name="T21" fmla="*/ 316 h 336"/>
                  <a:gd name="T22" fmla="*/ 187 w 231"/>
                  <a:gd name="T23" fmla="*/ 304 h 336"/>
                  <a:gd name="T24" fmla="*/ 195 w 231"/>
                  <a:gd name="T25" fmla="*/ 283 h 336"/>
                  <a:gd name="T26" fmla="*/ 200 w 231"/>
                  <a:gd name="T27" fmla="*/ 248 h 336"/>
                  <a:gd name="T28" fmla="*/ 195 w 231"/>
                  <a:gd name="T29" fmla="*/ 207 h 336"/>
                  <a:gd name="T30" fmla="*/ 183 w 231"/>
                  <a:gd name="T31" fmla="*/ 163 h 336"/>
                  <a:gd name="T32" fmla="*/ 163 w 231"/>
                  <a:gd name="T33" fmla="*/ 115 h 336"/>
                  <a:gd name="T34" fmla="*/ 144 w 231"/>
                  <a:gd name="T35" fmla="*/ 71 h 336"/>
                  <a:gd name="T36" fmla="*/ 119 w 231"/>
                  <a:gd name="T37" fmla="*/ 44 h 336"/>
                  <a:gd name="T38" fmla="*/ 100 w 231"/>
                  <a:gd name="T39" fmla="*/ 24 h 336"/>
                  <a:gd name="T40" fmla="*/ 75 w 231"/>
                  <a:gd name="T41" fmla="*/ 15 h 336"/>
                  <a:gd name="T42" fmla="*/ 175 w 231"/>
                  <a:gd name="T43" fmla="*/ 331 h 336"/>
                  <a:gd name="T44" fmla="*/ 144 w 231"/>
                  <a:gd name="T45" fmla="*/ 336 h 336"/>
                  <a:gd name="T46" fmla="*/ 112 w 231"/>
                  <a:gd name="T47" fmla="*/ 327 h 336"/>
                  <a:gd name="T48" fmla="*/ 80 w 231"/>
                  <a:gd name="T49" fmla="*/ 304 h 336"/>
                  <a:gd name="T50" fmla="*/ 51 w 231"/>
                  <a:gd name="T51" fmla="*/ 268 h 336"/>
                  <a:gd name="T52" fmla="*/ 27 w 231"/>
                  <a:gd name="T53" fmla="*/ 219 h 336"/>
                  <a:gd name="T54" fmla="*/ 7 w 231"/>
                  <a:gd name="T55" fmla="*/ 168 h 336"/>
                  <a:gd name="T56" fmla="*/ 0 w 231"/>
                  <a:gd name="T57" fmla="*/ 119 h 336"/>
                  <a:gd name="T58" fmla="*/ 4 w 231"/>
                  <a:gd name="T59" fmla="*/ 75 h 336"/>
                  <a:gd name="T60" fmla="*/ 16 w 231"/>
                  <a:gd name="T61" fmla="*/ 39 h 336"/>
                  <a:gd name="T62" fmla="*/ 36 w 231"/>
                  <a:gd name="T63" fmla="*/ 15 h 336"/>
                  <a:gd name="T64" fmla="*/ 68 w 231"/>
                  <a:gd name="T65" fmla="*/ 0 h 336"/>
                  <a:gd name="T66" fmla="*/ 100 w 231"/>
                  <a:gd name="T67" fmla="*/ 0 h 336"/>
                  <a:gd name="T68" fmla="*/ 131 w 231"/>
                  <a:gd name="T69" fmla="*/ 15 h 336"/>
                  <a:gd name="T70" fmla="*/ 160 w 231"/>
                  <a:gd name="T71" fmla="*/ 39 h 336"/>
                  <a:gd name="T72" fmla="*/ 187 w 231"/>
                  <a:gd name="T73" fmla="*/ 80 h 336"/>
                  <a:gd name="T74" fmla="*/ 212 w 231"/>
                  <a:gd name="T75" fmla="*/ 131 h 336"/>
                  <a:gd name="T76" fmla="*/ 227 w 231"/>
                  <a:gd name="T77" fmla="*/ 187 h 336"/>
                  <a:gd name="T78" fmla="*/ 231 w 231"/>
                  <a:gd name="T79" fmla="*/ 231 h 336"/>
                  <a:gd name="T80" fmla="*/ 224 w 231"/>
                  <a:gd name="T81" fmla="*/ 275 h 336"/>
                  <a:gd name="T82" fmla="*/ 207 w 231"/>
                  <a:gd name="T83" fmla="*/ 307 h 336"/>
                  <a:gd name="T84" fmla="*/ 187 w 231"/>
                  <a:gd name="T85" fmla="*/ 327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1" h="336">
                    <a:moveTo>
                      <a:pt x="63" y="19"/>
                    </a:moveTo>
                    <a:lnTo>
                      <a:pt x="56" y="19"/>
                    </a:lnTo>
                    <a:lnTo>
                      <a:pt x="51" y="27"/>
                    </a:lnTo>
                    <a:lnTo>
                      <a:pt x="44" y="31"/>
                    </a:lnTo>
                    <a:lnTo>
                      <a:pt x="39" y="39"/>
                    </a:lnTo>
                    <a:lnTo>
                      <a:pt x="39" y="48"/>
                    </a:lnTo>
                    <a:lnTo>
                      <a:pt x="36" y="56"/>
                    </a:lnTo>
                    <a:lnTo>
                      <a:pt x="31" y="63"/>
                    </a:lnTo>
                    <a:lnTo>
                      <a:pt x="31" y="75"/>
                    </a:lnTo>
                    <a:lnTo>
                      <a:pt x="31" y="88"/>
                    </a:lnTo>
                    <a:lnTo>
                      <a:pt x="31" y="100"/>
                    </a:lnTo>
                    <a:lnTo>
                      <a:pt x="31" y="115"/>
                    </a:lnTo>
                    <a:lnTo>
                      <a:pt x="36" y="127"/>
                    </a:lnTo>
                    <a:lnTo>
                      <a:pt x="39" y="144"/>
                    </a:lnTo>
                    <a:lnTo>
                      <a:pt x="44" y="160"/>
                    </a:lnTo>
                    <a:lnTo>
                      <a:pt x="48" y="171"/>
                    </a:lnTo>
                    <a:lnTo>
                      <a:pt x="51" y="187"/>
                    </a:lnTo>
                    <a:lnTo>
                      <a:pt x="60" y="207"/>
                    </a:lnTo>
                    <a:lnTo>
                      <a:pt x="68" y="224"/>
                    </a:lnTo>
                    <a:lnTo>
                      <a:pt x="75" y="236"/>
                    </a:lnTo>
                    <a:lnTo>
                      <a:pt x="80" y="251"/>
                    </a:lnTo>
                    <a:lnTo>
                      <a:pt x="87" y="263"/>
                    </a:lnTo>
                    <a:lnTo>
                      <a:pt x="95" y="275"/>
                    </a:lnTo>
                    <a:lnTo>
                      <a:pt x="104" y="283"/>
                    </a:lnTo>
                    <a:lnTo>
                      <a:pt x="112" y="292"/>
                    </a:lnTo>
                    <a:lnTo>
                      <a:pt x="119" y="299"/>
                    </a:lnTo>
                    <a:lnTo>
                      <a:pt x="127" y="307"/>
                    </a:lnTo>
                    <a:lnTo>
                      <a:pt x="136" y="312"/>
                    </a:lnTo>
                    <a:lnTo>
                      <a:pt x="144" y="316"/>
                    </a:lnTo>
                    <a:lnTo>
                      <a:pt x="151" y="319"/>
                    </a:lnTo>
                    <a:lnTo>
                      <a:pt x="156" y="319"/>
                    </a:lnTo>
                    <a:lnTo>
                      <a:pt x="163" y="319"/>
                    </a:lnTo>
                    <a:lnTo>
                      <a:pt x="172" y="316"/>
                    </a:lnTo>
                    <a:lnTo>
                      <a:pt x="175" y="316"/>
                    </a:lnTo>
                    <a:lnTo>
                      <a:pt x="183" y="307"/>
                    </a:lnTo>
                    <a:lnTo>
                      <a:pt x="187" y="304"/>
                    </a:lnTo>
                    <a:lnTo>
                      <a:pt x="192" y="295"/>
                    </a:lnTo>
                    <a:lnTo>
                      <a:pt x="195" y="287"/>
                    </a:lnTo>
                    <a:lnTo>
                      <a:pt x="195" y="283"/>
                    </a:lnTo>
                    <a:lnTo>
                      <a:pt x="200" y="271"/>
                    </a:lnTo>
                    <a:lnTo>
                      <a:pt x="200" y="260"/>
                    </a:lnTo>
                    <a:lnTo>
                      <a:pt x="200" y="248"/>
                    </a:lnTo>
                    <a:lnTo>
                      <a:pt x="200" y="236"/>
                    </a:lnTo>
                    <a:lnTo>
                      <a:pt x="195" y="224"/>
                    </a:lnTo>
                    <a:lnTo>
                      <a:pt x="195" y="207"/>
                    </a:lnTo>
                    <a:lnTo>
                      <a:pt x="192" y="195"/>
                    </a:lnTo>
                    <a:lnTo>
                      <a:pt x="187" y="180"/>
                    </a:lnTo>
                    <a:lnTo>
                      <a:pt x="183" y="163"/>
                    </a:lnTo>
                    <a:lnTo>
                      <a:pt x="175" y="144"/>
                    </a:lnTo>
                    <a:lnTo>
                      <a:pt x="172" y="127"/>
                    </a:lnTo>
                    <a:lnTo>
                      <a:pt x="163" y="115"/>
                    </a:lnTo>
                    <a:lnTo>
                      <a:pt x="156" y="100"/>
                    </a:lnTo>
                    <a:lnTo>
                      <a:pt x="151" y="88"/>
                    </a:lnTo>
                    <a:lnTo>
                      <a:pt x="144" y="71"/>
                    </a:lnTo>
                    <a:lnTo>
                      <a:pt x="136" y="63"/>
                    </a:lnTo>
                    <a:lnTo>
                      <a:pt x="127" y="51"/>
                    </a:lnTo>
                    <a:lnTo>
                      <a:pt x="119" y="44"/>
                    </a:lnTo>
                    <a:lnTo>
                      <a:pt x="116" y="36"/>
                    </a:lnTo>
                    <a:lnTo>
                      <a:pt x="107" y="27"/>
                    </a:lnTo>
                    <a:lnTo>
                      <a:pt x="100" y="24"/>
                    </a:lnTo>
                    <a:lnTo>
                      <a:pt x="92" y="19"/>
                    </a:lnTo>
                    <a:lnTo>
                      <a:pt x="83" y="15"/>
                    </a:lnTo>
                    <a:lnTo>
                      <a:pt x="75" y="15"/>
                    </a:lnTo>
                    <a:lnTo>
                      <a:pt x="68" y="15"/>
                    </a:lnTo>
                    <a:lnTo>
                      <a:pt x="63" y="19"/>
                    </a:lnTo>
                    <a:close/>
                    <a:moveTo>
                      <a:pt x="175" y="331"/>
                    </a:moveTo>
                    <a:lnTo>
                      <a:pt x="163" y="336"/>
                    </a:lnTo>
                    <a:lnTo>
                      <a:pt x="156" y="336"/>
                    </a:lnTo>
                    <a:lnTo>
                      <a:pt x="144" y="336"/>
                    </a:lnTo>
                    <a:lnTo>
                      <a:pt x="131" y="336"/>
                    </a:lnTo>
                    <a:lnTo>
                      <a:pt x="124" y="331"/>
                    </a:lnTo>
                    <a:lnTo>
                      <a:pt x="112" y="327"/>
                    </a:lnTo>
                    <a:lnTo>
                      <a:pt x="100" y="319"/>
                    </a:lnTo>
                    <a:lnTo>
                      <a:pt x="92" y="316"/>
                    </a:lnTo>
                    <a:lnTo>
                      <a:pt x="80" y="304"/>
                    </a:lnTo>
                    <a:lnTo>
                      <a:pt x="72" y="295"/>
                    </a:lnTo>
                    <a:lnTo>
                      <a:pt x="60" y="283"/>
                    </a:lnTo>
                    <a:lnTo>
                      <a:pt x="51" y="268"/>
                    </a:lnTo>
                    <a:lnTo>
                      <a:pt x="39" y="256"/>
                    </a:lnTo>
                    <a:lnTo>
                      <a:pt x="31" y="239"/>
                    </a:lnTo>
                    <a:lnTo>
                      <a:pt x="27" y="219"/>
                    </a:lnTo>
                    <a:lnTo>
                      <a:pt x="19" y="204"/>
                    </a:lnTo>
                    <a:lnTo>
                      <a:pt x="12" y="183"/>
                    </a:lnTo>
                    <a:lnTo>
                      <a:pt x="7" y="168"/>
                    </a:lnTo>
                    <a:lnTo>
                      <a:pt x="4" y="151"/>
                    </a:lnTo>
                    <a:lnTo>
                      <a:pt x="0" y="131"/>
                    </a:lnTo>
                    <a:lnTo>
                      <a:pt x="0" y="119"/>
                    </a:lnTo>
                    <a:lnTo>
                      <a:pt x="0" y="104"/>
                    </a:lnTo>
                    <a:lnTo>
                      <a:pt x="0" y="88"/>
                    </a:lnTo>
                    <a:lnTo>
                      <a:pt x="4" y="75"/>
                    </a:lnTo>
                    <a:lnTo>
                      <a:pt x="4" y="60"/>
                    </a:lnTo>
                    <a:lnTo>
                      <a:pt x="7" y="48"/>
                    </a:lnTo>
                    <a:lnTo>
                      <a:pt x="16" y="39"/>
                    </a:lnTo>
                    <a:lnTo>
                      <a:pt x="19" y="27"/>
                    </a:lnTo>
                    <a:lnTo>
                      <a:pt x="27" y="19"/>
                    </a:lnTo>
                    <a:lnTo>
                      <a:pt x="36" y="15"/>
                    </a:lnTo>
                    <a:lnTo>
                      <a:pt x="44" y="7"/>
                    </a:lnTo>
                    <a:lnTo>
                      <a:pt x="56" y="4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07" y="4"/>
                    </a:lnTo>
                    <a:lnTo>
                      <a:pt x="119" y="7"/>
                    </a:lnTo>
                    <a:lnTo>
                      <a:pt x="131" y="15"/>
                    </a:lnTo>
                    <a:lnTo>
                      <a:pt x="139" y="19"/>
                    </a:lnTo>
                    <a:lnTo>
                      <a:pt x="151" y="31"/>
                    </a:lnTo>
                    <a:lnTo>
                      <a:pt x="160" y="39"/>
                    </a:lnTo>
                    <a:lnTo>
                      <a:pt x="172" y="51"/>
                    </a:lnTo>
                    <a:lnTo>
                      <a:pt x="180" y="68"/>
                    </a:lnTo>
                    <a:lnTo>
                      <a:pt x="187" y="80"/>
                    </a:lnTo>
                    <a:lnTo>
                      <a:pt x="195" y="95"/>
                    </a:lnTo>
                    <a:lnTo>
                      <a:pt x="204" y="115"/>
                    </a:lnTo>
                    <a:lnTo>
                      <a:pt x="212" y="131"/>
                    </a:lnTo>
                    <a:lnTo>
                      <a:pt x="219" y="151"/>
                    </a:lnTo>
                    <a:lnTo>
                      <a:pt x="224" y="168"/>
                    </a:lnTo>
                    <a:lnTo>
                      <a:pt x="227" y="187"/>
                    </a:lnTo>
                    <a:lnTo>
                      <a:pt x="231" y="204"/>
                    </a:lnTo>
                    <a:lnTo>
                      <a:pt x="231" y="219"/>
                    </a:lnTo>
                    <a:lnTo>
                      <a:pt x="231" y="231"/>
                    </a:lnTo>
                    <a:lnTo>
                      <a:pt x="231" y="248"/>
                    </a:lnTo>
                    <a:lnTo>
                      <a:pt x="227" y="263"/>
                    </a:lnTo>
                    <a:lnTo>
                      <a:pt x="224" y="275"/>
                    </a:lnTo>
                    <a:lnTo>
                      <a:pt x="219" y="287"/>
                    </a:lnTo>
                    <a:lnTo>
                      <a:pt x="216" y="295"/>
                    </a:lnTo>
                    <a:lnTo>
                      <a:pt x="207" y="307"/>
                    </a:lnTo>
                    <a:lnTo>
                      <a:pt x="204" y="316"/>
                    </a:lnTo>
                    <a:lnTo>
                      <a:pt x="195" y="319"/>
                    </a:lnTo>
                    <a:lnTo>
                      <a:pt x="187" y="327"/>
                    </a:lnTo>
                    <a:lnTo>
                      <a:pt x="175" y="33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" name="Freeform 98"/>
              <p:cNvSpPr>
                <a:spLocks noEditPoints="1" noChangeArrowheads="1"/>
              </p:cNvSpPr>
              <p:nvPr/>
            </p:nvSpPr>
            <p:spPr bwMode="auto">
              <a:xfrm>
                <a:off x="2503" y="1238"/>
                <a:ext cx="57" cy="87"/>
              </a:xfrm>
              <a:custGeom>
                <a:avLst/>
                <a:gdLst>
                  <a:gd name="T0" fmla="*/ 63 w 227"/>
                  <a:gd name="T1" fmla="*/ 304 h 348"/>
                  <a:gd name="T2" fmla="*/ 88 w 227"/>
                  <a:gd name="T3" fmla="*/ 324 h 348"/>
                  <a:gd name="T4" fmla="*/ 124 w 227"/>
                  <a:gd name="T5" fmla="*/ 336 h 348"/>
                  <a:gd name="T6" fmla="*/ 163 w 227"/>
                  <a:gd name="T7" fmla="*/ 324 h 348"/>
                  <a:gd name="T8" fmla="*/ 188 w 227"/>
                  <a:gd name="T9" fmla="*/ 304 h 348"/>
                  <a:gd name="T10" fmla="*/ 200 w 227"/>
                  <a:gd name="T11" fmla="*/ 271 h 348"/>
                  <a:gd name="T12" fmla="*/ 192 w 227"/>
                  <a:gd name="T13" fmla="*/ 239 h 348"/>
                  <a:gd name="T14" fmla="*/ 171 w 227"/>
                  <a:gd name="T15" fmla="*/ 212 h 348"/>
                  <a:gd name="T16" fmla="*/ 132 w 227"/>
                  <a:gd name="T17" fmla="*/ 188 h 348"/>
                  <a:gd name="T18" fmla="*/ 80 w 227"/>
                  <a:gd name="T19" fmla="*/ 180 h 348"/>
                  <a:gd name="T20" fmla="*/ 63 w 227"/>
                  <a:gd name="T21" fmla="*/ 207 h 348"/>
                  <a:gd name="T22" fmla="*/ 51 w 227"/>
                  <a:gd name="T23" fmla="*/ 239 h 348"/>
                  <a:gd name="T24" fmla="*/ 51 w 227"/>
                  <a:gd name="T25" fmla="*/ 271 h 348"/>
                  <a:gd name="T26" fmla="*/ 224 w 227"/>
                  <a:gd name="T27" fmla="*/ 275 h 348"/>
                  <a:gd name="T28" fmla="*/ 204 w 227"/>
                  <a:gd name="T29" fmla="*/ 315 h 348"/>
                  <a:gd name="T30" fmla="*/ 163 w 227"/>
                  <a:gd name="T31" fmla="*/ 339 h 348"/>
                  <a:gd name="T32" fmla="*/ 112 w 227"/>
                  <a:gd name="T33" fmla="*/ 348 h 348"/>
                  <a:gd name="T34" fmla="*/ 68 w 227"/>
                  <a:gd name="T35" fmla="*/ 331 h 348"/>
                  <a:gd name="T36" fmla="*/ 36 w 227"/>
                  <a:gd name="T37" fmla="*/ 304 h 348"/>
                  <a:gd name="T38" fmla="*/ 24 w 227"/>
                  <a:gd name="T39" fmla="*/ 263 h 348"/>
                  <a:gd name="T40" fmla="*/ 32 w 227"/>
                  <a:gd name="T41" fmla="*/ 224 h 348"/>
                  <a:gd name="T42" fmla="*/ 48 w 227"/>
                  <a:gd name="T43" fmla="*/ 192 h 348"/>
                  <a:gd name="T44" fmla="*/ 68 w 227"/>
                  <a:gd name="T45" fmla="*/ 168 h 348"/>
                  <a:gd name="T46" fmla="*/ 36 w 227"/>
                  <a:gd name="T47" fmla="*/ 151 h 348"/>
                  <a:gd name="T48" fmla="*/ 12 w 227"/>
                  <a:gd name="T49" fmla="*/ 127 h 348"/>
                  <a:gd name="T50" fmla="*/ 4 w 227"/>
                  <a:gd name="T51" fmla="*/ 95 h 348"/>
                  <a:gd name="T52" fmla="*/ 7 w 227"/>
                  <a:gd name="T53" fmla="*/ 59 h 348"/>
                  <a:gd name="T54" fmla="*/ 32 w 227"/>
                  <a:gd name="T55" fmla="*/ 24 h 348"/>
                  <a:gd name="T56" fmla="*/ 76 w 227"/>
                  <a:gd name="T57" fmla="*/ 3 h 348"/>
                  <a:gd name="T58" fmla="*/ 124 w 227"/>
                  <a:gd name="T59" fmla="*/ 0 h 348"/>
                  <a:gd name="T60" fmla="*/ 163 w 227"/>
                  <a:gd name="T61" fmla="*/ 15 h 348"/>
                  <a:gd name="T62" fmla="*/ 188 w 227"/>
                  <a:gd name="T63" fmla="*/ 48 h 348"/>
                  <a:gd name="T64" fmla="*/ 192 w 227"/>
                  <a:gd name="T65" fmla="*/ 83 h 348"/>
                  <a:gd name="T66" fmla="*/ 183 w 227"/>
                  <a:gd name="T67" fmla="*/ 112 h 348"/>
                  <a:gd name="T68" fmla="*/ 163 w 227"/>
                  <a:gd name="T69" fmla="*/ 139 h 348"/>
                  <a:gd name="T70" fmla="*/ 163 w 227"/>
                  <a:gd name="T71" fmla="*/ 163 h 348"/>
                  <a:gd name="T72" fmla="*/ 195 w 227"/>
                  <a:gd name="T73" fmla="*/ 183 h 348"/>
                  <a:gd name="T74" fmla="*/ 219 w 227"/>
                  <a:gd name="T75" fmla="*/ 212 h 348"/>
                  <a:gd name="T76" fmla="*/ 163 w 227"/>
                  <a:gd name="T77" fmla="*/ 71 h 348"/>
                  <a:gd name="T78" fmla="*/ 151 w 227"/>
                  <a:gd name="T79" fmla="*/ 39 h 348"/>
                  <a:gd name="T80" fmla="*/ 127 w 227"/>
                  <a:gd name="T81" fmla="*/ 20 h 348"/>
                  <a:gd name="T82" fmla="*/ 95 w 227"/>
                  <a:gd name="T83" fmla="*/ 12 h 348"/>
                  <a:gd name="T84" fmla="*/ 56 w 227"/>
                  <a:gd name="T85" fmla="*/ 24 h 348"/>
                  <a:gd name="T86" fmla="*/ 36 w 227"/>
                  <a:gd name="T87" fmla="*/ 48 h 348"/>
                  <a:gd name="T88" fmla="*/ 27 w 227"/>
                  <a:gd name="T89" fmla="*/ 76 h 348"/>
                  <a:gd name="T90" fmla="*/ 36 w 227"/>
                  <a:gd name="T91" fmla="*/ 104 h 348"/>
                  <a:gd name="T92" fmla="*/ 60 w 227"/>
                  <a:gd name="T93" fmla="*/ 127 h 348"/>
                  <a:gd name="T94" fmla="*/ 100 w 227"/>
                  <a:gd name="T95" fmla="*/ 144 h 348"/>
                  <a:gd name="T96" fmla="*/ 139 w 227"/>
                  <a:gd name="T97" fmla="*/ 144 h 348"/>
                  <a:gd name="T98" fmla="*/ 156 w 227"/>
                  <a:gd name="T99" fmla="*/ 120 h 348"/>
                  <a:gd name="T100" fmla="*/ 163 w 227"/>
                  <a:gd name="T101" fmla="*/ 95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6" h="348">
                    <a:moveTo>
                      <a:pt x="51" y="271"/>
                    </a:moveTo>
                    <a:lnTo>
                      <a:pt x="56" y="280"/>
                    </a:lnTo>
                    <a:lnTo>
                      <a:pt x="56" y="288"/>
                    </a:lnTo>
                    <a:lnTo>
                      <a:pt x="60" y="295"/>
                    </a:lnTo>
                    <a:lnTo>
                      <a:pt x="63" y="304"/>
                    </a:lnTo>
                    <a:lnTo>
                      <a:pt x="68" y="307"/>
                    </a:lnTo>
                    <a:lnTo>
                      <a:pt x="71" y="312"/>
                    </a:lnTo>
                    <a:lnTo>
                      <a:pt x="76" y="315"/>
                    </a:lnTo>
                    <a:lnTo>
                      <a:pt x="83" y="319"/>
                    </a:lnTo>
                    <a:lnTo>
                      <a:pt x="88" y="324"/>
                    </a:lnTo>
                    <a:lnTo>
                      <a:pt x="95" y="327"/>
                    </a:lnTo>
                    <a:lnTo>
                      <a:pt x="104" y="331"/>
                    </a:lnTo>
                    <a:lnTo>
                      <a:pt x="107" y="331"/>
                    </a:lnTo>
                    <a:lnTo>
                      <a:pt x="116" y="331"/>
                    </a:lnTo>
                    <a:lnTo>
                      <a:pt x="124" y="336"/>
                    </a:lnTo>
                    <a:lnTo>
                      <a:pt x="132" y="331"/>
                    </a:lnTo>
                    <a:lnTo>
                      <a:pt x="139" y="331"/>
                    </a:lnTo>
                    <a:lnTo>
                      <a:pt x="148" y="331"/>
                    </a:lnTo>
                    <a:lnTo>
                      <a:pt x="156" y="327"/>
                    </a:lnTo>
                    <a:lnTo>
                      <a:pt x="163" y="324"/>
                    </a:lnTo>
                    <a:lnTo>
                      <a:pt x="171" y="319"/>
                    </a:lnTo>
                    <a:lnTo>
                      <a:pt x="176" y="315"/>
                    </a:lnTo>
                    <a:lnTo>
                      <a:pt x="180" y="312"/>
                    </a:lnTo>
                    <a:lnTo>
                      <a:pt x="188" y="307"/>
                    </a:lnTo>
                    <a:lnTo>
                      <a:pt x="188" y="304"/>
                    </a:lnTo>
                    <a:lnTo>
                      <a:pt x="192" y="295"/>
                    </a:lnTo>
                    <a:lnTo>
                      <a:pt x="195" y="292"/>
                    </a:lnTo>
                    <a:lnTo>
                      <a:pt x="195" y="283"/>
                    </a:lnTo>
                    <a:lnTo>
                      <a:pt x="200" y="280"/>
                    </a:lnTo>
                    <a:lnTo>
                      <a:pt x="200" y="271"/>
                    </a:lnTo>
                    <a:lnTo>
                      <a:pt x="200" y="263"/>
                    </a:lnTo>
                    <a:lnTo>
                      <a:pt x="200" y="259"/>
                    </a:lnTo>
                    <a:lnTo>
                      <a:pt x="200" y="251"/>
                    </a:lnTo>
                    <a:lnTo>
                      <a:pt x="195" y="244"/>
                    </a:lnTo>
                    <a:lnTo>
                      <a:pt x="192" y="239"/>
                    </a:lnTo>
                    <a:lnTo>
                      <a:pt x="192" y="232"/>
                    </a:lnTo>
                    <a:lnTo>
                      <a:pt x="188" y="227"/>
                    </a:lnTo>
                    <a:lnTo>
                      <a:pt x="183" y="219"/>
                    </a:lnTo>
                    <a:lnTo>
                      <a:pt x="176" y="215"/>
                    </a:lnTo>
                    <a:lnTo>
                      <a:pt x="171" y="212"/>
                    </a:lnTo>
                    <a:lnTo>
                      <a:pt x="163" y="204"/>
                    </a:lnTo>
                    <a:lnTo>
                      <a:pt x="156" y="200"/>
                    </a:lnTo>
                    <a:lnTo>
                      <a:pt x="148" y="195"/>
                    </a:lnTo>
                    <a:lnTo>
                      <a:pt x="139" y="192"/>
                    </a:lnTo>
                    <a:lnTo>
                      <a:pt x="132" y="188"/>
                    </a:lnTo>
                    <a:lnTo>
                      <a:pt x="119" y="183"/>
                    </a:lnTo>
                    <a:lnTo>
                      <a:pt x="112" y="180"/>
                    </a:lnTo>
                    <a:lnTo>
                      <a:pt x="100" y="180"/>
                    </a:lnTo>
                    <a:lnTo>
                      <a:pt x="88" y="176"/>
                    </a:lnTo>
                    <a:lnTo>
                      <a:pt x="80" y="180"/>
                    </a:lnTo>
                    <a:lnTo>
                      <a:pt x="76" y="183"/>
                    </a:lnTo>
                    <a:lnTo>
                      <a:pt x="71" y="192"/>
                    </a:lnTo>
                    <a:lnTo>
                      <a:pt x="68" y="195"/>
                    </a:lnTo>
                    <a:lnTo>
                      <a:pt x="63" y="204"/>
                    </a:lnTo>
                    <a:lnTo>
                      <a:pt x="63" y="207"/>
                    </a:lnTo>
                    <a:lnTo>
                      <a:pt x="60" y="215"/>
                    </a:lnTo>
                    <a:lnTo>
                      <a:pt x="56" y="219"/>
                    </a:lnTo>
                    <a:lnTo>
                      <a:pt x="56" y="227"/>
                    </a:lnTo>
                    <a:lnTo>
                      <a:pt x="56" y="236"/>
                    </a:lnTo>
                    <a:lnTo>
                      <a:pt x="51" y="239"/>
                    </a:lnTo>
                    <a:lnTo>
                      <a:pt x="51" y="248"/>
                    </a:lnTo>
                    <a:lnTo>
                      <a:pt x="51" y="251"/>
                    </a:lnTo>
                    <a:lnTo>
                      <a:pt x="51" y="259"/>
                    </a:lnTo>
                    <a:lnTo>
                      <a:pt x="51" y="268"/>
                    </a:lnTo>
                    <a:lnTo>
                      <a:pt x="51" y="271"/>
                    </a:lnTo>
                    <a:close/>
                    <a:moveTo>
                      <a:pt x="227" y="239"/>
                    </a:moveTo>
                    <a:lnTo>
                      <a:pt x="227" y="248"/>
                    </a:lnTo>
                    <a:lnTo>
                      <a:pt x="227" y="259"/>
                    </a:lnTo>
                    <a:lnTo>
                      <a:pt x="227" y="268"/>
                    </a:lnTo>
                    <a:lnTo>
                      <a:pt x="224" y="275"/>
                    </a:lnTo>
                    <a:lnTo>
                      <a:pt x="224" y="283"/>
                    </a:lnTo>
                    <a:lnTo>
                      <a:pt x="219" y="292"/>
                    </a:lnTo>
                    <a:lnTo>
                      <a:pt x="216" y="300"/>
                    </a:lnTo>
                    <a:lnTo>
                      <a:pt x="212" y="307"/>
                    </a:lnTo>
                    <a:lnTo>
                      <a:pt x="204" y="315"/>
                    </a:lnTo>
                    <a:lnTo>
                      <a:pt x="195" y="319"/>
                    </a:lnTo>
                    <a:lnTo>
                      <a:pt x="188" y="327"/>
                    </a:lnTo>
                    <a:lnTo>
                      <a:pt x="180" y="331"/>
                    </a:lnTo>
                    <a:lnTo>
                      <a:pt x="171" y="336"/>
                    </a:lnTo>
                    <a:lnTo>
                      <a:pt x="163" y="339"/>
                    </a:lnTo>
                    <a:lnTo>
                      <a:pt x="151" y="344"/>
                    </a:lnTo>
                    <a:lnTo>
                      <a:pt x="139" y="348"/>
                    </a:lnTo>
                    <a:lnTo>
                      <a:pt x="132" y="348"/>
                    </a:lnTo>
                    <a:lnTo>
                      <a:pt x="119" y="348"/>
                    </a:lnTo>
                    <a:lnTo>
                      <a:pt x="112" y="348"/>
                    </a:lnTo>
                    <a:lnTo>
                      <a:pt x="100" y="348"/>
                    </a:lnTo>
                    <a:lnTo>
                      <a:pt x="92" y="344"/>
                    </a:lnTo>
                    <a:lnTo>
                      <a:pt x="83" y="339"/>
                    </a:lnTo>
                    <a:lnTo>
                      <a:pt x="76" y="336"/>
                    </a:lnTo>
                    <a:lnTo>
                      <a:pt x="68" y="331"/>
                    </a:lnTo>
                    <a:lnTo>
                      <a:pt x="56" y="327"/>
                    </a:lnTo>
                    <a:lnTo>
                      <a:pt x="51" y="319"/>
                    </a:lnTo>
                    <a:lnTo>
                      <a:pt x="44" y="315"/>
                    </a:lnTo>
                    <a:lnTo>
                      <a:pt x="39" y="307"/>
                    </a:lnTo>
                    <a:lnTo>
                      <a:pt x="36" y="304"/>
                    </a:lnTo>
                    <a:lnTo>
                      <a:pt x="32" y="295"/>
                    </a:lnTo>
                    <a:lnTo>
                      <a:pt x="27" y="288"/>
                    </a:lnTo>
                    <a:lnTo>
                      <a:pt x="24" y="280"/>
                    </a:lnTo>
                    <a:lnTo>
                      <a:pt x="24" y="271"/>
                    </a:lnTo>
                    <a:lnTo>
                      <a:pt x="24" y="263"/>
                    </a:lnTo>
                    <a:lnTo>
                      <a:pt x="24" y="256"/>
                    </a:lnTo>
                    <a:lnTo>
                      <a:pt x="24" y="248"/>
                    </a:lnTo>
                    <a:lnTo>
                      <a:pt x="24" y="239"/>
                    </a:lnTo>
                    <a:lnTo>
                      <a:pt x="27" y="232"/>
                    </a:lnTo>
                    <a:lnTo>
                      <a:pt x="32" y="224"/>
                    </a:lnTo>
                    <a:lnTo>
                      <a:pt x="32" y="219"/>
                    </a:lnTo>
                    <a:lnTo>
                      <a:pt x="36" y="212"/>
                    </a:lnTo>
                    <a:lnTo>
                      <a:pt x="39" y="204"/>
                    </a:lnTo>
                    <a:lnTo>
                      <a:pt x="44" y="200"/>
                    </a:lnTo>
                    <a:lnTo>
                      <a:pt x="48" y="192"/>
                    </a:lnTo>
                    <a:lnTo>
                      <a:pt x="56" y="188"/>
                    </a:lnTo>
                    <a:lnTo>
                      <a:pt x="60" y="180"/>
                    </a:lnTo>
                    <a:lnTo>
                      <a:pt x="68" y="176"/>
                    </a:lnTo>
                    <a:lnTo>
                      <a:pt x="76" y="168"/>
                    </a:lnTo>
                    <a:lnTo>
                      <a:pt x="68" y="168"/>
                    </a:lnTo>
                    <a:lnTo>
                      <a:pt x="60" y="163"/>
                    </a:lnTo>
                    <a:lnTo>
                      <a:pt x="51" y="159"/>
                    </a:lnTo>
                    <a:lnTo>
                      <a:pt x="48" y="159"/>
                    </a:lnTo>
                    <a:lnTo>
                      <a:pt x="39" y="151"/>
                    </a:lnTo>
                    <a:lnTo>
                      <a:pt x="36" y="151"/>
                    </a:lnTo>
                    <a:lnTo>
                      <a:pt x="32" y="148"/>
                    </a:lnTo>
                    <a:lnTo>
                      <a:pt x="24" y="139"/>
                    </a:lnTo>
                    <a:lnTo>
                      <a:pt x="19" y="136"/>
                    </a:lnTo>
                    <a:lnTo>
                      <a:pt x="15" y="132"/>
                    </a:lnTo>
                    <a:lnTo>
                      <a:pt x="12" y="127"/>
                    </a:lnTo>
                    <a:lnTo>
                      <a:pt x="12" y="124"/>
                    </a:lnTo>
                    <a:lnTo>
                      <a:pt x="7" y="115"/>
                    </a:lnTo>
                    <a:lnTo>
                      <a:pt x="4" y="112"/>
                    </a:lnTo>
                    <a:lnTo>
                      <a:pt x="4" y="104"/>
                    </a:lnTo>
                    <a:lnTo>
                      <a:pt x="4" y="95"/>
                    </a:lnTo>
                    <a:lnTo>
                      <a:pt x="0" y="92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4" y="68"/>
                    </a:lnTo>
                    <a:lnTo>
                      <a:pt x="7" y="59"/>
                    </a:lnTo>
                    <a:lnTo>
                      <a:pt x="7" y="51"/>
                    </a:lnTo>
                    <a:lnTo>
                      <a:pt x="12" y="44"/>
                    </a:lnTo>
                    <a:lnTo>
                      <a:pt x="19" y="36"/>
                    </a:lnTo>
                    <a:lnTo>
                      <a:pt x="24" y="27"/>
                    </a:lnTo>
                    <a:lnTo>
                      <a:pt x="32" y="24"/>
                    </a:lnTo>
                    <a:lnTo>
                      <a:pt x="36" y="20"/>
                    </a:lnTo>
                    <a:lnTo>
                      <a:pt x="44" y="12"/>
                    </a:lnTo>
                    <a:lnTo>
                      <a:pt x="56" y="7"/>
                    </a:lnTo>
                    <a:lnTo>
                      <a:pt x="63" y="3"/>
                    </a:lnTo>
                    <a:lnTo>
                      <a:pt x="76" y="3"/>
                    </a:lnTo>
                    <a:lnTo>
                      <a:pt x="83" y="0"/>
                    </a:lnTo>
                    <a:lnTo>
                      <a:pt x="95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24" y="0"/>
                    </a:lnTo>
                    <a:lnTo>
                      <a:pt x="132" y="0"/>
                    </a:lnTo>
                    <a:lnTo>
                      <a:pt x="139" y="3"/>
                    </a:lnTo>
                    <a:lnTo>
                      <a:pt x="148" y="7"/>
                    </a:lnTo>
                    <a:lnTo>
                      <a:pt x="156" y="12"/>
                    </a:lnTo>
                    <a:lnTo>
                      <a:pt x="163" y="15"/>
                    </a:lnTo>
                    <a:lnTo>
                      <a:pt x="168" y="24"/>
                    </a:lnTo>
                    <a:lnTo>
                      <a:pt x="176" y="27"/>
                    </a:lnTo>
                    <a:lnTo>
                      <a:pt x="180" y="36"/>
                    </a:lnTo>
                    <a:lnTo>
                      <a:pt x="183" y="39"/>
                    </a:lnTo>
                    <a:lnTo>
                      <a:pt x="188" y="48"/>
                    </a:lnTo>
                    <a:lnTo>
                      <a:pt x="188" y="56"/>
                    </a:lnTo>
                    <a:lnTo>
                      <a:pt x="192" y="63"/>
                    </a:lnTo>
                    <a:lnTo>
                      <a:pt x="192" y="71"/>
                    </a:lnTo>
                    <a:lnTo>
                      <a:pt x="192" y="76"/>
                    </a:lnTo>
                    <a:lnTo>
                      <a:pt x="192" y="83"/>
                    </a:lnTo>
                    <a:lnTo>
                      <a:pt x="192" y="88"/>
                    </a:lnTo>
                    <a:lnTo>
                      <a:pt x="192" y="95"/>
                    </a:lnTo>
                    <a:lnTo>
                      <a:pt x="188" y="100"/>
                    </a:lnTo>
                    <a:lnTo>
                      <a:pt x="188" y="104"/>
                    </a:lnTo>
                    <a:lnTo>
                      <a:pt x="183" y="112"/>
                    </a:lnTo>
                    <a:lnTo>
                      <a:pt x="180" y="115"/>
                    </a:lnTo>
                    <a:lnTo>
                      <a:pt x="176" y="124"/>
                    </a:lnTo>
                    <a:lnTo>
                      <a:pt x="176" y="127"/>
                    </a:lnTo>
                    <a:lnTo>
                      <a:pt x="168" y="136"/>
                    </a:lnTo>
                    <a:lnTo>
                      <a:pt x="163" y="139"/>
                    </a:lnTo>
                    <a:lnTo>
                      <a:pt x="156" y="148"/>
                    </a:lnTo>
                    <a:lnTo>
                      <a:pt x="151" y="151"/>
                    </a:lnTo>
                    <a:lnTo>
                      <a:pt x="144" y="156"/>
                    </a:lnTo>
                    <a:lnTo>
                      <a:pt x="151" y="159"/>
                    </a:lnTo>
                    <a:lnTo>
                      <a:pt x="163" y="163"/>
                    </a:lnTo>
                    <a:lnTo>
                      <a:pt x="168" y="168"/>
                    </a:lnTo>
                    <a:lnTo>
                      <a:pt x="176" y="171"/>
                    </a:lnTo>
                    <a:lnTo>
                      <a:pt x="183" y="176"/>
                    </a:lnTo>
                    <a:lnTo>
                      <a:pt x="192" y="180"/>
                    </a:lnTo>
                    <a:lnTo>
                      <a:pt x="195" y="183"/>
                    </a:lnTo>
                    <a:lnTo>
                      <a:pt x="200" y="192"/>
                    </a:lnTo>
                    <a:lnTo>
                      <a:pt x="204" y="195"/>
                    </a:lnTo>
                    <a:lnTo>
                      <a:pt x="212" y="204"/>
                    </a:lnTo>
                    <a:lnTo>
                      <a:pt x="216" y="207"/>
                    </a:lnTo>
                    <a:lnTo>
                      <a:pt x="219" y="212"/>
                    </a:lnTo>
                    <a:lnTo>
                      <a:pt x="219" y="219"/>
                    </a:lnTo>
                    <a:lnTo>
                      <a:pt x="224" y="227"/>
                    </a:lnTo>
                    <a:lnTo>
                      <a:pt x="224" y="232"/>
                    </a:lnTo>
                    <a:lnTo>
                      <a:pt x="227" y="239"/>
                    </a:lnTo>
                    <a:close/>
                    <a:moveTo>
                      <a:pt x="163" y="71"/>
                    </a:moveTo>
                    <a:lnTo>
                      <a:pt x="163" y="63"/>
                    </a:lnTo>
                    <a:lnTo>
                      <a:pt x="160" y="59"/>
                    </a:lnTo>
                    <a:lnTo>
                      <a:pt x="160" y="51"/>
                    </a:lnTo>
                    <a:lnTo>
                      <a:pt x="156" y="48"/>
                    </a:lnTo>
                    <a:lnTo>
                      <a:pt x="151" y="39"/>
                    </a:lnTo>
                    <a:lnTo>
                      <a:pt x="148" y="36"/>
                    </a:lnTo>
                    <a:lnTo>
                      <a:pt x="144" y="32"/>
                    </a:lnTo>
                    <a:lnTo>
                      <a:pt x="139" y="27"/>
                    </a:lnTo>
                    <a:lnTo>
                      <a:pt x="136" y="24"/>
                    </a:lnTo>
                    <a:lnTo>
                      <a:pt x="127" y="20"/>
                    </a:lnTo>
                    <a:lnTo>
                      <a:pt x="124" y="15"/>
                    </a:lnTo>
                    <a:lnTo>
                      <a:pt x="116" y="15"/>
                    </a:lnTo>
                    <a:lnTo>
                      <a:pt x="112" y="12"/>
                    </a:lnTo>
                    <a:lnTo>
                      <a:pt x="104" y="12"/>
                    </a:lnTo>
                    <a:lnTo>
                      <a:pt x="95" y="12"/>
                    </a:lnTo>
                    <a:lnTo>
                      <a:pt x="88" y="15"/>
                    </a:lnTo>
                    <a:lnTo>
                      <a:pt x="80" y="15"/>
                    </a:lnTo>
                    <a:lnTo>
                      <a:pt x="68" y="20"/>
                    </a:lnTo>
                    <a:lnTo>
                      <a:pt x="63" y="20"/>
                    </a:lnTo>
                    <a:lnTo>
                      <a:pt x="56" y="24"/>
                    </a:lnTo>
                    <a:lnTo>
                      <a:pt x="51" y="27"/>
                    </a:lnTo>
                    <a:lnTo>
                      <a:pt x="44" y="32"/>
                    </a:lnTo>
                    <a:lnTo>
                      <a:pt x="39" y="39"/>
                    </a:lnTo>
                    <a:lnTo>
                      <a:pt x="36" y="44"/>
                    </a:lnTo>
                    <a:lnTo>
                      <a:pt x="36" y="48"/>
                    </a:lnTo>
                    <a:lnTo>
                      <a:pt x="32" y="56"/>
                    </a:lnTo>
                    <a:lnTo>
                      <a:pt x="32" y="59"/>
                    </a:lnTo>
                    <a:lnTo>
                      <a:pt x="27" y="68"/>
                    </a:lnTo>
                    <a:lnTo>
                      <a:pt x="27" y="71"/>
                    </a:lnTo>
                    <a:lnTo>
                      <a:pt x="27" y="76"/>
                    </a:lnTo>
                    <a:lnTo>
                      <a:pt x="27" y="83"/>
                    </a:lnTo>
                    <a:lnTo>
                      <a:pt x="27" y="88"/>
                    </a:lnTo>
                    <a:lnTo>
                      <a:pt x="32" y="92"/>
                    </a:lnTo>
                    <a:lnTo>
                      <a:pt x="32" y="95"/>
                    </a:lnTo>
                    <a:lnTo>
                      <a:pt x="36" y="104"/>
                    </a:lnTo>
                    <a:lnTo>
                      <a:pt x="36" y="107"/>
                    </a:lnTo>
                    <a:lnTo>
                      <a:pt x="44" y="112"/>
                    </a:lnTo>
                    <a:lnTo>
                      <a:pt x="48" y="115"/>
                    </a:lnTo>
                    <a:lnTo>
                      <a:pt x="51" y="124"/>
                    </a:lnTo>
                    <a:lnTo>
                      <a:pt x="60" y="127"/>
                    </a:lnTo>
                    <a:lnTo>
                      <a:pt x="63" y="127"/>
                    </a:lnTo>
                    <a:lnTo>
                      <a:pt x="71" y="136"/>
                    </a:lnTo>
                    <a:lnTo>
                      <a:pt x="80" y="136"/>
                    </a:lnTo>
                    <a:lnTo>
                      <a:pt x="88" y="139"/>
                    </a:lnTo>
                    <a:lnTo>
                      <a:pt x="100" y="144"/>
                    </a:lnTo>
                    <a:lnTo>
                      <a:pt x="107" y="148"/>
                    </a:lnTo>
                    <a:lnTo>
                      <a:pt x="119" y="148"/>
                    </a:lnTo>
                    <a:lnTo>
                      <a:pt x="127" y="151"/>
                    </a:lnTo>
                    <a:lnTo>
                      <a:pt x="136" y="148"/>
                    </a:lnTo>
                    <a:lnTo>
                      <a:pt x="139" y="144"/>
                    </a:lnTo>
                    <a:lnTo>
                      <a:pt x="144" y="139"/>
                    </a:lnTo>
                    <a:lnTo>
                      <a:pt x="148" y="136"/>
                    </a:lnTo>
                    <a:lnTo>
                      <a:pt x="151" y="127"/>
                    </a:lnTo>
                    <a:lnTo>
                      <a:pt x="156" y="124"/>
                    </a:lnTo>
                    <a:lnTo>
                      <a:pt x="156" y="120"/>
                    </a:lnTo>
                    <a:lnTo>
                      <a:pt x="160" y="115"/>
                    </a:lnTo>
                    <a:lnTo>
                      <a:pt x="163" y="112"/>
                    </a:lnTo>
                    <a:lnTo>
                      <a:pt x="163" y="104"/>
                    </a:lnTo>
                    <a:lnTo>
                      <a:pt x="163" y="100"/>
                    </a:lnTo>
                    <a:lnTo>
                      <a:pt x="163" y="95"/>
                    </a:lnTo>
                    <a:lnTo>
                      <a:pt x="163" y="88"/>
                    </a:lnTo>
                    <a:lnTo>
                      <a:pt x="163" y="83"/>
                    </a:lnTo>
                    <a:lnTo>
                      <a:pt x="163" y="80"/>
                    </a:lnTo>
                    <a:lnTo>
                      <a:pt x="163" y="7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0" name="Freeform 99"/>
              <p:cNvSpPr>
                <a:spLocks noEditPoints="1" noChangeArrowheads="1"/>
              </p:cNvSpPr>
              <p:nvPr/>
            </p:nvSpPr>
            <p:spPr bwMode="auto">
              <a:xfrm>
                <a:off x="2568" y="1227"/>
                <a:ext cx="53" cy="87"/>
              </a:xfrm>
              <a:custGeom>
                <a:avLst/>
                <a:gdLst>
                  <a:gd name="T0" fmla="*/ 67 w 212"/>
                  <a:gd name="T1" fmla="*/ 24 h 348"/>
                  <a:gd name="T2" fmla="*/ 52 w 212"/>
                  <a:gd name="T3" fmla="*/ 39 h 348"/>
                  <a:gd name="T4" fmla="*/ 40 w 212"/>
                  <a:gd name="T5" fmla="*/ 68 h 348"/>
                  <a:gd name="T6" fmla="*/ 35 w 212"/>
                  <a:gd name="T7" fmla="*/ 103 h 348"/>
                  <a:gd name="T8" fmla="*/ 40 w 212"/>
                  <a:gd name="T9" fmla="*/ 151 h 348"/>
                  <a:gd name="T10" fmla="*/ 47 w 212"/>
                  <a:gd name="T11" fmla="*/ 203 h 348"/>
                  <a:gd name="T12" fmla="*/ 59 w 212"/>
                  <a:gd name="T13" fmla="*/ 248 h 348"/>
                  <a:gd name="T14" fmla="*/ 76 w 212"/>
                  <a:gd name="T15" fmla="*/ 288 h 348"/>
                  <a:gd name="T16" fmla="*/ 96 w 212"/>
                  <a:gd name="T17" fmla="*/ 312 h 348"/>
                  <a:gd name="T18" fmla="*/ 112 w 212"/>
                  <a:gd name="T19" fmla="*/ 327 h 348"/>
                  <a:gd name="T20" fmla="*/ 135 w 212"/>
                  <a:gd name="T21" fmla="*/ 327 h 348"/>
                  <a:gd name="T22" fmla="*/ 152 w 212"/>
                  <a:gd name="T23" fmla="*/ 319 h 348"/>
                  <a:gd name="T24" fmla="*/ 167 w 212"/>
                  <a:gd name="T25" fmla="*/ 300 h 348"/>
                  <a:gd name="T26" fmla="*/ 176 w 212"/>
                  <a:gd name="T27" fmla="*/ 268 h 348"/>
                  <a:gd name="T28" fmla="*/ 176 w 212"/>
                  <a:gd name="T29" fmla="*/ 227 h 348"/>
                  <a:gd name="T30" fmla="*/ 172 w 212"/>
                  <a:gd name="T31" fmla="*/ 180 h 348"/>
                  <a:gd name="T32" fmla="*/ 164 w 212"/>
                  <a:gd name="T33" fmla="*/ 127 h 348"/>
                  <a:gd name="T34" fmla="*/ 152 w 212"/>
                  <a:gd name="T35" fmla="*/ 83 h 348"/>
                  <a:gd name="T36" fmla="*/ 132 w 212"/>
                  <a:gd name="T37" fmla="*/ 51 h 348"/>
                  <a:gd name="T38" fmla="*/ 115 w 212"/>
                  <a:gd name="T39" fmla="*/ 27 h 348"/>
                  <a:gd name="T40" fmla="*/ 96 w 212"/>
                  <a:gd name="T41" fmla="*/ 15 h 348"/>
                  <a:gd name="T42" fmla="*/ 135 w 212"/>
                  <a:gd name="T43" fmla="*/ 348 h 348"/>
                  <a:gd name="T44" fmla="*/ 108 w 212"/>
                  <a:gd name="T45" fmla="*/ 344 h 348"/>
                  <a:gd name="T46" fmla="*/ 76 w 212"/>
                  <a:gd name="T47" fmla="*/ 332 h 348"/>
                  <a:gd name="T48" fmla="*/ 47 w 212"/>
                  <a:gd name="T49" fmla="*/ 303 h 348"/>
                  <a:gd name="T50" fmla="*/ 28 w 212"/>
                  <a:gd name="T51" fmla="*/ 263 h 348"/>
                  <a:gd name="T52" fmla="*/ 8 w 212"/>
                  <a:gd name="T53" fmla="*/ 212 h 348"/>
                  <a:gd name="T54" fmla="*/ 0 w 212"/>
                  <a:gd name="T55" fmla="*/ 151 h 348"/>
                  <a:gd name="T56" fmla="*/ 0 w 212"/>
                  <a:gd name="T57" fmla="*/ 103 h 348"/>
                  <a:gd name="T58" fmla="*/ 11 w 212"/>
                  <a:gd name="T59" fmla="*/ 59 h 348"/>
                  <a:gd name="T60" fmla="*/ 32 w 212"/>
                  <a:gd name="T61" fmla="*/ 27 h 348"/>
                  <a:gd name="T62" fmla="*/ 56 w 212"/>
                  <a:gd name="T63" fmla="*/ 8 h 348"/>
                  <a:gd name="T64" fmla="*/ 88 w 212"/>
                  <a:gd name="T65" fmla="*/ 0 h 348"/>
                  <a:gd name="T66" fmla="*/ 120 w 212"/>
                  <a:gd name="T67" fmla="*/ 3 h 348"/>
                  <a:gd name="T68" fmla="*/ 147 w 212"/>
                  <a:gd name="T69" fmla="*/ 24 h 348"/>
                  <a:gd name="T70" fmla="*/ 172 w 212"/>
                  <a:gd name="T71" fmla="*/ 56 h 348"/>
                  <a:gd name="T72" fmla="*/ 191 w 212"/>
                  <a:gd name="T73" fmla="*/ 100 h 348"/>
                  <a:gd name="T74" fmla="*/ 208 w 212"/>
                  <a:gd name="T75" fmla="*/ 156 h 348"/>
                  <a:gd name="T76" fmla="*/ 212 w 212"/>
                  <a:gd name="T77" fmla="*/ 212 h 348"/>
                  <a:gd name="T78" fmla="*/ 208 w 212"/>
                  <a:gd name="T79" fmla="*/ 259 h 348"/>
                  <a:gd name="T80" fmla="*/ 196 w 212"/>
                  <a:gd name="T81" fmla="*/ 300 h 348"/>
                  <a:gd name="T82" fmla="*/ 176 w 212"/>
                  <a:gd name="T83" fmla="*/ 327 h 348"/>
                  <a:gd name="T84" fmla="*/ 147 w 212"/>
                  <a:gd name="T85" fmla="*/ 344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1" h="348">
                    <a:moveTo>
                      <a:pt x="79" y="15"/>
                    </a:moveTo>
                    <a:lnTo>
                      <a:pt x="76" y="20"/>
                    </a:lnTo>
                    <a:lnTo>
                      <a:pt x="67" y="24"/>
                    </a:lnTo>
                    <a:lnTo>
                      <a:pt x="64" y="27"/>
                    </a:lnTo>
                    <a:lnTo>
                      <a:pt x="56" y="32"/>
                    </a:lnTo>
                    <a:lnTo>
                      <a:pt x="52" y="39"/>
                    </a:lnTo>
                    <a:lnTo>
                      <a:pt x="47" y="47"/>
                    </a:lnTo>
                    <a:lnTo>
                      <a:pt x="44" y="56"/>
                    </a:lnTo>
                    <a:lnTo>
                      <a:pt x="40" y="68"/>
                    </a:lnTo>
                    <a:lnTo>
                      <a:pt x="40" y="80"/>
                    </a:lnTo>
                    <a:lnTo>
                      <a:pt x="40" y="92"/>
                    </a:lnTo>
                    <a:lnTo>
                      <a:pt x="35" y="103"/>
                    </a:lnTo>
                    <a:lnTo>
                      <a:pt x="35" y="120"/>
                    </a:lnTo>
                    <a:lnTo>
                      <a:pt x="35" y="136"/>
                    </a:lnTo>
                    <a:lnTo>
                      <a:pt x="40" y="151"/>
                    </a:lnTo>
                    <a:lnTo>
                      <a:pt x="40" y="168"/>
                    </a:lnTo>
                    <a:lnTo>
                      <a:pt x="44" y="183"/>
                    </a:lnTo>
                    <a:lnTo>
                      <a:pt x="47" y="203"/>
                    </a:lnTo>
                    <a:lnTo>
                      <a:pt x="52" y="220"/>
                    </a:lnTo>
                    <a:lnTo>
                      <a:pt x="56" y="236"/>
                    </a:lnTo>
                    <a:lnTo>
                      <a:pt x="59" y="248"/>
                    </a:lnTo>
                    <a:lnTo>
                      <a:pt x="64" y="263"/>
                    </a:lnTo>
                    <a:lnTo>
                      <a:pt x="67" y="276"/>
                    </a:lnTo>
                    <a:lnTo>
                      <a:pt x="76" y="288"/>
                    </a:lnTo>
                    <a:lnTo>
                      <a:pt x="84" y="295"/>
                    </a:lnTo>
                    <a:lnTo>
                      <a:pt x="88" y="303"/>
                    </a:lnTo>
                    <a:lnTo>
                      <a:pt x="96" y="312"/>
                    </a:lnTo>
                    <a:lnTo>
                      <a:pt x="100" y="319"/>
                    </a:lnTo>
                    <a:lnTo>
                      <a:pt x="108" y="324"/>
                    </a:lnTo>
                    <a:lnTo>
                      <a:pt x="112" y="327"/>
                    </a:lnTo>
                    <a:lnTo>
                      <a:pt x="120" y="327"/>
                    </a:lnTo>
                    <a:lnTo>
                      <a:pt x="128" y="332"/>
                    </a:lnTo>
                    <a:lnTo>
                      <a:pt x="135" y="327"/>
                    </a:lnTo>
                    <a:lnTo>
                      <a:pt x="140" y="327"/>
                    </a:lnTo>
                    <a:lnTo>
                      <a:pt x="147" y="324"/>
                    </a:lnTo>
                    <a:lnTo>
                      <a:pt x="152" y="319"/>
                    </a:lnTo>
                    <a:lnTo>
                      <a:pt x="159" y="315"/>
                    </a:lnTo>
                    <a:lnTo>
                      <a:pt x="164" y="307"/>
                    </a:lnTo>
                    <a:lnTo>
                      <a:pt x="167" y="300"/>
                    </a:lnTo>
                    <a:lnTo>
                      <a:pt x="172" y="292"/>
                    </a:lnTo>
                    <a:lnTo>
                      <a:pt x="172" y="280"/>
                    </a:lnTo>
                    <a:lnTo>
                      <a:pt x="176" y="268"/>
                    </a:lnTo>
                    <a:lnTo>
                      <a:pt x="176" y="256"/>
                    </a:lnTo>
                    <a:lnTo>
                      <a:pt x="176" y="244"/>
                    </a:lnTo>
                    <a:lnTo>
                      <a:pt x="176" y="227"/>
                    </a:lnTo>
                    <a:lnTo>
                      <a:pt x="176" y="212"/>
                    </a:lnTo>
                    <a:lnTo>
                      <a:pt x="176" y="195"/>
                    </a:lnTo>
                    <a:lnTo>
                      <a:pt x="172" y="180"/>
                    </a:lnTo>
                    <a:lnTo>
                      <a:pt x="172" y="159"/>
                    </a:lnTo>
                    <a:lnTo>
                      <a:pt x="167" y="144"/>
                    </a:lnTo>
                    <a:lnTo>
                      <a:pt x="164" y="127"/>
                    </a:lnTo>
                    <a:lnTo>
                      <a:pt x="159" y="112"/>
                    </a:lnTo>
                    <a:lnTo>
                      <a:pt x="156" y="95"/>
                    </a:lnTo>
                    <a:lnTo>
                      <a:pt x="152" y="83"/>
                    </a:lnTo>
                    <a:lnTo>
                      <a:pt x="144" y="71"/>
                    </a:lnTo>
                    <a:lnTo>
                      <a:pt x="140" y="59"/>
                    </a:lnTo>
                    <a:lnTo>
                      <a:pt x="132" y="51"/>
                    </a:lnTo>
                    <a:lnTo>
                      <a:pt x="128" y="39"/>
                    </a:lnTo>
                    <a:lnTo>
                      <a:pt x="120" y="36"/>
                    </a:lnTo>
                    <a:lnTo>
                      <a:pt x="115" y="27"/>
                    </a:lnTo>
                    <a:lnTo>
                      <a:pt x="108" y="24"/>
                    </a:lnTo>
                    <a:lnTo>
                      <a:pt x="103" y="20"/>
                    </a:lnTo>
                    <a:lnTo>
                      <a:pt x="96" y="15"/>
                    </a:lnTo>
                    <a:lnTo>
                      <a:pt x="88" y="15"/>
                    </a:lnTo>
                    <a:lnTo>
                      <a:pt x="79" y="15"/>
                    </a:lnTo>
                    <a:close/>
                    <a:moveTo>
                      <a:pt x="135" y="348"/>
                    </a:moveTo>
                    <a:lnTo>
                      <a:pt x="128" y="348"/>
                    </a:lnTo>
                    <a:lnTo>
                      <a:pt x="115" y="348"/>
                    </a:lnTo>
                    <a:lnTo>
                      <a:pt x="108" y="344"/>
                    </a:lnTo>
                    <a:lnTo>
                      <a:pt x="96" y="339"/>
                    </a:lnTo>
                    <a:lnTo>
                      <a:pt x="88" y="336"/>
                    </a:lnTo>
                    <a:lnTo>
                      <a:pt x="76" y="332"/>
                    </a:lnTo>
                    <a:lnTo>
                      <a:pt x="67" y="324"/>
                    </a:lnTo>
                    <a:lnTo>
                      <a:pt x="56" y="312"/>
                    </a:lnTo>
                    <a:lnTo>
                      <a:pt x="47" y="303"/>
                    </a:lnTo>
                    <a:lnTo>
                      <a:pt x="40" y="292"/>
                    </a:lnTo>
                    <a:lnTo>
                      <a:pt x="32" y="276"/>
                    </a:lnTo>
                    <a:lnTo>
                      <a:pt x="28" y="263"/>
                    </a:lnTo>
                    <a:lnTo>
                      <a:pt x="20" y="248"/>
                    </a:lnTo>
                    <a:lnTo>
                      <a:pt x="11" y="227"/>
                    </a:lnTo>
                    <a:lnTo>
                      <a:pt x="8" y="212"/>
                    </a:lnTo>
                    <a:lnTo>
                      <a:pt x="3" y="192"/>
                    </a:lnTo>
                    <a:lnTo>
                      <a:pt x="3" y="171"/>
                    </a:lnTo>
                    <a:lnTo>
                      <a:pt x="0" y="151"/>
                    </a:lnTo>
                    <a:lnTo>
                      <a:pt x="0" y="136"/>
                    </a:lnTo>
                    <a:lnTo>
                      <a:pt x="0" y="120"/>
                    </a:lnTo>
                    <a:lnTo>
                      <a:pt x="0" y="103"/>
                    </a:lnTo>
                    <a:lnTo>
                      <a:pt x="3" y="88"/>
                    </a:lnTo>
                    <a:lnTo>
                      <a:pt x="8" y="76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3" y="36"/>
                    </a:lnTo>
                    <a:lnTo>
                      <a:pt x="32" y="27"/>
                    </a:lnTo>
                    <a:lnTo>
                      <a:pt x="40" y="20"/>
                    </a:lnTo>
                    <a:lnTo>
                      <a:pt x="47" y="12"/>
                    </a:lnTo>
                    <a:lnTo>
                      <a:pt x="56" y="8"/>
                    </a:lnTo>
                    <a:lnTo>
                      <a:pt x="67" y="3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100" y="0"/>
                    </a:lnTo>
                    <a:lnTo>
                      <a:pt x="108" y="3"/>
                    </a:lnTo>
                    <a:lnTo>
                      <a:pt x="120" y="3"/>
                    </a:lnTo>
                    <a:lnTo>
                      <a:pt x="128" y="12"/>
                    </a:lnTo>
                    <a:lnTo>
                      <a:pt x="140" y="15"/>
                    </a:lnTo>
                    <a:lnTo>
                      <a:pt x="147" y="24"/>
                    </a:lnTo>
                    <a:lnTo>
                      <a:pt x="156" y="36"/>
                    </a:lnTo>
                    <a:lnTo>
                      <a:pt x="164" y="44"/>
                    </a:lnTo>
                    <a:lnTo>
                      <a:pt x="172" y="56"/>
                    </a:lnTo>
                    <a:lnTo>
                      <a:pt x="179" y="68"/>
                    </a:lnTo>
                    <a:lnTo>
                      <a:pt x="188" y="83"/>
                    </a:lnTo>
                    <a:lnTo>
                      <a:pt x="191" y="100"/>
                    </a:lnTo>
                    <a:lnTo>
                      <a:pt x="200" y="115"/>
                    </a:lnTo>
                    <a:lnTo>
                      <a:pt x="203" y="136"/>
                    </a:lnTo>
                    <a:lnTo>
                      <a:pt x="208" y="156"/>
                    </a:lnTo>
                    <a:lnTo>
                      <a:pt x="212" y="176"/>
                    </a:lnTo>
                    <a:lnTo>
                      <a:pt x="212" y="192"/>
                    </a:lnTo>
                    <a:lnTo>
                      <a:pt x="212" y="212"/>
                    </a:lnTo>
                    <a:lnTo>
                      <a:pt x="212" y="227"/>
                    </a:lnTo>
                    <a:lnTo>
                      <a:pt x="212" y="244"/>
                    </a:lnTo>
                    <a:lnTo>
                      <a:pt x="208" y="259"/>
                    </a:lnTo>
                    <a:lnTo>
                      <a:pt x="208" y="271"/>
                    </a:lnTo>
                    <a:lnTo>
                      <a:pt x="200" y="288"/>
                    </a:lnTo>
                    <a:lnTo>
                      <a:pt x="196" y="300"/>
                    </a:lnTo>
                    <a:lnTo>
                      <a:pt x="188" y="307"/>
                    </a:lnTo>
                    <a:lnTo>
                      <a:pt x="184" y="319"/>
                    </a:lnTo>
                    <a:lnTo>
                      <a:pt x="176" y="327"/>
                    </a:lnTo>
                    <a:lnTo>
                      <a:pt x="167" y="336"/>
                    </a:lnTo>
                    <a:lnTo>
                      <a:pt x="156" y="339"/>
                    </a:lnTo>
                    <a:lnTo>
                      <a:pt x="147" y="344"/>
                    </a:lnTo>
                    <a:lnTo>
                      <a:pt x="135" y="348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" name="Freeform 100"/>
              <p:cNvSpPr>
                <a:spLocks noEditPoints="1" noChangeArrowheads="1"/>
              </p:cNvSpPr>
              <p:nvPr/>
            </p:nvSpPr>
            <p:spPr bwMode="auto">
              <a:xfrm>
                <a:off x="2825" y="1212"/>
                <a:ext cx="52" cy="87"/>
              </a:xfrm>
              <a:custGeom>
                <a:avLst/>
                <a:gdLst>
                  <a:gd name="T0" fmla="*/ 37 w 209"/>
                  <a:gd name="T1" fmla="*/ 141 h 349"/>
                  <a:gd name="T2" fmla="*/ 49 w 209"/>
                  <a:gd name="T3" fmla="*/ 173 h 349"/>
                  <a:gd name="T4" fmla="*/ 64 w 209"/>
                  <a:gd name="T5" fmla="*/ 188 h 349"/>
                  <a:gd name="T6" fmla="*/ 88 w 209"/>
                  <a:gd name="T7" fmla="*/ 200 h 349"/>
                  <a:gd name="T8" fmla="*/ 117 w 209"/>
                  <a:gd name="T9" fmla="*/ 197 h 349"/>
                  <a:gd name="T10" fmla="*/ 141 w 209"/>
                  <a:gd name="T11" fmla="*/ 176 h 349"/>
                  <a:gd name="T12" fmla="*/ 161 w 209"/>
                  <a:gd name="T13" fmla="*/ 153 h 349"/>
                  <a:gd name="T14" fmla="*/ 169 w 209"/>
                  <a:gd name="T15" fmla="*/ 125 h 349"/>
                  <a:gd name="T16" fmla="*/ 169 w 209"/>
                  <a:gd name="T17" fmla="*/ 88 h 349"/>
                  <a:gd name="T18" fmla="*/ 156 w 209"/>
                  <a:gd name="T19" fmla="*/ 53 h 349"/>
                  <a:gd name="T20" fmla="*/ 141 w 209"/>
                  <a:gd name="T21" fmla="*/ 25 h 349"/>
                  <a:gd name="T22" fmla="*/ 109 w 209"/>
                  <a:gd name="T23" fmla="*/ 13 h 349"/>
                  <a:gd name="T24" fmla="*/ 76 w 209"/>
                  <a:gd name="T25" fmla="*/ 17 h 349"/>
                  <a:gd name="T26" fmla="*/ 56 w 209"/>
                  <a:gd name="T27" fmla="*/ 32 h 349"/>
                  <a:gd name="T28" fmla="*/ 41 w 209"/>
                  <a:gd name="T29" fmla="*/ 64 h 349"/>
                  <a:gd name="T30" fmla="*/ 37 w 209"/>
                  <a:gd name="T31" fmla="*/ 100 h 349"/>
                  <a:gd name="T32" fmla="*/ 69 w 209"/>
                  <a:gd name="T33" fmla="*/ 217 h 349"/>
                  <a:gd name="T34" fmla="*/ 41 w 209"/>
                  <a:gd name="T35" fmla="*/ 205 h 349"/>
                  <a:gd name="T36" fmla="*/ 13 w 209"/>
                  <a:gd name="T37" fmla="*/ 176 h 349"/>
                  <a:gd name="T38" fmla="*/ 0 w 209"/>
                  <a:gd name="T39" fmla="*/ 137 h 349"/>
                  <a:gd name="T40" fmla="*/ 0 w 209"/>
                  <a:gd name="T41" fmla="*/ 88 h 349"/>
                  <a:gd name="T42" fmla="*/ 17 w 209"/>
                  <a:gd name="T43" fmla="*/ 49 h 349"/>
                  <a:gd name="T44" fmla="*/ 41 w 209"/>
                  <a:gd name="T45" fmla="*/ 17 h 349"/>
                  <a:gd name="T46" fmla="*/ 76 w 209"/>
                  <a:gd name="T47" fmla="*/ 0 h 349"/>
                  <a:gd name="T48" fmla="*/ 125 w 209"/>
                  <a:gd name="T49" fmla="*/ 0 h 349"/>
                  <a:gd name="T50" fmla="*/ 165 w 209"/>
                  <a:gd name="T51" fmla="*/ 20 h 349"/>
                  <a:gd name="T52" fmla="*/ 193 w 209"/>
                  <a:gd name="T53" fmla="*/ 64 h 349"/>
                  <a:gd name="T54" fmla="*/ 205 w 209"/>
                  <a:gd name="T55" fmla="*/ 120 h 349"/>
                  <a:gd name="T56" fmla="*/ 205 w 209"/>
                  <a:gd name="T57" fmla="*/ 197 h 349"/>
                  <a:gd name="T58" fmla="*/ 188 w 209"/>
                  <a:gd name="T59" fmla="*/ 264 h 349"/>
                  <a:gd name="T60" fmla="*/ 156 w 209"/>
                  <a:gd name="T61" fmla="*/ 317 h 349"/>
                  <a:gd name="T62" fmla="*/ 113 w 209"/>
                  <a:gd name="T63" fmla="*/ 344 h 349"/>
                  <a:gd name="T64" fmla="*/ 69 w 209"/>
                  <a:gd name="T65" fmla="*/ 349 h 349"/>
                  <a:gd name="T66" fmla="*/ 49 w 209"/>
                  <a:gd name="T67" fmla="*/ 344 h 349"/>
                  <a:gd name="T68" fmla="*/ 29 w 209"/>
                  <a:gd name="T69" fmla="*/ 332 h 349"/>
                  <a:gd name="T70" fmla="*/ 20 w 209"/>
                  <a:gd name="T71" fmla="*/ 312 h 349"/>
                  <a:gd name="T72" fmla="*/ 20 w 209"/>
                  <a:gd name="T73" fmla="*/ 297 h 349"/>
                  <a:gd name="T74" fmla="*/ 29 w 209"/>
                  <a:gd name="T75" fmla="*/ 285 h 349"/>
                  <a:gd name="T76" fmla="*/ 41 w 209"/>
                  <a:gd name="T77" fmla="*/ 281 h 349"/>
                  <a:gd name="T78" fmla="*/ 56 w 209"/>
                  <a:gd name="T79" fmla="*/ 285 h 349"/>
                  <a:gd name="T80" fmla="*/ 61 w 209"/>
                  <a:gd name="T81" fmla="*/ 297 h 349"/>
                  <a:gd name="T82" fmla="*/ 61 w 209"/>
                  <a:gd name="T83" fmla="*/ 312 h 349"/>
                  <a:gd name="T84" fmla="*/ 64 w 209"/>
                  <a:gd name="T85" fmla="*/ 324 h 349"/>
                  <a:gd name="T86" fmla="*/ 76 w 209"/>
                  <a:gd name="T87" fmla="*/ 332 h 349"/>
                  <a:gd name="T88" fmla="*/ 93 w 209"/>
                  <a:gd name="T89" fmla="*/ 332 h 349"/>
                  <a:gd name="T90" fmla="*/ 125 w 209"/>
                  <a:gd name="T91" fmla="*/ 320 h 349"/>
                  <a:gd name="T92" fmla="*/ 149 w 209"/>
                  <a:gd name="T93" fmla="*/ 285 h 349"/>
                  <a:gd name="T94" fmla="*/ 165 w 209"/>
                  <a:gd name="T95" fmla="*/ 225 h 349"/>
                  <a:gd name="T96" fmla="*/ 169 w 209"/>
                  <a:gd name="T97" fmla="*/ 168 h 349"/>
                  <a:gd name="T98" fmla="*/ 153 w 209"/>
                  <a:gd name="T99" fmla="*/ 188 h 349"/>
                  <a:gd name="T100" fmla="*/ 132 w 209"/>
                  <a:gd name="T101" fmla="*/ 205 h 349"/>
                  <a:gd name="T102" fmla="*/ 109 w 209"/>
                  <a:gd name="T103" fmla="*/ 212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349">
                    <a:moveTo>
                      <a:pt x="37" y="108"/>
                    </a:moveTo>
                    <a:lnTo>
                      <a:pt x="37" y="120"/>
                    </a:lnTo>
                    <a:lnTo>
                      <a:pt x="37" y="132"/>
                    </a:lnTo>
                    <a:lnTo>
                      <a:pt x="37" y="141"/>
                    </a:lnTo>
                    <a:lnTo>
                      <a:pt x="41" y="149"/>
                    </a:lnTo>
                    <a:lnTo>
                      <a:pt x="41" y="156"/>
                    </a:lnTo>
                    <a:lnTo>
                      <a:pt x="44" y="164"/>
                    </a:lnTo>
                    <a:lnTo>
                      <a:pt x="49" y="173"/>
                    </a:lnTo>
                    <a:lnTo>
                      <a:pt x="53" y="176"/>
                    </a:lnTo>
                    <a:lnTo>
                      <a:pt x="56" y="181"/>
                    </a:lnTo>
                    <a:lnTo>
                      <a:pt x="61" y="185"/>
                    </a:lnTo>
                    <a:lnTo>
                      <a:pt x="64" y="188"/>
                    </a:lnTo>
                    <a:lnTo>
                      <a:pt x="73" y="193"/>
                    </a:lnTo>
                    <a:lnTo>
                      <a:pt x="76" y="197"/>
                    </a:lnTo>
                    <a:lnTo>
                      <a:pt x="85" y="197"/>
                    </a:lnTo>
                    <a:lnTo>
                      <a:pt x="88" y="200"/>
                    </a:lnTo>
                    <a:lnTo>
                      <a:pt x="97" y="200"/>
                    </a:lnTo>
                    <a:lnTo>
                      <a:pt x="100" y="200"/>
                    </a:lnTo>
                    <a:lnTo>
                      <a:pt x="109" y="197"/>
                    </a:lnTo>
                    <a:lnTo>
                      <a:pt x="117" y="197"/>
                    </a:lnTo>
                    <a:lnTo>
                      <a:pt x="125" y="193"/>
                    </a:lnTo>
                    <a:lnTo>
                      <a:pt x="129" y="188"/>
                    </a:lnTo>
                    <a:lnTo>
                      <a:pt x="137" y="185"/>
                    </a:lnTo>
                    <a:lnTo>
                      <a:pt x="141" y="176"/>
                    </a:lnTo>
                    <a:lnTo>
                      <a:pt x="149" y="173"/>
                    </a:lnTo>
                    <a:lnTo>
                      <a:pt x="153" y="164"/>
                    </a:lnTo>
                    <a:lnTo>
                      <a:pt x="156" y="156"/>
                    </a:lnTo>
                    <a:lnTo>
                      <a:pt x="161" y="153"/>
                    </a:lnTo>
                    <a:lnTo>
                      <a:pt x="165" y="144"/>
                    </a:lnTo>
                    <a:lnTo>
                      <a:pt x="165" y="137"/>
                    </a:lnTo>
                    <a:lnTo>
                      <a:pt x="169" y="132"/>
                    </a:lnTo>
                    <a:lnTo>
                      <a:pt x="169" y="125"/>
                    </a:lnTo>
                    <a:lnTo>
                      <a:pt x="169" y="120"/>
                    </a:lnTo>
                    <a:lnTo>
                      <a:pt x="169" y="108"/>
                    </a:lnTo>
                    <a:lnTo>
                      <a:pt x="169" y="97"/>
                    </a:lnTo>
                    <a:lnTo>
                      <a:pt x="169" y="88"/>
                    </a:lnTo>
                    <a:lnTo>
                      <a:pt x="165" y="76"/>
                    </a:lnTo>
                    <a:lnTo>
                      <a:pt x="165" y="69"/>
                    </a:lnTo>
                    <a:lnTo>
                      <a:pt x="161" y="56"/>
                    </a:lnTo>
                    <a:lnTo>
                      <a:pt x="156" y="53"/>
                    </a:lnTo>
                    <a:lnTo>
                      <a:pt x="153" y="44"/>
                    </a:lnTo>
                    <a:lnTo>
                      <a:pt x="149" y="37"/>
                    </a:lnTo>
                    <a:lnTo>
                      <a:pt x="144" y="32"/>
                    </a:lnTo>
                    <a:lnTo>
                      <a:pt x="141" y="25"/>
                    </a:lnTo>
                    <a:lnTo>
                      <a:pt x="132" y="20"/>
                    </a:lnTo>
                    <a:lnTo>
                      <a:pt x="125" y="17"/>
                    </a:lnTo>
                    <a:lnTo>
                      <a:pt x="117" y="17"/>
                    </a:lnTo>
                    <a:lnTo>
                      <a:pt x="109" y="13"/>
                    </a:lnTo>
                    <a:lnTo>
                      <a:pt x="100" y="13"/>
                    </a:lnTo>
                    <a:lnTo>
                      <a:pt x="93" y="13"/>
                    </a:lnTo>
                    <a:lnTo>
                      <a:pt x="85" y="17"/>
                    </a:lnTo>
                    <a:lnTo>
                      <a:pt x="76" y="17"/>
                    </a:lnTo>
                    <a:lnTo>
                      <a:pt x="73" y="20"/>
                    </a:lnTo>
                    <a:lnTo>
                      <a:pt x="64" y="25"/>
                    </a:lnTo>
                    <a:lnTo>
                      <a:pt x="61" y="29"/>
                    </a:lnTo>
                    <a:lnTo>
                      <a:pt x="56" y="32"/>
                    </a:lnTo>
                    <a:lnTo>
                      <a:pt x="53" y="41"/>
                    </a:lnTo>
                    <a:lnTo>
                      <a:pt x="49" y="49"/>
                    </a:lnTo>
                    <a:lnTo>
                      <a:pt x="44" y="56"/>
                    </a:lnTo>
                    <a:lnTo>
                      <a:pt x="41" y="64"/>
                    </a:lnTo>
                    <a:lnTo>
                      <a:pt x="41" y="73"/>
                    </a:lnTo>
                    <a:lnTo>
                      <a:pt x="37" y="81"/>
                    </a:lnTo>
                    <a:lnTo>
                      <a:pt x="37" y="88"/>
                    </a:lnTo>
                    <a:lnTo>
                      <a:pt x="37" y="100"/>
                    </a:lnTo>
                    <a:lnTo>
                      <a:pt x="37" y="108"/>
                    </a:lnTo>
                    <a:close/>
                    <a:moveTo>
                      <a:pt x="88" y="217"/>
                    </a:moveTo>
                    <a:lnTo>
                      <a:pt x="81" y="217"/>
                    </a:lnTo>
                    <a:lnTo>
                      <a:pt x="69" y="217"/>
                    </a:lnTo>
                    <a:lnTo>
                      <a:pt x="61" y="212"/>
                    </a:lnTo>
                    <a:lnTo>
                      <a:pt x="53" y="212"/>
                    </a:lnTo>
                    <a:lnTo>
                      <a:pt x="44" y="209"/>
                    </a:lnTo>
                    <a:lnTo>
                      <a:pt x="41" y="205"/>
                    </a:lnTo>
                    <a:lnTo>
                      <a:pt x="32" y="197"/>
                    </a:lnTo>
                    <a:lnTo>
                      <a:pt x="25" y="193"/>
                    </a:lnTo>
                    <a:lnTo>
                      <a:pt x="20" y="185"/>
                    </a:lnTo>
                    <a:lnTo>
                      <a:pt x="13" y="176"/>
                    </a:lnTo>
                    <a:lnTo>
                      <a:pt x="9" y="168"/>
                    </a:lnTo>
                    <a:lnTo>
                      <a:pt x="9" y="161"/>
                    </a:lnTo>
                    <a:lnTo>
                      <a:pt x="5" y="149"/>
                    </a:lnTo>
                    <a:lnTo>
                      <a:pt x="0" y="137"/>
                    </a:lnTo>
                    <a:lnTo>
                      <a:pt x="0" y="125"/>
                    </a:lnTo>
                    <a:lnTo>
                      <a:pt x="0" y="112"/>
                    </a:lnTo>
                    <a:lnTo>
                      <a:pt x="0" y="10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9" y="69"/>
                    </a:lnTo>
                    <a:lnTo>
                      <a:pt x="13" y="56"/>
                    </a:lnTo>
                    <a:lnTo>
                      <a:pt x="17" y="49"/>
                    </a:lnTo>
                    <a:lnTo>
                      <a:pt x="20" y="41"/>
                    </a:lnTo>
                    <a:lnTo>
                      <a:pt x="29" y="32"/>
                    </a:lnTo>
                    <a:lnTo>
                      <a:pt x="32" y="25"/>
                    </a:lnTo>
                    <a:lnTo>
                      <a:pt x="41" y="17"/>
                    </a:lnTo>
                    <a:lnTo>
                      <a:pt x="49" y="13"/>
                    </a:lnTo>
                    <a:lnTo>
                      <a:pt x="56" y="8"/>
                    </a:lnTo>
                    <a:lnTo>
                      <a:pt x="69" y="5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100" y="0"/>
                    </a:lnTo>
                    <a:lnTo>
                      <a:pt x="113" y="0"/>
                    </a:lnTo>
                    <a:lnTo>
                      <a:pt x="125" y="0"/>
                    </a:lnTo>
                    <a:lnTo>
                      <a:pt x="137" y="5"/>
                    </a:lnTo>
                    <a:lnTo>
                      <a:pt x="144" y="8"/>
                    </a:lnTo>
                    <a:lnTo>
                      <a:pt x="156" y="17"/>
                    </a:lnTo>
                    <a:lnTo>
                      <a:pt x="165" y="20"/>
                    </a:lnTo>
                    <a:lnTo>
                      <a:pt x="173" y="32"/>
                    </a:lnTo>
                    <a:lnTo>
                      <a:pt x="181" y="41"/>
                    </a:lnTo>
                    <a:lnTo>
                      <a:pt x="185" y="53"/>
                    </a:lnTo>
                    <a:lnTo>
                      <a:pt x="193" y="64"/>
                    </a:lnTo>
                    <a:lnTo>
                      <a:pt x="197" y="76"/>
                    </a:lnTo>
                    <a:lnTo>
                      <a:pt x="200" y="88"/>
                    </a:lnTo>
                    <a:lnTo>
                      <a:pt x="205" y="105"/>
                    </a:lnTo>
                    <a:lnTo>
                      <a:pt x="205" y="120"/>
                    </a:lnTo>
                    <a:lnTo>
                      <a:pt x="209" y="137"/>
                    </a:lnTo>
                    <a:lnTo>
                      <a:pt x="209" y="156"/>
                    </a:lnTo>
                    <a:lnTo>
                      <a:pt x="209" y="176"/>
                    </a:lnTo>
                    <a:lnTo>
                      <a:pt x="205" y="197"/>
                    </a:lnTo>
                    <a:lnTo>
                      <a:pt x="200" y="212"/>
                    </a:lnTo>
                    <a:lnTo>
                      <a:pt x="200" y="232"/>
                    </a:lnTo>
                    <a:lnTo>
                      <a:pt x="197" y="249"/>
                    </a:lnTo>
                    <a:lnTo>
                      <a:pt x="188" y="264"/>
                    </a:lnTo>
                    <a:lnTo>
                      <a:pt x="181" y="281"/>
                    </a:lnTo>
                    <a:lnTo>
                      <a:pt x="173" y="293"/>
                    </a:lnTo>
                    <a:lnTo>
                      <a:pt x="165" y="309"/>
                    </a:lnTo>
                    <a:lnTo>
                      <a:pt x="156" y="317"/>
                    </a:lnTo>
                    <a:lnTo>
                      <a:pt x="144" y="329"/>
                    </a:lnTo>
                    <a:lnTo>
                      <a:pt x="137" y="337"/>
                    </a:lnTo>
                    <a:lnTo>
                      <a:pt x="125" y="341"/>
                    </a:lnTo>
                    <a:lnTo>
                      <a:pt x="113" y="344"/>
                    </a:lnTo>
                    <a:lnTo>
                      <a:pt x="97" y="349"/>
                    </a:lnTo>
                    <a:lnTo>
                      <a:pt x="85" y="349"/>
                    </a:lnTo>
                    <a:lnTo>
                      <a:pt x="76" y="349"/>
                    </a:lnTo>
                    <a:lnTo>
                      <a:pt x="69" y="349"/>
                    </a:lnTo>
                    <a:lnTo>
                      <a:pt x="64" y="349"/>
                    </a:lnTo>
                    <a:lnTo>
                      <a:pt x="61" y="344"/>
                    </a:lnTo>
                    <a:lnTo>
                      <a:pt x="53" y="344"/>
                    </a:lnTo>
                    <a:lnTo>
                      <a:pt x="49" y="344"/>
                    </a:lnTo>
                    <a:lnTo>
                      <a:pt x="44" y="341"/>
                    </a:lnTo>
                    <a:lnTo>
                      <a:pt x="41" y="337"/>
                    </a:lnTo>
                    <a:lnTo>
                      <a:pt x="32" y="332"/>
                    </a:lnTo>
                    <a:lnTo>
                      <a:pt x="29" y="332"/>
                    </a:lnTo>
                    <a:lnTo>
                      <a:pt x="25" y="329"/>
                    </a:lnTo>
                    <a:lnTo>
                      <a:pt x="25" y="324"/>
                    </a:lnTo>
                    <a:lnTo>
                      <a:pt x="20" y="320"/>
                    </a:lnTo>
                    <a:lnTo>
                      <a:pt x="20" y="312"/>
                    </a:lnTo>
                    <a:lnTo>
                      <a:pt x="20" y="309"/>
                    </a:lnTo>
                    <a:lnTo>
                      <a:pt x="20" y="305"/>
                    </a:lnTo>
                    <a:lnTo>
                      <a:pt x="20" y="300"/>
                    </a:lnTo>
                    <a:lnTo>
                      <a:pt x="20" y="297"/>
                    </a:lnTo>
                    <a:lnTo>
                      <a:pt x="20" y="293"/>
                    </a:lnTo>
                    <a:lnTo>
                      <a:pt x="25" y="293"/>
                    </a:lnTo>
                    <a:lnTo>
                      <a:pt x="25" y="288"/>
                    </a:lnTo>
                    <a:lnTo>
                      <a:pt x="29" y="285"/>
                    </a:lnTo>
                    <a:lnTo>
                      <a:pt x="32" y="285"/>
                    </a:lnTo>
                    <a:lnTo>
                      <a:pt x="32" y="281"/>
                    </a:lnTo>
                    <a:lnTo>
                      <a:pt x="37" y="281"/>
                    </a:lnTo>
                    <a:lnTo>
                      <a:pt x="41" y="281"/>
                    </a:lnTo>
                    <a:lnTo>
                      <a:pt x="44" y="281"/>
                    </a:lnTo>
                    <a:lnTo>
                      <a:pt x="49" y="281"/>
                    </a:lnTo>
                    <a:lnTo>
                      <a:pt x="53" y="285"/>
                    </a:lnTo>
                    <a:lnTo>
                      <a:pt x="56" y="285"/>
                    </a:lnTo>
                    <a:lnTo>
                      <a:pt x="56" y="288"/>
                    </a:lnTo>
                    <a:lnTo>
                      <a:pt x="56" y="293"/>
                    </a:lnTo>
                    <a:lnTo>
                      <a:pt x="61" y="293"/>
                    </a:lnTo>
                    <a:lnTo>
                      <a:pt x="61" y="297"/>
                    </a:lnTo>
                    <a:lnTo>
                      <a:pt x="61" y="300"/>
                    </a:lnTo>
                    <a:lnTo>
                      <a:pt x="61" y="305"/>
                    </a:lnTo>
                    <a:lnTo>
                      <a:pt x="61" y="309"/>
                    </a:lnTo>
                    <a:lnTo>
                      <a:pt x="61" y="312"/>
                    </a:lnTo>
                    <a:lnTo>
                      <a:pt x="61" y="317"/>
                    </a:lnTo>
                    <a:lnTo>
                      <a:pt x="61" y="320"/>
                    </a:lnTo>
                    <a:lnTo>
                      <a:pt x="64" y="320"/>
                    </a:lnTo>
                    <a:lnTo>
                      <a:pt x="64" y="324"/>
                    </a:lnTo>
                    <a:lnTo>
                      <a:pt x="64" y="329"/>
                    </a:lnTo>
                    <a:lnTo>
                      <a:pt x="69" y="332"/>
                    </a:lnTo>
                    <a:lnTo>
                      <a:pt x="73" y="332"/>
                    </a:lnTo>
                    <a:lnTo>
                      <a:pt x="76" y="332"/>
                    </a:lnTo>
                    <a:lnTo>
                      <a:pt x="76" y="337"/>
                    </a:lnTo>
                    <a:lnTo>
                      <a:pt x="81" y="337"/>
                    </a:lnTo>
                    <a:lnTo>
                      <a:pt x="85" y="337"/>
                    </a:lnTo>
                    <a:lnTo>
                      <a:pt x="93" y="332"/>
                    </a:lnTo>
                    <a:lnTo>
                      <a:pt x="100" y="332"/>
                    </a:lnTo>
                    <a:lnTo>
                      <a:pt x="109" y="329"/>
                    </a:lnTo>
                    <a:lnTo>
                      <a:pt x="117" y="324"/>
                    </a:lnTo>
                    <a:lnTo>
                      <a:pt x="125" y="320"/>
                    </a:lnTo>
                    <a:lnTo>
                      <a:pt x="132" y="312"/>
                    </a:lnTo>
                    <a:lnTo>
                      <a:pt x="137" y="305"/>
                    </a:lnTo>
                    <a:lnTo>
                      <a:pt x="144" y="293"/>
                    </a:lnTo>
                    <a:lnTo>
                      <a:pt x="149" y="285"/>
                    </a:lnTo>
                    <a:lnTo>
                      <a:pt x="153" y="273"/>
                    </a:lnTo>
                    <a:lnTo>
                      <a:pt x="156" y="256"/>
                    </a:lnTo>
                    <a:lnTo>
                      <a:pt x="161" y="241"/>
                    </a:lnTo>
                    <a:lnTo>
                      <a:pt x="165" y="225"/>
                    </a:lnTo>
                    <a:lnTo>
                      <a:pt x="165" y="205"/>
                    </a:lnTo>
                    <a:lnTo>
                      <a:pt x="169" y="185"/>
                    </a:lnTo>
                    <a:lnTo>
                      <a:pt x="169" y="161"/>
                    </a:lnTo>
                    <a:lnTo>
                      <a:pt x="169" y="168"/>
                    </a:lnTo>
                    <a:lnTo>
                      <a:pt x="165" y="173"/>
                    </a:lnTo>
                    <a:lnTo>
                      <a:pt x="161" y="176"/>
                    </a:lnTo>
                    <a:lnTo>
                      <a:pt x="156" y="181"/>
                    </a:lnTo>
                    <a:lnTo>
                      <a:pt x="153" y="188"/>
                    </a:lnTo>
                    <a:lnTo>
                      <a:pt x="149" y="193"/>
                    </a:lnTo>
                    <a:lnTo>
                      <a:pt x="144" y="197"/>
                    </a:lnTo>
                    <a:lnTo>
                      <a:pt x="141" y="200"/>
                    </a:lnTo>
                    <a:lnTo>
                      <a:pt x="132" y="205"/>
                    </a:lnTo>
                    <a:lnTo>
                      <a:pt x="129" y="209"/>
                    </a:lnTo>
                    <a:lnTo>
                      <a:pt x="125" y="212"/>
                    </a:lnTo>
                    <a:lnTo>
                      <a:pt x="117" y="212"/>
                    </a:lnTo>
                    <a:lnTo>
                      <a:pt x="109" y="212"/>
                    </a:lnTo>
                    <a:lnTo>
                      <a:pt x="105" y="217"/>
                    </a:lnTo>
                    <a:lnTo>
                      <a:pt x="97" y="217"/>
                    </a:lnTo>
                    <a:lnTo>
                      <a:pt x="88" y="21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" name="Freeform 101"/>
              <p:cNvSpPr>
                <a:spLocks noEditPoints="1" noChangeArrowheads="1"/>
              </p:cNvSpPr>
              <p:nvPr/>
            </p:nvSpPr>
            <p:spPr bwMode="auto">
              <a:xfrm>
                <a:off x="2890" y="1212"/>
                <a:ext cx="51" cy="87"/>
              </a:xfrm>
              <a:custGeom>
                <a:avLst/>
                <a:gdLst>
                  <a:gd name="T0" fmla="*/ 88 w 204"/>
                  <a:gd name="T1" fmla="*/ 20 h 349"/>
                  <a:gd name="T2" fmla="*/ 71 w 204"/>
                  <a:gd name="T3" fmla="*/ 32 h 349"/>
                  <a:gd name="T4" fmla="*/ 56 w 204"/>
                  <a:gd name="T5" fmla="*/ 61 h 349"/>
                  <a:gd name="T6" fmla="*/ 44 w 204"/>
                  <a:gd name="T7" fmla="*/ 97 h 349"/>
                  <a:gd name="T8" fmla="*/ 39 w 204"/>
                  <a:gd name="T9" fmla="*/ 141 h 349"/>
                  <a:gd name="T10" fmla="*/ 39 w 204"/>
                  <a:gd name="T11" fmla="*/ 193 h 349"/>
                  <a:gd name="T12" fmla="*/ 44 w 204"/>
                  <a:gd name="T13" fmla="*/ 241 h 349"/>
                  <a:gd name="T14" fmla="*/ 51 w 204"/>
                  <a:gd name="T15" fmla="*/ 281 h 349"/>
                  <a:gd name="T16" fmla="*/ 68 w 204"/>
                  <a:gd name="T17" fmla="*/ 309 h 349"/>
                  <a:gd name="T18" fmla="*/ 83 w 204"/>
                  <a:gd name="T19" fmla="*/ 329 h 349"/>
                  <a:gd name="T20" fmla="*/ 104 w 204"/>
                  <a:gd name="T21" fmla="*/ 332 h 349"/>
                  <a:gd name="T22" fmla="*/ 124 w 204"/>
                  <a:gd name="T23" fmla="*/ 329 h 349"/>
                  <a:gd name="T24" fmla="*/ 139 w 204"/>
                  <a:gd name="T25" fmla="*/ 309 h 349"/>
                  <a:gd name="T26" fmla="*/ 151 w 204"/>
                  <a:gd name="T27" fmla="*/ 281 h 349"/>
                  <a:gd name="T28" fmla="*/ 164 w 204"/>
                  <a:gd name="T29" fmla="*/ 241 h 349"/>
                  <a:gd name="T30" fmla="*/ 168 w 204"/>
                  <a:gd name="T31" fmla="*/ 193 h 349"/>
                  <a:gd name="T32" fmla="*/ 164 w 204"/>
                  <a:gd name="T33" fmla="*/ 141 h 349"/>
                  <a:gd name="T34" fmla="*/ 160 w 204"/>
                  <a:gd name="T35" fmla="*/ 97 h 349"/>
                  <a:gd name="T36" fmla="*/ 151 w 204"/>
                  <a:gd name="T37" fmla="*/ 61 h 349"/>
                  <a:gd name="T38" fmla="*/ 136 w 204"/>
                  <a:gd name="T39" fmla="*/ 32 h 349"/>
                  <a:gd name="T40" fmla="*/ 115 w 204"/>
                  <a:gd name="T41" fmla="*/ 20 h 349"/>
                  <a:gd name="T42" fmla="*/ 104 w 204"/>
                  <a:gd name="T43" fmla="*/ 349 h 349"/>
                  <a:gd name="T44" fmla="*/ 71 w 204"/>
                  <a:gd name="T45" fmla="*/ 344 h 349"/>
                  <a:gd name="T46" fmla="*/ 44 w 204"/>
                  <a:gd name="T47" fmla="*/ 324 h 349"/>
                  <a:gd name="T48" fmla="*/ 24 w 204"/>
                  <a:gd name="T49" fmla="*/ 293 h 349"/>
                  <a:gd name="T50" fmla="*/ 8 w 204"/>
                  <a:gd name="T51" fmla="*/ 249 h 349"/>
                  <a:gd name="T52" fmla="*/ 0 w 204"/>
                  <a:gd name="T53" fmla="*/ 193 h 349"/>
                  <a:gd name="T54" fmla="*/ 0 w 204"/>
                  <a:gd name="T55" fmla="*/ 137 h 349"/>
                  <a:gd name="T56" fmla="*/ 12 w 204"/>
                  <a:gd name="T57" fmla="*/ 88 h 349"/>
                  <a:gd name="T58" fmla="*/ 27 w 204"/>
                  <a:gd name="T59" fmla="*/ 49 h 349"/>
                  <a:gd name="T60" fmla="*/ 51 w 204"/>
                  <a:gd name="T61" fmla="*/ 20 h 349"/>
                  <a:gd name="T62" fmla="*/ 83 w 204"/>
                  <a:gd name="T63" fmla="*/ 5 h 349"/>
                  <a:gd name="T64" fmla="*/ 112 w 204"/>
                  <a:gd name="T65" fmla="*/ 0 h 349"/>
                  <a:gd name="T66" fmla="*/ 144 w 204"/>
                  <a:gd name="T67" fmla="*/ 13 h 349"/>
                  <a:gd name="T68" fmla="*/ 168 w 204"/>
                  <a:gd name="T69" fmla="*/ 37 h 349"/>
                  <a:gd name="T70" fmla="*/ 188 w 204"/>
                  <a:gd name="T71" fmla="*/ 73 h 349"/>
                  <a:gd name="T72" fmla="*/ 200 w 204"/>
                  <a:gd name="T73" fmla="*/ 117 h 349"/>
                  <a:gd name="T74" fmla="*/ 204 w 204"/>
                  <a:gd name="T75" fmla="*/ 173 h 349"/>
                  <a:gd name="T76" fmla="*/ 200 w 204"/>
                  <a:gd name="T77" fmla="*/ 229 h 349"/>
                  <a:gd name="T78" fmla="*/ 188 w 204"/>
                  <a:gd name="T79" fmla="*/ 276 h 349"/>
                  <a:gd name="T80" fmla="*/ 168 w 204"/>
                  <a:gd name="T81" fmla="*/ 312 h 349"/>
                  <a:gd name="T82" fmla="*/ 144 w 204"/>
                  <a:gd name="T83" fmla="*/ 337 h 349"/>
                  <a:gd name="T84" fmla="*/ 112 w 204"/>
                  <a:gd name="T85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4" h="349">
                    <a:moveTo>
                      <a:pt x="104" y="17"/>
                    </a:moveTo>
                    <a:lnTo>
                      <a:pt x="95" y="17"/>
                    </a:lnTo>
                    <a:lnTo>
                      <a:pt x="88" y="20"/>
                    </a:lnTo>
                    <a:lnTo>
                      <a:pt x="83" y="20"/>
                    </a:lnTo>
                    <a:lnTo>
                      <a:pt x="76" y="25"/>
                    </a:lnTo>
                    <a:lnTo>
                      <a:pt x="71" y="32"/>
                    </a:lnTo>
                    <a:lnTo>
                      <a:pt x="68" y="41"/>
                    </a:lnTo>
                    <a:lnTo>
                      <a:pt x="59" y="49"/>
                    </a:lnTo>
                    <a:lnTo>
                      <a:pt x="56" y="61"/>
                    </a:lnTo>
                    <a:lnTo>
                      <a:pt x="51" y="69"/>
                    </a:lnTo>
                    <a:lnTo>
                      <a:pt x="48" y="81"/>
                    </a:lnTo>
                    <a:lnTo>
                      <a:pt x="44" y="97"/>
                    </a:lnTo>
                    <a:lnTo>
                      <a:pt x="44" y="108"/>
                    </a:lnTo>
                    <a:lnTo>
                      <a:pt x="39" y="125"/>
                    </a:lnTo>
                    <a:lnTo>
                      <a:pt x="39" y="141"/>
                    </a:lnTo>
                    <a:lnTo>
                      <a:pt x="39" y="156"/>
                    </a:lnTo>
                    <a:lnTo>
                      <a:pt x="36" y="173"/>
                    </a:lnTo>
                    <a:lnTo>
                      <a:pt x="39" y="193"/>
                    </a:lnTo>
                    <a:lnTo>
                      <a:pt x="39" y="209"/>
                    </a:lnTo>
                    <a:lnTo>
                      <a:pt x="39" y="225"/>
                    </a:lnTo>
                    <a:lnTo>
                      <a:pt x="44" y="241"/>
                    </a:lnTo>
                    <a:lnTo>
                      <a:pt x="44" y="256"/>
                    </a:lnTo>
                    <a:lnTo>
                      <a:pt x="48" y="268"/>
                    </a:lnTo>
                    <a:lnTo>
                      <a:pt x="51" y="281"/>
                    </a:lnTo>
                    <a:lnTo>
                      <a:pt x="56" y="293"/>
                    </a:lnTo>
                    <a:lnTo>
                      <a:pt x="59" y="300"/>
                    </a:lnTo>
                    <a:lnTo>
                      <a:pt x="68" y="309"/>
                    </a:lnTo>
                    <a:lnTo>
                      <a:pt x="71" y="317"/>
                    </a:lnTo>
                    <a:lnTo>
                      <a:pt x="76" y="320"/>
                    </a:lnTo>
                    <a:lnTo>
                      <a:pt x="83" y="329"/>
                    </a:lnTo>
                    <a:lnTo>
                      <a:pt x="88" y="332"/>
                    </a:lnTo>
                    <a:lnTo>
                      <a:pt x="95" y="332"/>
                    </a:lnTo>
                    <a:lnTo>
                      <a:pt x="104" y="332"/>
                    </a:lnTo>
                    <a:lnTo>
                      <a:pt x="108" y="332"/>
                    </a:lnTo>
                    <a:lnTo>
                      <a:pt x="115" y="332"/>
                    </a:lnTo>
                    <a:lnTo>
                      <a:pt x="124" y="329"/>
                    </a:lnTo>
                    <a:lnTo>
                      <a:pt x="127" y="320"/>
                    </a:lnTo>
                    <a:lnTo>
                      <a:pt x="136" y="317"/>
                    </a:lnTo>
                    <a:lnTo>
                      <a:pt x="139" y="309"/>
                    </a:lnTo>
                    <a:lnTo>
                      <a:pt x="144" y="300"/>
                    </a:lnTo>
                    <a:lnTo>
                      <a:pt x="148" y="293"/>
                    </a:lnTo>
                    <a:lnTo>
                      <a:pt x="151" y="281"/>
                    </a:lnTo>
                    <a:lnTo>
                      <a:pt x="156" y="268"/>
                    </a:lnTo>
                    <a:lnTo>
                      <a:pt x="160" y="256"/>
                    </a:lnTo>
                    <a:lnTo>
                      <a:pt x="164" y="241"/>
                    </a:lnTo>
                    <a:lnTo>
                      <a:pt x="164" y="225"/>
                    </a:lnTo>
                    <a:lnTo>
                      <a:pt x="164" y="209"/>
                    </a:lnTo>
                    <a:lnTo>
                      <a:pt x="168" y="193"/>
                    </a:lnTo>
                    <a:lnTo>
                      <a:pt x="168" y="173"/>
                    </a:lnTo>
                    <a:lnTo>
                      <a:pt x="168" y="156"/>
                    </a:lnTo>
                    <a:lnTo>
                      <a:pt x="164" y="141"/>
                    </a:lnTo>
                    <a:lnTo>
                      <a:pt x="164" y="125"/>
                    </a:lnTo>
                    <a:lnTo>
                      <a:pt x="164" y="108"/>
                    </a:lnTo>
                    <a:lnTo>
                      <a:pt x="160" y="97"/>
                    </a:lnTo>
                    <a:lnTo>
                      <a:pt x="160" y="81"/>
                    </a:lnTo>
                    <a:lnTo>
                      <a:pt x="156" y="69"/>
                    </a:lnTo>
                    <a:lnTo>
                      <a:pt x="151" y="61"/>
                    </a:lnTo>
                    <a:lnTo>
                      <a:pt x="144" y="49"/>
                    </a:lnTo>
                    <a:lnTo>
                      <a:pt x="139" y="41"/>
                    </a:lnTo>
                    <a:lnTo>
                      <a:pt x="136" y="32"/>
                    </a:lnTo>
                    <a:lnTo>
                      <a:pt x="132" y="25"/>
                    </a:lnTo>
                    <a:lnTo>
                      <a:pt x="124" y="20"/>
                    </a:lnTo>
                    <a:lnTo>
                      <a:pt x="115" y="20"/>
                    </a:lnTo>
                    <a:lnTo>
                      <a:pt x="112" y="17"/>
                    </a:lnTo>
                    <a:lnTo>
                      <a:pt x="104" y="17"/>
                    </a:lnTo>
                    <a:close/>
                    <a:moveTo>
                      <a:pt x="104" y="349"/>
                    </a:moveTo>
                    <a:lnTo>
                      <a:pt x="92" y="349"/>
                    </a:lnTo>
                    <a:lnTo>
                      <a:pt x="83" y="344"/>
                    </a:lnTo>
                    <a:lnTo>
                      <a:pt x="71" y="344"/>
                    </a:lnTo>
                    <a:lnTo>
                      <a:pt x="64" y="337"/>
                    </a:lnTo>
                    <a:lnTo>
                      <a:pt x="51" y="332"/>
                    </a:lnTo>
                    <a:lnTo>
                      <a:pt x="44" y="324"/>
                    </a:lnTo>
                    <a:lnTo>
                      <a:pt x="36" y="312"/>
                    </a:lnTo>
                    <a:lnTo>
                      <a:pt x="27" y="305"/>
                    </a:lnTo>
                    <a:lnTo>
                      <a:pt x="24" y="293"/>
                    </a:lnTo>
                    <a:lnTo>
                      <a:pt x="15" y="276"/>
                    </a:lnTo>
                    <a:lnTo>
                      <a:pt x="12" y="264"/>
                    </a:lnTo>
                    <a:lnTo>
                      <a:pt x="8" y="249"/>
                    </a:lnTo>
                    <a:lnTo>
                      <a:pt x="4" y="232"/>
                    </a:lnTo>
                    <a:lnTo>
                      <a:pt x="4" y="212"/>
                    </a:lnTo>
                    <a:lnTo>
                      <a:pt x="0" y="193"/>
                    </a:lnTo>
                    <a:lnTo>
                      <a:pt x="0" y="173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4" y="120"/>
                    </a:lnTo>
                    <a:lnTo>
                      <a:pt x="8" y="105"/>
                    </a:lnTo>
                    <a:lnTo>
                      <a:pt x="12" y="88"/>
                    </a:lnTo>
                    <a:lnTo>
                      <a:pt x="15" y="73"/>
                    </a:lnTo>
                    <a:lnTo>
                      <a:pt x="20" y="61"/>
                    </a:lnTo>
                    <a:lnTo>
                      <a:pt x="27" y="49"/>
                    </a:lnTo>
                    <a:lnTo>
                      <a:pt x="36" y="37"/>
                    </a:lnTo>
                    <a:lnTo>
                      <a:pt x="44" y="29"/>
                    </a:lnTo>
                    <a:lnTo>
                      <a:pt x="51" y="20"/>
                    </a:lnTo>
                    <a:lnTo>
                      <a:pt x="64" y="13"/>
                    </a:lnTo>
                    <a:lnTo>
                      <a:pt x="71" y="8"/>
                    </a:lnTo>
                    <a:lnTo>
                      <a:pt x="83" y="5"/>
                    </a:lnTo>
                    <a:lnTo>
                      <a:pt x="92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24" y="5"/>
                    </a:lnTo>
                    <a:lnTo>
                      <a:pt x="132" y="8"/>
                    </a:lnTo>
                    <a:lnTo>
                      <a:pt x="144" y="13"/>
                    </a:lnTo>
                    <a:lnTo>
                      <a:pt x="151" y="17"/>
                    </a:lnTo>
                    <a:lnTo>
                      <a:pt x="160" y="25"/>
                    </a:lnTo>
                    <a:lnTo>
                      <a:pt x="168" y="37"/>
                    </a:lnTo>
                    <a:lnTo>
                      <a:pt x="176" y="44"/>
                    </a:lnTo>
                    <a:lnTo>
                      <a:pt x="183" y="56"/>
                    </a:lnTo>
                    <a:lnTo>
                      <a:pt x="188" y="73"/>
                    </a:lnTo>
                    <a:lnTo>
                      <a:pt x="192" y="85"/>
                    </a:lnTo>
                    <a:lnTo>
                      <a:pt x="195" y="100"/>
                    </a:lnTo>
                    <a:lnTo>
                      <a:pt x="200" y="117"/>
                    </a:lnTo>
                    <a:lnTo>
                      <a:pt x="204" y="137"/>
                    </a:lnTo>
                    <a:lnTo>
                      <a:pt x="204" y="153"/>
                    </a:lnTo>
                    <a:lnTo>
                      <a:pt x="204" y="173"/>
                    </a:lnTo>
                    <a:lnTo>
                      <a:pt x="204" y="193"/>
                    </a:lnTo>
                    <a:lnTo>
                      <a:pt x="204" y="212"/>
                    </a:lnTo>
                    <a:lnTo>
                      <a:pt x="200" y="229"/>
                    </a:lnTo>
                    <a:lnTo>
                      <a:pt x="195" y="244"/>
                    </a:lnTo>
                    <a:lnTo>
                      <a:pt x="192" y="261"/>
                    </a:lnTo>
                    <a:lnTo>
                      <a:pt x="188" y="276"/>
                    </a:lnTo>
                    <a:lnTo>
                      <a:pt x="183" y="288"/>
                    </a:lnTo>
                    <a:lnTo>
                      <a:pt x="176" y="300"/>
                    </a:lnTo>
                    <a:lnTo>
                      <a:pt x="168" y="312"/>
                    </a:lnTo>
                    <a:lnTo>
                      <a:pt x="160" y="324"/>
                    </a:lnTo>
                    <a:lnTo>
                      <a:pt x="151" y="332"/>
                    </a:lnTo>
                    <a:lnTo>
                      <a:pt x="144" y="337"/>
                    </a:lnTo>
                    <a:lnTo>
                      <a:pt x="132" y="344"/>
                    </a:lnTo>
                    <a:lnTo>
                      <a:pt x="124" y="344"/>
                    </a:lnTo>
                    <a:lnTo>
                      <a:pt x="112" y="349"/>
                    </a:lnTo>
                    <a:lnTo>
                      <a:pt x="104" y="349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" name="Freeform 102"/>
              <p:cNvSpPr>
                <a:spLocks noChangeArrowheads="1"/>
              </p:cNvSpPr>
              <p:nvPr/>
            </p:nvSpPr>
            <p:spPr bwMode="auto">
              <a:xfrm>
                <a:off x="3116" y="1212"/>
                <a:ext cx="37" cy="89"/>
              </a:xfrm>
              <a:custGeom>
                <a:avLst/>
                <a:gdLst>
                  <a:gd name="T0" fmla="*/ 96 w 147"/>
                  <a:gd name="T1" fmla="*/ 300 h 356"/>
                  <a:gd name="T2" fmla="*/ 91 w 147"/>
                  <a:gd name="T3" fmla="*/ 312 h 356"/>
                  <a:gd name="T4" fmla="*/ 96 w 147"/>
                  <a:gd name="T5" fmla="*/ 320 h 356"/>
                  <a:gd name="T6" fmla="*/ 100 w 147"/>
                  <a:gd name="T7" fmla="*/ 329 h 356"/>
                  <a:gd name="T8" fmla="*/ 108 w 147"/>
                  <a:gd name="T9" fmla="*/ 332 h 356"/>
                  <a:gd name="T10" fmla="*/ 115 w 147"/>
                  <a:gd name="T11" fmla="*/ 337 h 356"/>
                  <a:gd name="T12" fmla="*/ 120 w 147"/>
                  <a:gd name="T13" fmla="*/ 341 h 356"/>
                  <a:gd name="T14" fmla="*/ 144 w 147"/>
                  <a:gd name="T15" fmla="*/ 344 h 356"/>
                  <a:gd name="T16" fmla="*/ 0 w 147"/>
                  <a:gd name="T17" fmla="*/ 332 h 356"/>
                  <a:gd name="T18" fmla="*/ 20 w 147"/>
                  <a:gd name="T19" fmla="*/ 320 h 356"/>
                  <a:gd name="T20" fmla="*/ 28 w 147"/>
                  <a:gd name="T21" fmla="*/ 324 h 356"/>
                  <a:gd name="T22" fmla="*/ 35 w 147"/>
                  <a:gd name="T23" fmla="*/ 324 h 356"/>
                  <a:gd name="T24" fmla="*/ 44 w 147"/>
                  <a:gd name="T25" fmla="*/ 320 h 356"/>
                  <a:gd name="T26" fmla="*/ 52 w 147"/>
                  <a:gd name="T27" fmla="*/ 317 h 356"/>
                  <a:gd name="T28" fmla="*/ 56 w 147"/>
                  <a:gd name="T29" fmla="*/ 312 h 356"/>
                  <a:gd name="T30" fmla="*/ 59 w 147"/>
                  <a:gd name="T31" fmla="*/ 309 h 356"/>
                  <a:gd name="T32" fmla="*/ 64 w 147"/>
                  <a:gd name="T33" fmla="*/ 300 h 356"/>
                  <a:gd name="T34" fmla="*/ 103 w 147"/>
                  <a:gd name="T35" fmla="*/ 56 h 356"/>
                  <a:gd name="T36" fmla="*/ 103 w 147"/>
                  <a:gd name="T37" fmla="*/ 49 h 356"/>
                  <a:gd name="T38" fmla="*/ 100 w 147"/>
                  <a:gd name="T39" fmla="*/ 44 h 356"/>
                  <a:gd name="T40" fmla="*/ 96 w 147"/>
                  <a:gd name="T41" fmla="*/ 41 h 356"/>
                  <a:gd name="T42" fmla="*/ 91 w 147"/>
                  <a:gd name="T43" fmla="*/ 37 h 356"/>
                  <a:gd name="T44" fmla="*/ 52 w 147"/>
                  <a:gd name="T45" fmla="*/ 32 h 356"/>
                  <a:gd name="T46" fmla="*/ 72 w 147"/>
                  <a:gd name="T47" fmla="*/ 20 h 356"/>
                  <a:gd name="T48" fmla="*/ 84 w 147"/>
                  <a:gd name="T49" fmla="*/ 25 h 356"/>
                  <a:gd name="T50" fmla="*/ 96 w 147"/>
                  <a:gd name="T51" fmla="*/ 25 h 356"/>
                  <a:gd name="T52" fmla="*/ 103 w 147"/>
                  <a:gd name="T53" fmla="*/ 25 h 356"/>
                  <a:gd name="T54" fmla="*/ 112 w 147"/>
                  <a:gd name="T55" fmla="*/ 20 h 356"/>
                  <a:gd name="T56" fmla="*/ 120 w 147"/>
                  <a:gd name="T57" fmla="*/ 17 h 356"/>
                  <a:gd name="T58" fmla="*/ 128 w 147"/>
                  <a:gd name="T59" fmla="*/ 17 h 356"/>
                  <a:gd name="T60" fmla="*/ 132 w 147"/>
                  <a:gd name="T61" fmla="*/ 8 h 356"/>
                  <a:gd name="T62" fmla="*/ 140 w 147"/>
                  <a:gd name="T63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356">
                    <a:moveTo>
                      <a:pt x="147" y="5"/>
                    </a:moveTo>
                    <a:lnTo>
                      <a:pt x="96" y="300"/>
                    </a:lnTo>
                    <a:lnTo>
                      <a:pt x="91" y="309"/>
                    </a:lnTo>
                    <a:lnTo>
                      <a:pt x="91" y="312"/>
                    </a:lnTo>
                    <a:lnTo>
                      <a:pt x="96" y="317"/>
                    </a:lnTo>
                    <a:lnTo>
                      <a:pt x="96" y="320"/>
                    </a:lnTo>
                    <a:lnTo>
                      <a:pt x="96" y="324"/>
                    </a:lnTo>
                    <a:lnTo>
                      <a:pt x="100" y="329"/>
                    </a:lnTo>
                    <a:lnTo>
                      <a:pt x="103" y="332"/>
                    </a:lnTo>
                    <a:lnTo>
                      <a:pt x="108" y="332"/>
                    </a:lnTo>
                    <a:lnTo>
                      <a:pt x="112" y="337"/>
                    </a:lnTo>
                    <a:lnTo>
                      <a:pt x="115" y="337"/>
                    </a:lnTo>
                    <a:lnTo>
                      <a:pt x="115" y="341"/>
                    </a:lnTo>
                    <a:lnTo>
                      <a:pt x="120" y="341"/>
                    </a:lnTo>
                    <a:lnTo>
                      <a:pt x="128" y="341"/>
                    </a:lnTo>
                    <a:lnTo>
                      <a:pt x="144" y="344"/>
                    </a:lnTo>
                    <a:lnTo>
                      <a:pt x="144" y="356"/>
                    </a:lnTo>
                    <a:lnTo>
                      <a:pt x="0" y="332"/>
                    </a:lnTo>
                    <a:lnTo>
                      <a:pt x="3" y="320"/>
                    </a:lnTo>
                    <a:lnTo>
                      <a:pt x="20" y="320"/>
                    </a:lnTo>
                    <a:lnTo>
                      <a:pt x="24" y="324"/>
                    </a:lnTo>
                    <a:lnTo>
                      <a:pt x="28" y="324"/>
                    </a:lnTo>
                    <a:lnTo>
                      <a:pt x="32" y="324"/>
                    </a:lnTo>
                    <a:lnTo>
                      <a:pt x="35" y="324"/>
                    </a:lnTo>
                    <a:lnTo>
                      <a:pt x="40" y="320"/>
                    </a:lnTo>
                    <a:lnTo>
                      <a:pt x="44" y="320"/>
                    </a:lnTo>
                    <a:lnTo>
                      <a:pt x="47" y="320"/>
                    </a:lnTo>
                    <a:lnTo>
                      <a:pt x="52" y="317"/>
                    </a:lnTo>
                    <a:lnTo>
                      <a:pt x="56" y="317"/>
                    </a:lnTo>
                    <a:lnTo>
                      <a:pt x="56" y="312"/>
                    </a:lnTo>
                    <a:lnTo>
                      <a:pt x="59" y="312"/>
                    </a:lnTo>
                    <a:lnTo>
                      <a:pt x="59" y="309"/>
                    </a:lnTo>
                    <a:lnTo>
                      <a:pt x="59" y="305"/>
                    </a:lnTo>
                    <a:lnTo>
                      <a:pt x="64" y="300"/>
                    </a:lnTo>
                    <a:lnTo>
                      <a:pt x="64" y="297"/>
                    </a:lnTo>
                    <a:lnTo>
                      <a:pt x="103" y="56"/>
                    </a:lnTo>
                    <a:lnTo>
                      <a:pt x="103" y="53"/>
                    </a:lnTo>
                    <a:lnTo>
                      <a:pt x="103" y="49"/>
                    </a:lnTo>
                    <a:lnTo>
                      <a:pt x="103" y="44"/>
                    </a:lnTo>
                    <a:lnTo>
                      <a:pt x="100" y="44"/>
                    </a:lnTo>
                    <a:lnTo>
                      <a:pt x="100" y="41"/>
                    </a:lnTo>
                    <a:lnTo>
                      <a:pt x="96" y="41"/>
                    </a:lnTo>
                    <a:lnTo>
                      <a:pt x="91" y="41"/>
                    </a:lnTo>
                    <a:lnTo>
                      <a:pt x="91" y="37"/>
                    </a:lnTo>
                    <a:lnTo>
                      <a:pt x="88" y="37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72" y="20"/>
                    </a:lnTo>
                    <a:lnTo>
                      <a:pt x="79" y="25"/>
                    </a:lnTo>
                    <a:lnTo>
                      <a:pt x="84" y="25"/>
                    </a:lnTo>
                    <a:lnTo>
                      <a:pt x="88" y="25"/>
                    </a:lnTo>
                    <a:lnTo>
                      <a:pt x="96" y="25"/>
                    </a:lnTo>
                    <a:lnTo>
                      <a:pt x="100" y="25"/>
                    </a:lnTo>
                    <a:lnTo>
                      <a:pt x="103" y="25"/>
                    </a:lnTo>
                    <a:lnTo>
                      <a:pt x="108" y="20"/>
                    </a:lnTo>
                    <a:lnTo>
                      <a:pt x="112" y="20"/>
                    </a:lnTo>
                    <a:lnTo>
                      <a:pt x="115" y="20"/>
                    </a:lnTo>
                    <a:lnTo>
                      <a:pt x="120" y="17"/>
                    </a:lnTo>
                    <a:lnTo>
                      <a:pt x="124" y="17"/>
                    </a:lnTo>
                    <a:lnTo>
                      <a:pt x="128" y="17"/>
                    </a:lnTo>
                    <a:lnTo>
                      <a:pt x="132" y="13"/>
                    </a:lnTo>
                    <a:lnTo>
                      <a:pt x="132" y="8"/>
                    </a:lnTo>
                    <a:lnTo>
                      <a:pt x="135" y="5"/>
                    </a:lnTo>
                    <a:lnTo>
                      <a:pt x="140" y="0"/>
                    </a:lnTo>
                    <a:lnTo>
                      <a:pt x="147" y="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" name="Freeform 103"/>
              <p:cNvSpPr>
                <a:spLocks noEditPoints="1" noChangeArrowheads="1"/>
              </p:cNvSpPr>
              <p:nvPr/>
            </p:nvSpPr>
            <p:spPr bwMode="auto">
              <a:xfrm>
                <a:off x="3177" y="1223"/>
                <a:ext cx="53" cy="87"/>
              </a:xfrm>
              <a:custGeom>
                <a:avLst/>
                <a:gdLst>
                  <a:gd name="T0" fmla="*/ 120 w 212"/>
                  <a:gd name="T1" fmla="*/ 20 h 349"/>
                  <a:gd name="T2" fmla="*/ 100 w 212"/>
                  <a:gd name="T3" fmla="*/ 29 h 349"/>
                  <a:gd name="T4" fmla="*/ 80 w 212"/>
                  <a:gd name="T5" fmla="*/ 53 h 349"/>
                  <a:gd name="T6" fmla="*/ 64 w 212"/>
                  <a:gd name="T7" fmla="*/ 85 h 349"/>
                  <a:gd name="T8" fmla="*/ 52 w 212"/>
                  <a:gd name="T9" fmla="*/ 129 h 349"/>
                  <a:gd name="T10" fmla="*/ 40 w 212"/>
                  <a:gd name="T11" fmla="*/ 181 h 349"/>
                  <a:gd name="T12" fmla="*/ 36 w 212"/>
                  <a:gd name="T13" fmla="*/ 229 h 349"/>
                  <a:gd name="T14" fmla="*/ 40 w 212"/>
                  <a:gd name="T15" fmla="*/ 268 h 349"/>
                  <a:gd name="T16" fmla="*/ 47 w 212"/>
                  <a:gd name="T17" fmla="*/ 300 h 349"/>
                  <a:gd name="T18" fmla="*/ 64 w 212"/>
                  <a:gd name="T19" fmla="*/ 320 h 349"/>
                  <a:gd name="T20" fmla="*/ 80 w 212"/>
                  <a:gd name="T21" fmla="*/ 332 h 349"/>
                  <a:gd name="T22" fmla="*/ 100 w 212"/>
                  <a:gd name="T23" fmla="*/ 329 h 349"/>
                  <a:gd name="T24" fmla="*/ 120 w 212"/>
                  <a:gd name="T25" fmla="*/ 312 h 349"/>
                  <a:gd name="T26" fmla="*/ 140 w 212"/>
                  <a:gd name="T27" fmla="*/ 288 h 349"/>
                  <a:gd name="T28" fmla="*/ 152 w 212"/>
                  <a:gd name="T29" fmla="*/ 253 h 349"/>
                  <a:gd name="T30" fmla="*/ 168 w 212"/>
                  <a:gd name="T31" fmla="*/ 205 h 349"/>
                  <a:gd name="T32" fmla="*/ 176 w 212"/>
                  <a:gd name="T33" fmla="*/ 153 h 349"/>
                  <a:gd name="T34" fmla="*/ 176 w 212"/>
                  <a:gd name="T35" fmla="*/ 109 h 349"/>
                  <a:gd name="T36" fmla="*/ 176 w 212"/>
                  <a:gd name="T37" fmla="*/ 68 h 349"/>
                  <a:gd name="T38" fmla="*/ 164 w 212"/>
                  <a:gd name="T39" fmla="*/ 41 h 349"/>
                  <a:gd name="T40" fmla="*/ 147 w 212"/>
                  <a:gd name="T41" fmla="*/ 25 h 349"/>
                  <a:gd name="T42" fmla="*/ 76 w 212"/>
                  <a:gd name="T43" fmla="*/ 349 h 349"/>
                  <a:gd name="T44" fmla="*/ 47 w 212"/>
                  <a:gd name="T45" fmla="*/ 336 h 349"/>
                  <a:gd name="T46" fmla="*/ 24 w 212"/>
                  <a:gd name="T47" fmla="*/ 312 h 349"/>
                  <a:gd name="T48" fmla="*/ 8 w 212"/>
                  <a:gd name="T49" fmla="*/ 276 h 349"/>
                  <a:gd name="T50" fmla="*/ 0 w 212"/>
                  <a:gd name="T51" fmla="*/ 232 h 349"/>
                  <a:gd name="T52" fmla="*/ 3 w 212"/>
                  <a:gd name="T53" fmla="*/ 176 h 349"/>
                  <a:gd name="T54" fmla="*/ 12 w 212"/>
                  <a:gd name="T55" fmla="*/ 120 h 349"/>
                  <a:gd name="T56" fmla="*/ 32 w 212"/>
                  <a:gd name="T57" fmla="*/ 73 h 349"/>
                  <a:gd name="T58" fmla="*/ 56 w 212"/>
                  <a:gd name="T59" fmla="*/ 37 h 349"/>
                  <a:gd name="T60" fmla="*/ 84 w 212"/>
                  <a:gd name="T61" fmla="*/ 12 h 349"/>
                  <a:gd name="T62" fmla="*/ 115 w 212"/>
                  <a:gd name="T63" fmla="*/ 0 h 349"/>
                  <a:gd name="T64" fmla="*/ 147 w 212"/>
                  <a:gd name="T65" fmla="*/ 5 h 349"/>
                  <a:gd name="T66" fmla="*/ 176 w 212"/>
                  <a:gd name="T67" fmla="*/ 20 h 349"/>
                  <a:gd name="T68" fmla="*/ 196 w 212"/>
                  <a:gd name="T69" fmla="*/ 49 h 349"/>
                  <a:gd name="T70" fmla="*/ 208 w 212"/>
                  <a:gd name="T71" fmla="*/ 88 h 349"/>
                  <a:gd name="T72" fmla="*/ 212 w 212"/>
                  <a:gd name="T73" fmla="*/ 137 h 349"/>
                  <a:gd name="T74" fmla="*/ 208 w 212"/>
                  <a:gd name="T75" fmla="*/ 193 h 349"/>
                  <a:gd name="T76" fmla="*/ 192 w 212"/>
                  <a:gd name="T77" fmla="*/ 244 h 349"/>
                  <a:gd name="T78" fmla="*/ 171 w 212"/>
                  <a:gd name="T79" fmla="*/ 288 h 349"/>
                  <a:gd name="T80" fmla="*/ 147 w 212"/>
                  <a:gd name="T81" fmla="*/ 324 h 349"/>
                  <a:gd name="T82" fmla="*/ 120 w 212"/>
                  <a:gd name="T83" fmla="*/ 344 h 349"/>
                  <a:gd name="T84" fmla="*/ 88 w 212"/>
                  <a:gd name="T85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1" h="349">
                    <a:moveTo>
                      <a:pt x="136" y="20"/>
                    </a:moveTo>
                    <a:lnTo>
                      <a:pt x="128" y="17"/>
                    </a:lnTo>
                    <a:lnTo>
                      <a:pt x="120" y="20"/>
                    </a:lnTo>
                    <a:lnTo>
                      <a:pt x="112" y="20"/>
                    </a:lnTo>
                    <a:lnTo>
                      <a:pt x="108" y="25"/>
                    </a:lnTo>
                    <a:lnTo>
                      <a:pt x="100" y="29"/>
                    </a:lnTo>
                    <a:lnTo>
                      <a:pt x="96" y="37"/>
                    </a:lnTo>
                    <a:lnTo>
                      <a:pt x="88" y="44"/>
                    </a:lnTo>
                    <a:lnTo>
                      <a:pt x="80" y="53"/>
                    </a:lnTo>
                    <a:lnTo>
                      <a:pt x="76" y="64"/>
                    </a:lnTo>
                    <a:lnTo>
                      <a:pt x="68" y="73"/>
                    </a:lnTo>
                    <a:lnTo>
                      <a:pt x="64" y="85"/>
                    </a:lnTo>
                    <a:lnTo>
                      <a:pt x="59" y="100"/>
                    </a:lnTo>
                    <a:lnTo>
                      <a:pt x="56" y="112"/>
                    </a:lnTo>
                    <a:lnTo>
                      <a:pt x="52" y="129"/>
                    </a:lnTo>
                    <a:lnTo>
                      <a:pt x="44" y="144"/>
                    </a:lnTo>
                    <a:lnTo>
                      <a:pt x="44" y="165"/>
                    </a:lnTo>
                    <a:lnTo>
                      <a:pt x="40" y="181"/>
                    </a:lnTo>
                    <a:lnTo>
                      <a:pt x="40" y="197"/>
                    </a:lnTo>
                    <a:lnTo>
                      <a:pt x="36" y="212"/>
                    </a:lnTo>
                    <a:lnTo>
                      <a:pt x="36" y="229"/>
                    </a:lnTo>
                    <a:lnTo>
                      <a:pt x="36" y="244"/>
                    </a:lnTo>
                    <a:lnTo>
                      <a:pt x="36" y="256"/>
                    </a:lnTo>
                    <a:lnTo>
                      <a:pt x="40" y="268"/>
                    </a:lnTo>
                    <a:lnTo>
                      <a:pt x="40" y="280"/>
                    </a:lnTo>
                    <a:lnTo>
                      <a:pt x="44" y="293"/>
                    </a:lnTo>
                    <a:lnTo>
                      <a:pt x="47" y="300"/>
                    </a:lnTo>
                    <a:lnTo>
                      <a:pt x="52" y="309"/>
                    </a:lnTo>
                    <a:lnTo>
                      <a:pt x="56" y="317"/>
                    </a:lnTo>
                    <a:lnTo>
                      <a:pt x="64" y="320"/>
                    </a:lnTo>
                    <a:lnTo>
                      <a:pt x="68" y="324"/>
                    </a:lnTo>
                    <a:lnTo>
                      <a:pt x="71" y="329"/>
                    </a:lnTo>
                    <a:lnTo>
                      <a:pt x="80" y="332"/>
                    </a:lnTo>
                    <a:lnTo>
                      <a:pt x="88" y="332"/>
                    </a:lnTo>
                    <a:lnTo>
                      <a:pt x="96" y="332"/>
                    </a:lnTo>
                    <a:lnTo>
                      <a:pt x="100" y="329"/>
                    </a:lnTo>
                    <a:lnTo>
                      <a:pt x="108" y="324"/>
                    </a:lnTo>
                    <a:lnTo>
                      <a:pt x="112" y="320"/>
                    </a:lnTo>
                    <a:lnTo>
                      <a:pt x="120" y="312"/>
                    </a:lnTo>
                    <a:lnTo>
                      <a:pt x="124" y="309"/>
                    </a:lnTo>
                    <a:lnTo>
                      <a:pt x="132" y="297"/>
                    </a:lnTo>
                    <a:lnTo>
                      <a:pt x="140" y="288"/>
                    </a:lnTo>
                    <a:lnTo>
                      <a:pt x="144" y="276"/>
                    </a:lnTo>
                    <a:lnTo>
                      <a:pt x="147" y="265"/>
                    </a:lnTo>
                    <a:lnTo>
                      <a:pt x="152" y="253"/>
                    </a:lnTo>
                    <a:lnTo>
                      <a:pt x="159" y="237"/>
                    </a:lnTo>
                    <a:lnTo>
                      <a:pt x="164" y="220"/>
                    </a:lnTo>
                    <a:lnTo>
                      <a:pt x="168" y="205"/>
                    </a:lnTo>
                    <a:lnTo>
                      <a:pt x="168" y="185"/>
                    </a:lnTo>
                    <a:lnTo>
                      <a:pt x="171" y="168"/>
                    </a:lnTo>
                    <a:lnTo>
                      <a:pt x="176" y="153"/>
                    </a:lnTo>
                    <a:lnTo>
                      <a:pt x="176" y="137"/>
                    </a:lnTo>
                    <a:lnTo>
                      <a:pt x="176" y="120"/>
                    </a:lnTo>
                    <a:lnTo>
                      <a:pt x="176" y="109"/>
                    </a:lnTo>
                    <a:lnTo>
                      <a:pt x="176" y="93"/>
                    </a:lnTo>
                    <a:lnTo>
                      <a:pt x="176" y="81"/>
                    </a:lnTo>
                    <a:lnTo>
                      <a:pt x="176" y="68"/>
                    </a:lnTo>
                    <a:lnTo>
                      <a:pt x="171" y="56"/>
                    </a:lnTo>
                    <a:lnTo>
                      <a:pt x="168" y="49"/>
                    </a:lnTo>
                    <a:lnTo>
                      <a:pt x="164" y="41"/>
                    </a:lnTo>
                    <a:lnTo>
                      <a:pt x="159" y="32"/>
                    </a:lnTo>
                    <a:lnTo>
                      <a:pt x="156" y="29"/>
                    </a:lnTo>
                    <a:lnTo>
                      <a:pt x="147" y="25"/>
                    </a:lnTo>
                    <a:lnTo>
                      <a:pt x="140" y="20"/>
                    </a:lnTo>
                    <a:lnTo>
                      <a:pt x="136" y="20"/>
                    </a:lnTo>
                    <a:close/>
                    <a:moveTo>
                      <a:pt x="76" y="349"/>
                    </a:moveTo>
                    <a:lnTo>
                      <a:pt x="68" y="344"/>
                    </a:lnTo>
                    <a:lnTo>
                      <a:pt x="56" y="341"/>
                    </a:lnTo>
                    <a:lnTo>
                      <a:pt x="47" y="336"/>
                    </a:lnTo>
                    <a:lnTo>
                      <a:pt x="40" y="329"/>
                    </a:lnTo>
                    <a:lnTo>
                      <a:pt x="32" y="320"/>
                    </a:lnTo>
                    <a:lnTo>
                      <a:pt x="24" y="312"/>
                    </a:lnTo>
                    <a:lnTo>
                      <a:pt x="20" y="300"/>
                    </a:lnTo>
                    <a:lnTo>
                      <a:pt x="12" y="288"/>
                    </a:lnTo>
                    <a:lnTo>
                      <a:pt x="8" y="276"/>
                    </a:lnTo>
                    <a:lnTo>
                      <a:pt x="3" y="261"/>
                    </a:lnTo>
                    <a:lnTo>
                      <a:pt x="0" y="244"/>
                    </a:lnTo>
                    <a:lnTo>
                      <a:pt x="0" y="232"/>
                    </a:lnTo>
                    <a:lnTo>
                      <a:pt x="0" y="212"/>
                    </a:lnTo>
                    <a:lnTo>
                      <a:pt x="0" y="197"/>
                    </a:lnTo>
                    <a:lnTo>
                      <a:pt x="3" y="176"/>
                    </a:lnTo>
                    <a:lnTo>
                      <a:pt x="3" y="156"/>
                    </a:lnTo>
                    <a:lnTo>
                      <a:pt x="8" y="137"/>
                    </a:lnTo>
                    <a:lnTo>
                      <a:pt x="12" y="120"/>
                    </a:lnTo>
                    <a:lnTo>
                      <a:pt x="20" y="105"/>
                    </a:lnTo>
                    <a:lnTo>
                      <a:pt x="24" y="88"/>
                    </a:lnTo>
                    <a:lnTo>
                      <a:pt x="32" y="73"/>
                    </a:lnTo>
                    <a:lnTo>
                      <a:pt x="40" y="61"/>
                    </a:lnTo>
                    <a:lnTo>
                      <a:pt x="47" y="49"/>
                    </a:lnTo>
                    <a:lnTo>
                      <a:pt x="56" y="37"/>
                    </a:lnTo>
                    <a:lnTo>
                      <a:pt x="64" y="29"/>
                    </a:lnTo>
                    <a:lnTo>
                      <a:pt x="76" y="20"/>
                    </a:lnTo>
                    <a:lnTo>
                      <a:pt x="84" y="12"/>
                    </a:lnTo>
                    <a:lnTo>
                      <a:pt x="96" y="9"/>
                    </a:lnTo>
                    <a:lnTo>
                      <a:pt x="103" y="5"/>
                    </a:lnTo>
                    <a:lnTo>
                      <a:pt x="115" y="0"/>
                    </a:lnTo>
                    <a:lnTo>
                      <a:pt x="124" y="0"/>
                    </a:lnTo>
                    <a:lnTo>
                      <a:pt x="136" y="0"/>
                    </a:lnTo>
                    <a:lnTo>
                      <a:pt x="147" y="5"/>
                    </a:lnTo>
                    <a:lnTo>
                      <a:pt x="156" y="9"/>
                    </a:lnTo>
                    <a:lnTo>
                      <a:pt x="168" y="12"/>
                    </a:lnTo>
                    <a:lnTo>
                      <a:pt x="176" y="20"/>
                    </a:lnTo>
                    <a:lnTo>
                      <a:pt x="184" y="29"/>
                    </a:lnTo>
                    <a:lnTo>
                      <a:pt x="188" y="41"/>
                    </a:lnTo>
                    <a:lnTo>
                      <a:pt x="196" y="49"/>
                    </a:lnTo>
                    <a:lnTo>
                      <a:pt x="200" y="61"/>
                    </a:lnTo>
                    <a:lnTo>
                      <a:pt x="203" y="73"/>
                    </a:lnTo>
                    <a:lnTo>
                      <a:pt x="208" y="88"/>
                    </a:lnTo>
                    <a:lnTo>
                      <a:pt x="212" y="100"/>
                    </a:lnTo>
                    <a:lnTo>
                      <a:pt x="212" y="120"/>
                    </a:lnTo>
                    <a:lnTo>
                      <a:pt x="212" y="137"/>
                    </a:lnTo>
                    <a:lnTo>
                      <a:pt x="212" y="153"/>
                    </a:lnTo>
                    <a:lnTo>
                      <a:pt x="212" y="173"/>
                    </a:lnTo>
                    <a:lnTo>
                      <a:pt x="208" y="193"/>
                    </a:lnTo>
                    <a:lnTo>
                      <a:pt x="203" y="212"/>
                    </a:lnTo>
                    <a:lnTo>
                      <a:pt x="200" y="229"/>
                    </a:lnTo>
                    <a:lnTo>
                      <a:pt x="192" y="244"/>
                    </a:lnTo>
                    <a:lnTo>
                      <a:pt x="188" y="265"/>
                    </a:lnTo>
                    <a:lnTo>
                      <a:pt x="180" y="276"/>
                    </a:lnTo>
                    <a:lnTo>
                      <a:pt x="171" y="288"/>
                    </a:lnTo>
                    <a:lnTo>
                      <a:pt x="164" y="305"/>
                    </a:lnTo>
                    <a:lnTo>
                      <a:pt x="156" y="312"/>
                    </a:lnTo>
                    <a:lnTo>
                      <a:pt x="147" y="324"/>
                    </a:lnTo>
                    <a:lnTo>
                      <a:pt x="140" y="332"/>
                    </a:lnTo>
                    <a:lnTo>
                      <a:pt x="128" y="336"/>
                    </a:lnTo>
                    <a:lnTo>
                      <a:pt x="120" y="344"/>
                    </a:lnTo>
                    <a:lnTo>
                      <a:pt x="108" y="344"/>
                    </a:lnTo>
                    <a:lnTo>
                      <a:pt x="100" y="349"/>
                    </a:lnTo>
                    <a:lnTo>
                      <a:pt x="88" y="349"/>
                    </a:lnTo>
                    <a:lnTo>
                      <a:pt x="76" y="349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" name="Freeform 104"/>
              <p:cNvSpPr>
                <a:spLocks noEditPoints="1" noChangeArrowheads="1"/>
              </p:cNvSpPr>
              <p:nvPr/>
            </p:nvSpPr>
            <p:spPr bwMode="auto">
              <a:xfrm>
                <a:off x="3240" y="1235"/>
                <a:ext cx="53" cy="86"/>
              </a:xfrm>
              <a:custGeom>
                <a:avLst/>
                <a:gdLst>
                  <a:gd name="T0" fmla="*/ 119 w 212"/>
                  <a:gd name="T1" fmla="*/ 15 h 343"/>
                  <a:gd name="T2" fmla="*/ 100 w 212"/>
                  <a:gd name="T3" fmla="*/ 27 h 343"/>
                  <a:gd name="T4" fmla="*/ 80 w 212"/>
                  <a:gd name="T5" fmla="*/ 51 h 343"/>
                  <a:gd name="T6" fmla="*/ 63 w 212"/>
                  <a:gd name="T7" fmla="*/ 83 h 343"/>
                  <a:gd name="T8" fmla="*/ 48 w 212"/>
                  <a:gd name="T9" fmla="*/ 127 h 343"/>
                  <a:gd name="T10" fmla="*/ 40 w 212"/>
                  <a:gd name="T11" fmla="*/ 175 h 343"/>
                  <a:gd name="T12" fmla="*/ 36 w 212"/>
                  <a:gd name="T13" fmla="*/ 227 h 343"/>
                  <a:gd name="T14" fmla="*/ 36 w 212"/>
                  <a:gd name="T15" fmla="*/ 263 h 343"/>
                  <a:gd name="T16" fmla="*/ 48 w 212"/>
                  <a:gd name="T17" fmla="*/ 295 h 343"/>
                  <a:gd name="T18" fmla="*/ 60 w 212"/>
                  <a:gd name="T19" fmla="*/ 319 h 343"/>
                  <a:gd name="T20" fmla="*/ 80 w 212"/>
                  <a:gd name="T21" fmla="*/ 327 h 343"/>
                  <a:gd name="T22" fmla="*/ 100 w 212"/>
                  <a:gd name="T23" fmla="*/ 324 h 343"/>
                  <a:gd name="T24" fmla="*/ 119 w 212"/>
                  <a:gd name="T25" fmla="*/ 312 h 343"/>
                  <a:gd name="T26" fmla="*/ 136 w 212"/>
                  <a:gd name="T27" fmla="*/ 283 h 343"/>
                  <a:gd name="T28" fmla="*/ 151 w 212"/>
                  <a:gd name="T29" fmla="*/ 248 h 343"/>
                  <a:gd name="T30" fmla="*/ 163 w 212"/>
                  <a:gd name="T31" fmla="*/ 200 h 343"/>
                  <a:gd name="T32" fmla="*/ 172 w 212"/>
                  <a:gd name="T33" fmla="*/ 148 h 343"/>
                  <a:gd name="T34" fmla="*/ 175 w 212"/>
                  <a:gd name="T35" fmla="*/ 104 h 343"/>
                  <a:gd name="T36" fmla="*/ 172 w 212"/>
                  <a:gd name="T37" fmla="*/ 68 h 343"/>
                  <a:gd name="T38" fmla="*/ 163 w 212"/>
                  <a:gd name="T39" fmla="*/ 39 h 343"/>
                  <a:gd name="T40" fmla="*/ 148 w 212"/>
                  <a:gd name="T41" fmla="*/ 19 h 343"/>
                  <a:gd name="T42" fmla="*/ 75 w 212"/>
                  <a:gd name="T43" fmla="*/ 343 h 343"/>
                  <a:gd name="T44" fmla="*/ 48 w 212"/>
                  <a:gd name="T45" fmla="*/ 331 h 343"/>
                  <a:gd name="T46" fmla="*/ 24 w 212"/>
                  <a:gd name="T47" fmla="*/ 307 h 343"/>
                  <a:gd name="T48" fmla="*/ 7 w 212"/>
                  <a:gd name="T49" fmla="*/ 271 h 343"/>
                  <a:gd name="T50" fmla="*/ 0 w 212"/>
                  <a:gd name="T51" fmla="*/ 227 h 343"/>
                  <a:gd name="T52" fmla="*/ 0 w 212"/>
                  <a:gd name="T53" fmla="*/ 171 h 343"/>
                  <a:gd name="T54" fmla="*/ 12 w 212"/>
                  <a:gd name="T55" fmla="*/ 116 h 343"/>
                  <a:gd name="T56" fmla="*/ 32 w 212"/>
                  <a:gd name="T57" fmla="*/ 71 h 343"/>
                  <a:gd name="T58" fmla="*/ 56 w 212"/>
                  <a:gd name="T59" fmla="*/ 36 h 343"/>
                  <a:gd name="T60" fmla="*/ 84 w 212"/>
                  <a:gd name="T61" fmla="*/ 12 h 343"/>
                  <a:gd name="T62" fmla="*/ 116 w 212"/>
                  <a:gd name="T63" fmla="*/ 0 h 343"/>
                  <a:gd name="T64" fmla="*/ 148 w 212"/>
                  <a:gd name="T65" fmla="*/ 4 h 343"/>
                  <a:gd name="T66" fmla="*/ 172 w 212"/>
                  <a:gd name="T67" fmla="*/ 19 h 343"/>
                  <a:gd name="T68" fmla="*/ 196 w 212"/>
                  <a:gd name="T69" fmla="*/ 48 h 343"/>
                  <a:gd name="T70" fmla="*/ 207 w 212"/>
                  <a:gd name="T71" fmla="*/ 83 h 343"/>
                  <a:gd name="T72" fmla="*/ 212 w 212"/>
                  <a:gd name="T73" fmla="*/ 132 h 343"/>
                  <a:gd name="T74" fmla="*/ 207 w 212"/>
                  <a:gd name="T75" fmla="*/ 188 h 343"/>
                  <a:gd name="T76" fmla="*/ 192 w 212"/>
                  <a:gd name="T77" fmla="*/ 244 h 343"/>
                  <a:gd name="T78" fmla="*/ 172 w 212"/>
                  <a:gd name="T79" fmla="*/ 287 h 343"/>
                  <a:gd name="T80" fmla="*/ 148 w 212"/>
                  <a:gd name="T81" fmla="*/ 319 h 343"/>
                  <a:gd name="T82" fmla="*/ 116 w 212"/>
                  <a:gd name="T83" fmla="*/ 339 h 343"/>
                  <a:gd name="T84" fmla="*/ 88 w 212"/>
                  <a:gd name="T85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1" h="343">
                    <a:moveTo>
                      <a:pt x="132" y="15"/>
                    </a:moveTo>
                    <a:lnTo>
                      <a:pt x="128" y="15"/>
                    </a:lnTo>
                    <a:lnTo>
                      <a:pt x="119" y="15"/>
                    </a:lnTo>
                    <a:lnTo>
                      <a:pt x="112" y="19"/>
                    </a:lnTo>
                    <a:lnTo>
                      <a:pt x="104" y="24"/>
                    </a:lnTo>
                    <a:lnTo>
                      <a:pt x="100" y="27"/>
                    </a:lnTo>
                    <a:lnTo>
                      <a:pt x="92" y="32"/>
                    </a:lnTo>
                    <a:lnTo>
                      <a:pt x="88" y="39"/>
                    </a:lnTo>
                    <a:lnTo>
                      <a:pt x="80" y="51"/>
                    </a:lnTo>
                    <a:lnTo>
                      <a:pt x="72" y="60"/>
                    </a:lnTo>
                    <a:lnTo>
                      <a:pt x="68" y="71"/>
                    </a:lnTo>
                    <a:lnTo>
                      <a:pt x="63" y="83"/>
                    </a:lnTo>
                    <a:lnTo>
                      <a:pt x="56" y="95"/>
                    </a:lnTo>
                    <a:lnTo>
                      <a:pt x="51" y="112"/>
                    </a:lnTo>
                    <a:lnTo>
                      <a:pt x="48" y="127"/>
                    </a:lnTo>
                    <a:lnTo>
                      <a:pt x="44" y="144"/>
                    </a:lnTo>
                    <a:lnTo>
                      <a:pt x="44" y="160"/>
                    </a:lnTo>
                    <a:lnTo>
                      <a:pt x="40" y="175"/>
                    </a:lnTo>
                    <a:lnTo>
                      <a:pt x="36" y="195"/>
                    </a:lnTo>
                    <a:lnTo>
                      <a:pt x="36" y="212"/>
                    </a:lnTo>
                    <a:lnTo>
                      <a:pt x="36" y="227"/>
                    </a:lnTo>
                    <a:lnTo>
                      <a:pt x="36" y="239"/>
                    </a:lnTo>
                    <a:lnTo>
                      <a:pt x="36" y="251"/>
                    </a:lnTo>
                    <a:lnTo>
                      <a:pt x="36" y="263"/>
                    </a:lnTo>
                    <a:lnTo>
                      <a:pt x="40" y="275"/>
                    </a:lnTo>
                    <a:lnTo>
                      <a:pt x="44" y="287"/>
                    </a:lnTo>
                    <a:lnTo>
                      <a:pt x="48" y="295"/>
                    </a:lnTo>
                    <a:lnTo>
                      <a:pt x="51" y="304"/>
                    </a:lnTo>
                    <a:lnTo>
                      <a:pt x="56" y="312"/>
                    </a:lnTo>
                    <a:lnTo>
                      <a:pt x="60" y="319"/>
                    </a:lnTo>
                    <a:lnTo>
                      <a:pt x="68" y="324"/>
                    </a:lnTo>
                    <a:lnTo>
                      <a:pt x="72" y="324"/>
                    </a:lnTo>
                    <a:lnTo>
                      <a:pt x="80" y="327"/>
                    </a:lnTo>
                    <a:lnTo>
                      <a:pt x="84" y="327"/>
                    </a:lnTo>
                    <a:lnTo>
                      <a:pt x="92" y="327"/>
                    </a:lnTo>
                    <a:lnTo>
                      <a:pt x="100" y="324"/>
                    </a:lnTo>
                    <a:lnTo>
                      <a:pt x="104" y="319"/>
                    </a:lnTo>
                    <a:lnTo>
                      <a:pt x="112" y="316"/>
                    </a:lnTo>
                    <a:lnTo>
                      <a:pt x="119" y="312"/>
                    </a:lnTo>
                    <a:lnTo>
                      <a:pt x="124" y="304"/>
                    </a:lnTo>
                    <a:lnTo>
                      <a:pt x="132" y="295"/>
                    </a:lnTo>
                    <a:lnTo>
                      <a:pt x="136" y="283"/>
                    </a:lnTo>
                    <a:lnTo>
                      <a:pt x="144" y="271"/>
                    </a:lnTo>
                    <a:lnTo>
                      <a:pt x="148" y="260"/>
                    </a:lnTo>
                    <a:lnTo>
                      <a:pt x="151" y="248"/>
                    </a:lnTo>
                    <a:lnTo>
                      <a:pt x="156" y="231"/>
                    </a:lnTo>
                    <a:lnTo>
                      <a:pt x="160" y="216"/>
                    </a:lnTo>
                    <a:lnTo>
                      <a:pt x="163" y="200"/>
                    </a:lnTo>
                    <a:lnTo>
                      <a:pt x="168" y="183"/>
                    </a:lnTo>
                    <a:lnTo>
                      <a:pt x="172" y="163"/>
                    </a:lnTo>
                    <a:lnTo>
                      <a:pt x="172" y="148"/>
                    </a:lnTo>
                    <a:lnTo>
                      <a:pt x="175" y="132"/>
                    </a:lnTo>
                    <a:lnTo>
                      <a:pt x="175" y="116"/>
                    </a:lnTo>
                    <a:lnTo>
                      <a:pt x="175" y="104"/>
                    </a:lnTo>
                    <a:lnTo>
                      <a:pt x="175" y="92"/>
                    </a:lnTo>
                    <a:lnTo>
                      <a:pt x="175" y="80"/>
                    </a:lnTo>
                    <a:lnTo>
                      <a:pt x="172" y="68"/>
                    </a:lnTo>
                    <a:lnTo>
                      <a:pt x="172" y="56"/>
                    </a:lnTo>
                    <a:lnTo>
                      <a:pt x="168" y="48"/>
                    </a:lnTo>
                    <a:lnTo>
                      <a:pt x="163" y="39"/>
                    </a:lnTo>
                    <a:lnTo>
                      <a:pt x="160" y="32"/>
                    </a:lnTo>
                    <a:lnTo>
                      <a:pt x="156" y="27"/>
                    </a:lnTo>
                    <a:lnTo>
                      <a:pt x="148" y="19"/>
                    </a:lnTo>
                    <a:lnTo>
                      <a:pt x="140" y="19"/>
                    </a:lnTo>
                    <a:lnTo>
                      <a:pt x="132" y="15"/>
                    </a:lnTo>
                    <a:close/>
                    <a:moveTo>
                      <a:pt x="75" y="343"/>
                    </a:moveTo>
                    <a:lnTo>
                      <a:pt x="68" y="339"/>
                    </a:lnTo>
                    <a:lnTo>
                      <a:pt x="56" y="336"/>
                    </a:lnTo>
                    <a:lnTo>
                      <a:pt x="48" y="331"/>
                    </a:lnTo>
                    <a:lnTo>
                      <a:pt x="40" y="324"/>
                    </a:lnTo>
                    <a:lnTo>
                      <a:pt x="32" y="316"/>
                    </a:lnTo>
                    <a:lnTo>
                      <a:pt x="24" y="307"/>
                    </a:lnTo>
                    <a:lnTo>
                      <a:pt x="16" y="295"/>
                    </a:lnTo>
                    <a:lnTo>
                      <a:pt x="12" y="283"/>
                    </a:lnTo>
                    <a:lnTo>
                      <a:pt x="7" y="271"/>
                    </a:lnTo>
                    <a:lnTo>
                      <a:pt x="4" y="260"/>
                    </a:lnTo>
                    <a:lnTo>
                      <a:pt x="0" y="244"/>
                    </a:lnTo>
                    <a:lnTo>
                      <a:pt x="0" y="227"/>
                    </a:lnTo>
                    <a:lnTo>
                      <a:pt x="0" y="212"/>
                    </a:lnTo>
                    <a:lnTo>
                      <a:pt x="0" y="192"/>
                    </a:lnTo>
                    <a:lnTo>
                      <a:pt x="0" y="171"/>
                    </a:lnTo>
                    <a:lnTo>
                      <a:pt x="4" y="151"/>
                    </a:lnTo>
                    <a:lnTo>
                      <a:pt x="7" y="132"/>
                    </a:lnTo>
                    <a:lnTo>
                      <a:pt x="12" y="116"/>
                    </a:lnTo>
                    <a:lnTo>
                      <a:pt x="16" y="100"/>
                    </a:lnTo>
                    <a:lnTo>
                      <a:pt x="24" y="83"/>
                    </a:lnTo>
                    <a:lnTo>
                      <a:pt x="32" y="71"/>
                    </a:lnTo>
                    <a:lnTo>
                      <a:pt x="36" y="60"/>
                    </a:lnTo>
                    <a:lnTo>
                      <a:pt x="48" y="44"/>
                    </a:lnTo>
                    <a:lnTo>
                      <a:pt x="56" y="36"/>
                    </a:lnTo>
                    <a:lnTo>
                      <a:pt x="63" y="24"/>
                    </a:lnTo>
                    <a:lnTo>
                      <a:pt x="72" y="15"/>
                    </a:lnTo>
                    <a:lnTo>
                      <a:pt x="84" y="12"/>
                    </a:lnTo>
                    <a:lnTo>
                      <a:pt x="92" y="4"/>
                    </a:lnTo>
                    <a:lnTo>
                      <a:pt x="104" y="4"/>
                    </a:lnTo>
                    <a:lnTo>
                      <a:pt x="116" y="0"/>
                    </a:lnTo>
                    <a:lnTo>
                      <a:pt x="124" y="0"/>
                    </a:lnTo>
                    <a:lnTo>
                      <a:pt x="136" y="0"/>
                    </a:lnTo>
                    <a:lnTo>
                      <a:pt x="148" y="4"/>
                    </a:lnTo>
                    <a:lnTo>
                      <a:pt x="156" y="7"/>
                    </a:lnTo>
                    <a:lnTo>
                      <a:pt x="163" y="12"/>
                    </a:lnTo>
                    <a:lnTo>
                      <a:pt x="172" y="19"/>
                    </a:lnTo>
                    <a:lnTo>
                      <a:pt x="180" y="27"/>
                    </a:lnTo>
                    <a:lnTo>
                      <a:pt x="188" y="36"/>
                    </a:lnTo>
                    <a:lnTo>
                      <a:pt x="196" y="48"/>
                    </a:lnTo>
                    <a:lnTo>
                      <a:pt x="200" y="60"/>
                    </a:lnTo>
                    <a:lnTo>
                      <a:pt x="204" y="71"/>
                    </a:lnTo>
                    <a:lnTo>
                      <a:pt x="207" y="83"/>
                    </a:lnTo>
                    <a:lnTo>
                      <a:pt x="212" y="100"/>
                    </a:lnTo>
                    <a:lnTo>
                      <a:pt x="212" y="116"/>
                    </a:lnTo>
                    <a:lnTo>
                      <a:pt x="212" y="132"/>
                    </a:lnTo>
                    <a:lnTo>
                      <a:pt x="212" y="151"/>
                    </a:lnTo>
                    <a:lnTo>
                      <a:pt x="207" y="168"/>
                    </a:lnTo>
                    <a:lnTo>
                      <a:pt x="207" y="188"/>
                    </a:lnTo>
                    <a:lnTo>
                      <a:pt x="204" y="207"/>
                    </a:lnTo>
                    <a:lnTo>
                      <a:pt x="200" y="227"/>
                    </a:lnTo>
                    <a:lnTo>
                      <a:pt x="192" y="244"/>
                    </a:lnTo>
                    <a:lnTo>
                      <a:pt x="184" y="260"/>
                    </a:lnTo>
                    <a:lnTo>
                      <a:pt x="180" y="271"/>
                    </a:lnTo>
                    <a:lnTo>
                      <a:pt x="172" y="287"/>
                    </a:lnTo>
                    <a:lnTo>
                      <a:pt x="163" y="300"/>
                    </a:lnTo>
                    <a:lnTo>
                      <a:pt x="156" y="307"/>
                    </a:lnTo>
                    <a:lnTo>
                      <a:pt x="148" y="319"/>
                    </a:lnTo>
                    <a:lnTo>
                      <a:pt x="136" y="327"/>
                    </a:lnTo>
                    <a:lnTo>
                      <a:pt x="128" y="331"/>
                    </a:lnTo>
                    <a:lnTo>
                      <a:pt x="116" y="339"/>
                    </a:lnTo>
                    <a:lnTo>
                      <a:pt x="107" y="339"/>
                    </a:lnTo>
                    <a:lnTo>
                      <a:pt x="100" y="343"/>
                    </a:lnTo>
                    <a:lnTo>
                      <a:pt x="88" y="343"/>
                    </a:lnTo>
                    <a:lnTo>
                      <a:pt x="75" y="343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" name="Freeform 105"/>
              <p:cNvSpPr>
                <a:spLocks noChangeArrowheads="1"/>
              </p:cNvSpPr>
              <p:nvPr/>
            </p:nvSpPr>
            <p:spPr bwMode="auto">
              <a:xfrm>
                <a:off x="3427" y="1295"/>
                <a:ext cx="51" cy="88"/>
              </a:xfrm>
              <a:custGeom>
                <a:avLst/>
                <a:gdLst>
                  <a:gd name="T0" fmla="*/ 204 w 204"/>
                  <a:gd name="T1" fmla="*/ 5 h 353"/>
                  <a:gd name="T2" fmla="*/ 95 w 204"/>
                  <a:gd name="T3" fmla="*/ 292 h 353"/>
                  <a:gd name="T4" fmla="*/ 95 w 204"/>
                  <a:gd name="T5" fmla="*/ 300 h 353"/>
                  <a:gd name="T6" fmla="*/ 95 w 204"/>
                  <a:gd name="T7" fmla="*/ 304 h 353"/>
                  <a:gd name="T8" fmla="*/ 95 w 204"/>
                  <a:gd name="T9" fmla="*/ 309 h 353"/>
                  <a:gd name="T10" fmla="*/ 95 w 204"/>
                  <a:gd name="T11" fmla="*/ 312 h 353"/>
                  <a:gd name="T12" fmla="*/ 100 w 204"/>
                  <a:gd name="T13" fmla="*/ 316 h 353"/>
                  <a:gd name="T14" fmla="*/ 100 w 204"/>
                  <a:gd name="T15" fmla="*/ 321 h 353"/>
                  <a:gd name="T16" fmla="*/ 104 w 204"/>
                  <a:gd name="T17" fmla="*/ 321 h 353"/>
                  <a:gd name="T18" fmla="*/ 108 w 204"/>
                  <a:gd name="T19" fmla="*/ 324 h 353"/>
                  <a:gd name="T20" fmla="*/ 112 w 204"/>
                  <a:gd name="T21" fmla="*/ 329 h 353"/>
                  <a:gd name="T22" fmla="*/ 116 w 204"/>
                  <a:gd name="T23" fmla="*/ 329 h 353"/>
                  <a:gd name="T24" fmla="*/ 120 w 204"/>
                  <a:gd name="T25" fmla="*/ 333 h 353"/>
                  <a:gd name="T26" fmla="*/ 124 w 204"/>
                  <a:gd name="T27" fmla="*/ 333 h 353"/>
                  <a:gd name="T28" fmla="*/ 144 w 204"/>
                  <a:gd name="T29" fmla="*/ 341 h 353"/>
                  <a:gd name="T30" fmla="*/ 139 w 204"/>
                  <a:gd name="T31" fmla="*/ 353 h 353"/>
                  <a:gd name="T32" fmla="*/ 0 w 204"/>
                  <a:gd name="T33" fmla="*/ 300 h 353"/>
                  <a:gd name="T34" fmla="*/ 4 w 204"/>
                  <a:gd name="T35" fmla="*/ 292 h 353"/>
                  <a:gd name="T36" fmla="*/ 20 w 204"/>
                  <a:gd name="T37" fmla="*/ 297 h 353"/>
                  <a:gd name="T38" fmla="*/ 24 w 204"/>
                  <a:gd name="T39" fmla="*/ 300 h 353"/>
                  <a:gd name="T40" fmla="*/ 27 w 204"/>
                  <a:gd name="T41" fmla="*/ 300 h 353"/>
                  <a:gd name="T42" fmla="*/ 36 w 204"/>
                  <a:gd name="T43" fmla="*/ 300 h 353"/>
                  <a:gd name="T44" fmla="*/ 39 w 204"/>
                  <a:gd name="T45" fmla="*/ 300 h 353"/>
                  <a:gd name="T46" fmla="*/ 44 w 204"/>
                  <a:gd name="T47" fmla="*/ 300 h 353"/>
                  <a:gd name="T48" fmla="*/ 48 w 204"/>
                  <a:gd name="T49" fmla="*/ 300 h 353"/>
                  <a:gd name="T50" fmla="*/ 52 w 204"/>
                  <a:gd name="T51" fmla="*/ 300 h 353"/>
                  <a:gd name="T52" fmla="*/ 56 w 204"/>
                  <a:gd name="T53" fmla="*/ 300 h 353"/>
                  <a:gd name="T54" fmla="*/ 56 w 204"/>
                  <a:gd name="T55" fmla="*/ 297 h 353"/>
                  <a:gd name="T56" fmla="*/ 60 w 204"/>
                  <a:gd name="T57" fmla="*/ 292 h 353"/>
                  <a:gd name="T58" fmla="*/ 64 w 204"/>
                  <a:gd name="T59" fmla="*/ 288 h 353"/>
                  <a:gd name="T60" fmla="*/ 64 w 204"/>
                  <a:gd name="T61" fmla="*/ 285 h 353"/>
                  <a:gd name="T62" fmla="*/ 68 w 204"/>
                  <a:gd name="T63" fmla="*/ 285 h 353"/>
                  <a:gd name="T64" fmla="*/ 68 w 204"/>
                  <a:gd name="T65" fmla="*/ 280 h 353"/>
                  <a:gd name="T66" fmla="*/ 152 w 204"/>
                  <a:gd name="T67" fmla="*/ 53 h 353"/>
                  <a:gd name="T68" fmla="*/ 152 w 204"/>
                  <a:gd name="T69" fmla="*/ 48 h 353"/>
                  <a:gd name="T70" fmla="*/ 152 w 204"/>
                  <a:gd name="T71" fmla="*/ 44 h 353"/>
                  <a:gd name="T72" fmla="*/ 152 w 204"/>
                  <a:gd name="T73" fmla="*/ 41 h 353"/>
                  <a:gd name="T74" fmla="*/ 152 w 204"/>
                  <a:gd name="T75" fmla="*/ 36 h 353"/>
                  <a:gd name="T76" fmla="*/ 148 w 204"/>
                  <a:gd name="T77" fmla="*/ 32 h 353"/>
                  <a:gd name="T78" fmla="*/ 144 w 204"/>
                  <a:gd name="T79" fmla="*/ 32 h 353"/>
                  <a:gd name="T80" fmla="*/ 144 w 204"/>
                  <a:gd name="T81" fmla="*/ 29 h 353"/>
                  <a:gd name="T82" fmla="*/ 139 w 204"/>
                  <a:gd name="T83" fmla="*/ 29 h 353"/>
                  <a:gd name="T84" fmla="*/ 104 w 204"/>
                  <a:gd name="T85" fmla="*/ 17 h 353"/>
                  <a:gd name="T86" fmla="*/ 108 w 204"/>
                  <a:gd name="T87" fmla="*/ 5 h 353"/>
                  <a:gd name="T88" fmla="*/ 127 w 204"/>
                  <a:gd name="T89" fmla="*/ 9 h 353"/>
                  <a:gd name="T90" fmla="*/ 132 w 204"/>
                  <a:gd name="T91" fmla="*/ 12 h 353"/>
                  <a:gd name="T92" fmla="*/ 136 w 204"/>
                  <a:gd name="T93" fmla="*/ 12 h 353"/>
                  <a:gd name="T94" fmla="*/ 139 w 204"/>
                  <a:gd name="T95" fmla="*/ 17 h 353"/>
                  <a:gd name="T96" fmla="*/ 148 w 204"/>
                  <a:gd name="T97" fmla="*/ 17 h 353"/>
                  <a:gd name="T98" fmla="*/ 152 w 204"/>
                  <a:gd name="T99" fmla="*/ 17 h 353"/>
                  <a:gd name="T100" fmla="*/ 156 w 204"/>
                  <a:gd name="T101" fmla="*/ 17 h 353"/>
                  <a:gd name="T102" fmla="*/ 160 w 204"/>
                  <a:gd name="T103" fmla="*/ 17 h 353"/>
                  <a:gd name="T104" fmla="*/ 164 w 204"/>
                  <a:gd name="T105" fmla="*/ 17 h 353"/>
                  <a:gd name="T106" fmla="*/ 168 w 204"/>
                  <a:gd name="T107" fmla="*/ 17 h 353"/>
                  <a:gd name="T108" fmla="*/ 172 w 204"/>
                  <a:gd name="T109" fmla="*/ 12 h 353"/>
                  <a:gd name="T110" fmla="*/ 180 w 204"/>
                  <a:gd name="T111" fmla="*/ 12 h 353"/>
                  <a:gd name="T112" fmla="*/ 183 w 204"/>
                  <a:gd name="T113" fmla="*/ 9 h 353"/>
                  <a:gd name="T114" fmla="*/ 188 w 204"/>
                  <a:gd name="T115" fmla="*/ 9 h 353"/>
                  <a:gd name="T116" fmla="*/ 192 w 204"/>
                  <a:gd name="T117" fmla="*/ 5 h 353"/>
                  <a:gd name="T118" fmla="*/ 195 w 204"/>
                  <a:gd name="T119" fmla="*/ 0 h 353"/>
                  <a:gd name="T120" fmla="*/ 204 w 204"/>
                  <a:gd name="T121" fmla="*/ 5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4" h="353">
                    <a:moveTo>
                      <a:pt x="204" y="5"/>
                    </a:moveTo>
                    <a:lnTo>
                      <a:pt x="95" y="292"/>
                    </a:lnTo>
                    <a:lnTo>
                      <a:pt x="95" y="300"/>
                    </a:lnTo>
                    <a:lnTo>
                      <a:pt x="95" y="304"/>
                    </a:lnTo>
                    <a:lnTo>
                      <a:pt x="95" y="309"/>
                    </a:lnTo>
                    <a:lnTo>
                      <a:pt x="95" y="312"/>
                    </a:lnTo>
                    <a:lnTo>
                      <a:pt x="100" y="316"/>
                    </a:lnTo>
                    <a:lnTo>
                      <a:pt x="100" y="321"/>
                    </a:lnTo>
                    <a:lnTo>
                      <a:pt x="104" y="321"/>
                    </a:lnTo>
                    <a:lnTo>
                      <a:pt x="108" y="324"/>
                    </a:lnTo>
                    <a:lnTo>
                      <a:pt x="112" y="329"/>
                    </a:lnTo>
                    <a:lnTo>
                      <a:pt x="116" y="329"/>
                    </a:lnTo>
                    <a:lnTo>
                      <a:pt x="120" y="333"/>
                    </a:lnTo>
                    <a:lnTo>
                      <a:pt x="124" y="333"/>
                    </a:lnTo>
                    <a:lnTo>
                      <a:pt x="144" y="341"/>
                    </a:lnTo>
                    <a:lnTo>
                      <a:pt x="139" y="353"/>
                    </a:lnTo>
                    <a:lnTo>
                      <a:pt x="0" y="300"/>
                    </a:lnTo>
                    <a:lnTo>
                      <a:pt x="4" y="292"/>
                    </a:lnTo>
                    <a:lnTo>
                      <a:pt x="20" y="297"/>
                    </a:lnTo>
                    <a:lnTo>
                      <a:pt x="24" y="300"/>
                    </a:lnTo>
                    <a:lnTo>
                      <a:pt x="27" y="300"/>
                    </a:lnTo>
                    <a:lnTo>
                      <a:pt x="36" y="300"/>
                    </a:lnTo>
                    <a:lnTo>
                      <a:pt x="39" y="300"/>
                    </a:lnTo>
                    <a:lnTo>
                      <a:pt x="44" y="300"/>
                    </a:lnTo>
                    <a:lnTo>
                      <a:pt x="48" y="300"/>
                    </a:lnTo>
                    <a:lnTo>
                      <a:pt x="52" y="300"/>
                    </a:lnTo>
                    <a:lnTo>
                      <a:pt x="56" y="300"/>
                    </a:lnTo>
                    <a:lnTo>
                      <a:pt x="56" y="297"/>
                    </a:lnTo>
                    <a:lnTo>
                      <a:pt x="60" y="292"/>
                    </a:lnTo>
                    <a:lnTo>
                      <a:pt x="64" y="288"/>
                    </a:lnTo>
                    <a:lnTo>
                      <a:pt x="64" y="285"/>
                    </a:lnTo>
                    <a:lnTo>
                      <a:pt x="68" y="285"/>
                    </a:lnTo>
                    <a:lnTo>
                      <a:pt x="68" y="280"/>
                    </a:lnTo>
                    <a:lnTo>
                      <a:pt x="152" y="53"/>
                    </a:lnTo>
                    <a:lnTo>
                      <a:pt x="152" y="48"/>
                    </a:lnTo>
                    <a:lnTo>
                      <a:pt x="152" y="44"/>
                    </a:lnTo>
                    <a:lnTo>
                      <a:pt x="152" y="41"/>
                    </a:lnTo>
                    <a:lnTo>
                      <a:pt x="152" y="36"/>
                    </a:lnTo>
                    <a:lnTo>
                      <a:pt x="148" y="32"/>
                    </a:lnTo>
                    <a:lnTo>
                      <a:pt x="144" y="32"/>
                    </a:lnTo>
                    <a:lnTo>
                      <a:pt x="144" y="29"/>
                    </a:lnTo>
                    <a:lnTo>
                      <a:pt x="139" y="29"/>
                    </a:lnTo>
                    <a:lnTo>
                      <a:pt x="104" y="17"/>
                    </a:lnTo>
                    <a:lnTo>
                      <a:pt x="108" y="5"/>
                    </a:lnTo>
                    <a:lnTo>
                      <a:pt x="127" y="9"/>
                    </a:lnTo>
                    <a:lnTo>
                      <a:pt x="132" y="12"/>
                    </a:lnTo>
                    <a:lnTo>
                      <a:pt x="136" y="12"/>
                    </a:lnTo>
                    <a:lnTo>
                      <a:pt x="139" y="17"/>
                    </a:lnTo>
                    <a:lnTo>
                      <a:pt x="148" y="17"/>
                    </a:lnTo>
                    <a:lnTo>
                      <a:pt x="152" y="17"/>
                    </a:lnTo>
                    <a:lnTo>
                      <a:pt x="156" y="17"/>
                    </a:lnTo>
                    <a:lnTo>
                      <a:pt x="160" y="17"/>
                    </a:lnTo>
                    <a:lnTo>
                      <a:pt x="164" y="17"/>
                    </a:lnTo>
                    <a:lnTo>
                      <a:pt x="168" y="17"/>
                    </a:lnTo>
                    <a:lnTo>
                      <a:pt x="172" y="12"/>
                    </a:lnTo>
                    <a:lnTo>
                      <a:pt x="180" y="12"/>
                    </a:lnTo>
                    <a:lnTo>
                      <a:pt x="183" y="9"/>
                    </a:lnTo>
                    <a:lnTo>
                      <a:pt x="188" y="9"/>
                    </a:lnTo>
                    <a:lnTo>
                      <a:pt x="192" y="5"/>
                    </a:lnTo>
                    <a:lnTo>
                      <a:pt x="195" y="0"/>
                    </a:lnTo>
                    <a:lnTo>
                      <a:pt x="204" y="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" name="Freeform 106"/>
              <p:cNvSpPr>
                <a:spLocks noChangeArrowheads="1"/>
              </p:cNvSpPr>
              <p:nvPr/>
            </p:nvSpPr>
            <p:spPr bwMode="auto">
              <a:xfrm>
                <a:off x="3487" y="1317"/>
                <a:ext cx="51" cy="88"/>
              </a:xfrm>
              <a:custGeom>
                <a:avLst/>
                <a:gdLst>
                  <a:gd name="T0" fmla="*/ 205 w 205"/>
                  <a:gd name="T1" fmla="*/ 4 h 353"/>
                  <a:gd name="T2" fmla="*/ 100 w 205"/>
                  <a:gd name="T3" fmla="*/ 292 h 353"/>
                  <a:gd name="T4" fmla="*/ 97 w 205"/>
                  <a:gd name="T5" fmla="*/ 297 h 353"/>
                  <a:gd name="T6" fmla="*/ 97 w 205"/>
                  <a:gd name="T7" fmla="*/ 301 h 353"/>
                  <a:gd name="T8" fmla="*/ 97 w 205"/>
                  <a:gd name="T9" fmla="*/ 304 h 353"/>
                  <a:gd name="T10" fmla="*/ 97 w 205"/>
                  <a:gd name="T11" fmla="*/ 309 h 353"/>
                  <a:gd name="T12" fmla="*/ 97 w 205"/>
                  <a:gd name="T13" fmla="*/ 312 h 353"/>
                  <a:gd name="T14" fmla="*/ 100 w 205"/>
                  <a:gd name="T15" fmla="*/ 316 h 353"/>
                  <a:gd name="T16" fmla="*/ 100 w 205"/>
                  <a:gd name="T17" fmla="*/ 321 h 353"/>
                  <a:gd name="T18" fmla="*/ 105 w 205"/>
                  <a:gd name="T19" fmla="*/ 321 h 353"/>
                  <a:gd name="T20" fmla="*/ 109 w 205"/>
                  <a:gd name="T21" fmla="*/ 324 h 353"/>
                  <a:gd name="T22" fmla="*/ 109 w 205"/>
                  <a:gd name="T23" fmla="*/ 328 h 353"/>
                  <a:gd name="T24" fmla="*/ 113 w 205"/>
                  <a:gd name="T25" fmla="*/ 328 h 353"/>
                  <a:gd name="T26" fmla="*/ 117 w 205"/>
                  <a:gd name="T27" fmla="*/ 333 h 353"/>
                  <a:gd name="T28" fmla="*/ 121 w 205"/>
                  <a:gd name="T29" fmla="*/ 333 h 353"/>
                  <a:gd name="T30" fmla="*/ 125 w 205"/>
                  <a:gd name="T31" fmla="*/ 333 h 353"/>
                  <a:gd name="T32" fmla="*/ 144 w 205"/>
                  <a:gd name="T33" fmla="*/ 340 h 353"/>
                  <a:gd name="T34" fmla="*/ 141 w 205"/>
                  <a:gd name="T35" fmla="*/ 353 h 353"/>
                  <a:gd name="T36" fmla="*/ 0 w 205"/>
                  <a:gd name="T37" fmla="*/ 304 h 353"/>
                  <a:gd name="T38" fmla="*/ 5 w 205"/>
                  <a:gd name="T39" fmla="*/ 292 h 353"/>
                  <a:gd name="T40" fmla="*/ 21 w 205"/>
                  <a:gd name="T41" fmla="*/ 297 h 353"/>
                  <a:gd name="T42" fmla="*/ 25 w 205"/>
                  <a:gd name="T43" fmla="*/ 301 h 353"/>
                  <a:gd name="T44" fmla="*/ 33 w 205"/>
                  <a:gd name="T45" fmla="*/ 301 h 353"/>
                  <a:gd name="T46" fmla="*/ 37 w 205"/>
                  <a:gd name="T47" fmla="*/ 301 h 353"/>
                  <a:gd name="T48" fmla="*/ 41 w 205"/>
                  <a:gd name="T49" fmla="*/ 301 h 353"/>
                  <a:gd name="T50" fmla="*/ 44 w 205"/>
                  <a:gd name="T51" fmla="*/ 301 h 353"/>
                  <a:gd name="T52" fmla="*/ 49 w 205"/>
                  <a:gd name="T53" fmla="*/ 301 h 353"/>
                  <a:gd name="T54" fmla="*/ 53 w 205"/>
                  <a:gd name="T55" fmla="*/ 301 h 353"/>
                  <a:gd name="T56" fmla="*/ 56 w 205"/>
                  <a:gd name="T57" fmla="*/ 297 h 353"/>
                  <a:gd name="T58" fmla="*/ 61 w 205"/>
                  <a:gd name="T59" fmla="*/ 297 h 353"/>
                  <a:gd name="T60" fmla="*/ 61 w 205"/>
                  <a:gd name="T61" fmla="*/ 292 h 353"/>
                  <a:gd name="T62" fmla="*/ 65 w 205"/>
                  <a:gd name="T63" fmla="*/ 292 h 353"/>
                  <a:gd name="T64" fmla="*/ 65 w 205"/>
                  <a:gd name="T65" fmla="*/ 289 h 353"/>
                  <a:gd name="T66" fmla="*/ 69 w 205"/>
                  <a:gd name="T67" fmla="*/ 284 h 353"/>
                  <a:gd name="T68" fmla="*/ 69 w 205"/>
                  <a:gd name="T69" fmla="*/ 280 h 353"/>
                  <a:gd name="T70" fmla="*/ 153 w 205"/>
                  <a:gd name="T71" fmla="*/ 53 h 353"/>
                  <a:gd name="T72" fmla="*/ 153 w 205"/>
                  <a:gd name="T73" fmla="*/ 48 h 353"/>
                  <a:gd name="T74" fmla="*/ 153 w 205"/>
                  <a:gd name="T75" fmla="*/ 45 h 353"/>
                  <a:gd name="T76" fmla="*/ 153 w 205"/>
                  <a:gd name="T77" fmla="*/ 41 h 353"/>
                  <a:gd name="T78" fmla="*/ 153 w 205"/>
                  <a:gd name="T79" fmla="*/ 36 h 353"/>
                  <a:gd name="T80" fmla="*/ 149 w 205"/>
                  <a:gd name="T81" fmla="*/ 33 h 353"/>
                  <a:gd name="T82" fmla="*/ 144 w 205"/>
                  <a:gd name="T83" fmla="*/ 33 h 353"/>
                  <a:gd name="T84" fmla="*/ 144 w 205"/>
                  <a:gd name="T85" fmla="*/ 29 h 353"/>
                  <a:gd name="T86" fmla="*/ 141 w 205"/>
                  <a:gd name="T87" fmla="*/ 29 h 353"/>
                  <a:gd name="T88" fmla="*/ 109 w 205"/>
                  <a:gd name="T89" fmla="*/ 16 h 353"/>
                  <a:gd name="T90" fmla="*/ 109 w 205"/>
                  <a:gd name="T91" fmla="*/ 4 h 353"/>
                  <a:gd name="T92" fmla="*/ 129 w 205"/>
                  <a:gd name="T93" fmla="*/ 9 h 353"/>
                  <a:gd name="T94" fmla="*/ 133 w 205"/>
                  <a:gd name="T95" fmla="*/ 12 h 353"/>
                  <a:gd name="T96" fmla="*/ 137 w 205"/>
                  <a:gd name="T97" fmla="*/ 12 h 353"/>
                  <a:gd name="T98" fmla="*/ 144 w 205"/>
                  <a:gd name="T99" fmla="*/ 12 h 353"/>
                  <a:gd name="T100" fmla="*/ 149 w 205"/>
                  <a:gd name="T101" fmla="*/ 16 h 353"/>
                  <a:gd name="T102" fmla="*/ 153 w 205"/>
                  <a:gd name="T103" fmla="*/ 16 h 353"/>
                  <a:gd name="T104" fmla="*/ 156 w 205"/>
                  <a:gd name="T105" fmla="*/ 16 h 353"/>
                  <a:gd name="T106" fmla="*/ 165 w 205"/>
                  <a:gd name="T107" fmla="*/ 16 h 353"/>
                  <a:gd name="T108" fmla="*/ 169 w 205"/>
                  <a:gd name="T109" fmla="*/ 16 h 353"/>
                  <a:gd name="T110" fmla="*/ 177 w 205"/>
                  <a:gd name="T111" fmla="*/ 12 h 353"/>
                  <a:gd name="T112" fmla="*/ 181 w 205"/>
                  <a:gd name="T113" fmla="*/ 12 h 353"/>
                  <a:gd name="T114" fmla="*/ 185 w 205"/>
                  <a:gd name="T115" fmla="*/ 9 h 353"/>
                  <a:gd name="T116" fmla="*/ 189 w 205"/>
                  <a:gd name="T117" fmla="*/ 4 h 353"/>
                  <a:gd name="T118" fmla="*/ 193 w 205"/>
                  <a:gd name="T119" fmla="*/ 4 h 353"/>
                  <a:gd name="T120" fmla="*/ 197 w 205"/>
                  <a:gd name="T121" fmla="*/ 0 h 353"/>
                  <a:gd name="T122" fmla="*/ 205 w 205"/>
                  <a:gd name="T123" fmla="*/ 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5" h="353">
                    <a:moveTo>
                      <a:pt x="205" y="4"/>
                    </a:moveTo>
                    <a:lnTo>
                      <a:pt x="100" y="292"/>
                    </a:lnTo>
                    <a:lnTo>
                      <a:pt x="97" y="297"/>
                    </a:lnTo>
                    <a:lnTo>
                      <a:pt x="97" y="301"/>
                    </a:lnTo>
                    <a:lnTo>
                      <a:pt x="97" y="304"/>
                    </a:lnTo>
                    <a:lnTo>
                      <a:pt x="97" y="309"/>
                    </a:lnTo>
                    <a:lnTo>
                      <a:pt x="97" y="312"/>
                    </a:lnTo>
                    <a:lnTo>
                      <a:pt x="100" y="316"/>
                    </a:lnTo>
                    <a:lnTo>
                      <a:pt x="100" y="321"/>
                    </a:lnTo>
                    <a:lnTo>
                      <a:pt x="105" y="321"/>
                    </a:lnTo>
                    <a:lnTo>
                      <a:pt x="109" y="324"/>
                    </a:lnTo>
                    <a:lnTo>
                      <a:pt x="109" y="328"/>
                    </a:lnTo>
                    <a:lnTo>
                      <a:pt x="113" y="328"/>
                    </a:lnTo>
                    <a:lnTo>
                      <a:pt x="117" y="333"/>
                    </a:lnTo>
                    <a:lnTo>
                      <a:pt x="121" y="333"/>
                    </a:lnTo>
                    <a:lnTo>
                      <a:pt x="125" y="333"/>
                    </a:lnTo>
                    <a:lnTo>
                      <a:pt x="144" y="340"/>
                    </a:lnTo>
                    <a:lnTo>
                      <a:pt x="141" y="353"/>
                    </a:lnTo>
                    <a:lnTo>
                      <a:pt x="0" y="304"/>
                    </a:lnTo>
                    <a:lnTo>
                      <a:pt x="5" y="292"/>
                    </a:lnTo>
                    <a:lnTo>
                      <a:pt x="21" y="297"/>
                    </a:lnTo>
                    <a:lnTo>
                      <a:pt x="25" y="301"/>
                    </a:lnTo>
                    <a:lnTo>
                      <a:pt x="33" y="301"/>
                    </a:lnTo>
                    <a:lnTo>
                      <a:pt x="37" y="301"/>
                    </a:lnTo>
                    <a:lnTo>
                      <a:pt x="41" y="301"/>
                    </a:lnTo>
                    <a:lnTo>
                      <a:pt x="44" y="301"/>
                    </a:lnTo>
                    <a:lnTo>
                      <a:pt x="49" y="301"/>
                    </a:lnTo>
                    <a:lnTo>
                      <a:pt x="53" y="301"/>
                    </a:lnTo>
                    <a:lnTo>
                      <a:pt x="56" y="297"/>
                    </a:lnTo>
                    <a:lnTo>
                      <a:pt x="61" y="297"/>
                    </a:lnTo>
                    <a:lnTo>
                      <a:pt x="61" y="292"/>
                    </a:lnTo>
                    <a:lnTo>
                      <a:pt x="65" y="292"/>
                    </a:lnTo>
                    <a:lnTo>
                      <a:pt x="65" y="289"/>
                    </a:lnTo>
                    <a:lnTo>
                      <a:pt x="69" y="284"/>
                    </a:lnTo>
                    <a:lnTo>
                      <a:pt x="69" y="280"/>
                    </a:lnTo>
                    <a:lnTo>
                      <a:pt x="153" y="53"/>
                    </a:lnTo>
                    <a:lnTo>
                      <a:pt x="153" y="48"/>
                    </a:lnTo>
                    <a:lnTo>
                      <a:pt x="153" y="45"/>
                    </a:lnTo>
                    <a:lnTo>
                      <a:pt x="153" y="41"/>
                    </a:lnTo>
                    <a:lnTo>
                      <a:pt x="153" y="36"/>
                    </a:lnTo>
                    <a:lnTo>
                      <a:pt x="149" y="33"/>
                    </a:lnTo>
                    <a:lnTo>
                      <a:pt x="144" y="33"/>
                    </a:lnTo>
                    <a:lnTo>
                      <a:pt x="144" y="29"/>
                    </a:lnTo>
                    <a:lnTo>
                      <a:pt x="141" y="29"/>
                    </a:lnTo>
                    <a:lnTo>
                      <a:pt x="109" y="16"/>
                    </a:lnTo>
                    <a:lnTo>
                      <a:pt x="109" y="4"/>
                    </a:lnTo>
                    <a:lnTo>
                      <a:pt x="129" y="9"/>
                    </a:lnTo>
                    <a:lnTo>
                      <a:pt x="133" y="12"/>
                    </a:lnTo>
                    <a:lnTo>
                      <a:pt x="137" y="12"/>
                    </a:lnTo>
                    <a:lnTo>
                      <a:pt x="144" y="12"/>
                    </a:lnTo>
                    <a:lnTo>
                      <a:pt x="149" y="16"/>
                    </a:lnTo>
                    <a:lnTo>
                      <a:pt x="153" y="16"/>
                    </a:lnTo>
                    <a:lnTo>
                      <a:pt x="156" y="16"/>
                    </a:lnTo>
                    <a:lnTo>
                      <a:pt x="165" y="16"/>
                    </a:lnTo>
                    <a:lnTo>
                      <a:pt x="169" y="16"/>
                    </a:lnTo>
                    <a:lnTo>
                      <a:pt x="177" y="12"/>
                    </a:lnTo>
                    <a:lnTo>
                      <a:pt x="181" y="12"/>
                    </a:lnTo>
                    <a:lnTo>
                      <a:pt x="185" y="9"/>
                    </a:lnTo>
                    <a:lnTo>
                      <a:pt x="189" y="4"/>
                    </a:lnTo>
                    <a:lnTo>
                      <a:pt x="193" y="4"/>
                    </a:lnTo>
                    <a:lnTo>
                      <a:pt x="197" y="0"/>
                    </a:lnTo>
                    <a:lnTo>
                      <a:pt x="205" y="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" name="Freeform 107"/>
              <p:cNvSpPr>
                <a:spLocks noEditPoints="1" noChangeArrowheads="1"/>
              </p:cNvSpPr>
              <p:nvPr/>
            </p:nvSpPr>
            <p:spPr bwMode="auto">
              <a:xfrm>
                <a:off x="3549" y="1338"/>
                <a:ext cx="59" cy="84"/>
              </a:xfrm>
              <a:custGeom>
                <a:avLst/>
                <a:gdLst>
                  <a:gd name="T0" fmla="*/ 160 w 236"/>
                  <a:gd name="T1" fmla="*/ 15 h 336"/>
                  <a:gd name="T2" fmla="*/ 140 w 236"/>
                  <a:gd name="T3" fmla="*/ 24 h 336"/>
                  <a:gd name="T4" fmla="*/ 112 w 236"/>
                  <a:gd name="T5" fmla="*/ 44 h 336"/>
                  <a:gd name="T6" fmla="*/ 92 w 236"/>
                  <a:gd name="T7" fmla="*/ 75 h 336"/>
                  <a:gd name="T8" fmla="*/ 72 w 236"/>
                  <a:gd name="T9" fmla="*/ 112 h 336"/>
                  <a:gd name="T10" fmla="*/ 51 w 236"/>
                  <a:gd name="T11" fmla="*/ 163 h 336"/>
                  <a:gd name="T12" fmla="*/ 40 w 236"/>
                  <a:gd name="T13" fmla="*/ 207 h 336"/>
                  <a:gd name="T14" fmla="*/ 32 w 236"/>
                  <a:gd name="T15" fmla="*/ 251 h 336"/>
                  <a:gd name="T16" fmla="*/ 36 w 236"/>
                  <a:gd name="T17" fmla="*/ 280 h 336"/>
                  <a:gd name="T18" fmla="*/ 48 w 236"/>
                  <a:gd name="T19" fmla="*/ 304 h 336"/>
                  <a:gd name="T20" fmla="*/ 63 w 236"/>
                  <a:gd name="T21" fmla="*/ 316 h 336"/>
                  <a:gd name="T22" fmla="*/ 84 w 236"/>
                  <a:gd name="T23" fmla="*/ 319 h 336"/>
                  <a:gd name="T24" fmla="*/ 107 w 236"/>
                  <a:gd name="T25" fmla="*/ 307 h 336"/>
                  <a:gd name="T26" fmla="*/ 132 w 236"/>
                  <a:gd name="T27" fmla="*/ 283 h 336"/>
                  <a:gd name="T28" fmla="*/ 151 w 236"/>
                  <a:gd name="T29" fmla="*/ 251 h 336"/>
                  <a:gd name="T30" fmla="*/ 172 w 236"/>
                  <a:gd name="T31" fmla="*/ 207 h 336"/>
                  <a:gd name="T32" fmla="*/ 192 w 236"/>
                  <a:gd name="T33" fmla="*/ 156 h 336"/>
                  <a:gd name="T34" fmla="*/ 200 w 236"/>
                  <a:gd name="T35" fmla="*/ 112 h 336"/>
                  <a:gd name="T36" fmla="*/ 204 w 236"/>
                  <a:gd name="T37" fmla="*/ 75 h 336"/>
                  <a:gd name="T38" fmla="*/ 200 w 236"/>
                  <a:gd name="T39" fmla="*/ 48 h 336"/>
                  <a:gd name="T40" fmla="*/ 188 w 236"/>
                  <a:gd name="T41" fmla="*/ 27 h 336"/>
                  <a:gd name="T42" fmla="*/ 60 w 236"/>
                  <a:gd name="T43" fmla="*/ 331 h 336"/>
                  <a:gd name="T44" fmla="*/ 32 w 236"/>
                  <a:gd name="T45" fmla="*/ 316 h 336"/>
                  <a:gd name="T46" fmla="*/ 12 w 236"/>
                  <a:gd name="T47" fmla="*/ 287 h 336"/>
                  <a:gd name="T48" fmla="*/ 0 w 236"/>
                  <a:gd name="T49" fmla="*/ 251 h 336"/>
                  <a:gd name="T50" fmla="*/ 4 w 236"/>
                  <a:gd name="T51" fmla="*/ 204 h 336"/>
                  <a:gd name="T52" fmla="*/ 16 w 236"/>
                  <a:gd name="T53" fmla="*/ 151 h 336"/>
                  <a:gd name="T54" fmla="*/ 36 w 236"/>
                  <a:gd name="T55" fmla="*/ 100 h 336"/>
                  <a:gd name="T56" fmla="*/ 60 w 236"/>
                  <a:gd name="T57" fmla="*/ 56 h 336"/>
                  <a:gd name="T58" fmla="*/ 92 w 236"/>
                  <a:gd name="T59" fmla="*/ 24 h 336"/>
                  <a:gd name="T60" fmla="*/ 124 w 236"/>
                  <a:gd name="T61" fmla="*/ 4 h 336"/>
                  <a:gd name="T62" fmla="*/ 156 w 236"/>
                  <a:gd name="T63" fmla="*/ 0 h 336"/>
                  <a:gd name="T64" fmla="*/ 188 w 236"/>
                  <a:gd name="T65" fmla="*/ 7 h 336"/>
                  <a:gd name="T66" fmla="*/ 212 w 236"/>
                  <a:gd name="T67" fmla="*/ 27 h 336"/>
                  <a:gd name="T68" fmla="*/ 228 w 236"/>
                  <a:gd name="T69" fmla="*/ 60 h 336"/>
                  <a:gd name="T70" fmla="*/ 236 w 236"/>
                  <a:gd name="T71" fmla="*/ 100 h 336"/>
                  <a:gd name="T72" fmla="*/ 232 w 236"/>
                  <a:gd name="T73" fmla="*/ 148 h 336"/>
                  <a:gd name="T74" fmla="*/ 216 w 236"/>
                  <a:gd name="T75" fmla="*/ 199 h 336"/>
                  <a:gd name="T76" fmla="*/ 192 w 236"/>
                  <a:gd name="T77" fmla="*/ 251 h 336"/>
                  <a:gd name="T78" fmla="*/ 163 w 236"/>
                  <a:gd name="T79" fmla="*/ 292 h 336"/>
                  <a:gd name="T80" fmla="*/ 132 w 236"/>
                  <a:gd name="T81" fmla="*/ 319 h 336"/>
                  <a:gd name="T82" fmla="*/ 100 w 236"/>
                  <a:gd name="T83" fmla="*/ 336 h 336"/>
                  <a:gd name="T84" fmla="*/ 68 w 236"/>
                  <a:gd name="T85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6" h="336">
                    <a:moveTo>
                      <a:pt x="176" y="19"/>
                    </a:moveTo>
                    <a:lnTo>
                      <a:pt x="168" y="19"/>
                    </a:lnTo>
                    <a:lnTo>
                      <a:pt x="160" y="15"/>
                    </a:lnTo>
                    <a:lnTo>
                      <a:pt x="151" y="19"/>
                    </a:lnTo>
                    <a:lnTo>
                      <a:pt x="144" y="19"/>
                    </a:lnTo>
                    <a:lnTo>
                      <a:pt x="140" y="24"/>
                    </a:lnTo>
                    <a:lnTo>
                      <a:pt x="132" y="27"/>
                    </a:lnTo>
                    <a:lnTo>
                      <a:pt x="124" y="36"/>
                    </a:lnTo>
                    <a:lnTo>
                      <a:pt x="112" y="44"/>
                    </a:lnTo>
                    <a:lnTo>
                      <a:pt x="107" y="51"/>
                    </a:lnTo>
                    <a:lnTo>
                      <a:pt x="100" y="63"/>
                    </a:lnTo>
                    <a:lnTo>
                      <a:pt x="92" y="75"/>
                    </a:lnTo>
                    <a:lnTo>
                      <a:pt x="84" y="87"/>
                    </a:lnTo>
                    <a:lnTo>
                      <a:pt x="76" y="100"/>
                    </a:lnTo>
                    <a:lnTo>
                      <a:pt x="72" y="112"/>
                    </a:lnTo>
                    <a:lnTo>
                      <a:pt x="63" y="127"/>
                    </a:lnTo>
                    <a:lnTo>
                      <a:pt x="56" y="143"/>
                    </a:lnTo>
                    <a:lnTo>
                      <a:pt x="51" y="163"/>
                    </a:lnTo>
                    <a:lnTo>
                      <a:pt x="44" y="180"/>
                    </a:lnTo>
                    <a:lnTo>
                      <a:pt x="40" y="195"/>
                    </a:lnTo>
                    <a:lnTo>
                      <a:pt x="40" y="207"/>
                    </a:lnTo>
                    <a:lnTo>
                      <a:pt x="36" y="224"/>
                    </a:lnTo>
                    <a:lnTo>
                      <a:pt x="36" y="236"/>
                    </a:lnTo>
                    <a:lnTo>
                      <a:pt x="32" y="251"/>
                    </a:lnTo>
                    <a:lnTo>
                      <a:pt x="36" y="263"/>
                    </a:lnTo>
                    <a:lnTo>
                      <a:pt x="36" y="271"/>
                    </a:lnTo>
                    <a:lnTo>
                      <a:pt x="36" y="280"/>
                    </a:lnTo>
                    <a:lnTo>
                      <a:pt x="40" y="292"/>
                    </a:lnTo>
                    <a:lnTo>
                      <a:pt x="44" y="299"/>
                    </a:lnTo>
                    <a:lnTo>
                      <a:pt x="48" y="304"/>
                    </a:lnTo>
                    <a:lnTo>
                      <a:pt x="51" y="312"/>
                    </a:lnTo>
                    <a:lnTo>
                      <a:pt x="56" y="312"/>
                    </a:lnTo>
                    <a:lnTo>
                      <a:pt x="63" y="316"/>
                    </a:lnTo>
                    <a:lnTo>
                      <a:pt x="72" y="319"/>
                    </a:lnTo>
                    <a:lnTo>
                      <a:pt x="80" y="319"/>
                    </a:lnTo>
                    <a:lnTo>
                      <a:pt x="84" y="319"/>
                    </a:lnTo>
                    <a:lnTo>
                      <a:pt x="92" y="316"/>
                    </a:lnTo>
                    <a:lnTo>
                      <a:pt x="100" y="312"/>
                    </a:lnTo>
                    <a:lnTo>
                      <a:pt x="107" y="307"/>
                    </a:lnTo>
                    <a:lnTo>
                      <a:pt x="116" y="299"/>
                    </a:lnTo>
                    <a:lnTo>
                      <a:pt x="124" y="295"/>
                    </a:lnTo>
                    <a:lnTo>
                      <a:pt x="132" y="283"/>
                    </a:lnTo>
                    <a:lnTo>
                      <a:pt x="140" y="275"/>
                    </a:lnTo>
                    <a:lnTo>
                      <a:pt x="144" y="263"/>
                    </a:lnTo>
                    <a:lnTo>
                      <a:pt x="151" y="251"/>
                    </a:lnTo>
                    <a:lnTo>
                      <a:pt x="160" y="236"/>
                    </a:lnTo>
                    <a:lnTo>
                      <a:pt x="168" y="224"/>
                    </a:lnTo>
                    <a:lnTo>
                      <a:pt x="172" y="207"/>
                    </a:lnTo>
                    <a:lnTo>
                      <a:pt x="180" y="187"/>
                    </a:lnTo>
                    <a:lnTo>
                      <a:pt x="188" y="171"/>
                    </a:lnTo>
                    <a:lnTo>
                      <a:pt x="192" y="156"/>
                    </a:lnTo>
                    <a:lnTo>
                      <a:pt x="196" y="143"/>
                    </a:lnTo>
                    <a:lnTo>
                      <a:pt x="200" y="127"/>
                    </a:lnTo>
                    <a:lnTo>
                      <a:pt x="200" y="112"/>
                    </a:lnTo>
                    <a:lnTo>
                      <a:pt x="204" y="100"/>
                    </a:lnTo>
                    <a:lnTo>
                      <a:pt x="204" y="87"/>
                    </a:lnTo>
                    <a:lnTo>
                      <a:pt x="204" y="75"/>
                    </a:lnTo>
                    <a:lnTo>
                      <a:pt x="204" y="63"/>
                    </a:lnTo>
                    <a:lnTo>
                      <a:pt x="204" y="56"/>
                    </a:lnTo>
                    <a:lnTo>
                      <a:pt x="200" y="48"/>
                    </a:lnTo>
                    <a:lnTo>
                      <a:pt x="196" y="39"/>
                    </a:lnTo>
                    <a:lnTo>
                      <a:pt x="192" y="31"/>
                    </a:lnTo>
                    <a:lnTo>
                      <a:pt x="188" y="27"/>
                    </a:lnTo>
                    <a:lnTo>
                      <a:pt x="180" y="24"/>
                    </a:lnTo>
                    <a:lnTo>
                      <a:pt x="176" y="19"/>
                    </a:lnTo>
                    <a:close/>
                    <a:moveTo>
                      <a:pt x="60" y="331"/>
                    </a:moveTo>
                    <a:lnTo>
                      <a:pt x="48" y="327"/>
                    </a:lnTo>
                    <a:lnTo>
                      <a:pt x="40" y="324"/>
                    </a:lnTo>
                    <a:lnTo>
                      <a:pt x="32" y="316"/>
                    </a:lnTo>
                    <a:lnTo>
                      <a:pt x="24" y="307"/>
                    </a:lnTo>
                    <a:lnTo>
                      <a:pt x="20" y="299"/>
                    </a:lnTo>
                    <a:lnTo>
                      <a:pt x="12" y="287"/>
                    </a:lnTo>
                    <a:lnTo>
                      <a:pt x="7" y="275"/>
                    </a:lnTo>
                    <a:lnTo>
                      <a:pt x="4" y="263"/>
                    </a:lnTo>
                    <a:lnTo>
                      <a:pt x="0" y="251"/>
                    </a:lnTo>
                    <a:lnTo>
                      <a:pt x="0" y="236"/>
                    </a:lnTo>
                    <a:lnTo>
                      <a:pt x="0" y="219"/>
                    </a:lnTo>
                    <a:lnTo>
                      <a:pt x="4" y="204"/>
                    </a:lnTo>
                    <a:lnTo>
                      <a:pt x="4" y="187"/>
                    </a:lnTo>
                    <a:lnTo>
                      <a:pt x="7" y="168"/>
                    </a:lnTo>
                    <a:lnTo>
                      <a:pt x="16" y="151"/>
                    </a:lnTo>
                    <a:lnTo>
                      <a:pt x="20" y="131"/>
                    </a:lnTo>
                    <a:lnTo>
                      <a:pt x="28" y="115"/>
                    </a:lnTo>
                    <a:lnTo>
                      <a:pt x="36" y="100"/>
                    </a:lnTo>
                    <a:lnTo>
                      <a:pt x="44" y="83"/>
                    </a:lnTo>
                    <a:lnTo>
                      <a:pt x="51" y="68"/>
                    </a:lnTo>
                    <a:lnTo>
                      <a:pt x="60" y="56"/>
                    </a:lnTo>
                    <a:lnTo>
                      <a:pt x="72" y="44"/>
                    </a:lnTo>
                    <a:lnTo>
                      <a:pt x="80" y="31"/>
                    </a:lnTo>
                    <a:lnTo>
                      <a:pt x="92" y="24"/>
                    </a:lnTo>
                    <a:lnTo>
                      <a:pt x="104" y="15"/>
                    </a:lnTo>
                    <a:lnTo>
                      <a:pt x="112" y="7"/>
                    </a:lnTo>
                    <a:lnTo>
                      <a:pt x="124" y="4"/>
                    </a:lnTo>
                    <a:lnTo>
                      <a:pt x="136" y="0"/>
                    </a:lnTo>
                    <a:lnTo>
                      <a:pt x="148" y="0"/>
                    </a:lnTo>
                    <a:lnTo>
                      <a:pt x="156" y="0"/>
                    </a:lnTo>
                    <a:lnTo>
                      <a:pt x="168" y="0"/>
                    </a:lnTo>
                    <a:lnTo>
                      <a:pt x="180" y="4"/>
                    </a:lnTo>
                    <a:lnTo>
                      <a:pt x="188" y="7"/>
                    </a:lnTo>
                    <a:lnTo>
                      <a:pt x="200" y="12"/>
                    </a:lnTo>
                    <a:lnTo>
                      <a:pt x="207" y="19"/>
                    </a:lnTo>
                    <a:lnTo>
                      <a:pt x="212" y="27"/>
                    </a:lnTo>
                    <a:lnTo>
                      <a:pt x="220" y="39"/>
                    </a:lnTo>
                    <a:lnTo>
                      <a:pt x="224" y="48"/>
                    </a:lnTo>
                    <a:lnTo>
                      <a:pt x="228" y="60"/>
                    </a:lnTo>
                    <a:lnTo>
                      <a:pt x="232" y="71"/>
                    </a:lnTo>
                    <a:lnTo>
                      <a:pt x="236" y="87"/>
                    </a:lnTo>
                    <a:lnTo>
                      <a:pt x="236" y="100"/>
                    </a:lnTo>
                    <a:lnTo>
                      <a:pt x="236" y="115"/>
                    </a:lnTo>
                    <a:lnTo>
                      <a:pt x="232" y="131"/>
                    </a:lnTo>
                    <a:lnTo>
                      <a:pt x="232" y="148"/>
                    </a:lnTo>
                    <a:lnTo>
                      <a:pt x="228" y="163"/>
                    </a:lnTo>
                    <a:lnTo>
                      <a:pt x="224" y="183"/>
                    </a:lnTo>
                    <a:lnTo>
                      <a:pt x="216" y="199"/>
                    </a:lnTo>
                    <a:lnTo>
                      <a:pt x="207" y="219"/>
                    </a:lnTo>
                    <a:lnTo>
                      <a:pt x="200" y="239"/>
                    </a:lnTo>
                    <a:lnTo>
                      <a:pt x="192" y="251"/>
                    </a:lnTo>
                    <a:lnTo>
                      <a:pt x="184" y="268"/>
                    </a:lnTo>
                    <a:lnTo>
                      <a:pt x="176" y="280"/>
                    </a:lnTo>
                    <a:lnTo>
                      <a:pt x="163" y="292"/>
                    </a:lnTo>
                    <a:lnTo>
                      <a:pt x="156" y="304"/>
                    </a:lnTo>
                    <a:lnTo>
                      <a:pt x="144" y="312"/>
                    </a:lnTo>
                    <a:lnTo>
                      <a:pt x="132" y="319"/>
                    </a:lnTo>
                    <a:lnTo>
                      <a:pt x="124" y="327"/>
                    </a:lnTo>
                    <a:lnTo>
                      <a:pt x="112" y="331"/>
                    </a:lnTo>
                    <a:lnTo>
                      <a:pt x="100" y="336"/>
                    </a:lnTo>
                    <a:lnTo>
                      <a:pt x="88" y="336"/>
                    </a:lnTo>
                    <a:lnTo>
                      <a:pt x="80" y="336"/>
                    </a:lnTo>
                    <a:lnTo>
                      <a:pt x="68" y="336"/>
                    </a:lnTo>
                    <a:lnTo>
                      <a:pt x="60" y="33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" name="Freeform 108"/>
              <p:cNvSpPr>
                <a:spLocks noChangeArrowheads="1"/>
              </p:cNvSpPr>
              <p:nvPr/>
            </p:nvSpPr>
            <p:spPr bwMode="auto">
              <a:xfrm>
                <a:off x="3720" y="1430"/>
                <a:ext cx="62" cy="87"/>
              </a:xfrm>
              <a:custGeom>
                <a:avLst/>
                <a:gdLst>
                  <a:gd name="T0" fmla="*/ 247 w 247"/>
                  <a:gd name="T1" fmla="*/ 15 h 348"/>
                  <a:gd name="T2" fmla="*/ 96 w 247"/>
                  <a:gd name="T3" fmla="*/ 280 h 348"/>
                  <a:gd name="T4" fmla="*/ 96 w 247"/>
                  <a:gd name="T5" fmla="*/ 283 h 348"/>
                  <a:gd name="T6" fmla="*/ 91 w 247"/>
                  <a:gd name="T7" fmla="*/ 287 h 348"/>
                  <a:gd name="T8" fmla="*/ 91 w 247"/>
                  <a:gd name="T9" fmla="*/ 292 h 348"/>
                  <a:gd name="T10" fmla="*/ 91 w 247"/>
                  <a:gd name="T11" fmla="*/ 295 h 348"/>
                  <a:gd name="T12" fmla="*/ 91 w 247"/>
                  <a:gd name="T13" fmla="*/ 299 h 348"/>
                  <a:gd name="T14" fmla="*/ 91 w 247"/>
                  <a:gd name="T15" fmla="*/ 304 h 348"/>
                  <a:gd name="T16" fmla="*/ 91 w 247"/>
                  <a:gd name="T17" fmla="*/ 307 h 348"/>
                  <a:gd name="T18" fmla="*/ 96 w 247"/>
                  <a:gd name="T19" fmla="*/ 307 h 348"/>
                  <a:gd name="T20" fmla="*/ 96 w 247"/>
                  <a:gd name="T21" fmla="*/ 311 h 348"/>
                  <a:gd name="T22" fmla="*/ 100 w 247"/>
                  <a:gd name="T23" fmla="*/ 315 h 348"/>
                  <a:gd name="T24" fmla="*/ 104 w 247"/>
                  <a:gd name="T25" fmla="*/ 319 h 348"/>
                  <a:gd name="T26" fmla="*/ 108 w 247"/>
                  <a:gd name="T27" fmla="*/ 324 h 348"/>
                  <a:gd name="T28" fmla="*/ 116 w 247"/>
                  <a:gd name="T29" fmla="*/ 327 h 348"/>
                  <a:gd name="T30" fmla="*/ 132 w 247"/>
                  <a:gd name="T31" fmla="*/ 336 h 348"/>
                  <a:gd name="T32" fmla="*/ 124 w 247"/>
                  <a:gd name="T33" fmla="*/ 348 h 348"/>
                  <a:gd name="T34" fmla="*/ 0 w 247"/>
                  <a:gd name="T35" fmla="*/ 275 h 348"/>
                  <a:gd name="T36" fmla="*/ 4 w 247"/>
                  <a:gd name="T37" fmla="*/ 263 h 348"/>
                  <a:gd name="T38" fmla="*/ 20 w 247"/>
                  <a:gd name="T39" fmla="*/ 271 h 348"/>
                  <a:gd name="T40" fmla="*/ 28 w 247"/>
                  <a:gd name="T41" fmla="*/ 275 h 348"/>
                  <a:gd name="T42" fmla="*/ 32 w 247"/>
                  <a:gd name="T43" fmla="*/ 280 h 348"/>
                  <a:gd name="T44" fmla="*/ 35 w 247"/>
                  <a:gd name="T45" fmla="*/ 280 h 348"/>
                  <a:gd name="T46" fmla="*/ 40 w 247"/>
                  <a:gd name="T47" fmla="*/ 280 h 348"/>
                  <a:gd name="T48" fmla="*/ 44 w 247"/>
                  <a:gd name="T49" fmla="*/ 280 h 348"/>
                  <a:gd name="T50" fmla="*/ 48 w 247"/>
                  <a:gd name="T51" fmla="*/ 280 h 348"/>
                  <a:gd name="T52" fmla="*/ 52 w 247"/>
                  <a:gd name="T53" fmla="*/ 280 h 348"/>
                  <a:gd name="T54" fmla="*/ 56 w 247"/>
                  <a:gd name="T55" fmla="*/ 280 h 348"/>
                  <a:gd name="T56" fmla="*/ 60 w 247"/>
                  <a:gd name="T57" fmla="*/ 275 h 348"/>
                  <a:gd name="T58" fmla="*/ 64 w 247"/>
                  <a:gd name="T59" fmla="*/ 271 h 348"/>
                  <a:gd name="T60" fmla="*/ 68 w 247"/>
                  <a:gd name="T61" fmla="*/ 268 h 348"/>
                  <a:gd name="T62" fmla="*/ 72 w 247"/>
                  <a:gd name="T63" fmla="*/ 263 h 348"/>
                  <a:gd name="T64" fmla="*/ 188 w 247"/>
                  <a:gd name="T65" fmla="*/ 56 h 348"/>
                  <a:gd name="T66" fmla="*/ 191 w 247"/>
                  <a:gd name="T67" fmla="*/ 51 h 348"/>
                  <a:gd name="T68" fmla="*/ 191 w 247"/>
                  <a:gd name="T69" fmla="*/ 48 h 348"/>
                  <a:gd name="T70" fmla="*/ 191 w 247"/>
                  <a:gd name="T71" fmla="*/ 43 h 348"/>
                  <a:gd name="T72" fmla="*/ 191 w 247"/>
                  <a:gd name="T73" fmla="*/ 39 h 348"/>
                  <a:gd name="T74" fmla="*/ 188 w 247"/>
                  <a:gd name="T75" fmla="*/ 36 h 348"/>
                  <a:gd name="T76" fmla="*/ 188 w 247"/>
                  <a:gd name="T77" fmla="*/ 31 h 348"/>
                  <a:gd name="T78" fmla="*/ 184 w 247"/>
                  <a:gd name="T79" fmla="*/ 31 h 348"/>
                  <a:gd name="T80" fmla="*/ 180 w 247"/>
                  <a:gd name="T81" fmla="*/ 27 h 348"/>
                  <a:gd name="T82" fmla="*/ 152 w 247"/>
                  <a:gd name="T83" fmla="*/ 12 h 348"/>
                  <a:gd name="T84" fmla="*/ 156 w 247"/>
                  <a:gd name="T85" fmla="*/ 0 h 348"/>
                  <a:gd name="T86" fmla="*/ 172 w 247"/>
                  <a:gd name="T87" fmla="*/ 7 h 348"/>
                  <a:gd name="T88" fmla="*/ 176 w 247"/>
                  <a:gd name="T89" fmla="*/ 12 h 348"/>
                  <a:gd name="T90" fmla="*/ 180 w 247"/>
                  <a:gd name="T91" fmla="*/ 15 h 348"/>
                  <a:gd name="T92" fmla="*/ 188 w 247"/>
                  <a:gd name="T93" fmla="*/ 15 h 348"/>
                  <a:gd name="T94" fmla="*/ 191 w 247"/>
                  <a:gd name="T95" fmla="*/ 19 h 348"/>
                  <a:gd name="T96" fmla="*/ 196 w 247"/>
                  <a:gd name="T97" fmla="*/ 19 h 348"/>
                  <a:gd name="T98" fmla="*/ 200 w 247"/>
                  <a:gd name="T99" fmla="*/ 19 h 348"/>
                  <a:gd name="T100" fmla="*/ 204 w 247"/>
                  <a:gd name="T101" fmla="*/ 19 h 348"/>
                  <a:gd name="T102" fmla="*/ 208 w 247"/>
                  <a:gd name="T103" fmla="*/ 24 h 348"/>
                  <a:gd name="T104" fmla="*/ 212 w 247"/>
                  <a:gd name="T105" fmla="*/ 24 h 348"/>
                  <a:gd name="T106" fmla="*/ 216 w 247"/>
                  <a:gd name="T107" fmla="*/ 19 h 348"/>
                  <a:gd name="T108" fmla="*/ 220 w 247"/>
                  <a:gd name="T109" fmla="*/ 19 h 348"/>
                  <a:gd name="T110" fmla="*/ 224 w 247"/>
                  <a:gd name="T111" fmla="*/ 19 h 348"/>
                  <a:gd name="T112" fmla="*/ 228 w 247"/>
                  <a:gd name="T113" fmla="*/ 19 h 348"/>
                  <a:gd name="T114" fmla="*/ 232 w 247"/>
                  <a:gd name="T115" fmla="*/ 15 h 348"/>
                  <a:gd name="T116" fmla="*/ 235 w 247"/>
                  <a:gd name="T117" fmla="*/ 15 h 348"/>
                  <a:gd name="T118" fmla="*/ 240 w 247"/>
                  <a:gd name="T119" fmla="*/ 12 h 348"/>
                  <a:gd name="T120" fmla="*/ 247 w 247"/>
                  <a:gd name="T121" fmla="*/ 15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6" h="348">
                    <a:moveTo>
                      <a:pt x="247" y="15"/>
                    </a:moveTo>
                    <a:lnTo>
                      <a:pt x="96" y="280"/>
                    </a:lnTo>
                    <a:lnTo>
                      <a:pt x="96" y="283"/>
                    </a:lnTo>
                    <a:lnTo>
                      <a:pt x="91" y="287"/>
                    </a:lnTo>
                    <a:lnTo>
                      <a:pt x="91" y="292"/>
                    </a:lnTo>
                    <a:lnTo>
                      <a:pt x="91" y="295"/>
                    </a:lnTo>
                    <a:lnTo>
                      <a:pt x="91" y="299"/>
                    </a:lnTo>
                    <a:lnTo>
                      <a:pt x="91" y="304"/>
                    </a:lnTo>
                    <a:lnTo>
                      <a:pt x="91" y="307"/>
                    </a:lnTo>
                    <a:lnTo>
                      <a:pt x="96" y="307"/>
                    </a:lnTo>
                    <a:lnTo>
                      <a:pt x="96" y="311"/>
                    </a:lnTo>
                    <a:lnTo>
                      <a:pt x="100" y="315"/>
                    </a:lnTo>
                    <a:lnTo>
                      <a:pt x="104" y="319"/>
                    </a:lnTo>
                    <a:lnTo>
                      <a:pt x="108" y="324"/>
                    </a:lnTo>
                    <a:lnTo>
                      <a:pt x="116" y="327"/>
                    </a:lnTo>
                    <a:lnTo>
                      <a:pt x="132" y="336"/>
                    </a:lnTo>
                    <a:lnTo>
                      <a:pt x="124" y="348"/>
                    </a:lnTo>
                    <a:lnTo>
                      <a:pt x="0" y="275"/>
                    </a:lnTo>
                    <a:lnTo>
                      <a:pt x="4" y="263"/>
                    </a:lnTo>
                    <a:lnTo>
                      <a:pt x="20" y="271"/>
                    </a:lnTo>
                    <a:lnTo>
                      <a:pt x="28" y="275"/>
                    </a:lnTo>
                    <a:lnTo>
                      <a:pt x="32" y="280"/>
                    </a:lnTo>
                    <a:lnTo>
                      <a:pt x="35" y="280"/>
                    </a:lnTo>
                    <a:lnTo>
                      <a:pt x="40" y="280"/>
                    </a:lnTo>
                    <a:lnTo>
                      <a:pt x="44" y="280"/>
                    </a:lnTo>
                    <a:lnTo>
                      <a:pt x="48" y="280"/>
                    </a:lnTo>
                    <a:lnTo>
                      <a:pt x="52" y="280"/>
                    </a:lnTo>
                    <a:lnTo>
                      <a:pt x="56" y="280"/>
                    </a:lnTo>
                    <a:lnTo>
                      <a:pt x="60" y="275"/>
                    </a:lnTo>
                    <a:lnTo>
                      <a:pt x="64" y="271"/>
                    </a:lnTo>
                    <a:lnTo>
                      <a:pt x="68" y="268"/>
                    </a:lnTo>
                    <a:lnTo>
                      <a:pt x="72" y="263"/>
                    </a:lnTo>
                    <a:lnTo>
                      <a:pt x="188" y="56"/>
                    </a:lnTo>
                    <a:lnTo>
                      <a:pt x="191" y="51"/>
                    </a:lnTo>
                    <a:lnTo>
                      <a:pt x="191" y="48"/>
                    </a:lnTo>
                    <a:lnTo>
                      <a:pt x="191" y="43"/>
                    </a:lnTo>
                    <a:lnTo>
                      <a:pt x="191" y="39"/>
                    </a:lnTo>
                    <a:lnTo>
                      <a:pt x="188" y="36"/>
                    </a:lnTo>
                    <a:lnTo>
                      <a:pt x="188" y="31"/>
                    </a:lnTo>
                    <a:lnTo>
                      <a:pt x="184" y="31"/>
                    </a:lnTo>
                    <a:lnTo>
                      <a:pt x="180" y="27"/>
                    </a:lnTo>
                    <a:lnTo>
                      <a:pt x="152" y="12"/>
                    </a:lnTo>
                    <a:lnTo>
                      <a:pt x="156" y="0"/>
                    </a:lnTo>
                    <a:lnTo>
                      <a:pt x="172" y="7"/>
                    </a:lnTo>
                    <a:lnTo>
                      <a:pt x="176" y="12"/>
                    </a:lnTo>
                    <a:lnTo>
                      <a:pt x="180" y="15"/>
                    </a:lnTo>
                    <a:lnTo>
                      <a:pt x="188" y="15"/>
                    </a:lnTo>
                    <a:lnTo>
                      <a:pt x="191" y="19"/>
                    </a:lnTo>
                    <a:lnTo>
                      <a:pt x="196" y="19"/>
                    </a:lnTo>
                    <a:lnTo>
                      <a:pt x="200" y="19"/>
                    </a:lnTo>
                    <a:lnTo>
                      <a:pt x="204" y="19"/>
                    </a:lnTo>
                    <a:lnTo>
                      <a:pt x="208" y="24"/>
                    </a:lnTo>
                    <a:lnTo>
                      <a:pt x="212" y="24"/>
                    </a:lnTo>
                    <a:lnTo>
                      <a:pt x="216" y="19"/>
                    </a:lnTo>
                    <a:lnTo>
                      <a:pt x="220" y="19"/>
                    </a:lnTo>
                    <a:lnTo>
                      <a:pt x="224" y="19"/>
                    </a:lnTo>
                    <a:lnTo>
                      <a:pt x="228" y="19"/>
                    </a:lnTo>
                    <a:lnTo>
                      <a:pt x="232" y="15"/>
                    </a:lnTo>
                    <a:lnTo>
                      <a:pt x="235" y="15"/>
                    </a:lnTo>
                    <a:lnTo>
                      <a:pt x="240" y="12"/>
                    </a:lnTo>
                    <a:lnTo>
                      <a:pt x="247" y="1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" name="Freeform 109"/>
              <p:cNvSpPr>
                <a:spLocks noChangeArrowheads="1"/>
              </p:cNvSpPr>
              <p:nvPr/>
            </p:nvSpPr>
            <p:spPr bwMode="auto">
              <a:xfrm>
                <a:off x="3768" y="1461"/>
                <a:ext cx="78" cy="89"/>
              </a:xfrm>
              <a:custGeom>
                <a:avLst/>
                <a:gdLst>
                  <a:gd name="T0" fmla="*/ 277 w 313"/>
                  <a:gd name="T1" fmla="*/ 103 h 355"/>
                  <a:gd name="T2" fmla="*/ 281 w 313"/>
                  <a:gd name="T3" fmla="*/ 83 h 355"/>
                  <a:gd name="T4" fmla="*/ 281 w 313"/>
                  <a:gd name="T5" fmla="*/ 63 h 355"/>
                  <a:gd name="T6" fmla="*/ 277 w 313"/>
                  <a:gd name="T7" fmla="*/ 44 h 355"/>
                  <a:gd name="T8" fmla="*/ 261 w 313"/>
                  <a:gd name="T9" fmla="*/ 31 h 355"/>
                  <a:gd name="T10" fmla="*/ 245 w 313"/>
                  <a:gd name="T11" fmla="*/ 19 h 355"/>
                  <a:gd name="T12" fmla="*/ 229 w 313"/>
                  <a:gd name="T13" fmla="*/ 15 h 355"/>
                  <a:gd name="T14" fmla="*/ 213 w 313"/>
                  <a:gd name="T15" fmla="*/ 12 h 355"/>
                  <a:gd name="T16" fmla="*/ 197 w 313"/>
                  <a:gd name="T17" fmla="*/ 15 h 355"/>
                  <a:gd name="T18" fmla="*/ 185 w 313"/>
                  <a:gd name="T19" fmla="*/ 24 h 355"/>
                  <a:gd name="T20" fmla="*/ 177 w 313"/>
                  <a:gd name="T21" fmla="*/ 35 h 355"/>
                  <a:gd name="T22" fmla="*/ 173 w 313"/>
                  <a:gd name="T23" fmla="*/ 47 h 355"/>
                  <a:gd name="T24" fmla="*/ 173 w 313"/>
                  <a:gd name="T25" fmla="*/ 59 h 355"/>
                  <a:gd name="T26" fmla="*/ 173 w 313"/>
                  <a:gd name="T27" fmla="*/ 71 h 355"/>
                  <a:gd name="T28" fmla="*/ 165 w 313"/>
                  <a:gd name="T29" fmla="*/ 80 h 355"/>
                  <a:gd name="T30" fmla="*/ 156 w 313"/>
                  <a:gd name="T31" fmla="*/ 83 h 355"/>
                  <a:gd name="T32" fmla="*/ 149 w 313"/>
                  <a:gd name="T33" fmla="*/ 80 h 355"/>
                  <a:gd name="T34" fmla="*/ 137 w 313"/>
                  <a:gd name="T35" fmla="*/ 75 h 355"/>
                  <a:gd name="T36" fmla="*/ 133 w 313"/>
                  <a:gd name="T37" fmla="*/ 68 h 355"/>
                  <a:gd name="T38" fmla="*/ 129 w 313"/>
                  <a:gd name="T39" fmla="*/ 56 h 355"/>
                  <a:gd name="T40" fmla="*/ 133 w 313"/>
                  <a:gd name="T41" fmla="*/ 47 h 355"/>
                  <a:gd name="T42" fmla="*/ 141 w 313"/>
                  <a:gd name="T43" fmla="*/ 31 h 355"/>
                  <a:gd name="T44" fmla="*/ 161 w 313"/>
                  <a:gd name="T45" fmla="*/ 12 h 355"/>
                  <a:gd name="T46" fmla="*/ 185 w 313"/>
                  <a:gd name="T47" fmla="*/ 0 h 355"/>
                  <a:gd name="T48" fmla="*/ 213 w 313"/>
                  <a:gd name="T49" fmla="*/ 0 h 355"/>
                  <a:gd name="T50" fmla="*/ 237 w 313"/>
                  <a:gd name="T51" fmla="*/ 3 h 355"/>
                  <a:gd name="T52" fmla="*/ 261 w 313"/>
                  <a:gd name="T53" fmla="*/ 12 h 355"/>
                  <a:gd name="T54" fmla="*/ 285 w 313"/>
                  <a:gd name="T55" fmla="*/ 31 h 355"/>
                  <a:gd name="T56" fmla="*/ 305 w 313"/>
                  <a:gd name="T57" fmla="*/ 51 h 355"/>
                  <a:gd name="T58" fmla="*/ 309 w 313"/>
                  <a:gd name="T59" fmla="*/ 75 h 355"/>
                  <a:gd name="T60" fmla="*/ 309 w 313"/>
                  <a:gd name="T61" fmla="*/ 100 h 355"/>
                  <a:gd name="T62" fmla="*/ 305 w 313"/>
                  <a:gd name="T63" fmla="*/ 124 h 355"/>
                  <a:gd name="T64" fmla="*/ 293 w 313"/>
                  <a:gd name="T65" fmla="*/ 144 h 355"/>
                  <a:gd name="T66" fmla="*/ 281 w 313"/>
                  <a:gd name="T67" fmla="*/ 156 h 355"/>
                  <a:gd name="T68" fmla="*/ 265 w 313"/>
                  <a:gd name="T69" fmla="*/ 168 h 355"/>
                  <a:gd name="T70" fmla="*/ 249 w 313"/>
                  <a:gd name="T71" fmla="*/ 180 h 355"/>
                  <a:gd name="T72" fmla="*/ 229 w 313"/>
                  <a:gd name="T73" fmla="*/ 187 h 355"/>
                  <a:gd name="T74" fmla="*/ 193 w 313"/>
                  <a:gd name="T75" fmla="*/ 195 h 355"/>
                  <a:gd name="T76" fmla="*/ 141 w 313"/>
                  <a:gd name="T77" fmla="*/ 207 h 355"/>
                  <a:gd name="T78" fmla="*/ 100 w 313"/>
                  <a:gd name="T79" fmla="*/ 219 h 355"/>
                  <a:gd name="T80" fmla="*/ 69 w 313"/>
                  <a:gd name="T81" fmla="*/ 231 h 355"/>
                  <a:gd name="T82" fmla="*/ 49 w 313"/>
                  <a:gd name="T83" fmla="*/ 239 h 355"/>
                  <a:gd name="T84" fmla="*/ 37 w 313"/>
                  <a:gd name="T85" fmla="*/ 247 h 355"/>
                  <a:gd name="T86" fmla="*/ 145 w 313"/>
                  <a:gd name="T87" fmla="*/ 312 h 355"/>
                  <a:gd name="T88" fmla="*/ 156 w 313"/>
                  <a:gd name="T89" fmla="*/ 312 h 355"/>
                  <a:gd name="T90" fmla="*/ 169 w 313"/>
                  <a:gd name="T91" fmla="*/ 307 h 355"/>
                  <a:gd name="T92" fmla="*/ 185 w 313"/>
                  <a:gd name="T93" fmla="*/ 303 h 355"/>
                  <a:gd name="T94" fmla="*/ 197 w 313"/>
                  <a:gd name="T95" fmla="*/ 292 h 355"/>
                  <a:gd name="T96" fmla="*/ 217 w 313"/>
                  <a:gd name="T97" fmla="*/ 287 h 355"/>
                  <a:gd name="T98" fmla="*/ 13 w 313"/>
                  <a:gd name="T99" fmla="*/ 239 h 355"/>
                  <a:gd name="T100" fmla="*/ 29 w 313"/>
                  <a:gd name="T101" fmla="*/ 231 h 355"/>
                  <a:gd name="T102" fmla="*/ 49 w 313"/>
                  <a:gd name="T103" fmla="*/ 224 h 355"/>
                  <a:gd name="T104" fmla="*/ 73 w 313"/>
                  <a:gd name="T105" fmla="*/ 212 h 355"/>
                  <a:gd name="T106" fmla="*/ 105 w 313"/>
                  <a:gd name="T107" fmla="*/ 203 h 355"/>
                  <a:gd name="T108" fmla="*/ 137 w 313"/>
                  <a:gd name="T109" fmla="*/ 191 h 355"/>
                  <a:gd name="T110" fmla="*/ 173 w 313"/>
                  <a:gd name="T111" fmla="*/ 183 h 355"/>
                  <a:gd name="T112" fmla="*/ 200 w 313"/>
                  <a:gd name="T113" fmla="*/ 171 h 355"/>
                  <a:gd name="T114" fmla="*/ 225 w 313"/>
                  <a:gd name="T115" fmla="*/ 159 h 355"/>
                  <a:gd name="T116" fmla="*/ 245 w 313"/>
                  <a:gd name="T117" fmla="*/ 144 h 355"/>
                  <a:gd name="T118" fmla="*/ 261 w 313"/>
                  <a:gd name="T119" fmla="*/ 131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3" h="355">
                    <a:moveTo>
                      <a:pt x="269" y="119"/>
                    </a:moveTo>
                    <a:lnTo>
                      <a:pt x="273" y="112"/>
                    </a:lnTo>
                    <a:lnTo>
                      <a:pt x="277" y="103"/>
                    </a:lnTo>
                    <a:lnTo>
                      <a:pt x="281" y="95"/>
                    </a:lnTo>
                    <a:lnTo>
                      <a:pt x="281" y="88"/>
                    </a:lnTo>
                    <a:lnTo>
                      <a:pt x="281" y="83"/>
                    </a:lnTo>
                    <a:lnTo>
                      <a:pt x="281" y="75"/>
                    </a:lnTo>
                    <a:lnTo>
                      <a:pt x="281" y="71"/>
                    </a:lnTo>
                    <a:lnTo>
                      <a:pt x="281" y="63"/>
                    </a:lnTo>
                    <a:lnTo>
                      <a:pt x="281" y="56"/>
                    </a:lnTo>
                    <a:lnTo>
                      <a:pt x="277" y="51"/>
                    </a:lnTo>
                    <a:lnTo>
                      <a:pt x="277" y="44"/>
                    </a:lnTo>
                    <a:lnTo>
                      <a:pt x="273" y="39"/>
                    </a:lnTo>
                    <a:lnTo>
                      <a:pt x="265" y="35"/>
                    </a:lnTo>
                    <a:lnTo>
                      <a:pt x="261" y="31"/>
                    </a:lnTo>
                    <a:lnTo>
                      <a:pt x="256" y="27"/>
                    </a:lnTo>
                    <a:lnTo>
                      <a:pt x="249" y="24"/>
                    </a:lnTo>
                    <a:lnTo>
                      <a:pt x="245" y="19"/>
                    </a:lnTo>
                    <a:lnTo>
                      <a:pt x="241" y="19"/>
                    </a:lnTo>
                    <a:lnTo>
                      <a:pt x="233" y="15"/>
                    </a:lnTo>
                    <a:lnTo>
                      <a:pt x="229" y="15"/>
                    </a:lnTo>
                    <a:lnTo>
                      <a:pt x="225" y="15"/>
                    </a:lnTo>
                    <a:lnTo>
                      <a:pt x="217" y="12"/>
                    </a:lnTo>
                    <a:lnTo>
                      <a:pt x="213" y="12"/>
                    </a:lnTo>
                    <a:lnTo>
                      <a:pt x="209" y="15"/>
                    </a:lnTo>
                    <a:lnTo>
                      <a:pt x="205" y="15"/>
                    </a:lnTo>
                    <a:lnTo>
                      <a:pt x="197" y="15"/>
                    </a:lnTo>
                    <a:lnTo>
                      <a:pt x="193" y="15"/>
                    </a:lnTo>
                    <a:lnTo>
                      <a:pt x="189" y="19"/>
                    </a:lnTo>
                    <a:lnTo>
                      <a:pt x="185" y="24"/>
                    </a:lnTo>
                    <a:lnTo>
                      <a:pt x="181" y="27"/>
                    </a:lnTo>
                    <a:lnTo>
                      <a:pt x="177" y="31"/>
                    </a:lnTo>
                    <a:lnTo>
                      <a:pt x="177" y="35"/>
                    </a:lnTo>
                    <a:lnTo>
                      <a:pt x="173" y="39"/>
                    </a:lnTo>
                    <a:lnTo>
                      <a:pt x="173" y="44"/>
                    </a:lnTo>
                    <a:lnTo>
                      <a:pt x="173" y="47"/>
                    </a:lnTo>
                    <a:lnTo>
                      <a:pt x="173" y="51"/>
                    </a:lnTo>
                    <a:lnTo>
                      <a:pt x="173" y="56"/>
                    </a:lnTo>
                    <a:lnTo>
                      <a:pt x="173" y="59"/>
                    </a:lnTo>
                    <a:lnTo>
                      <a:pt x="173" y="63"/>
                    </a:lnTo>
                    <a:lnTo>
                      <a:pt x="173" y="68"/>
                    </a:lnTo>
                    <a:lnTo>
                      <a:pt x="173" y="71"/>
                    </a:lnTo>
                    <a:lnTo>
                      <a:pt x="169" y="71"/>
                    </a:lnTo>
                    <a:lnTo>
                      <a:pt x="169" y="75"/>
                    </a:lnTo>
                    <a:lnTo>
                      <a:pt x="165" y="80"/>
                    </a:lnTo>
                    <a:lnTo>
                      <a:pt x="161" y="80"/>
                    </a:lnTo>
                    <a:lnTo>
                      <a:pt x="161" y="83"/>
                    </a:lnTo>
                    <a:lnTo>
                      <a:pt x="156" y="83"/>
                    </a:lnTo>
                    <a:lnTo>
                      <a:pt x="153" y="83"/>
                    </a:lnTo>
                    <a:lnTo>
                      <a:pt x="149" y="83"/>
                    </a:lnTo>
                    <a:lnTo>
                      <a:pt x="149" y="80"/>
                    </a:lnTo>
                    <a:lnTo>
                      <a:pt x="145" y="80"/>
                    </a:lnTo>
                    <a:lnTo>
                      <a:pt x="141" y="75"/>
                    </a:lnTo>
                    <a:lnTo>
                      <a:pt x="137" y="75"/>
                    </a:lnTo>
                    <a:lnTo>
                      <a:pt x="137" y="71"/>
                    </a:lnTo>
                    <a:lnTo>
                      <a:pt x="133" y="71"/>
                    </a:lnTo>
                    <a:lnTo>
                      <a:pt x="133" y="68"/>
                    </a:lnTo>
                    <a:lnTo>
                      <a:pt x="129" y="63"/>
                    </a:lnTo>
                    <a:lnTo>
                      <a:pt x="129" y="59"/>
                    </a:lnTo>
                    <a:lnTo>
                      <a:pt x="129" y="56"/>
                    </a:lnTo>
                    <a:lnTo>
                      <a:pt x="129" y="51"/>
                    </a:lnTo>
                    <a:lnTo>
                      <a:pt x="133" y="51"/>
                    </a:lnTo>
                    <a:lnTo>
                      <a:pt x="133" y="47"/>
                    </a:lnTo>
                    <a:lnTo>
                      <a:pt x="133" y="44"/>
                    </a:lnTo>
                    <a:lnTo>
                      <a:pt x="137" y="39"/>
                    </a:lnTo>
                    <a:lnTo>
                      <a:pt x="141" y="31"/>
                    </a:lnTo>
                    <a:lnTo>
                      <a:pt x="149" y="24"/>
                    </a:lnTo>
                    <a:lnTo>
                      <a:pt x="153" y="15"/>
                    </a:lnTo>
                    <a:lnTo>
                      <a:pt x="161" y="12"/>
                    </a:lnTo>
                    <a:lnTo>
                      <a:pt x="169" y="7"/>
                    </a:lnTo>
                    <a:lnTo>
                      <a:pt x="177" y="3"/>
                    </a:lnTo>
                    <a:lnTo>
                      <a:pt x="185" y="0"/>
                    </a:lnTo>
                    <a:lnTo>
                      <a:pt x="193" y="0"/>
                    </a:lnTo>
                    <a:lnTo>
                      <a:pt x="205" y="0"/>
                    </a:lnTo>
                    <a:lnTo>
                      <a:pt x="213" y="0"/>
                    </a:lnTo>
                    <a:lnTo>
                      <a:pt x="221" y="0"/>
                    </a:lnTo>
                    <a:lnTo>
                      <a:pt x="229" y="0"/>
                    </a:lnTo>
                    <a:lnTo>
                      <a:pt x="237" y="3"/>
                    </a:lnTo>
                    <a:lnTo>
                      <a:pt x="245" y="3"/>
                    </a:lnTo>
                    <a:lnTo>
                      <a:pt x="253" y="7"/>
                    </a:lnTo>
                    <a:lnTo>
                      <a:pt x="261" y="12"/>
                    </a:lnTo>
                    <a:lnTo>
                      <a:pt x="269" y="19"/>
                    </a:lnTo>
                    <a:lnTo>
                      <a:pt x="281" y="24"/>
                    </a:lnTo>
                    <a:lnTo>
                      <a:pt x="285" y="31"/>
                    </a:lnTo>
                    <a:lnTo>
                      <a:pt x="293" y="39"/>
                    </a:lnTo>
                    <a:lnTo>
                      <a:pt x="297" y="44"/>
                    </a:lnTo>
                    <a:lnTo>
                      <a:pt x="305" y="51"/>
                    </a:lnTo>
                    <a:lnTo>
                      <a:pt x="309" y="59"/>
                    </a:lnTo>
                    <a:lnTo>
                      <a:pt x="309" y="68"/>
                    </a:lnTo>
                    <a:lnTo>
                      <a:pt x="309" y="75"/>
                    </a:lnTo>
                    <a:lnTo>
                      <a:pt x="313" y="83"/>
                    </a:lnTo>
                    <a:lnTo>
                      <a:pt x="313" y="91"/>
                    </a:lnTo>
                    <a:lnTo>
                      <a:pt x="309" y="100"/>
                    </a:lnTo>
                    <a:lnTo>
                      <a:pt x="309" y="107"/>
                    </a:lnTo>
                    <a:lnTo>
                      <a:pt x="309" y="115"/>
                    </a:lnTo>
                    <a:lnTo>
                      <a:pt x="305" y="124"/>
                    </a:lnTo>
                    <a:lnTo>
                      <a:pt x="302" y="131"/>
                    </a:lnTo>
                    <a:lnTo>
                      <a:pt x="297" y="139"/>
                    </a:lnTo>
                    <a:lnTo>
                      <a:pt x="293" y="144"/>
                    </a:lnTo>
                    <a:lnTo>
                      <a:pt x="289" y="147"/>
                    </a:lnTo>
                    <a:lnTo>
                      <a:pt x="285" y="151"/>
                    </a:lnTo>
                    <a:lnTo>
                      <a:pt x="281" y="156"/>
                    </a:lnTo>
                    <a:lnTo>
                      <a:pt x="277" y="159"/>
                    </a:lnTo>
                    <a:lnTo>
                      <a:pt x="273" y="163"/>
                    </a:lnTo>
                    <a:lnTo>
                      <a:pt x="265" y="168"/>
                    </a:lnTo>
                    <a:lnTo>
                      <a:pt x="261" y="171"/>
                    </a:lnTo>
                    <a:lnTo>
                      <a:pt x="253" y="175"/>
                    </a:lnTo>
                    <a:lnTo>
                      <a:pt x="249" y="180"/>
                    </a:lnTo>
                    <a:lnTo>
                      <a:pt x="241" y="183"/>
                    </a:lnTo>
                    <a:lnTo>
                      <a:pt x="237" y="183"/>
                    </a:lnTo>
                    <a:lnTo>
                      <a:pt x="229" y="187"/>
                    </a:lnTo>
                    <a:lnTo>
                      <a:pt x="221" y="187"/>
                    </a:lnTo>
                    <a:lnTo>
                      <a:pt x="213" y="191"/>
                    </a:lnTo>
                    <a:lnTo>
                      <a:pt x="193" y="195"/>
                    </a:lnTo>
                    <a:lnTo>
                      <a:pt x="177" y="200"/>
                    </a:lnTo>
                    <a:lnTo>
                      <a:pt x="161" y="203"/>
                    </a:lnTo>
                    <a:lnTo>
                      <a:pt x="141" y="207"/>
                    </a:lnTo>
                    <a:lnTo>
                      <a:pt x="129" y="212"/>
                    </a:lnTo>
                    <a:lnTo>
                      <a:pt x="113" y="215"/>
                    </a:lnTo>
                    <a:lnTo>
                      <a:pt x="100" y="219"/>
                    </a:lnTo>
                    <a:lnTo>
                      <a:pt x="89" y="224"/>
                    </a:lnTo>
                    <a:lnTo>
                      <a:pt x="81" y="227"/>
                    </a:lnTo>
                    <a:lnTo>
                      <a:pt x="69" y="231"/>
                    </a:lnTo>
                    <a:lnTo>
                      <a:pt x="61" y="236"/>
                    </a:lnTo>
                    <a:lnTo>
                      <a:pt x="53" y="239"/>
                    </a:lnTo>
                    <a:lnTo>
                      <a:pt x="49" y="239"/>
                    </a:lnTo>
                    <a:lnTo>
                      <a:pt x="41" y="243"/>
                    </a:lnTo>
                    <a:lnTo>
                      <a:pt x="37" y="243"/>
                    </a:lnTo>
                    <a:lnTo>
                      <a:pt x="37" y="247"/>
                    </a:lnTo>
                    <a:lnTo>
                      <a:pt x="137" y="307"/>
                    </a:lnTo>
                    <a:lnTo>
                      <a:pt x="141" y="307"/>
                    </a:lnTo>
                    <a:lnTo>
                      <a:pt x="145" y="312"/>
                    </a:lnTo>
                    <a:lnTo>
                      <a:pt x="149" y="312"/>
                    </a:lnTo>
                    <a:lnTo>
                      <a:pt x="153" y="312"/>
                    </a:lnTo>
                    <a:lnTo>
                      <a:pt x="156" y="312"/>
                    </a:lnTo>
                    <a:lnTo>
                      <a:pt x="161" y="312"/>
                    </a:lnTo>
                    <a:lnTo>
                      <a:pt x="165" y="312"/>
                    </a:lnTo>
                    <a:lnTo>
                      <a:pt x="169" y="307"/>
                    </a:lnTo>
                    <a:lnTo>
                      <a:pt x="173" y="307"/>
                    </a:lnTo>
                    <a:lnTo>
                      <a:pt x="181" y="303"/>
                    </a:lnTo>
                    <a:lnTo>
                      <a:pt x="185" y="303"/>
                    </a:lnTo>
                    <a:lnTo>
                      <a:pt x="189" y="299"/>
                    </a:lnTo>
                    <a:lnTo>
                      <a:pt x="193" y="295"/>
                    </a:lnTo>
                    <a:lnTo>
                      <a:pt x="197" y="292"/>
                    </a:lnTo>
                    <a:lnTo>
                      <a:pt x="200" y="287"/>
                    </a:lnTo>
                    <a:lnTo>
                      <a:pt x="205" y="280"/>
                    </a:lnTo>
                    <a:lnTo>
                      <a:pt x="217" y="287"/>
                    </a:lnTo>
                    <a:lnTo>
                      <a:pt x="161" y="355"/>
                    </a:lnTo>
                    <a:lnTo>
                      <a:pt x="0" y="263"/>
                    </a:lnTo>
                    <a:lnTo>
                      <a:pt x="13" y="239"/>
                    </a:lnTo>
                    <a:lnTo>
                      <a:pt x="17" y="236"/>
                    </a:lnTo>
                    <a:lnTo>
                      <a:pt x="25" y="236"/>
                    </a:lnTo>
                    <a:lnTo>
                      <a:pt x="29" y="231"/>
                    </a:lnTo>
                    <a:lnTo>
                      <a:pt x="37" y="227"/>
                    </a:lnTo>
                    <a:lnTo>
                      <a:pt x="41" y="224"/>
                    </a:lnTo>
                    <a:lnTo>
                      <a:pt x="49" y="224"/>
                    </a:lnTo>
                    <a:lnTo>
                      <a:pt x="56" y="219"/>
                    </a:lnTo>
                    <a:lnTo>
                      <a:pt x="65" y="215"/>
                    </a:lnTo>
                    <a:lnTo>
                      <a:pt x="73" y="212"/>
                    </a:lnTo>
                    <a:lnTo>
                      <a:pt x="85" y="212"/>
                    </a:lnTo>
                    <a:lnTo>
                      <a:pt x="93" y="207"/>
                    </a:lnTo>
                    <a:lnTo>
                      <a:pt x="105" y="203"/>
                    </a:lnTo>
                    <a:lnTo>
                      <a:pt x="113" y="200"/>
                    </a:lnTo>
                    <a:lnTo>
                      <a:pt x="125" y="195"/>
                    </a:lnTo>
                    <a:lnTo>
                      <a:pt x="137" y="191"/>
                    </a:lnTo>
                    <a:lnTo>
                      <a:pt x="153" y="187"/>
                    </a:lnTo>
                    <a:lnTo>
                      <a:pt x="161" y="187"/>
                    </a:lnTo>
                    <a:lnTo>
                      <a:pt x="173" y="183"/>
                    </a:lnTo>
                    <a:lnTo>
                      <a:pt x="185" y="180"/>
                    </a:lnTo>
                    <a:lnTo>
                      <a:pt x="193" y="175"/>
                    </a:lnTo>
                    <a:lnTo>
                      <a:pt x="200" y="171"/>
                    </a:lnTo>
                    <a:lnTo>
                      <a:pt x="209" y="168"/>
                    </a:lnTo>
                    <a:lnTo>
                      <a:pt x="217" y="163"/>
                    </a:lnTo>
                    <a:lnTo>
                      <a:pt x="225" y="159"/>
                    </a:lnTo>
                    <a:lnTo>
                      <a:pt x="233" y="156"/>
                    </a:lnTo>
                    <a:lnTo>
                      <a:pt x="241" y="151"/>
                    </a:lnTo>
                    <a:lnTo>
                      <a:pt x="245" y="144"/>
                    </a:lnTo>
                    <a:lnTo>
                      <a:pt x="253" y="139"/>
                    </a:lnTo>
                    <a:lnTo>
                      <a:pt x="256" y="136"/>
                    </a:lnTo>
                    <a:lnTo>
                      <a:pt x="261" y="131"/>
                    </a:lnTo>
                    <a:lnTo>
                      <a:pt x="265" y="124"/>
                    </a:lnTo>
                    <a:lnTo>
                      <a:pt x="269" y="119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" name="Freeform 110"/>
              <p:cNvSpPr>
                <a:spLocks noEditPoints="1" noChangeArrowheads="1"/>
              </p:cNvSpPr>
              <p:nvPr/>
            </p:nvSpPr>
            <p:spPr bwMode="auto">
              <a:xfrm>
                <a:off x="3835" y="1494"/>
                <a:ext cx="64" cy="81"/>
              </a:xfrm>
              <a:custGeom>
                <a:avLst/>
                <a:gdLst>
                  <a:gd name="T0" fmla="*/ 196 w 256"/>
                  <a:gd name="T1" fmla="*/ 20 h 324"/>
                  <a:gd name="T2" fmla="*/ 172 w 256"/>
                  <a:gd name="T3" fmla="*/ 25 h 324"/>
                  <a:gd name="T4" fmla="*/ 148 w 256"/>
                  <a:gd name="T5" fmla="*/ 37 h 324"/>
                  <a:gd name="T6" fmla="*/ 116 w 256"/>
                  <a:gd name="T7" fmla="*/ 64 h 324"/>
                  <a:gd name="T8" fmla="*/ 92 w 256"/>
                  <a:gd name="T9" fmla="*/ 100 h 324"/>
                  <a:gd name="T10" fmla="*/ 64 w 256"/>
                  <a:gd name="T11" fmla="*/ 144 h 324"/>
                  <a:gd name="T12" fmla="*/ 40 w 256"/>
                  <a:gd name="T13" fmla="*/ 188 h 324"/>
                  <a:gd name="T14" fmla="*/ 33 w 256"/>
                  <a:gd name="T15" fmla="*/ 228 h 324"/>
                  <a:gd name="T16" fmla="*/ 28 w 256"/>
                  <a:gd name="T17" fmla="*/ 261 h 324"/>
                  <a:gd name="T18" fmla="*/ 36 w 256"/>
                  <a:gd name="T19" fmla="*/ 284 h 324"/>
                  <a:gd name="T20" fmla="*/ 48 w 256"/>
                  <a:gd name="T21" fmla="*/ 300 h 324"/>
                  <a:gd name="T22" fmla="*/ 68 w 256"/>
                  <a:gd name="T23" fmla="*/ 305 h 324"/>
                  <a:gd name="T24" fmla="*/ 92 w 256"/>
                  <a:gd name="T25" fmla="*/ 296 h 324"/>
                  <a:gd name="T26" fmla="*/ 120 w 256"/>
                  <a:gd name="T27" fmla="*/ 281 h 324"/>
                  <a:gd name="T28" fmla="*/ 148 w 256"/>
                  <a:gd name="T29" fmla="*/ 249 h 324"/>
                  <a:gd name="T30" fmla="*/ 176 w 256"/>
                  <a:gd name="T31" fmla="*/ 208 h 324"/>
                  <a:gd name="T32" fmla="*/ 200 w 256"/>
                  <a:gd name="T33" fmla="*/ 164 h 324"/>
                  <a:gd name="T34" fmla="*/ 220 w 256"/>
                  <a:gd name="T35" fmla="*/ 120 h 324"/>
                  <a:gd name="T36" fmla="*/ 228 w 256"/>
                  <a:gd name="T37" fmla="*/ 84 h 324"/>
                  <a:gd name="T38" fmla="*/ 228 w 256"/>
                  <a:gd name="T39" fmla="*/ 56 h 324"/>
                  <a:gd name="T40" fmla="*/ 220 w 256"/>
                  <a:gd name="T41" fmla="*/ 32 h 324"/>
                  <a:gd name="T42" fmla="*/ 40 w 256"/>
                  <a:gd name="T43" fmla="*/ 312 h 324"/>
                  <a:gd name="T44" fmla="*/ 16 w 256"/>
                  <a:gd name="T45" fmla="*/ 293 h 324"/>
                  <a:gd name="T46" fmla="*/ 4 w 256"/>
                  <a:gd name="T47" fmla="*/ 261 h 324"/>
                  <a:gd name="T48" fmla="*/ 0 w 256"/>
                  <a:gd name="T49" fmla="*/ 224 h 324"/>
                  <a:gd name="T50" fmla="*/ 8 w 256"/>
                  <a:gd name="T51" fmla="*/ 176 h 324"/>
                  <a:gd name="T52" fmla="*/ 28 w 256"/>
                  <a:gd name="T53" fmla="*/ 128 h 324"/>
                  <a:gd name="T54" fmla="*/ 60 w 256"/>
                  <a:gd name="T55" fmla="*/ 76 h 324"/>
                  <a:gd name="T56" fmla="*/ 92 w 256"/>
                  <a:gd name="T57" fmla="*/ 40 h 324"/>
                  <a:gd name="T58" fmla="*/ 128 w 256"/>
                  <a:gd name="T59" fmla="*/ 13 h 324"/>
                  <a:gd name="T60" fmla="*/ 164 w 256"/>
                  <a:gd name="T61" fmla="*/ 0 h 324"/>
                  <a:gd name="T62" fmla="*/ 196 w 256"/>
                  <a:gd name="T63" fmla="*/ 0 h 324"/>
                  <a:gd name="T64" fmla="*/ 224 w 256"/>
                  <a:gd name="T65" fmla="*/ 16 h 324"/>
                  <a:gd name="T66" fmla="*/ 243 w 256"/>
                  <a:gd name="T67" fmla="*/ 40 h 324"/>
                  <a:gd name="T68" fmla="*/ 256 w 256"/>
                  <a:gd name="T69" fmla="*/ 72 h 324"/>
                  <a:gd name="T70" fmla="*/ 256 w 256"/>
                  <a:gd name="T71" fmla="*/ 116 h 324"/>
                  <a:gd name="T72" fmla="*/ 240 w 256"/>
                  <a:gd name="T73" fmla="*/ 161 h 324"/>
                  <a:gd name="T74" fmla="*/ 216 w 256"/>
                  <a:gd name="T75" fmla="*/ 212 h 324"/>
                  <a:gd name="T76" fmla="*/ 184 w 256"/>
                  <a:gd name="T77" fmla="*/ 261 h 324"/>
                  <a:gd name="T78" fmla="*/ 152 w 256"/>
                  <a:gd name="T79" fmla="*/ 293 h 324"/>
                  <a:gd name="T80" fmla="*/ 116 w 256"/>
                  <a:gd name="T81" fmla="*/ 316 h 324"/>
                  <a:gd name="T82" fmla="*/ 80 w 256"/>
                  <a:gd name="T83" fmla="*/ 324 h 324"/>
                  <a:gd name="T84" fmla="*/ 52 w 256"/>
                  <a:gd name="T85" fmla="*/ 316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324">
                    <a:moveTo>
                      <a:pt x="208" y="25"/>
                    </a:moveTo>
                    <a:lnTo>
                      <a:pt x="204" y="20"/>
                    </a:lnTo>
                    <a:lnTo>
                      <a:pt x="196" y="20"/>
                    </a:lnTo>
                    <a:lnTo>
                      <a:pt x="187" y="20"/>
                    </a:lnTo>
                    <a:lnTo>
                      <a:pt x="180" y="20"/>
                    </a:lnTo>
                    <a:lnTo>
                      <a:pt x="172" y="25"/>
                    </a:lnTo>
                    <a:lnTo>
                      <a:pt x="164" y="25"/>
                    </a:lnTo>
                    <a:lnTo>
                      <a:pt x="156" y="32"/>
                    </a:lnTo>
                    <a:lnTo>
                      <a:pt x="148" y="37"/>
                    </a:lnTo>
                    <a:lnTo>
                      <a:pt x="136" y="44"/>
                    </a:lnTo>
                    <a:lnTo>
                      <a:pt x="128" y="52"/>
                    </a:lnTo>
                    <a:lnTo>
                      <a:pt x="116" y="64"/>
                    </a:lnTo>
                    <a:lnTo>
                      <a:pt x="108" y="76"/>
                    </a:lnTo>
                    <a:lnTo>
                      <a:pt x="100" y="84"/>
                    </a:lnTo>
                    <a:lnTo>
                      <a:pt x="92" y="100"/>
                    </a:lnTo>
                    <a:lnTo>
                      <a:pt x="80" y="112"/>
                    </a:lnTo>
                    <a:lnTo>
                      <a:pt x="72" y="128"/>
                    </a:lnTo>
                    <a:lnTo>
                      <a:pt x="64" y="144"/>
                    </a:lnTo>
                    <a:lnTo>
                      <a:pt x="56" y="161"/>
                    </a:lnTo>
                    <a:lnTo>
                      <a:pt x="48" y="176"/>
                    </a:lnTo>
                    <a:lnTo>
                      <a:pt x="40" y="188"/>
                    </a:lnTo>
                    <a:lnTo>
                      <a:pt x="36" y="200"/>
                    </a:lnTo>
                    <a:lnTo>
                      <a:pt x="33" y="216"/>
                    </a:lnTo>
                    <a:lnTo>
                      <a:pt x="33" y="228"/>
                    </a:lnTo>
                    <a:lnTo>
                      <a:pt x="28" y="240"/>
                    </a:lnTo>
                    <a:lnTo>
                      <a:pt x="28" y="249"/>
                    </a:lnTo>
                    <a:lnTo>
                      <a:pt x="28" y="261"/>
                    </a:lnTo>
                    <a:lnTo>
                      <a:pt x="28" y="268"/>
                    </a:lnTo>
                    <a:lnTo>
                      <a:pt x="33" y="276"/>
                    </a:lnTo>
                    <a:lnTo>
                      <a:pt x="36" y="284"/>
                    </a:lnTo>
                    <a:lnTo>
                      <a:pt x="40" y="293"/>
                    </a:lnTo>
                    <a:lnTo>
                      <a:pt x="44" y="296"/>
                    </a:lnTo>
                    <a:lnTo>
                      <a:pt x="48" y="300"/>
                    </a:lnTo>
                    <a:lnTo>
                      <a:pt x="56" y="305"/>
                    </a:lnTo>
                    <a:lnTo>
                      <a:pt x="64" y="305"/>
                    </a:lnTo>
                    <a:lnTo>
                      <a:pt x="68" y="305"/>
                    </a:lnTo>
                    <a:lnTo>
                      <a:pt x="76" y="305"/>
                    </a:lnTo>
                    <a:lnTo>
                      <a:pt x="84" y="300"/>
                    </a:lnTo>
                    <a:lnTo>
                      <a:pt x="92" y="296"/>
                    </a:lnTo>
                    <a:lnTo>
                      <a:pt x="104" y="293"/>
                    </a:lnTo>
                    <a:lnTo>
                      <a:pt x="112" y="288"/>
                    </a:lnTo>
                    <a:lnTo>
                      <a:pt x="120" y="281"/>
                    </a:lnTo>
                    <a:lnTo>
                      <a:pt x="128" y="268"/>
                    </a:lnTo>
                    <a:lnTo>
                      <a:pt x="136" y="261"/>
                    </a:lnTo>
                    <a:lnTo>
                      <a:pt x="148" y="249"/>
                    </a:lnTo>
                    <a:lnTo>
                      <a:pt x="156" y="237"/>
                    </a:lnTo>
                    <a:lnTo>
                      <a:pt x="164" y="224"/>
                    </a:lnTo>
                    <a:lnTo>
                      <a:pt x="176" y="208"/>
                    </a:lnTo>
                    <a:lnTo>
                      <a:pt x="184" y="193"/>
                    </a:lnTo>
                    <a:lnTo>
                      <a:pt x="192" y="176"/>
                    </a:lnTo>
                    <a:lnTo>
                      <a:pt x="200" y="164"/>
                    </a:lnTo>
                    <a:lnTo>
                      <a:pt x="208" y="149"/>
                    </a:lnTo>
                    <a:lnTo>
                      <a:pt x="212" y="137"/>
                    </a:lnTo>
                    <a:lnTo>
                      <a:pt x="220" y="120"/>
                    </a:lnTo>
                    <a:lnTo>
                      <a:pt x="220" y="108"/>
                    </a:lnTo>
                    <a:lnTo>
                      <a:pt x="224" y="96"/>
                    </a:lnTo>
                    <a:lnTo>
                      <a:pt x="228" y="84"/>
                    </a:lnTo>
                    <a:lnTo>
                      <a:pt x="228" y="76"/>
                    </a:lnTo>
                    <a:lnTo>
                      <a:pt x="228" y="64"/>
                    </a:lnTo>
                    <a:lnTo>
                      <a:pt x="228" y="56"/>
                    </a:lnTo>
                    <a:lnTo>
                      <a:pt x="228" y="49"/>
                    </a:lnTo>
                    <a:lnTo>
                      <a:pt x="224" y="40"/>
                    </a:lnTo>
                    <a:lnTo>
                      <a:pt x="220" y="32"/>
                    </a:lnTo>
                    <a:lnTo>
                      <a:pt x="216" y="28"/>
                    </a:lnTo>
                    <a:lnTo>
                      <a:pt x="208" y="25"/>
                    </a:lnTo>
                    <a:close/>
                    <a:moveTo>
                      <a:pt x="40" y="312"/>
                    </a:moveTo>
                    <a:lnTo>
                      <a:pt x="33" y="308"/>
                    </a:lnTo>
                    <a:lnTo>
                      <a:pt x="24" y="300"/>
                    </a:lnTo>
                    <a:lnTo>
                      <a:pt x="16" y="293"/>
                    </a:lnTo>
                    <a:lnTo>
                      <a:pt x="12" y="284"/>
                    </a:lnTo>
                    <a:lnTo>
                      <a:pt x="8" y="272"/>
                    </a:lnTo>
                    <a:lnTo>
                      <a:pt x="4" y="261"/>
                    </a:lnTo>
                    <a:lnTo>
                      <a:pt x="0" y="249"/>
                    </a:lnTo>
                    <a:lnTo>
                      <a:pt x="0" y="237"/>
                    </a:lnTo>
                    <a:lnTo>
                      <a:pt x="0" y="224"/>
                    </a:lnTo>
                    <a:lnTo>
                      <a:pt x="0" y="208"/>
                    </a:lnTo>
                    <a:lnTo>
                      <a:pt x="4" y="193"/>
                    </a:lnTo>
                    <a:lnTo>
                      <a:pt x="8" y="176"/>
                    </a:lnTo>
                    <a:lnTo>
                      <a:pt x="12" y="161"/>
                    </a:lnTo>
                    <a:lnTo>
                      <a:pt x="20" y="144"/>
                    </a:lnTo>
                    <a:lnTo>
                      <a:pt x="28" y="128"/>
                    </a:lnTo>
                    <a:lnTo>
                      <a:pt x="40" y="108"/>
                    </a:lnTo>
                    <a:lnTo>
                      <a:pt x="48" y="93"/>
                    </a:lnTo>
                    <a:lnTo>
                      <a:pt x="60" y="76"/>
                    </a:lnTo>
                    <a:lnTo>
                      <a:pt x="68" y="64"/>
                    </a:lnTo>
                    <a:lnTo>
                      <a:pt x="80" y="52"/>
                    </a:lnTo>
                    <a:lnTo>
                      <a:pt x="92" y="40"/>
                    </a:lnTo>
                    <a:lnTo>
                      <a:pt x="104" y="32"/>
                    </a:lnTo>
                    <a:lnTo>
                      <a:pt x="116" y="20"/>
                    </a:lnTo>
                    <a:lnTo>
                      <a:pt x="128" y="13"/>
                    </a:lnTo>
                    <a:lnTo>
                      <a:pt x="140" y="8"/>
                    </a:lnTo>
                    <a:lnTo>
                      <a:pt x="152" y="5"/>
                    </a:lnTo>
                    <a:lnTo>
                      <a:pt x="164" y="0"/>
                    </a:lnTo>
                    <a:lnTo>
                      <a:pt x="172" y="0"/>
                    </a:lnTo>
                    <a:lnTo>
                      <a:pt x="184" y="0"/>
                    </a:lnTo>
                    <a:lnTo>
                      <a:pt x="196" y="0"/>
                    </a:lnTo>
                    <a:lnTo>
                      <a:pt x="204" y="5"/>
                    </a:lnTo>
                    <a:lnTo>
                      <a:pt x="216" y="8"/>
                    </a:lnTo>
                    <a:lnTo>
                      <a:pt x="224" y="16"/>
                    </a:lnTo>
                    <a:lnTo>
                      <a:pt x="232" y="25"/>
                    </a:lnTo>
                    <a:lnTo>
                      <a:pt x="240" y="32"/>
                    </a:lnTo>
                    <a:lnTo>
                      <a:pt x="243" y="40"/>
                    </a:lnTo>
                    <a:lnTo>
                      <a:pt x="248" y="52"/>
                    </a:lnTo>
                    <a:lnTo>
                      <a:pt x="252" y="60"/>
                    </a:lnTo>
                    <a:lnTo>
                      <a:pt x="256" y="72"/>
                    </a:lnTo>
                    <a:lnTo>
                      <a:pt x="256" y="88"/>
                    </a:lnTo>
                    <a:lnTo>
                      <a:pt x="256" y="100"/>
                    </a:lnTo>
                    <a:lnTo>
                      <a:pt x="256" y="116"/>
                    </a:lnTo>
                    <a:lnTo>
                      <a:pt x="252" y="128"/>
                    </a:lnTo>
                    <a:lnTo>
                      <a:pt x="248" y="144"/>
                    </a:lnTo>
                    <a:lnTo>
                      <a:pt x="240" y="161"/>
                    </a:lnTo>
                    <a:lnTo>
                      <a:pt x="236" y="176"/>
                    </a:lnTo>
                    <a:lnTo>
                      <a:pt x="228" y="193"/>
                    </a:lnTo>
                    <a:lnTo>
                      <a:pt x="216" y="212"/>
                    </a:lnTo>
                    <a:lnTo>
                      <a:pt x="208" y="228"/>
                    </a:lnTo>
                    <a:lnTo>
                      <a:pt x="196" y="244"/>
                    </a:lnTo>
                    <a:lnTo>
                      <a:pt x="184" y="261"/>
                    </a:lnTo>
                    <a:lnTo>
                      <a:pt x="176" y="272"/>
                    </a:lnTo>
                    <a:lnTo>
                      <a:pt x="164" y="284"/>
                    </a:lnTo>
                    <a:lnTo>
                      <a:pt x="152" y="293"/>
                    </a:lnTo>
                    <a:lnTo>
                      <a:pt x="140" y="300"/>
                    </a:lnTo>
                    <a:lnTo>
                      <a:pt x="128" y="308"/>
                    </a:lnTo>
                    <a:lnTo>
                      <a:pt x="116" y="316"/>
                    </a:lnTo>
                    <a:lnTo>
                      <a:pt x="104" y="320"/>
                    </a:lnTo>
                    <a:lnTo>
                      <a:pt x="92" y="320"/>
                    </a:lnTo>
                    <a:lnTo>
                      <a:pt x="80" y="324"/>
                    </a:lnTo>
                    <a:lnTo>
                      <a:pt x="72" y="324"/>
                    </a:lnTo>
                    <a:lnTo>
                      <a:pt x="60" y="320"/>
                    </a:lnTo>
                    <a:lnTo>
                      <a:pt x="52" y="316"/>
                    </a:lnTo>
                    <a:lnTo>
                      <a:pt x="40" y="31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" name="Freeform 111"/>
              <p:cNvSpPr>
                <a:spLocks noChangeArrowheads="1"/>
              </p:cNvSpPr>
              <p:nvPr/>
            </p:nvSpPr>
            <p:spPr bwMode="auto">
              <a:xfrm>
                <a:off x="3967" y="1610"/>
                <a:ext cx="72" cy="83"/>
              </a:xfrm>
              <a:custGeom>
                <a:avLst/>
                <a:gdLst>
                  <a:gd name="T0" fmla="*/ 288 w 288"/>
                  <a:gd name="T1" fmla="*/ 32 h 332"/>
                  <a:gd name="T2" fmla="*/ 96 w 288"/>
                  <a:gd name="T3" fmla="*/ 264 h 332"/>
                  <a:gd name="T4" fmla="*/ 92 w 288"/>
                  <a:gd name="T5" fmla="*/ 264 h 332"/>
                  <a:gd name="T6" fmla="*/ 92 w 288"/>
                  <a:gd name="T7" fmla="*/ 268 h 332"/>
                  <a:gd name="T8" fmla="*/ 88 w 288"/>
                  <a:gd name="T9" fmla="*/ 272 h 332"/>
                  <a:gd name="T10" fmla="*/ 88 w 288"/>
                  <a:gd name="T11" fmla="*/ 276 h 332"/>
                  <a:gd name="T12" fmla="*/ 88 w 288"/>
                  <a:gd name="T13" fmla="*/ 280 h 332"/>
                  <a:gd name="T14" fmla="*/ 88 w 288"/>
                  <a:gd name="T15" fmla="*/ 284 h 332"/>
                  <a:gd name="T16" fmla="*/ 88 w 288"/>
                  <a:gd name="T17" fmla="*/ 288 h 332"/>
                  <a:gd name="T18" fmla="*/ 88 w 288"/>
                  <a:gd name="T19" fmla="*/ 292 h 332"/>
                  <a:gd name="T20" fmla="*/ 92 w 288"/>
                  <a:gd name="T21" fmla="*/ 296 h 332"/>
                  <a:gd name="T22" fmla="*/ 92 w 288"/>
                  <a:gd name="T23" fmla="*/ 300 h 332"/>
                  <a:gd name="T24" fmla="*/ 96 w 288"/>
                  <a:gd name="T25" fmla="*/ 304 h 332"/>
                  <a:gd name="T26" fmla="*/ 100 w 288"/>
                  <a:gd name="T27" fmla="*/ 309 h 332"/>
                  <a:gd name="T28" fmla="*/ 104 w 288"/>
                  <a:gd name="T29" fmla="*/ 312 h 332"/>
                  <a:gd name="T30" fmla="*/ 117 w 288"/>
                  <a:gd name="T31" fmla="*/ 324 h 332"/>
                  <a:gd name="T32" fmla="*/ 112 w 288"/>
                  <a:gd name="T33" fmla="*/ 332 h 332"/>
                  <a:gd name="T34" fmla="*/ 0 w 288"/>
                  <a:gd name="T35" fmla="*/ 240 h 332"/>
                  <a:gd name="T36" fmla="*/ 8 w 288"/>
                  <a:gd name="T37" fmla="*/ 232 h 332"/>
                  <a:gd name="T38" fmla="*/ 20 w 288"/>
                  <a:gd name="T39" fmla="*/ 240 h 332"/>
                  <a:gd name="T40" fmla="*/ 24 w 288"/>
                  <a:gd name="T41" fmla="*/ 244 h 332"/>
                  <a:gd name="T42" fmla="*/ 28 w 288"/>
                  <a:gd name="T43" fmla="*/ 248 h 332"/>
                  <a:gd name="T44" fmla="*/ 32 w 288"/>
                  <a:gd name="T45" fmla="*/ 248 h 332"/>
                  <a:gd name="T46" fmla="*/ 36 w 288"/>
                  <a:gd name="T47" fmla="*/ 253 h 332"/>
                  <a:gd name="T48" fmla="*/ 40 w 288"/>
                  <a:gd name="T49" fmla="*/ 253 h 332"/>
                  <a:gd name="T50" fmla="*/ 44 w 288"/>
                  <a:gd name="T51" fmla="*/ 253 h 332"/>
                  <a:gd name="T52" fmla="*/ 48 w 288"/>
                  <a:gd name="T53" fmla="*/ 256 h 332"/>
                  <a:gd name="T54" fmla="*/ 52 w 288"/>
                  <a:gd name="T55" fmla="*/ 253 h 332"/>
                  <a:gd name="T56" fmla="*/ 56 w 288"/>
                  <a:gd name="T57" fmla="*/ 253 h 332"/>
                  <a:gd name="T58" fmla="*/ 60 w 288"/>
                  <a:gd name="T59" fmla="*/ 253 h 332"/>
                  <a:gd name="T60" fmla="*/ 64 w 288"/>
                  <a:gd name="T61" fmla="*/ 248 h 332"/>
                  <a:gd name="T62" fmla="*/ 68 w 288"/>
                  <a:gd name="T63" fmla="*/ 244 h 332"/>
                  <a:gd name="T64" fmla="*/ 71 w 288"/>
                  <a:gd name="T65" fmla="*/ 240 h 332"/>
                  <a:gd name="T66" fmla="*/ 224 w 288"/>
                  <a:gd name="T67" fmla="*/ 60 h 332"/>
                  <a:gd name="T68" fmla="*/ 224 w 288"/>
                  <a:gd name="T69" fmla="*/ 56 h 332"/>
                  <a:gd name="T70" fmla="*/ 227 w 288"/>
                  <a:gd name="T71" fmla="*/ 53 h 332"/>
                  <a:gd name="T72" fmla="*/ 227 w 288"/>
                  <a:gd name="T73" fmla="*/ 48 h 332"/>
                  <a:gd name="T74" fmla="*/ 227 w 288"/>
                  <a:gd name="T75" fmla="*/ 44 h 332"/>
                  <a:gd name="T76" fmla="*/ 227 w 288"/>
                  <a:gd name="T77" fmla="*/ 41 h 332"/>
                  <a:gd name="T78" fmla="*/ 224 w 288"/>
                  <a:gd name="T79" fmla="*/ 41 h 332"/>
                  <a:gd name="T80" fmla="*/ 224 w 288"/>
                  <a:gd name="T81" fmla="*/ 36 h 332"/>
                  <a:gd name="T82" fmla="*/ 224 w 288"/>
                  <a:gd name="T83" fmla="*/ 32 h 332"/>
                  <a:gd name="T84" fmla="*/ 220 w 288"/>
                  <a:gd name="T85" fmla="*/ 32 h 332"/>
                  <a:gd name="T86" fmla="*/ 192 w 288"/>
                  <a:gd name="T87" fmla="*/ 8 h 332"/>
                  <a:gd name="T88" fmla="*/ 200 w 288"/>
                  <a:gd name="T89" fmla="*/ 0 h 332"/>
                  <a:gd name="T90" fmla="*/ 212 w 288"/>
                  <a:gd name="T91" fmla="*/ 12 h 332"/>
                  <a:gd name="T92" fmla="*/ 220 w 288"/>
                  <a:gd name="T93" fmla="*/ 16 h 332"/>
                  <a:gd name="T94" fmla="*/ 224 w 288"/>
                  <a:gd name="T95" fmla="*/ 16 h 332"/>
                  <a:gd name="T96" fmla="*/ 227 w 288"/>
                  <a:gd name="T97" fmla="*/ 20 h 332"/>
                  <a:gd name="T98" fmla="*/ 232 w 288"/>
                  <a:gd name="T99" fmla="*/ 24 h 332"/>
                  <a:gd name="T100" fmla="*/ 236 w 288"/>
                  <a:gd name="T101" fmla="*/ 24 h 332"/>
                  <a:gd name="T102" fmla="*/ 240 w 288"/>
                  <a:gd name="T103" fmla="*/ 28 h 332"/>
                  <a:gd name="T104" fmla="*/ 244 w 288"/>
                  <a:gd name="T105" fmla="*/ 28 h 332"/>
                  <a:gd name="T106" fmla="*/ 248 w 288"/>
                  <a:gd name="T107" fmla="*/ 28 h 332"/>
                  <a:gd name="T108" fmla="*/ 252 w 288"/>
                  <a:gd name="T109" fmla="*/ 32 h 332"/>
                  <a:gd name="T110" fmla="*/ 256 w 288"/>
                  <a:gd name="T111" fmla="*/ 32 h 332"/>
                  <a:gd name="T112" fmla="*/ 260 w 288"/>
                  <a:gd name="T113" fmla="*/ 32 h 332"/>
                  <a:gd name="T114" fmla="*/ 264 w 288"/>
                  <a:gd name="T115" fmla="*/ 32 h 332"/>
                  <a:gd name="T116" fmla="*/ 268 w 288"/>
                  <a:gd name="T117" fmla="*/ 32 h 332"/>
                  <a:gd name="T118" fmla="*/ 276 w 288"/>
                  <a:gd name="T119" fmla="*/ 28 h 332"/>
                  <a:gd name="T120" fmla="*/ 280 w 288"/>
                  <a:gd name="T121" fmla="*/ 28 h 332"/>
                  <a:gd name="T122" fmla="*/ 288 w 288"/>
                  <a:gd name="T123" fmla="*/ 3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8" h="332">
                    <a:moveTo>
                      <a:pt x="288" y="32"/>
                    </a:moveTo>
                    <a:lnTo>
                      <a:pt x="96" y="264"/>
                    </a:lnTo>
                    <a:lnTo>
                      <a:pt x="92" y="264"/>
                    </a:lnTo>
                    <a:lnTo>
                      <a:pt x="92" y="268"/>
                    </a:lnTo>
                    <a:lnTo>
                      <a:pt x="88" y="272"/>
                    </a:lnTo>
                    <a:lnTo>
                      <a:pt x="88" y="276"/>
                    </a:lnTo>
                    <a:lnTo>
                      <a:pt x="88" y="280"/>
                    </a:lnTo>
                    <a:lnTo>
                      <a:pt x="88" y="284"/>
                    </a:lnTo>
                    <a:lnTo>
                      <a:pt x="88" y="288"/>
                    </a:lnTo>
                    <a:lnTo>
                      <a:pt x="88" y="292"/>
                    </a:lnTo>
                    <a:lnTo>
                      <a:pt x="92" y="296"/>
                    </a:lnTo>
                    <a:lnTo>
                      <a:pt x="92" y="300"/>
                    </a:lnTo>
                    <a:lnTo>
                      <a:pt x="96" y="304"/>
                    </a:lnTo>
                    <a:lnTo>
                      <a:pt x="100" y="309"/>
                    </a:lnTo>
                    <a:lnTo>
                      <a:pt x="104" y="312"/>
                    </a:lnTo>
                    <a:lnTo>
                      <a:pt x="117" y="324"/>
                    </a:lnTo>
                    <a:lnTo>
                      <a:pt x="112" y="332"/>
                    </a:lnTo>
                    <a:lnTo>
                      <a:pt x="0" y="240"/>
                    </a:lnTo>
                    <a:lnTo>
                      <a:pt x="8" y="232"/>
                    </a:lnTo>
                    <a:lnTo>
                      <a:pt x="20" y="240"/>
                    </a:lnTo>
                    <a:lnTo>
                      <a:pt x="24" y="244"/>
                    </a:lnTo>
                    <a:lnTo>
                      <a:pt x="28" y="248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0" y="253"/>
                    </a:lnTo>
                    <a:lnTo>
                      <a:pt x="44" y="253"/>
                    </a:lnTo>
                    <a:lnTo>
                      <a:pt x="48" y="256"/>
                    </a:lnTo>
                    <a:lnTo>
                      <a:pt x="52" y="253"/>
                    </a:lnTo>
                    <a:lnTo>
                      <a:pt x="56" y="253"/>
                    </a:lnTo>
                    <a:lnTo>
                      <a:pt x="60" y="253"/>
                    </a:lnTo>
                    <a:lnTo>
                      <a:pt x="64" y="248"/>
                    </a:lnTo>
                    <a:lnTo>
                      <a:pt x="68" y="244"/>
                    </a:lnTo>
                    <a:lnTo>
                      <a:pt x="71" y="240"/>
                    </a:lnTo>
                    <a:lnTo>
                      <a:pt x="224" y="60"/>
                    </a:lnTo>
                    <a:lnTo>
                      <a:pt x="224" y="56"/>
                    </a:lnTo>
                    <a:lnTo>
                      <a:pt x="227" y="53"/>
                    </a:lnTo>
                    <a:lnTo>
                      <a:pt x="227" y="48"/>
                    </a:lnTo>
                    <a:lnTo>
                      <a:pt x="227" y="44"/>
                    </a:lnTo>
                    <a:lnTo>
                      <a:pt x="227" y="41"/>
                    </a:lnTo>
                    <a:lnTo>
                      <a:pt x="224" y="41"/>
                    </a:lnTo>
                    <a:lnTo>
                      <a:pt x="224" y="36"/>
                    </a:lnTo>
                    <a:lnTo>
                      <a:pt x="224" y="32"/>
                    </a:lnTo>
                    <a:lnTo>
                      <a:pt x="220" y="32"/>
                    </a:lnTo>
                    <a:lnTo>
                      <a:pt x="192" y="8"/>
                    </a:lnTo>
                    <a:lnTo>
                      <a:pt x="200" y="0"/>
                    </a:lnTo>
                    <a:lnTo>
                      <a:pt x="212" y="12"/>
                    </a:lnTo>
                    <a:lnTo>
                      <a:pt x="220" y="16"/>
                    </a:lnTo>
                    <a:lnTo>
                      <a:pt x="224" y="16"/>
                    </a:lnTo>
                    <a:lnTo>
                      <a:pt x="227" y="20"/>
                    </a:lnTo>
                    <a:lnTo>
                      <a:pt x="232" y="24"/>
                    </a:lnTo>
                    <a:lnTo>
                      <a:pt x="236" y="24"/>
                    </a:lnTo>
                    <a:lnTo>
                      <a:pt x="240" y="28"/>
                    </a:lnTo>
                    <a:lnTo>
                      <a:pt x="244" y="28"/>
                    </a:lnTo>
                    <a:lnTo>
                      <a:pt x="248" y="28"/>
                    </a:lnTo>
                    <a:lnTo>
                      <a:pt x="252" y="32"/>
                    </a:lnTo>
                    <a:lnTo>
                      <a:pt x="256" y="32"/>
                    </a:lnTo>
                    <a:lnTo>
                      <a:pt x="260" y="32"/>
                    </a:lnTo>
                    <a:lnTo>
                      <a:pt x="264" y="32"/>
                    </a:lnTo>
                    <a:lnTo>
                      <a:pt x="268" y="32"/>
                    </a:lnTo>
                    <a:lnTo>
                      <a:pt x="276" y="28"/>
                    </a:lnTo>
                    <a:lnTo>
                      <a:pt x="280" y="28"/>
                    </a:lnTo>
                    <a:lnTo>
                      <a:pt x="288" y="3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" name="Freeform 112"/>
              <p:cNvSpPr>
                <a:spLocks noChangeArrowheads="1"/>
              </p:cNvSpPr>
              <p:nvPr/>
            </p:nvSpPr>
            <p:spPr bwMode="auto">
              <a:xfrm>
                <a:off x="4017" y="1649"/>
                <a:ext cx="75" cy="80"/>
              </a:xfrm>
              <a:custGeom>
                <a:avLst/>
                <a:gdLst>
                  <a:gd name="T0" fmla="*/ 160 w 300"/>
                  <a:gd name="T1" fmla="*/ 304 h 320"/>
                  <a:gd name="T2" fmla="*/ 124 w 300"/>
                  <a:gd name="T3" fmla="*/ 316 h 320"/>
                  <a:gd name="T4" fmla="*/ 84 w 300"/>
                  <a:gd name="T5" fmla="*/ 316 h 320"/>
                  <a:gd name="T6" fmla="*/ 48 w 300"/>
                  <a:gd name="T7" fmla="*/ 300 h 320"/>
                  <a:gd name="T8" fmla="*/ 20 w 300"/>
                  <a:gd name="T9" fmla="*/ 272 h 320"/>
                  <a:gd name="T10" fmla="*/ 4 w 300"/>
                  <a:gd name="T11" fmla="*/ 244 h 320"/>
                  <a:gd name="T12" fmla="*/ 0 w 300"/>
                  <a:gd name="T13" fmla="*/ 212 h 320"/>
                  <a:gd name="T14" fmla="*/ 8 w 300"/>
                  <a:gd name="T15" fmla="*/ 188 h 320"/>
                  <a:gd name="T16" fmla="*/ 20 w 300"/>
                  <a:gd name="T17" fmla="*/ 176 h 320"/>
                  <a:gd name="T18" fmla="*/ 32 w 300"/>
                  <a:gd name="T19" fmla="*/ 172 h 320"/>
                  <a:gd name="T20" fmla="*/ 48 w 300"/>
                  <a:gd name="T21" fmla="*/ 176 h 320"/>
                  <a:gd name="T22" fmla="*/ 56 w 300"/>
                  <a:gd name="T23" fmla="*/ 188 h 320"/>
                  <a:gd name="T24" fmla="*/ 52 w 300"/>
                  <a:gd name="T25" fmla="*/ 204 h 320"/>
                  <a:gd name="T26" fmla="*/ 44 w 300"/>
                  <a:gd name="T27" fmla="*/ 216 h 320"/>
                  <a:gd name="T28" fmla="*/ 32 w 300"/>
                  <a:gd name="T29" fmla="*/ 220 h 320"/>
                  <a:gd name="T30" fmla="*/ 20 w 300"/>
                  <a:gd name="T31" fmla="*/ 232 h 320"/>
                  <a:gd name="T32" fmla="*/ 24 w 300"/>
                  <a:gd name="T33" fmla="*/ 248 h 320"/>
                  <a:gd name="T34" fmla="*/ 32 w 300"/>
                  <a:gd name="T35" fmla="*/ 264 h 320"/>
                  <a:gd name="T36" fmla="*/ 44 w 300"/>
                  <a:gd name="T37" fmla="*/ 280 h 320"/>
                  <a:gd name="T38" fmla="*/ 73 w 300"/>
                  <a:gd name="T39" fmla="*/ 296 h 320"/>
                  <a:gd name="T40" fmla="*/ 100 w 300"/>
                  <a:gd name="T41" fmla="*/ 296 h 320"/>
                  <a:gd name="T42" fmla="*/ 127 w 300"/>
                  <a:gd name="T43" fmla="*/ 284 h 320"/>
                  <a:gd name="T44" fmla="*/ 156 w 300"/>
                  <a:gd name="T45" fmla="*/ 260 h 320"/>
                  <a:gd name="T46" fmla="*/ 173 w 300"/>
                  <a:gd name="T47" fmla="*/ 232 h 320"/>
                  <a:gd name="T48" fmla="*/ 180 w 300"/>
                  <a:gd name="T49" fmla="*/ 200 h 320"/>
                  <a:gd name="T50" fmla="*/ 168 w 300"/>
                  <a:gd name="T51" fmla="*/ 172 h 320"/>
                  <a:gd name="T52" fmla="*/ 136 w 300"/>
                  <a:gd name="T53" fmla="*/ 140 h 320"/>
                  <a:gd name="T54" fmla="*/ 168 w 300"/>
                  <a:gd name="T55" fmla="*/ 144 h 320"/>
                  <a:gd name="T56" fmla="*/ 200 w 300"/>
                  <a:gd name="T57" fmla="*/ 153 h 320"/>
                  <a:gd name="T58" fmla="*/ 224 w 300"/>
                  <a:gd name="T59" fmla="*/ 148 h 320"/>
                  <a:gd name="T60" fmla="*/ 248 w 300"/>
                  <a:gd name="T61" fmla="*/ 132 h 320"/>
                  <a:gd name="T62" fmla="*/ 264 w 300"/>
                  <a:gd name="T63" fmla="*/ 108 h 320"/>
                  <a:gd name="T64" fmla="*/ 273 w 300"/>
                  <a:gd name="T65" fmla="*/ 84 h 320"/>
                  <a:gd name="T66" fmla="*/ 273 w 300"/>
                  <a:gd name="T67" fmla="*/ 60 h 320"/>
                  <a:gd name="T68" fmla="*/ 256 w 300"/>
                  <a:gd name="T69" fmla="*/ 36 h 320"/>
                  <a:gd name="T70" fmla="*/ 240 w 300"/>
                  <a:gd name="T71" fmla="*/ 24 h 320"/>
                  <a:gd name="T72" fmla="*/ 224 w 300"/>
                  <a:gd name="T73" fmla="*/ 16 h 320"/>
                  <a:gd name="T74" fmla="*/ 208 w 300"/>
                  <a:gd name="T75" fmla="*/ 16 h 320"/>
                  <a:gd name="T76" fmla="*/ 192 w 300"/>
                  <a:gd name="T77" fmla="*/ 28 h 320"/>
                  <a:gd name="T78" fmla="*/ 184 w 300"/>
                  <a:gd name="T79" fmla="*/ 41 h 320"/>
                  <a:gd name="T80" fmla="*/ 180 w 300"/>
                  <a:gd name="T81" fmla="*/ 53 h 320"/>
                  <a:gd name="T82" fmla="*/ 168 w 300"/>
                  <a:gd name="T83" fmla="*/ 60 h 320"/>
                  <a:gd name="T84" fmla="*/ 160 w 300"/>
                  <a:gd name="T85" fmla="*/ 60 h 320"/>
                  <a:gd name="T86" fmla="*/ 148 w 300"/>
                  <a:gd name="T87" fmla="*/ 53 h 320"/>
                  <a:gd name="T88" fmla="*/ 148 w 300"/>
                  <a:gd name="T89" fmla="*/ 36 h 320"/>
                  <a:gd name="T90" fmla="*/ 156 w 300"/>
                  <a:gd name="T91" fmla="*/ 20 h 320"/>
                  <a:gd name="T92" fmla="*/ 180 w 300"/>
                  <a:gd name="T93" fmla="*/ 4 h 320"/>
                  <a:gd name="T94" fmla="*/ 208 w 300"/>
                  <a:gd name="T95" fmla="*/ 0 h 320"/>
                  <a:gd name="T96" fmla="*/ 240 w 300"/>
                  <a:gd name="T97" fmla="*/ 8 h 320"/>
                  <a:gd name="T98" fmla="*/ 268 w 300"/>
                  <a:gd name="T99" fmla="*/ 24 h 320"/>
                  <a:gd name="T100" fmla="*/ 288 w 300"/>
                  <a:gd name="T101" fmla="*/ 53 h 320"/>
                  <a:gd name="T102" fmla="*/ 300 w 300"/>
                  <a:gd name="T103" fmla="*/ 84 h 320"/>
                  <a:gd name="T104" fmla="*/ 296 w 300"/>
                  <a:gd name="T105" fmla="*/ 116 h 320"/>
                  <a:gd name="T106" fmla="*/ 284 w 300"/>
                  <a:gd name="T107" fmla="*/ 140 h 320"/>
                  <a:gd name="T108" fmla="*/ 260 w 300"/>
                  <a:gd name="T109" fmla="*/ 160 h 320"/>
                  <a:gd name="T110" fmla="*/ 240 w 300"/>
                  <a:gd name="T111" fmla="*/ 172 h 320"/>
                  <a:gd name="T112" fmla="*/ 212 w 300"/>
                  <a:gd name="T113" fmla="*/ 172 h 320"/>
                  <a:gd name="T114" fmla="*/ 184 w 300"/>
                  <a:gd name="T115" fmla="*/ 164 h 320"/>
                  <a:gd name="T116" fmla="*/ 200 w 300"/>
                  <a:gd name="T117" fmla="*/ 200 h 320"/>
                  <a:gd name="T118" fmla="*/ 200 w 300"/>
                  <a:gd name="T119" fmla="*/ 236 h 320"/>
                  <a:gd name="T120" fmla="*/ 196 w 300"/>
                  <a:gd name="T121" fmla="*/ 264 h 320"/>
                  <a:gd name="T122" fmla="*/ 180 w 300"/>
                  <a:gd name="T123" fmla="*/ 284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0" h="320">
                    <a:moveTo>
                      <a:pt x="180" y="284"/>
                    </a:moveTo>
                    <a:lnTo>
                      <a:pt x="173" y="292"/>
                    </a:lnTo>
                    <a:lnTo>
                      <a:pt x="168" y="300"/>
                    </a:lnTo>
                    <a:lnTo>
                      <a:pt x="160" y="304"/>
                    </a:lnTo>
                    <a:lnTo>
                      <a:pt x="152" y="309"/>
                    </a:lnTo>
                    <a:lnTo>
                      <a:pt x="144" y="312"/>
                    </a:lnTo>
                    <a:lnTo>
                      <a:pt x="136" y="316"/>
                    </a:lnTo>
                    <a:lnTo>
                      <a:pt x="124" y="316"/>
                    </a:lnTo>
                    <a:lnTo>
                      <a:pt x="116" y="320"/>
                    </a:lnTo>
                    <a:lnTo>
                      <a:pt x="104" y="320"/>
                    </a:lnTo>
                    <a:lnTo>
                      <a:pt x="96" y="320"/>
                    </a:lnTo>
                    <a:lnTo>
                      <a:pt x="84" y="316"/>
                    </a:lnTo>
                    <a:lnTo>
                      <a:pt x="76" y="312"/>
                    </a:lnTo>
                    <a:lnTo>
                      <a:pt x="64" y="309"/>
                    </a:lnTo>
                    <a:lnTo>
                      <a:pt x="56" y="304"/>
                    </a:lnTo>
                    <a:lnTo>
                      <a:pt x="48" y="300"/>
                    </a:lnTo>
                    <a:lnTo>
                      <a:pt x="36" y="292"/>
                    </a:lnTo>
                    <a:lnTo>
                      <a:pt x="32" y="284"/>
                    </a:lnTo>
                    <a:lnTo>
                      <a:pt x="24" y="280"/>
                    </a:lnTo>
                    <a:lnTo>
                      <a:pt x="20" y="272"/>
                    </a:lnTo>
                    <a:lnTo>
                      <a:pt x="17" y="264"/>
                    </a:lnTo>
                    <a:lnTo>
                      <a:pt x="12" y="256"/>
                    </a:lnTo>
                    <a:lnTo>
                      <a:pt x="8" y="253"/>
                    </a:lnTo>
                    <a:lnTo>
                      <a:pt x="4" y="244"/>
                    </a:lnTo>
                    <a:lnTo>
                      <a:pt x="0" y="236"/>
                    </a:lnTo>
                    <a:lnTo>
                      <a:pt x="0" y="228"/>
                    </a:lnTo>
                    <a:lnTo>
                      <a:pt x="0" y="220"/>
                    </a:lnTo>
                    <a:lnTo>
                      <a:pt x="0" y="212"/>
                    </a:lnTo>
                    <a:lnTo>
                      <a:pt x="0" y="209"/>
                    </a:lnTo>
                    <a:lnTo>
                      <a:pt x="4" y="200"/>
                    </a:lnTo>
                    <a:lnTo>
                      <a:pt x="4" y="197"/>
                    </a:lnTo>
                    <a:lnTo>
                      <a:pt x="8" y="188"/>
                    </a:lnTo>
                    <a:lnTo>
                      <a:pt x="12" y="184"/>
                    </a:lnTo>
                    <a:lnTo>
                      <a:pt x="12" y="180"/>
                    </a:lnTo>
                    <a:lnTo>
                      <a:pt x="17" y="180"/>
                    </a:lnTo>
                    <a:lnTo>
                      <a:pt x="20" y="176"/>
                    </a:lnTo>
                    <a:lnTo>
                      <a:pt x="24" y="176"/>
                    </a:lnTo>
                    <a:lnTo>
                      <a:pt x="24" y="172"/>
                    </a:lnTo>
                    <a:lnTo>
                      <a:pt x="27" y="172"/>
                    </a:lnTo>
                    <a:lnTo>
                      <a:pt x="32" y="172"/>
                    </a:lnTo>
                    <a:lnTo>
                      <a:pt x="36" y="172"/>
                    </a:lnTo>
                    <a:lnTo>
                      <a:pt x="40" y="172"/>
                    </a:lnTo>
                    <a:lnTo>
                      <a:pt x="44" y="172"/>
                    </a:lnTo>
                    <a:lnTo>
                      <a:pt x="48" y="176"/>
                    </a:lnTo>
                    <a:lnTo>
                      <a:pt x="52" y="176"/>
                    </a:lnTo>
                    <a:lnTo>
                      <a:pt x="52" y="180"/>
                    </a:lnTo>
                    <a:lnTo>
                      <a:pt x="56" y="184"/>
                    </a:lnTo>
                    <a:lnTo>
                      <a:pt x="56" y="188"/>
                    </a:lnTo>
                    <a:lnTo>
                      <a:pt x="56" y="192"/>
                    </a:lnTo>
                    <a:lnTo>
                      <a:pt x="56" y="197"/>
                    </a:lnTo>
                    <a:lnTo>
                      <a:pt x="56" y="200"/>
                    </a:lnTo>
                    <a:lnTo>
                      <a:pt x="52" y="204"/>
                    </a:lnTo>
                    <a:lnTo>
                      <a:pt x="52" y="209"/>
                    </a:lnTo>
                    <a:lnTo>
                      <a:pt x="48" y="212"/>
                    </a:lnTo>
                    <a:lnTo>
                      <a:pt x="44" y="212"/>
                    </a:lnTo>
                    <a:lnTo>
                      <a:pt x="44" y="216"/>
                    </a:lnTo>
                    <a:lnTo>
                      <a:pt x="40" y="216"/>
                    </a:lnTo>
                    <a:lnTo>
                      <a:pt x="40" y="220"/>
                    </a:lnTo>
                    <a:lnTo>
                      <a:pt x="36" y="220"/>
                    </a:lnTo>
                    <a:lnTo>
                      <a:pt x="32" y="220"/>
                    </a:lnTo>
                    <a:lnTo>
                      <a:pt x="27" y="224"/>
                    </a:lnTo>
                    <a:lnTo>
                      <a:pt x="24" y="228"/>
                    </a:lnTo>
                    <a:lnTo>
                      <a:pt x="24" y="232"/>
                    </a:lnTo>
                    <a:lnTo>
                      <a:pt x="20" y="232"/>
                    </a:lnTo>
                    <a:lnTo>
                      <a:pt x="20" y="236"/>
                    </a:lnTo>
                    <a:lnTo>
                      <a:pt x="20" y="240"/>
                    </a:lnTo>
                    <a:lnTo>
                      <a:pt x="20" y="244"/>
                    </a:lnTo>
                    <a:lnTo>
                      <a:pt x="24" y="248"/>
                    </a:lnTo>
                    <a:lnTo>
                      <a:pt x="24" y="253"/>
                    </a:lnTo>
                    <a:lnTo>
                      <a:pt x="24" y="256"/>
                    </a:lnTo>
                    <a:lnTo>
                      <a:pt x="27" y="260"/>
                    </a:lnTo>
                    <a:lnTo>
                      <a:pt x="32" y="264"/>
                    </a:lnTo>
                    <a:lnTo>
                      <a:pt x="36" y="268"/>
                    </a:lnTo>
                    <a:lnTo>
                      <a:pt x="36" y="272"/>
                    </a:lnTo>
                    <a:lnTo>
                      <a:pt x="40" y="276"/>
                    </a:lnTo>
                    <a:lnTo>
                      <a:pt x="44" y="280"/>
                    </a:lnTo>
                    <a:lnTo>
                      <a:pt x="52" y="284"/>
                    </a:lnTo>
                    <a:lnTo>
                      <a:pt x="56" y="288"/>
                    </a:lnTo>
                    <a:lnTo>
                      <a:pt x="64" y="292"/>
                    </a:lnTo>
                    <a:lnTo>
                      <a:pt x="73" y="296"/>
                    </a:lnTo>
                    <a:lnTo>
                      <a:pt x="80" y="296"/>
                    </a:lnTo>
                    <a:lnTo>
                      <a:pt x="84" y="296"/>
                    </a:lnTo>
                    <a:lnTo>
                      <a:pt x="92" y="296"/>
                    </a:lnTo>
                    <a:lnTo>
                      <a:pt x="100" y="296"/>
                    </a:lnTo>
                    <a:lnTo>
                      <a:pt x="104" y="296"/>
                    </a:lnTo>
                    <a:lnTo>
                      <a:pt x="112" y="292"/>
                    </a:lnTo>
                    <a:lnTo>
                      <a:pt x="120" y="288"/>
                    </a:lnTo>
                    <a:lnTo>
                      <a:pt x="127" y="284"/>
                    </a:lnTo>
                    <a:lnTo>
                      <a:pt x="132" y="280"/>
                    </a:lnTo>
                    <a:lnTo>
                      <a:pt x="140" y="276"/>
                    </a:lnTo>
                    <a:lnTo>
                      <a:pt x="148" y="268"/>
                    </a:lnTo>
                    <a:lnTo>
                      <a:pt x="156" y="260"/>
                    </a:lnTo>
                    <a:lnTo>
                      <a:pt x="160" y="253"/>
                    </a:lnTo>
                    <a:lnTo>
                      <a:pt x="168" y="244"/>
                    </a:lnTo>
                    <a:lnTo>
                      <a:pt x="168" y="240"/>
                    </a:lnTo>
                    <a:lnTo>
                      <a:pt x="173" y="232"/>
                    </a:lnTo>
                    <a:lnTo>
                      <a:pt x="176" y="224"/>
                    </a:lnTo>
                    <a:lnTo>
                      <a:pt x="176" y="216"/>
                    </a:lnTo>
                    <a:lnTo>
                      <a:pt x="180" y="209"/>
                    </a:lnTo>
                    <a:lnTo>
                      <a:pt x="180" y="200"/>
                    </a:lnTo>
                    <a:lnTo>
                      <a:pt x="176" y="197"/>
                    </a:lnTo>
                    <a:lnTo>
                      <a:pt x="176" y="188"/>
                    </a:lnTo>
                    <a:lnTo>
                      <a:pt x="173" y="180"/>
                    </a:lnTo>
                    <a:lnTo>
                      <a:pt x="168" y="172"/>
                    </a:lnTo>
                    <a:lnTo>
                      <a:pt x="164" y="164"/>
                    </a:lnTo>
                    <a:lnTo>
                      <a:pt x="156" y="156"/>
                    </a:lnTo>
                    <a:lnTo>
                      <a:pt x="148" y="148"/>
                    </a:lnTo>
                    <a:lnTo>
                      <a:pt x="136" y="140"/>
                    </a:lnTo>
                    <a:lnTo>
                      <a:pt x="148" y="128"/>
                    </a:lnTo>
                    <a:lnTo>
                      <a:pt x="156" y="136"/>
                    </a:lnTo>
                    <a:lnTo>
                      <a:pt x="160" y="140"/>
                    </a:lnTo>
                    <a:lnTo>
                      <a:pt x="168" y="144"/>
                    </a:lnTo>
                    <a:lnTo>
                      <a:pt x="176" y="148"/>
                    </a:lnTo>
                    <a:lnTo>
                      <a:pt x="184" y="153"/>
                    </a:lnTo>
                    <a:lnTo>
                      <a:pt x="192" y="153"/>
                    </a:lnTo>
                    <a:lnTo>
                      <a:pt x="200" y="153"/>
                    </a:lnTo>
                    <a:lnTo>
                      <a:pt x="204" y="153"/>
                    </a:lnTo>
                    <a:lnTo>
                      <a:pt x="212" y="153"/>
                    </a:lnTo>
                    <a:lnTo>
                      <a:pt x="216" y="153"/>
                    </a:lnTo>
                    <a:lnTo>
                      <a:pt x="224" y="148"/>
                    </a:lnTo>
                    <a:lnTo>
                      <a:pt x="229" y="144"/>
                    </a:lnTo>
                    <a:lnTo>
                      <a:pt x="236" y="140"/>
                    </a:lnTo>
                    <a:lnTo>
                      <a:pt x="240" y="136"/>
                    </a:lnTo>
                    <a:lnTo>
                      <a:pt x="248" y="132"/>
                    </a:lnTo>
                    <a:lnTo>
                      <a:pt x="252" y="124"/>
                    </a:lnTo>
                    <a:lnTo>
                      <a:pt x="256" y="120"/>
                    </a:lnTo>
                    <a:lnTo>
                      <a:pt x="260" y="112"/>
                    </a:lnTo>
                    <a:lnTo>
                      <a:pt x="264" y="108"/>
                    </a:lnTo>
                    <a:lnTo>
                      <a:pt x="268" y="100"/>
                    </a:lnTo>
                    <a:lnTo>
                      <a:pt x="268" y="97"/>
                    </a:lnTo>
                    <a:lnTo>
                      <a:pt x="273" y="88"/>
                    </a:lnTo>
                    <a:lnTo>
                      <a:pt x="273" y="84"/>
                    </a:lnTo>
                    <a:lnTo>
                      <a:pt x="273" y="76"/>
                    </a:lnTo>
                    <a:lnTo>
                      <a:pt x="273" y="72"/>
                    </a:lnTo>
                    <a:lnTo>
                      <a:pt x="273" y="64"/>
                    </a:lnTo>
                    <a:lnTo>
                      <a:pt x="273" y="60"/>
                    </a:lnTo>
                    <a:lnTo>
                      <a:pt x="268" y="53"/>
                    </a:lnTo>
                    <a:lnTo>
                      <a:pt x="264" y="48"/>
                    </a:lnTo>
                    <a:lnTo>
                      <a:pt x="260" y="41"/>
                    </a:lnTo>
                    <a:lnTo>
                      <a:pt x="256" y="36"/>
                    </a:lnTo>
                    <a:lnTo>
                      <a:pt x="252" y="32"/>
                    </a:lnTo>
                    <a:lnTo>
                      <a:pt x="248" y="28"/>
                    </a:lnTo>
                    <a:lnTo>
                      <a:pt x="244" y="28"/>
                    </a:lnTo>
                    <a:lnTo>
                      <a:pt x="240" y="24"/>
                    </a:lnTo>
                    <a:lnTo>
                      <a:pt x="236" y="20"/>
                    </a:lnTo>
                    <a:lnTo>
                      <a:pt x="232" y="20"/>
                    </a:lnTo>
                    <a:lnTo>
                      <a:pt x="229" y="20"/>
                    </a:lnTo>
                    <a:lnTo>
                      <a:pt x="224" y="16"/>
                    </a:lnTo>
                    <a:lnTo>
                      <a:pt x="220" y="16"/>
                    </a:lnTo>
                    <a:lnTo>
                      <a:pt x="216" y="16"/>
                    </a:lnTo>
                    <a:lnTo>
                      <a:pt x="212" y="16"/>
                    </a:lnTo>
                    <a:lnTo>
                      <a:pt x="208" y="16"/>
                    </a:lnTo>
                    <a:lnTo>
                      <a:pt x="204" y="16"/>
                    </a:lnTo>
                    <a:lnTo>
                      <a:pt x="200" y="20"/>
                    </a:lnTo>
                    <a:lnTo>
                      <a:pt x="196" y="24"/>
                    </a:lnTo>
                    <a:lnTo>
                      <a:pt x="192" y="28"/>
                    </a:lnTo>
                    <a:lnTo>
                      <a:pt x="192" y="32"/>
                    </a:lnTo>
                    <a:lnTo>
                      <a:pt x="188" y="36"/>
                    </a:lnTo>
                    <a:lnTo>
                      <a:pt x="188" y="41"/>
                    </a:lnTo>
                    <a:lnTo>
                      <a:pt x="184" y="41"/>
                    </a:lnTo>
                    <a:lnTo>
                      <a:pt x="184" y="44"/>
                    </a:lnTo>
                    <a:lnTo>
                      <a:pt x="184" y="48"/>
                    </a:lnTo>
                    <a:lnTo>
                      <a:pt x="184" y="53"/>
                    </a:lnTo>
                    <a:lnTo>
                      <a:pt x="180" y="53"/>
                    </a:lnTo>
                    <a:lnTo>
                      <a:pt x="180" y="56"/>
                    </a:lnTo>
                    <a:lnTo>
                      <a:pt x="176" y="60"/>
                    </a:lnTo>
                    <a:lnTo>
                      <a:pt x="173" y="60"/>
                    </a:lnTo>
                    <a:lnTo>
                      <a:pt x="168" y="60"/>
                    </a:lnTo>
                    <a:lnTo>
                      <a:pt x="168" y="64"/>
                    </a:lnTo>
                    <a:lnTo>
                      <a:pt x="164" y="64"/>
                    </a:lnTo>
                    <a:lnTo>
                      <a:pt x="164" y="60"/>
                    </a:lnTo>
                    <a:lnTo>
                      <a:pt x="160" y="60"/>
                    </a:lnTo>
                    <a:lnTo>
                      <a:pt x="156" y="60"/>
                    </a:lnTo>
                    <a:lnTo>
                      <a:pt x="156" y="56"/>
                    </a:lnTo>
                    <a:lnTo>
                      <a:pt x="152" y="56"/>
                    </a:lnTo>
                    <a:lnTo>
                      <a:pt x="148" y="53"/>
                    </a:lnTo>
                    <a:lnTo>
                      <a:pt x="148" y="48"/>
                    </a:lnTo>
                    <a:lnTo>
                      <a:pt x="148" y="44"/>
                    </a:lnTo>
                    <a:lnTo>
                      <a:pt x="148" y="41"/>
                    </a:lnTo>
                    <a:lnTo>
                      <a:pt x="148" y="36"/>
                    </a:lnTo>
                    <a:lnTo>
                      <a:pt x="148" y="32"/>
                    </a:lnTo>
                    <a:lnTo>
                      <a:pt x="152" y="28"/>
                    </a:lnTo>
                    <a:lnTo>
                      <a:pt x="156" y="24"/>
                    </a:lnTo>
                    <a:lnTo>
                      <a:pt x="156" y="20"/>
                    </a:lnTo>
                    <a:lnTo>
                      <a:pt x="160" y="16"/>
                    </a:lnTo>
                    <a:lnTo>
                      <a:pt x="168" y="12"/>
                    </a:lnTo>
                    <a:lnTo>
                      <a:pt x="173" y="8"/>
                    </a:lnTo>
                    <a:lnTo>
                      <a:pt x="180" y="4"/>
                    </a:lnTo>
                    <a:lnTo>
                      <a:pt x="184" y="4"/>
                    </a:lnTo>
                    <a:lnTo>
                      <a:pt x="192" y="4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6" y="4"/>
                    </a:lnTo>
                    <a:lnTo>
                      <a:pt x="224" y="4"/>
                    </a:lnTo>
                    <a:lnTo>
                      <a:pt x="232" y="4"/>
                    </a:lnTo>
                    <a:lnTo>
                      <a:pt x="240" y="8"/>
                    </a:lnTo>
                    <a:lnTo>
                      <a:pt x="244" y="12"/>
                    </a:lnTo>
                    <a:lnTo>
                      <a:pt x="252" y="16"/>
                    </a:lnTo>
                    <a:lnTo>
                      <a:pt x="260" y="20"/>
                    </a:lnTo>
                    <a:lnTo>
                      <a:pt x="268" y="24"/>
                    </a:lnTo>
                    <a:lnTo>
                      <a:pt x="273" y="32"/>
                    </a:lnTo>
                    <a:lnTo>
                      <a:pt x="280" y="41"/>
                    </a:lnTo>
                    <a:lnTo>
                      <a:pt x="284" y="44"/>
                    </a:lnTo>
                    <a:lnTo>
                      <a:pt x="288" y="53"/>
                    </a:lnTo>
                    <a:lnTo>
                      <a:pt x="292" y="60"/>
                    </a:lnTo>
                    <a:lnTo>
                      <a:pt x="296" y="68"/>
                    </a:lnTo>
                    <a:lnTo>
                      <a:pt x="296" y="76"/>
                    </a:lnTo>
                    <a:lnTo>
                      <a:pt x="300" y="84"/>
                    </a:lnTo>
                    <a:lnTo>
                      <a:pt x="300" y="97"/>
                    </a:lnTo>
                    <a:lnTo>
                      <a:pt x="296" y="100"/>
                    </a:lnTo>
                    <a:lnTo>
                      <a:pt x="296" y="108"/>
                    </a:lnTo>
                    <a:lnTo>
                      <a:pt x="296" y="116"/>
                    </a:lnTo>
                    <a:lnTo>
                      <a:pt x="292" y="124"/>
                    </a:lnTo>
                    <a:lnTo>
                      <a:pt x="292" y="128"/>
                    </a:lnTo>
                    <a:lnTo>
                      <a:pt x="288" y="136"/>
                    </a:lnTo>
                    <a:lnTo>
                      <a:pt x="284" y="140"/>
                    </a:lnTo>
                    <a:lnTo>
                      <a:pt x="280" y="148"/>
                    </a:lnTo>
                    <a:lnTo>
                      <a:pt x="273" y="153"/>
                    </a:lnTo>
                    <a:lnTo>
                      <a:pt x="268" y="156"/>
                    </a:lnTo>
                    <a:lnTo>
                      <a:pt x="260" y="160"/>
                    </a:lnTo>
                    <a:lnTo>
                      <a:pt x="256" y="164"/>
                    </a:lnTo>
                    <a:lnTo>
                      <a:pt x="252" y="168"/>
                    </a:lnTo>
                    <a:lnTo>
                      <a:pt x="244" y="168"/>
                    </a:lnTo>
                    <a:lnTo>
                      <a:pt x="240" y="172"/>
                    </a:lnTo>
                    <a:lnTo>
                      <a:pt x="232" y="172"/>
                    </a:lnTo>
                    <a:lnTo>
                      <a:pt x="224" y="172"/>
                    </a:lnTo>
                    <a:lnTo>
                      <a:pt x="220" y="172"/>
                    </a:lnTo>
                    <a:lnTo>
                      <a:pt x="212" y="172"/>
                    </a:lnTo>
                    <a:lnTo>
                      <a:pt x="204" y="172"/>
                    </a:lnTo>
                    <a:lnTo>
                      <a:pt x="200" y="168"/>
                    </a:lnTo>
                    <a:lnTo>
                      <a:pt x="192" y="168"/>
                    </a:lnTo>
                    <a:lnTo>
                      <a:pt x="184" y="164"/>
                    </a:lnTo>
                    <a:lnTo>
                      <a:pt x="188" y="176"/>
                    </a:lnTo>
                    <a:lnTo>
                      <a:pt x="192" y="184"/>
                    </a:lnTo>
                    <a:lnTo>
                      <a:pt x="196" y="192"/>
                    </a:lnTo>
                    <a:lnTo>
                      <a:pt x="200" y="200"/>
                    </a:lnTo>
                    <a:lnTo>
                      <a:pt x="200" y="212"/>
                    </a:lnTo>
                    <a:lnTo>
                      <a:pt x="204" y="220"/>
                    </a:lnTo>
                    <a:lnTo>
                      <a:pt x="204" y="228"/>
                    </a:lnTo>
                    <a:lnTo>
                      <a:pt x="200" y="236"/>
                    </a:lnTo>
                    <a:lnTo>
                      <a:pt x="200" y="244"/>
                    </a:lnTo>
                    <a:lnTo>
                      <a:pt x="200" y="248"/>
                    </a:lnTo>
                    <a:lnTo>
                      <a:pt x="196" y="256"/>
                    </a:lnTo>
                    <a:lnTo>
                      <a:pt x="196" y="264"/>
                    </a:lnTo>
                    <a:lnTo>
                      <a:pt x="192" y="268"/>
                    </a:lnTo>
                    <a:lnTo>
                      <a:pt x="188" y="276"/>
                    </a:lnTo>
                    <a:lnTo>
                      <a:pt x="184" y="280"/>
                    </a:lnTo>
                    <a:lnTo>
                      <a:pt x="180" y="28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" name="Freeform 113"/>
              <p:cNvSpPr>
                <a:spLocks noEditPoints="1" noChangeArrowheads="1"/>
              </p:cNvSpPr>
              <p:nvPr/>
            </p:nvSpPr>
            <p:spPr bwMode="auto">
              <a:xfrm>
                <a:off x="4070" y="1693"/>
                <a:ext cx="70" cy="76"/>
              </a:xfrm>
              <a:custGeom>
                <a:avLst/>
                <a:gdLst>
                  <a:gd name="T0" fmla="*/ 232 w 280"/>
                  <a:gd name="T1" fmla="*/ 24 h 304"/>
                  <a:gd name="T2" fmla="*/ 208 w 280"/>
                  <a:gd name="T3" fmla="*/ 24 h 304"/>
                  <a:gd name="T4" fmla="*/ 180 w 280"/>
                  <a:gd name="T5" fmla="*/ 33 h 304"/>
                  <a:gd name="T6" fmla="*/ 148 w 280"/>
                  <a:gd name="T7" fmla="*/ 56 h 304"/>
                  <a:gd name="T8" fmla="*/ 112 w 280"/>
                  <a:gd name="T9" fmla="*/ 84 h 304"/>
                  <a:gd name="T10" fmla="*/ 80 w 280"/>
                  <a:gd name="T11" fmla="*/ 124 h 304"/>
                  <a:gd name="T12" fmla="*/ 48 w 280"/>
                  <a:gd name="T13" fmla="*/ 164 h 304"/>
                  <a:gd name="T14" fmla="*/ 32 w 280"/>
                  <a:gd name="T15" fmla="*/ 200 h 304"/>
                  <a:gd name="T16" fmla="*/ 24 w 280"/>
                  <a:gd name="T17" fmla="*/ 232 h 304"/>
                  <a:gd name="T18" fmla="*/ 28 w 280"/>
                  <a:gd name="T19" fmla="*/ 256 h 304"/>
                  <a:gd name="T20" fmla="*/ 36 w 280"/>
                  <a:gd name="T21" fmla="*/ 272 h 304"/>
                  <a:gd name="T22" fmla="*/ 56 w 280"/>
                  <a:gd name="T23" fmla="*/ 284 h 304"/>
                  <a:gd name="T24" fmla="*/ 80 w 280"/>
                  <a:gd name="T25" fmla="*/ 280 h 304"/>
                  <a:gd name="T26" fmla="*/ 112 w 280"/>
                  <a:gd name="T27" fmla="*/ 268 h 304"/>
                  <a:gd name="T28" fmla="*/ 144 w 280"/>
                  <a:gd name="T29" fmla="*/ 243 h 304"/>
                  <a:gd name="T30" fmla="*/ 176 w 280"/>
                  <a:gd name="T31" fmla="*/ 208 h 304"/>
                  <a:gd name="T32" fmla="*/ 212 w 280"/>
                  <a:gd name="T33" fmla="*/ 168 h 304"/>
                  <a:gd name="T34" fmla="*/ 236 w 280"/>
                  <a:gd name="T35" fmla="*/ 128 h 304"/>
                  <a:gd name="T36" fmla="*/ 252 w 280"/>
                  <a:gd name="T37" fmla="*/ 96 h 304"/>
                  <a:gd name="T38" fmla="*/ 256 w 280"/>
                  <a:gd name="T39" fmla="*/ 64 h 304"/>
                  <a:gd name="T40" fmla="*/ 252 w 280"/>
                  <a:gd name="T41" fmla="*/ 44 h 304"/>
                  <a:gd name="T42" fmla="*/ 28 w 280"/>
                  <a:gd name="T43" fmla="*/ 288 h 304"/>
                  <a:gd name="T44" fmla="*/ 8 w 280"/>
                  <a:gd name="T45" fmla="*/ 260 h 304"/>
                  <a:gd name="T46" fmla="*/ 0 w 280"/>
                  <a:gd name="T47" fmla="*/ 228 h 304"/>
                  <a:gd name="T48" fmla="*/ 4 w 280"/>
                  <a:gd name="T49" fmla="*/ 187 h 304"/>
                  <a:gd name="T50" fmla="*/ 20 w 280"/>
                  <a:gd name="T51" fmla="*/ 148 h 304"/>
                  <a:gd name="T52" fmla="*/ 48 w 280"/>
                  <a:gd name="T53" fmla="*/ 100 h 304"/>
                  <a:gd name="T54" fmla="*/ 88 w 280"/>
                  <a:gd name="T55" fmla="*/ 56 h 304"/>
                  <a:gd name="T56" fmla="*/ 124 w 280"/>
                  <a:gd name="T57" fmla="*/ 28 h 304"/>
                  <a:gd name="T58" fmla="*/ 164 w 280"/>
                  <a:gd name="T59" fmla="*/ 8 h 304"/>
                  <a:gd name="T60" fmla="*/ 200 w 280"/>
                  <a:gd name="T61" fmla="*/ 0 h 304"/>
                  <a:gd name="T62" fmla="*/ 232 w 280"/>
                  <a:gd name="T63" fmla="*/ 8 h 304"/>
                  <a:gd name="T64" fmla="*/ 260 w 280"/>
                  <a:gd name="T65" fmla="*/ 24 h 304"/>
                  <a:gd name="T66" fmla="*/ 276 w 280"/>
                  <a:gd name="T67" fmla="*/ 52 h 304"/>
                  <a:gd name="T68" fmla="*/ 280 w 280"/>
                  <a:gd name="T69" fmla="*/ 88 h 304"/>
                  <a:gd name="T70" fmla="*/ 273 w 280"/>
                  <a:gd name="T71" fmla="*/ 128 h 304"/>
                  <a:gd name="T72" fmla="*/ 252 w 280"/>
                  <a:gd name="T73" fmla="*/ 172 h 304"/>
                  <a:gd name="T74" fmla="*/ 220 w 280"/>
                  <a:gd name="T75" fmla="*/ 216 h 304"/>
                  <a:gd name="T76" fmla="*/ 180 w 280"/>
                  <a:gd name="T77" fmla="*/ 256 h 304"/>
                  <a:gd name="T78" fmla="*/ 140 w 280"/>
                  <a:gd name="T79" fmla="*/ 288 h 304"/>
                  <a:gd name="T80" fmla="*/ 100 w 280"/>
                  <a:gd name="T81" fmla="*/ 299 h 304"/>
                  <a:gd name="T82" fmla="*/ 64 w 280"/>
                  <a:gd name="T83" fmla="*/ 304 h 304"/>
                  <a:gd name="T84" fmla="*/ 36 w 280"/>
                  <a:gd name="T85" fmla="*/ 29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0" h="304">
                    <a:moveTo>
                      <a:pt x="244" y="33"/>
                    </a:moveTo>
                    <a:lnTo>
                      <a:pt x="236" y="28"/>
                    </a:lnTo>
                    <a:lnTo>
                      <a:pt x="232" y="24"/>
                    </a:lnTo>
                    <a:lnTo>
                      <a:pt x="224" y="24"/>
                    </a:lnTo>
                    <a:lnTo>
                      <a:pt x="217" y="24"/>
                    </a:lnTo>
                    <a:lnTo>
                      <a:pt x="208" y="24"/>
                    </a:lnTo>
                    <a:lnTo>
                      <a:pt x="200" y="24"/>
                    </a:lnTo>
                    <a:lnTo>
                      <a:pt x="188" y="28"/>
                    </a:lnTo>
                    <a:lnTo>
                      <a:pt x="180" y="33"/>
                    </a:lnTo>
                    <a:lnTo>
                      <a:pt x="168" y="40"/>
                    </a:lnTo>
                    <a:lnTo>
                      <a:pt x="156" y="44"/>
                    </a:lnTo>
                    <a:lnTo>
                      <a:pt x="148" y="56"/>
                    </a:lnTo>
                    <a:lnTo>
                      <a:pt x="136" y="64"/>
                    </a:lnTo>
                    <a:lnTo>
                      <a:pt x="124" y="72"/>
                    </a:lnTo>
                    <a:lnTo>
                      <a:pt x="112" y="84"/>
                    </a:lnTo>
                    <a:lnTo>
                      <a:pt x="100" y="96"/>
                    </a:lnTo>
                    <a:lnTo>
                      <a:pt x="92" y="108"/>
                    </a:lnTo>
                    <a:lnTo>
                      <a:pt x="80" y="124"/>
                    </a:lnTo>
                    <a:lnTo>
                      <a:pt x="68" y="136"/>
                    </a:lnTo>
                    <a:lnTo>
                      <a:pt x="61" y="152"/>
                    </a:lnTo>
                    <a:lnTo>
                      <a:pt x="48" y="164"/>
                    </a:lnTo>
                    <a:lnTo>
                      <a:pt x="44" y="176"/>
                    </a:lnTo>
                    <a:lnTo>
                      <a:pt x="36" y="187"/>
                    </a:lnTo>
                    <a:lnTo>
                      <a:pt x="32" y="200"/>
                    </a:lnTo>
                    <a:lnTo>
                      <a:pt x="28" y="212"/>
                    </a:lnTo>
                    <a:lnTo>
                      <a:pt x="24" y="224"/>
                    </a:lnTo>
                    <a:lnTo>
                      <a:pt x="24" y="232"/>
                    </a:lnTo>
                    <a:lnTo>
                      <a:pt x="24" y="240"/>
                    </a:lnTo>
                    <a:lnTo>
                      <a:pt x="24" y="248"/>
                    </a:lnTo>
                    <a:lnTo>
                      <a:pt x="28" y="256"/>
                    </a:lnTo>
                    <a:lnTo>
                      <a:pt x="28" y="264"/>
                    </a:lnTo>
                    <a:lnTo>
                      <a:pt x="32" y="268"/>
                    </a:lnTo>
                    <a:lnTo>
                      <a:pt x="36" y="272"/>
                    </a:lnTo>
                    <a:lnTo>
                      <a:pt x="44" y="280"/>
                    </a:lnTo>
                    <a:lnTo>
                      <a:pt x="48" y="280"/>
                    </a:lnTo>
                    <a:lnTo>
                      <a:pt x="56" y="284"/>
                    </a:lnTo>
                    <a:lnTo>
                      <a:pt x="64" y="284"/>
                    </a:lnTo>
                    <a:lnTo>
                      <a:pt x="72" y="284"/>
                    </a:lnTo>
                    <a:lnTo>
                      <a:pt x="80" y="280"/>
                    </a:lnTo>
                    <a:lnTo>
                      <a:pt x="92" y="276"/>
                    </a:lnTo>
                    <a:lnTo>
                      <a:pt x="100" y="272"/>
                    </a:lnTo>
                    <a:lnTo>
                      <a:pt x="112" y="268"/>
                    </a:lnTo>
                    <a:lnTo>
                      <a:pt x="120" y="260"/>
                    </a:lnTo>
                    <a:lnTo>
                      <a:pt x="132" y="252"/>
                    </a:lnTo>
                    <a:lnTo>
                      <a:pt x="144" y="243"/>
                    </a:lnTo>
                    <a:lnTo>
                      <a:pt x="156" y="232"/>
                    </a:lnTo>
                    <a:lnTo>
                      <a:pt x="164" y="220"/>
                    </a:lnTo>
                    <a:lnTo>
                      <a:pt x="176" y="208"/>
                    </a:lnTo>
                    <a:lnTo>
                      <a:pt x="188" y="192"/>
                    </a:lnTo>
                    <a:lnTo>
                      <a:pt x="200" y="180"/>
                    </a:lnTo>
                    <a:lnTo>
                      <a:pt x="212" y="168"/>
                    </a:lnTo>
                    <a:lnTo>
                      <a:pt x="220" y="152"/>
                    </a:lnTo>
                    <a:lnTo>
                      <a:pt x="228" y="140"/>
                    </a:lnTo>
                    <a:lnTo>
                      <a:pt x="236" y="128"/>
                    </a:lnTo>
                    <a:lnTo>
                      <a:pt x="244" y="116"/>
                    </a:lnTo>
                    <a:lnTo>
                      <a:pt x="248" y="104"/>
                    </a:lnTo>
                    <a:lnTo>
                      <a:pt x="252" y="96"/>
                    </a:lnTo>
                    <a:lnTo>
                      <a:pt x="256" y="84"/>
                    </a:lnTo>
                    <a:lnTo>
                      <a:pt x="256" y="77"/>
                    </a:lnTo>
                    <a:lnTo>
                      <a:pt x="256" y="64"/>
                    </a:lnTo>
                    <a:lnTo>
                      <a:pt x="256" y="56"/>
                    </a:lnTo>
                    <a:lnTo>
                      <a:pt x="256" y="48"/>
                    </a:lnTo>
                    <a:lnTo>
                      <a:pt x="252" y="44"/>
                    </a:lnTo>
                    <a:lnTo>
                      <a:pt x="248" y="36"/>
                    </a:lnTo>
                    <a:lnTo>
                      <a:pt x="244" y="33"/>
                    </a:lnTo>
                    <a:close/>
                    <a:moveTo>
                      <a:pt x="28" y="288"/>
                    </a:moveTo>
                    <a:lnTo>
                      <a:pt x="20" y="280"/>
                    </a:lnTo>
                    <a:lnTo>
                      <a:pt x="12" y="272"/>
                    </a:lnTo>
                    <a:lnTo>
                      <a:pt x="8" y="260"/>
                    </a:lnTo>
                    <a:lnTo>
                      <a:pt x="4" y="252"/>
                    </a:lnTo>
                    <a:lnTo>
                      <a:pt x="0" y="240"/>
                    </a:lnTo>
                    <a:lnTo>
                      <a:pt x="0" y="228"/>
                    </a:lnTo>
                    <a:lnTo>
                      <a:pt x="0" y="216"/>
                    </a:lnTo>
                    <a:lnTo>
                      <a:pt x="0" y="204"/>
                    </a:lnTo>
                    <a:lnTo>
                      <a:pt x="4" y="187"/>
                    </a:lnTo>
                    <a:lnTo>
                      <a:pt x="8" y="176"/>
                    </a:lnTo>
                    <a:lnTo>
                      <a:pt x="12" y="160"/>
                    </a:lnTo>
                    <a:lnTo>
                      <a:pt x="20" y="148"/>
                    </a:lnTo>
                    <a:lnTo>
                      <a:pt x="28" y="133"/>
                    </a:lnTo>
                    <a:lnTo>
                      <a:pt x="36" y="116"/>
                    </a:lnTo>
                    <a:lnTo>
                      <a:pt x="48" y="100"/>
                    </a:lnTo>
                    <a:lnTo>
                      <a:pt x="61" y="84"/>
                    </a:lnTo>
                    <a:lnTo>
                      <a:pt x="72" y="72"/>
                    </a:lnTo>
                    <a:lnTo>
                      <a:pt x="88" y="56"/>
                    </a:lnTo>
                    <a:lnTo>
                      <a:pt x="100" y="44"/>
                    </a:lnTo>
                    <a:lnTo>
                      <a:pt x="112" y="36"/>
                    </a:lnTo>
                    <a:lnTo>
                      <a:pt x="124" y="28"/>
                    </a:lnTo>
                    <a:lnTo>
                      <a:pt x="136" y="21"/>
                    </a:lnTo>
                    <a:lnTo>
                      <a:pt x="152" y="12"/>
                    </a:lnTo>
                    <a:lnTo>
                      <a:pt x="164" y="8"/>
                    </a:lnTo>
                    <a:lnTo>
                      <a:pt x="176" y="4"/>
                    </a:lnTo>
                    <a:lnTo>
                      <a:pt x="188" y="0"/>
                    </a:lnTo>
                    <a:lnTo>
                      <a:pt x="200" y="0"/>
                    </a:lnTo>
                    <a:lnTo>
                      <a:pt x="212" y="0"/>
                    </a:lnTo>
                    <a:lnTo>
                      <a:pt x="224" y="4"/>
                    </a:lnTo>
                    <a:lnTo>
                      <a:pt x="232" y="8"/>
                    </a:lnTo>
                    <a:lnTo>
                      <a:pt x="244" y="12"/>
                    </a:lnTo>
                    <a:lnTo>
                      <a:pt x="252" y="21"/>
                    </a:lnTo>
                    <a:lnTo>
                      <a:pt x="260" y="24"/>
                    </a:lnTo>
                    <a:lnTo>
                      <a:pt x="268" y="36"/>
                    </a:lnTo>
                    <a:lnTo>
                      <a:pt x="273" y="44"/>
                    </a:lnTo>
                    <a:lnTo>
                      <a:pt x="276" y="52"/>
                    </a:lnTo>
                    <a:lnTo>
                      <a:pt x="280" y="64"/>
                    </a:lnTo>
                    <a:lnTo>
                      <a:pt x="280" y="77"/>
                    </a:lnTo>
                    <a:lnTo>
                      <a:pt x="280" y="88"/>
                    </a:lnTo>
                    <a:lnTo>
                      <a:pt x="280" y="100"/>
                    </a:lnTo>
                    <a:lnTo>
                      <a:pt x="276" y="116"/>
                    </a:lnTo>
                    <a:lnTo>
                      <a:pt x="273" y="128"/>
                    </a:lnTo>
                    <a:lnTo>
                      <a:pt x="268" y="144"/>
                    </a:lnTo>
                    <a:lnTo>
                      <a:pt x="260" y="156"/>
                    </a:lnTo>
                    <a:lnTo>
                      <a:pt x="252" y="172"/>
                    </a:lnTo>
                    <a:lnTo>
                      <a:pt x="244" y="187"/>
                    </a:lnTo>
                    <a:lnTo>
                      <a:pt x="232" y="200"/>
                    </a:lnTo>
                    <a:lnTo>
                      <a:pt x="220" y="216"/>
                    </a:lnTo>
                    <a:lnTo>
                      <a:pt x="204" y="232"/>
                    </a:lnTo>
                    <a:lnTo>
                      <a:pt x="192" y="243"/>
                    </a:lnTo>
                    <a:lnTo>
                      <a:pt x="180" y="256"/>
                    </a:lnTo>
                    <a:lnTo>
                      <a:pt x="168" y="268"/>
                    </a:lnTo>
                    <a:lnTo>
                      <a:pt x="152" y="280"/>
                    </a:lnTo>
                    <a:lnTo>
                      <a:pt x="140" y="288"/>
                    </a:lnTo>
                    <a:lnTo>
                      <a:pt x="128" y="292"/>
                    </a:lnTo>
                    <a:lnTo>
                      <a:pt x="112" y="296"/>
                    </a:lnTo>
                    <a:lnTo>
                      <a:pt x="100" y="299"/>
                    </a:lnTo>
                    <a:lnTo>
                      <a:pt x="88" y="304"/>
                    </a:lnTo>
                    <a:lnTo>
                      <a:pt x="76" y="304"/>
                    </a:lnTo>
                    <a:lnTo>
                      <a:pt x="64" y="304"/>
                    </a:lnTo>
                    <a:lnTo>
                      <a:pt x="56" y="299"/>
                    </a:lnTo>
                    <a:lnTo>
                      <a:pt x="44" y="299"/>
                    </a:lnTo>
                    <a:lnTo>
                      <a:pt x="36" y="292"/>
                    </a:lnTo>
                    <a:lnTo>
                      <a:pt x="28" y="288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" name="Freeform 114"/>
              <p:cNvSpPr>
                <a:spLocks noChangeArrowheads="1"/>
              </p:cNvSpPr>
              <p:nvPr/>
            </p:nvSpPr>
            <p:spPr bwMode="auto">
              <a:xfrm>
                <a:off x="4217" y="1850"/>
                <a:ext cx="80" cy="78"/>
              </a:xfrm>
              <a:custGeom>
                <a:avLst/>
                <a:gdLst>
                  <a:gd name="T0" fmla="*/ 320 w 320"/>
                  <a:gd name="T1" fmla="*/ 48 h 312"/>
                  <a:gd name="T2" fmla="*/ 88 w 320"/>
                  <a:gd name="T3" fmla="*/ 239 h 312"/>
                  <a:gd name="T4" fmla="*/ 88 w 320"/>
                  <a:gd name="T5" fmla="*/ 244 h 312"/>
                  <a:gd name="T6" fmla="*/ 85 w 320"/>
                  <a:gd name="T7" fmla="*/ 244 h 312"/>
                  <a:gd name="T8" fmla="*/ 85 w 320"/>
                  <a:gd name="T9" fmla="*/ 248 h 312"/>
                  <a:gd name="T10" fmla="*/ 80 w 320"/>
                  <a:gd name="T11" fmla="*/ 251 h 312"/>
                  <a:gd name="T12" fmla="*/ 80 w 320"/>
                  <a:gd name="T13" fmla="*/ 256 h 312"/>
                  <a:gd name="T14" fmla="*/ 76 w 320"/>
                  <a:gd name="T15" fmla="*/ 256 h 312"/>
                  <a:gd name="T16" fmla="*/ 76 w 320"/>
                  <a:gd name="T17" fmla="*/ 260 h 312"/>
                  <a:gd name="T18" fmla="*/ 76 w 320"/>
                  <a:gd name="T19" fmla="*/ 263 h 312"/>
                  <a:gd name="T20" fmla="*/ 76 w 320"/>
                  <a:gd name="T21" fmla="*/ 268 h 312"/>
                  <a:gd name="T22" fmla="*/ 80 w 320"/>
                  <a:gd name="T23" fmla="*/ 268 h 312"/>
                  <a:gd name="T24" fmla="*/ 80 w 320"/>
                  <a:gd name="T25" fmla="*/ 272 h 312"/>
                  <a:gd name="T26" fmla="*/ 80 w 320"/>
                  <a:gd name="T27" fmla="*/ 276 h 312"/>
                  <a:gd name="T28" fmla="*/ 85 w 320"/>
                  <a:gd name="T29" fmla="*/ 280 h 312"/>
                  <a:gd name="T30" fmla="*/ 85 w 320"/>
                  <a:gd name="T31" fmla="*/ 283 h 312"/>
                  <a:gd name="T32" fmla="*/ 88 w 320"/>
                  <a:gd name="T33" fmla="*/ 288 h 312"/>
                  <a:gd name="T34" fmla="*/ 100 w 320"/>
                  <a:gd name="T35" fmla="*/ 304 h 312"/>
                  <a:gd name="T36" fmla="*/ 92 w 320"/>
                  <a:gd name="T37" fmla="*/ 312 h 312"/>
                  <a:gd name="T38" fmla="*/ 0 w 320"/>
                  <a:gd name="T39" fmla="*/ 200 h 312"/>
                  <a:gd name="T40" fmla="*/ 8 w 320"/>
                  <a:gd name="T41" fmla="*/ 195 h 312"/>
                  <a:gd name="T42" fmla="*/ 20 w 320"/>
                  <a:gd name="T43" fmla="*/ 207 h 312"/>
                  <a:gd name="T44" fmla="*/ 24 w 320"/>
                  <a:gd name="T45" fmla="*/ 212 h 312"/>
                  <a:gd name="T46" fmla="*/ 28 w 320"/>
                  <a:gd name="T47" fmla="*/ 212 h 312"/>
                  <a:gd name="T48" fmla="*/ 28 w 320"/>
                  <a:gd name="T49" fmla="*/ 216 h 312"/>
                  <a:gd name="T50" fmla="*/ 32 w 320"/>
                  <a:gd name="T51" fmla="*/ 220 h 312"/>
                  <a:gd name="T52" fmla="*/ 36 w 320"/>
                  <a:gd name="T53" fmla="*/ 220 h 312"/>
                  <a:gd name="T54" fmla="*/ 41 w 320"/>
                  <a:gd name="T55" fmla="*/ 224 h 312"/>
                  <a:gd name="T56" fmla="*/ 44 w 320"/>
                  <a:gd name="T57" fmla="*/ 224 h 312"/>
                  <a:gd name="T58" fmla="*/ 48 w 320"/>
                  <a:gd name="T59" fmla="*/ 224 h 312"/>
                  <a:gd name="T60" fmla="*/ 52 w 320"/>
                  <a:gd name="T61" fmla="*/ 224 h 312"/>
                  <a:gd name="T62" fmla="*/ 56 w 320"/>
                  <a:gd name="T63" fmla="*/ 224 h 312"/>
                  <a:gd name="T64" fmla="*/ 60 w 320"/>
                  <a:gd name="T65" fmla="*/ 220 h 312"/>
                  <a:gd name="T66" fmla="*/ 64 w 320"/>
                  <a:gd name="T67" fmla="*/ 220 h 312"/>
                  <a:gd name="T68" fmla="*/ 68 w 320"/>
                  <a:gd name="T69" fmla="*/ 216 h 312"/>
                  <a:gd name="T70" fmla="*/ 253 w 320"/>
                  <a:gd name="T71" fmla="*/ 64 h 312"/>
                  <a:gd name="T72" fmla="*/ 253 w 320"/>
                  <a:gd name="T73" fmla="*/ 60 h 312"/>
                  <a:gd name="T74" fmla="*/ 256 w 320"/>
                  <a:gd name="T75" fmla="*/ 60 h 312"/>
                  <a:gd name="T76" fmla="*/ 256 w 320"/>
                  <a:gd name="T77" fmla="*/ 56 h 312"/>
                  <a:gd name="T78" fmla="*/ 256 w 320"/>
                  <a:gd name="T79" fmla="*/ 52 h 312"/>
                  <a:gd name="T80" fmla="*/ 260 w 320"/>
                  <a:gd name="T81" fmla="*/ 52 h 312"/>
                  <a:gd name="T82" fmla="*/ 260 w 320"/>
                  <a:gd name="T83" fmla="*/ 48 h 312"/>
                  <a:gd name="T84" fmla="*/ 256 w 320"/>
                  <a:gd name="T85" fmla="*/ 44 h 312"/>
                  <a:gd name="T86" fmla="*/ 256 w 320"/>
                  <a:gd name="T87" fmla="*/ 39 h 312"/>
                  <a:gd name="T88" fmla="*/ 256 w 320"/>
                  <a:gd name="T89" fmla="*/ 36 h 312"/>
                  <a:gd name="T90" fmla="*/ 253 w 320"/>
                  <a:gd name="T91" fmla="*/ 36 h 312"/>
                  <a:gd name="T92" fmla="*/ 232 w 320"/>
                  <a:gd name="T93" fmla="*/ 8 h 312"/>
                  <a:gd name="T94" fmla="*/ 241 w 320"/>
                  <a:gd name="T95" fmla="*/ 0 h 312"/>
                  <a:gd name="T96" fmla="*/ 253 w 320"/>
                  <a:gd name="T97" fmla="*/ 12 h 312"/>
                  <a:gd name="T98" fmla="*/ 256 w 320"/>
                  <a:gd name="T99" fmla="*/ 20 h 312"/>
                  <a:gd name="T100" fmla="*/ 260 w 320"/>
                  <a:gd name="T101" fmla="*/ 24 h 312"/>
                  <a:gd name="T102" fmla="*/ 264 w 320"/>
                  <a:gd name="T103" fmla="*/ 24 h 312"/>
                  <a:gd name="T104" fmla="*/ 268 w 320"/>
                  <a:gd name="T105" fmla="*/ 27 h 312"/>
                  <a:gd name="T106" fmla="*/ 272 w 320"/>
                  <a:gd name="T107" fmla="*/ 32 h 312"/>
                  <a:gd name="T108" fmla="*/ 276 w 320"/>
                  <a:gd name="T109" fmla="*/ 36 h 312"/>
                  <a:gd name="T110" fmla="*/ 284 w 320"/>
                  <a:gd name="T111" fmla="*/ 39 h 312"/>
                  <a:gd name="T112" fmla="*/ 288 w 320"/>
                  <a:gd name="T113" fmla="*/ 39 h 312"/>
                  <a:gd name="T114" fmla="*/ 297 w 320"/>
                  <a:gd name="T115" fmla="*/ 39 h 312"/>
                  <a:gd name="T116" fmla="*/ 300 w 320"/>
                  <a:gd name="T117" fmla="*/ 44 h 312"/>
                  <a:gd name="T118" fmla="*/ 308 w 320"/>
                  <a:gd name="T119" fmla="*/ 44 h 312"/>
                  <a:gd name="T120" fmla="*/ 312 w 320"/>
                  <a:gd name="T121" fmla="*/ 39 h 312"/>
                  <a:gd name="T122" fmla="*/ 316 w 320"/>
                  <a:gd name="T123" fmla="*/ 39 h 312"/>
                  <a:gd name="T124" fmla="*/ 320 w 320"/>
                  <a:gd name="T125" fmla="*/ 4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0" h="312">
                    <a:moveTo>
                      <a:pt x="320" y="48"/>
                    </a:moveTo>
                    <a:lnTo>
                      <a:pt x="88" y="239"/>
                    </a:lnTo>
                    <a:lnTo>
                      <a:pt x="88" y="244"/>
                    </a:lnTo>
                    <a:lnTo>
                      <a:pt x="85" y="244"/>
                    </a:lnTo>
                    <a:lnTo>
                      <a:pt x="85" y="248"/>
                    </a:lnTo>
                    <a:lnTo>
                      <a:pt x="80" y="251"/>
                    </a:lnTo>
                    <a:lnTo>
                      <a:pt x="80" y="256"/>
                    </a:lnTo>
                    <a:lnTo>
                      <a:pt x="76" y="256"/>
                    </a:lnTo>
                    <a:lnTo>
                      <a:pt x="76" y="260"/>
                    </a:lnTo>
                    <a:lnTo>
                      <a:pt x="76" y="263"/>
                    </a:lnTo>
                    <a:lnTo>
                      <a:pt x="76" y="268"/>
                    </a:lnTo>
                    <a:lnTo>
                      <a:pt x="80" y="268"/>
                    </a:lnTo>
                    <a:lnTo>
                      <a:pt x="80" y="272"/>
                    </a:lnTo>
                    <a:lnTo>
                      <a:pt x="80" y="276"/>
                    </a:lnTo>
                    <a:lnTo>
                      <a:pt x="85" y="280"/>
                    </a:lnTo>
                    <a:lnTo>
                      <a:pt x="85" y="283"/>
                    </a:lnTo>
                    <a:lnTo>
                      <a:pt x="88" y="288"/>
                    </a:lnTo>
                    <a:lnTo>
                      <a:pt x="100" y="304"/>
                    </a:lnTo>
                    <a:lnTo>
                      <a:pt x="92" y="312"/>
                    </a:lnTo>
                    <a:lnTo>
                      <a:pt x="0" y="200"/>
                    </a:lnTo>
                    <a:lnTo>
                      <a:pt x="8" y="195"/>
                    </a:lnTo>
                    <a:lnTo>
                      <a:pt x="20" y="207"/>
                    </a:lnTo>
                    <a:lnTo>
                      <a:pt x="24" y="212"/>
                    </a:lnTo>
                    <a:lnTo>
                      <a:pt x="28" y="212"/>
                    </a:lnTo>
                    <a:lnTo>
                      <a:pt x="28" y="216"/>
                    </a:lnTo>
                    <a:lnTo>
                      <a:pt x="32" y="220"/>
                    </a:lnTo>
                    <a:lnTo>
                      <a:pt x="36" y="220"/>
                    </a:lnTo>
                    <a:lnTo>
                      <a:pt x="41" y="224"/>
                    </a:lnTo>
                    <a:lnTo>
                      <a:pt x="44" y="224"/>
                    </a:lnTo>
                    <a:lnTo>
                      <a:pt x="48" y="224"/>
                    </a:lnTo>
                    <a:lnTo>
                      <a:pt x="52" y="224"/>
                    </a:lnTo>
                    <a:lnTo>
                      <a:pt x="56" y="224"/>
                    </a:lnTo>
                    <a:lnTo>
                      <a:pt x="60" y="220"/>
                    </a:lnTo>
                    <a:lnTo>
                      <a:pt x="64" y="220"/>
                    </a:lnTo>
                    <a:lnTo>
                      <a:pt x="68" y="216"/>
                    </a:lnTo>
                    <a:lnTo>
                      <a:pt x="253" y="64"/>
                    </a:lnTo>
                    <a:lnTo>
                      <a:pt x="253" y="60"/>
                    </a:lnTo>
                    <a:lnTo>
                      <a:pt x="256" y="60"/>
                    </a:lnTo>
                    <a:lnTo>
                      <a:pt x="256" y="56"/>
                    </a:lnTo>
                    <a:lnTo>
                      <a:pt x="256" y="52"/>
                    </a:lnTo>
                    <a:lnTo>
                      <a:pt x="260" y="52"/>
                    </a:lnTo>
                    <a:lnTo>
                      <a:pt x="260" y="48"/>
                    </a:lnTo>
                    <a:lnTo>
                      <a:pt x="256" y="44"/>
                    </a:lnTo>
                    <a:lnTo>
                      <a:pt x="256" y="39"/>
                    </a:lnTo>
                    <a:lnTo>
                      <a:pt x="256" y="36"/>
                    </a:lnTo>
                    <a:lnTo>
                      <a:pt x="253" y="36"/>
                    </a:lnTo>
                    <a:lnTo>
                      <a:pt x="232" y="8"/>
                    </a:lnTo>
                    <a:lnTo>
                      <a:pt x="241" y="0"/>
                    </a:lnTo>
                    <a:lnTo>
                      <a:pt x="253" y="12"/>
                    </a:lnTo>
                    <a:lnTo>
                      <a:pt x="256" y="20"/>
                    </a:lnTo>
                    <a:lnTo>
                      <a:pt x="260" y="24"/>
                    </a:lnTo>
                    <a:lnTo>
                      <a:pt x="264" y="24"/>
                    </a:lnTo>
                    <a:lnTo>
                      <a:pt x="268" y="27"/>
                    </a:lnTo>
                    <a:lnTo>
                      <a:pt x="272" y="32"/>
                    </a:lnTo>
                    <a:lnTo>
                      <a:pt x="276" y="36"/>
                    </a:lnTo>
                    <a:lnTo>
                      <a:pt x="284" y="39"/>
                    </a:lnTo>
                    <a:lnTo>
                      <a:pt x="288" y="39"/>
                    </a:lnTo>
                    <a:lnTo>
                      <a:pt x="297" y="39"/>
                    </a:lnTo>
                    <a:lnTo>
                      <a:pt x="300" y="44"/>
                    </a:lnTo>
                    <a:lnTo>
                      <a:pt x="308" y="44"/>
                    </a:lnTo>
                    <a:lnTo>
                      <a:pt x="312" y="39"/>
                    </a:lnTo>
                    <a:lnTo>
                      <a:pt x="316" y="39"/>
                    </a:lnTo>
                    <a:lnTo>
                      <a:pt x="320" y="48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" name="Freeform 115"/>
              <p:cNvSpPr>
                <a:spLocks noEditPoints="1" noChangeArrowheads="1"/>
              </p:cNvSpPr>
              <p:nvPr/>
            </p:nvSpPr>
            <p:spPr bwMode="auto">
              <a:xfrm>
                <a:off x="4264" y="1914"/>
                <a:ext cx="80" cy="69"/>
              </a:xfrm>
              <a:custGeom>
                <a:avLst/>
                <a:gdLst>
                  <a:gd name="T0" fmla="*/ 84 w 321"/>
                  <a:gd name="T1" fmla="*/ 216 h 275"/>
                  <a:gd name="T2" fmla="*/ 80 w 321"/>
                  <a:gd name="T3" fmla="*/ 216 h 275"/>
                  <a:gd name="T4" fmla="*/ 76 w 321"/>
                  <a:gd name="T5" fmla="*/ 219 h 275"/>
                  <a:gd name="T6" fmla="*/ 76 w 321"/>
                  <a:gd name="T7" fmla="*/ 224 h 275"/>
                  <a:gd name="T8" fmla="*/ 72 w 321"/>
                  <a:gd name="T9" fmla="*/ 224 h 275"/>
                  <a:gd name="T10" fmla="*/ 72 w 321"/>
                  <a:gd name="T11" fmla="*/ 228 h 275"/>
                  <a:gd name="T12" fmla="*/ 72 w 321"/>
                  <a:gd name="T13" fmla="*/ 232 h 275"/>
                  <a:gd name="T14" fmla="*/ 72 w 321"/>
                  <a:gd name="T15" fmla="*/ 236 h 275"/>
                  <a:gd name="T16" fmla="*/ 72 w 321"/>
                  <a:gd name="T17" fmla="*/ 239 h 275"/>
                  <a:gd name="T18" fmla="*/ 76 w 321"/>
                  <a:gd name="T19" fmla="*/ 239 h 275"/>
                  <a:gd name="T20" fmla="*/ 76 w 321"/>
                  <a:gd name="T21" fmla="*/ 244 h 275"/>
                  <a:gd name="T22" fmla="*/ 76 w 321"/>
                  <a:gd name="T23" fmla="*/ 248 h 275"/>
                  <a:gd name="T24" fmla="*/ 80 w 321"/>
                  <a:gd name="T25" fmla="*/ 251 h 275"/>
                  <a:gd name="T26" fmla="*/ 84 w 321"/>
                  <a:gd name="T27" fmla="*/ 256 h 275"/>
                  <a:gd name="T28" fmla="*/ 96 w 321"/>
                  <a:gd name="T29" fmla="*/ 268 h 275"/>
                  <a:gd name="T30" fmla="*/ 84 w 321"/>
                  <a:gd name="T31" fmla="*/ 275 h 275"/>
                  <a:gd name="T32" fmla="*/ 0 w 321"/>
                  <a:gd name="T33" fmla="*/ 176 h 275"/>
                  <a:gd name="T34" fmla="*/ 9 w 321"/>
                  <a:gd name="T35" fmla="*/ 168 h 275"/>
                  <a:gd name="T36" fmla="*/ 24 w 321"/>
                  <a:gd name="T37" fmla="*/ 183 h 275"/>
                  <a:gd name="T38" fmla="*/ 28 w 321"/>
                  <a:gd name="T39" fmla="*/ 188 h 275"/>
                  <a:gd name="T40" fmla="*/ 32 w 321"/>
                  <a:gd name="T41" fmla="*/ 192 h 275"/>
                  <a:gd name="T42" fmla="*/ 36 w 321"/>
                  <a:gd name="T43" fmla="*/ 195 h 275"/>
                  <a:gd name="T44" fmla="*/ 40 w 321"/>
                  <a:gd name="T45" fmla="*/ 195 h 275"/>
                  <a:gd name="T46" fmla="*/ 44 w 321"/>
                  <a:gd name="T47" fmla="*/ 195 h 275"/>
                  <a:gd name="T48" fmla="*/ 48 w 321"/>
                  <a:gd name="T49" fmla="*/ 195 h 275"/>
                  <a:gd name="T50" fmla="*/ 53 w 321"/>
                  <a:gd name="T51" fmla="*/ 195 h 275"/>
                  <a:gd name="T52" fmla="*/ 56 w 321"/>
                  <a:gd name="T53" fmla="*/ 195 h 275"/>
                  <a:gd name="T54" fmla="*/ 56 w 321"/>
                  <a:gd name="T55" fmla="*/ 192 h 275"/>
                  <a:gd name="T56" fmla="*/ 60 w 321"/>
                  <a:gd name="T57" fmla="*/ 192 h 275"/>
                  <a:gd name="T58" fmla="*/ 65 w 321"/>
                  <a:gd name="T59" fmla="*/ 188 h 275"/>
                  <a:gd name="T60" fmla="*/ 112 w 321"/>
                  <a:gd name="T61" fmla="*/ 148 h 275"/>
                  <a:gd name="T62" fmla="*/ 28 w 321"/>
                  <a:gd name="T63" fmla="*/ 44 h 275"/>
                  <a:gd name="T64" fmla="*/ 36 w 321"/>
                  <a:gd name="T65" fmla="*/ 36 h 275"/>
                  <a:gd name="T66" fmla="*/ 309 w 321"/>
                  <a:gd name="T67" fmla="*/ 0 h 275"/>
                  <a:gd name="T68" fmla="*/ 321 w 321"/>
                  <a:gd name="T69" fmla="*/ 16 h 275"/>
                  <a:gd name="T70" fmla="*/ 144 w 321"/>
                  <a:gd name="T71" fmla="*/ 163 h 275"/>
                  <a:gd name="T72" fmla="*/ 176 w 321"/>
                  <a:gd name="T73" fmla="*/ 204 h 275"/>
                  <a:gd name="T74" fmla="*/ 168 w 321"/>
                  <a:gd name="T75" fmla="*/ 212 h 275"/>
                  <a:gd name="T76" fmla="*/ 132 w 321"/>
                  <a:gd name="T77" fmla="*/ 172 h 275"/>
                  <a:gd name="T78" fmla="*/ 84 w 321"/>
                  <a:gd name="T79" fmla="*/ 216 h 275"/>
                  <a:gd name="T80" fmla="*/ 260 w 321"/>
                  <a:gd name="T81" fmla="*/ 24 h 275"/>
                  <a:gd name="T82" fmla="*/ 48 w 321"/>
                  <a:gd name="T83" fmla="*/ 51 h 275"/>
                  <a:gd name="T84" fmla="*/ 120 w 321"/>
                  <a:gd name="T85" fmla="*/ 139 h 275"/>
                  <a:gd name="T86" fmla="*/ 260 w 321"/>
                  <a:gd name="T87" fmla="*/ 24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1" h="275">
                    <a:moveTo>
                      <a:pt x="84" y="216"/>
                    </a:moveTo>
                    <a:lnTo>
                      <a:pt x="80" y="216"/>
                    </a:lnTo>
                    <a:lnTo>
                      <a:pt x="76" y="219"/>
                    </a:lnTo>
                    <a:lnTo>
                      <a:pt x="76" y="224"/>
                    </a:lnTo>
                    <a:lnTo>
                      <a:pt x="72" y="224"/>
                    </a:lnTo>
                    <a:lnTo>
                      <a:pt x="72" y="228"/>
                    </a:lnTo>
                    <a:lnTo>
                      <a:pt x="72" y="232"/>
                    </a:lnTo>
                    <a:lnTo>
                      <a:pt x="72" y="236"/>
                    </a:lnTo>
                    <a:lnTo>
                      <a:pt x="72" y="239"/>
                    </a:lnTo>
                    <a:lnTo>
                      <a:pt x="76" y="239"/>
                    </a:lnTo>
                    <a:lnTo>
                      <a:pt x="76" y="244"/>
                    </a:lnTo>
                    <a:lnTo>
                      <a:pt x="76" y="248"/>
                    </a:lnTo>
                    <a:lnTo>
                      <a:pt x="80" y="251"/>
                    </a:lnTo>
                    <a:lnTo>
                      <a:pt x="84" y="256"/>
                    </a:lnTo>
                    <a:lnTo>
                      <a:pt x="96" y="268"/>
                    </a:lnTo>
                    <a:lnTo>
                      <a:pt x="84" y="275"/>
                    </a:lnTo>
                    <a:lnTo>
                      <a:pt x="0" y="176"/>
                    </a:lnTo>
                    <a:lnTo>
                      <a:pt x="9" y="168"/>
                    </a:lnTo>
                    <a:lnTo>
                      <a:pt x="24" y="183"/>
                    </a:lnTo>
                    <a:lnTo>
                      <a:pt x="28" y="188"/>
                    </a:lnTo>
                    <a:lnTo>
                      <a:pt x="32" y="192"/>
                    </a:lnTo>
                    <a:lnTo>
                      <a:pt x="36" y="195"/>
                    </a:lnTo>
                    <a:lnTo>
                      <a:pt x="40" y="195"/>
                    </a:lnTo>
                    <a:lnTo>
                      <a:pt x="44" y="195"/>
                    </a:lnTo>
                    <a:lnTo>
                      <a:pt x="48" y="195"/>
                    </a:lnTo>
                    <a:lnTo>
                      <a:pt x="53" y="195"/>
                    </a:lnTo>
                    <a:lnTo>
                      <a:pt x="56" y="195"/>
                    </a:lnTo>
                    <a:lnTo>
                      <a:pt x="56" y="192"/>
                    </a:lnTo>
                    <a:lnTo>
                      <a:pt x="60" y="192"/>
                    </a:lnTo>
                    <a:lnTo>
                      <a:pt x="65" y="188"/>
                    </a:lnTo>
                    <a:lnTo>
                      <a:pt x="112" y="148"/>
                    </a:lnTo>
                    <a:lnTo>
                      <a:pt x="28" y="44"/>
                    </a:lnTo>
                    <a:lnTo>
                      <a:pt x="36" y="36"/>
                    </a:lnTo>
                    <a:lnTo>
                      <a:pt x="309" y="0"/>
                    </a:lnTo>
                    <a:lnTo>
                      <a:pt x="321" y="16"/>
                    </a:lnTo>
                    <a:lnTo>
                      <a:pt x="144" y="163"/>
                    </a:lnTo>
                    <a:lnTo>
                      <a:pt x="176" y="204"/>
                    </a:lnTo>
                    <a:lnTo>
                      <a:pt x="168" y="212"/>
                    </a:lnTo>
                    <a:lnTo>
                      <a:pt x="132" y="172"/>
                    </a:lnTo>
                    <a:lnTo>
                      <a:pt x="84" y="216"/>
                    </a:lnTo>
                    <a:close/>
                    <a:moveTo>
                      <a:pt x="260" y="24"/>
                    </a:moveTo>
                    <a:lnTo>
                      <a:pt x="48" y="51"/>
                    </a:lnTo>
                    <a:lnTo>
                      <a:pt x="120" y="139"/>
                    </a:lnTo>
                    <a:lnTo>
                      <a:pt x="260" y="2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" name="Freeform 116"/>
              <p:cNvSpPr>
                <a:spLocks noEditPoints="1" noChangeArrowheads="1"/>
              </p:cNvSpPr>
              <p:nvPr/>
            </p:nvSpPr>
            <p:spPr bwMode="auto">
              <a:xfrm>
                <a:off x="4305" y="1949"/>
                <a:ext cx="76" cy="70"/>
              </a:xfrm>
              <a:custGeom>
                <a:avLst/>
                <a:gdLst>
                  <a:gd name="T0" fmla="*/ 263 w 303"/>
                  <a:gd name="T1" fmla="*/ 29 h 280"/>
                  <a:gd name="T2" fmla="*/ 239 w 303"/>
                  <a:gd name="T3" fmla="*/ 24 h 280"/>
                  <a:gd name="T4" fmla="*/ 211 w 303"/>
                  <a:gd name="T5" fmla="*/ 29 h 280"/>
                  <a:gd name="T6" fmla="*/ 175 w 303"/>
                  <a:gd name="T7" fmla="*/ 44 h 280"/>
                  <a:gd name="T8" fmla="*/ 135 w 303"/>
                  <a:gd name="T9" fmla="*/ 68 h 280"/>
                  <a:gd name="T10" fmla="*/ 95 w 303"/>
                  <a:gd name="T11" fmla="*/ 100 h 280"/>
                  <a:gd name="T12" fmla="*/ 59 w 303"/>
                  <a:gd name="T13" fmla="*/ 136 h 280"/>
                  <a:gd name="T14" fmla="*/ 35 w 303"/>
                  <a:gd name="T15" fmla="*/ 168 h 280"/>
                  <a:gd name="T16" fmla="*/ 23 w 303"/>
                  <a:gd name="T17" fmla="*/ 200 h 280"/>
                  <a:gd name="T18" fmla="*/ 19 w 303"/>
                  <a:gd name="T19" fmla="*/ 224 h 280"/>
                  <a:gd name="T20" fmla="*/ 27 w 303"/>
                  <a:gd name="T21" fmla="*/ 241 h 280"/>
                  <a:gd name="T22" fmla="*/ 47 w 303"/>
                  <a:gd name="T23" fmla="*/ 253 h 280"/>
                  <a:gd name="T24" fmla="*/ 71 w 303"/>
                  <a:gd name="T25" fmla="*/ 256 h 280"/>
                  <a:gd name="T26" fmla="*/ 103 w 303"/>
                  <a:gd name="T27" fmla="*/ 249 h 280"/>
                  <a:gd name="T28" fmla="*/ 139 w 303"/>
                  <a:gd name="T29" fmla="*/ 229 h 280"/>
                  <a:gd name="T30" fmla="*/ 179 w 303"/>
                  <a:gd name="T31" fmla="*/ 200 h 280"/>
                  <a:gd name="T32" fmla="*/ 219 w 303"/>
                  <a:gd name="T33" fmla="*/ 168 h 280"/>
                  <a:gd name="T34" fmla="*/ 247 w 303"/>
                  <a:gd name="T35" fmla="*/ 133 h 280"/>
                  <a:gd name="T36" fmla="*/ 271 w 303"/>
                  <a:gd name="T37" fmla="*/ 105 h 280"/>
                  <a:gd name="T38" fmla="*/ 279 w 303"/>
                  <a:gd name="T39" fmla="*/ 77 h 280"/>
                  <a:gd name="T40" fmla="*/ 279 w 303"/>
                  <a:gd name="T41" fmla="*/ 53 h 280"/>
                  <a:gd name="T42" fmla="*/ 15 w 303"/>
                  <a:gd name="T43" fmla="*/ 253 h 280"/>
                  <a:gd name="T44" fmla="*/ 3 w 303"/>
                  <a:gd name="T45" fmla="*/ 224 h 280"/>
                  <a:gd name="T46" fmla="*/ 0 w 303"/>
                  <a:gd name="T47" fmla="*/ 192 h 280"/>
                  <a:gd name="T48" fmla="*/ 7 w 303"/>
                  <a:gd name="T49" fmla="*/ 153 h 280"/>
                  <a:gd name="T50" fmla="*/ 31 w 303"/>
                  <a:gd name="T51" fmla="*/ 112 h 280"/>
                  <a:gd name="T52" fmla="*/ 67 w 303"/>
                  <a:gd name="T53" fmla="*/ 73 h 280"/>
                  <a:gd name="T54" fmla="*/ 115 w 303"/>
                  <a:gd name="T55" fmla="*/ 37 h 280"/>
                  <a:gd name="T56" fmla="*/ 159 w 303"/>
                  <a:gd name="T57" fmla="*/ 12 h 280"/>
                  <a:gd name="T58" fmla="*/ 200 w 303"/>
                  <a:gd name="T59" fmla="*/ 0 h 280"/>
                  <a:gd name="T60" fmla="*/ 239 w 303"/>
                  <a:gd name="T61" fmla="*/ 0 h 280"/>
                  <a:gd name="T62" fmla="*/ 267 w 303"/>
                  <a:gd name="T63" fmla="*/ 12 h 280"/>
                  <a:gd name="T64" fmla="*/ 291 w 303"/>
                  <a:gd name="T65" fmla="*/ 37 h 280"/>
                  <a:gd name="T66" fmla="*/ 303 w 303"/>
                  <a:gd name="T67" fmla="*/ 68 h 280"/>
                  <a:gd name="T68" fmla="*/ 300 w 303"/>
                  <a:gd name="T69" fmla="*/ 100 h 280"/>
                  <a:gd name="T70" fmla="*/ 283 w 303"/>
                  <a:gd name="T71" fmla="*/ 141 h 280"/>
                  <a:gd name="T72" fmla="*/ 259 w 303"/>
                  <a:gd name="T73" fmla="*/ 180 h 280"/>
                  <a:gd name="T74" fmla="*/ 215 w 303"/>
                  <a:gd name="T75" fmla="*/ 217 h 280"/>
                  <a:gd name="T76" fmla="*/ 171 w 303"/>
                  <a:gd name="T77" fmla="*/ 253 h 280"/>
                  <a:gd name="T78" fmla="*/ 127 w 303"/>
                  <a:gd name="T79" fmla="*/ 273 h 280"/>
                  <a:gd name="T80" fmla="*/ 88 w 303"/>
                  <a:gd name="T81" fmla="*/ 280 h 280"/>
                  <a:gd name="T82" fmla="*/ 51 w 303"/>
                  <a:gd name="T83" fmla="*/ 277 h 280"/>
                  <a:gd name="T84" fmla="*/ 23 w 303"/>
                  <a:gd name="T85" fmla="*/ 26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3" h="280">
                    <a:moveTo>
                      <a:pt x="271" y="37"/>
                    </a:moveTo>
                    <a:lnTo>
                      <a:pt x="267" y="33"/>
                    </a:lnTo>
                    <a:lnTo>
                      <a:pt x="263" y="29"/>
                    </a:lnTo>
                    <a:lnTo>
                      <a:pt x="256" y="29"/>
                    </a:lnTo>
                    <a:lnTo>
                      <a:pt x="247" y="24"/>
                    </a:lnTo>
                    <a:lnTo>
                      <a:pt x="239" y="24"/>
                    </a:lnTo>
                    <a:lnTo>
                      <a:pt x="231" y="24"/>
                    </a:lnTo>
                    <a:lnTo>
                      <a:pt x="219" y="29"/>
                    </a:lnTo>
                    <a:lnTo>
                      <a:pt x="211" y="29"/>
                    </a:lnTo>
                    <a:lnTo>
                      <a:pt x="195" y="33"/>
                    </a:lnTo>
                    <a:lnTo>
                      <a:pt x="187" y="37"/>
                    </a:lnTo>
                    <a:lnTo>
                      <a:pt x="175" y="44"/>
                    </a:lnTo>
                    <a:lnTo>
                      <a:pt x="159" y="53"/>
                    </a:lnTo>
                    <a:lnTo>
                      <a:pt x="147" y="61"/>
                    </a:lnTo>
                    <a:lnTo>
                      <a:pt x="135" y="68"/>
                    </a:lnTo>
                    <a:lnTo>
                      <a:pt x="123" y="80"/>
                    </a:lnTo>
                    <a:lnTo>
                      <a:pt x="111" y="89"/>
                    </a:lnTo>
                    <a:lnTo>
                      <a:pt x="95" y="100"/>
                    </a:lnTo>
                    <a:lnTo>
                      <a:pt x="83" y="112"/>
                    </a:lnTo>
                    <a:lnTo>
                      <a:pt x="71" y="124"/>
                    </a:lnTo>
                    <a:lnTo>
                      <a:pt x="59" y="136"/>
                    </a:lnTo>
                    <a:lnTo>
                      <a:pt x="51" y="149"/>
                    </a:lnTo>
                    <a:lnTo>
                      <a:pt x="44" y="161"/>
                    </a:lnTo>
                    <a:lnTo>
                      <a:pt x="35" y="168"/>
                    </a:lnTo>
                    <a:lnTo>
                      <a:pt x="31" y="180"/>
                    </a:lnTo>
                    <a:lnTo>
                      <a:pt x="27" y="189"/>
                    </a:lnTo>
                    <a:lnTo>
                      <a:pt x="23" y="200"/>
                    </a:lnTo>
                    <a:lnTo>
                      <a:pt x="23" y="209"/>
                    </a:lnTo>
                    <a:lnTo>
                      <a:pt x="19" y="217"/>
                    </a:lnTo>
                    <a:lnTo>
                      <a:pt x="19" y="224"/>
                    </a:lnTo>
                    <a:lnTo>
                      <a:pt x="23" y="229"/>
                    </a:lnTo>
                    <a:lnTo>
                      <a:pt x="23" y="236"/>
                    </a:lnTo>
                    <a:lnTo>
                      <a:pt x="27" y="241"/>
                    </a:lnTo>
                    <a:lnTo>
                      <a:pt x="35" y="249"/>
                    </a:lnTo>
                    <a:lnTo>
                      <a:pt x="39" y="253"/>
                    </a:lnTo>
                    <a:lnTo>
                      <a:pt x="47" y="253"/>
                    </a:lnTo>
                    <a:lnTo>
                      <a:pt x="55" y="256"/>
                    </a:lnTo>
                    <a:lnTo>
                      <a:pt x="63" y="256"/>
                    </a:lnTo>
                    <a:lnTo>
                      <a:pt x="71" y="256"/>
                    </a:lnTo>
                    <a:lnTo>
                      <a:pt x="79" y="253"/>
                    </a:lnTo>
                    <a:lnTo>
                      <a:pt x="91" y="253"/>
                    </a:lnTo>
                    <a:lnTo>
                      <a:pt x="103" y="249"/>
                    </a:lnTo>
                    <a:lnTo>
                      <a:pt x="115" y="241"/>
                    </a:lnTo>
                    <a:lnTo>
                      <a:pt x="127" y="236"/>
                    </a:lnTo>
                    <a:lnTo>
                      <a:pt x="139" y="229"/>
                    </a:lnTo>
                    <a:lnTo>
                      <a:pt x="151" y="221"/>
                    </a:lnTo>
                    <a:lnTo>
                      <a:pt x="163" y="212"/>
                    </a:lnTo>
                    <a:lnTo>
                      <a:pt x="179" y="200"/>
                    </a:lnTo>
                    <a:lnTo>
                      <a:pt x="191" y="189"/>
                    </a:lnTo>
                    <a:lnTo>
                      <a:pt x="207" y="177"/>
                    </a:lnTo>
                    <a:lnTo>
                      <a:pt x="219" y="168"/>
                    </a:lnTo>
                    <a:lnTo>
                      <a:pt x="227" y="156"/>
                    </a:lnTo>
                    <a:lnTo>
                      <a:pt x="239" y="144"/>
                    </a:lnTo>
                    <a:lnTo>
                      <a:pt x="247" y="133"/>
                    </a:lnTo>
                    <a:lnTo>
                      <a:pt x="256" y="124"/>
                    </a:lnTo>
                    <a:lnTo>
                      <a:pt x="263" y="112"/>
                    </a:lnTo>
                    <a:lnTo>
                      <a:pt x="271" y="105"/>
                    </a:lnTo>
                    <a:lnTo>
                      <a:pt x="275" y="93"/>
                    </a:lnTo>
                    <a:lnTo>
                      <a:pt x="279" y="85"/>
                    </a:lnTo>
                    <a:lnTo>
                      <a:pt x="279" y="77"/>
                    </a:lnTo>
                    <a:lnTo>
                      <a:pt x="283" y="68"/>
                    </a:lnTo>
                    <a:lnTo>
                      <a:pt x="283" y="61"/>
                    </a:lnTo>
                    <a:lnTo>
                      <a:pt x="279" y="53"/>
                    </a:lnTo>
                    <a:lnTo>
                      <a:pt x="275" y="44"/>
                    </a:lnTo>
                    <a:lnTo>
                      <a:pt x="271" y="37"/>
                    </a:lnTo>
                    <a:close/>
                    <a:moveTo>
                      <a:pt x="15" y="253"/>
                    </a:moveTo>
                    <a:lnTo>
                      <a:pt x="11" y="245"/>
                    </a:lnTo>
                    <a:lnTo>
                      <a:pt x="3" y="236"/>
                    </a:lnTo>
                    <a:lnTo>
                      <a:pt x="3" y="224"/>
                    </a:lnTo>
                    <a:lnTo>
                      <a:pt x="0" y="217"/>
                    </a:lnTo>
                    <a:lnTo>
                      <a:pt x="0" y="205"/>
                    </a:lnTo>
                    <a:lnTo>
                      <a:pt x="0" y="192"/>
                    </a:lnTo>
                    <a:lnTo>
                      <a:pt x="0" y="180"/>
                    </a:lnTo>
                    <a:lnTo>
                      <a:pt x="3" y="168"/>
                    </a:lnTo>
                    <a:lnTo>
                      <a:pt x="7" y="153"/>
                    </a:lnTo>
                    <a:lnTo>
                      <a:pt x="15" y="141"/>
                    </a:lnTo>
                    <a:lnTo>
                      <a:pt x="23" y="129"/>
                    </a:lnTo>
                    <a:lnTo>
                      <a:pt x="31" y="112"/>
                    </a:lnTo>
                    <a:lnTo>
                      <a:pt x="44" y="100"/>
                    </a:lnTo>
                    <a:lnTo>
                      <a:pt x="55" y="89"/>
                    </a:lnTo>
                    <a:lnTo>
                      <a:pt x="67" y="73"/>
                    </a:lnTo>
                    <a:lnTo>
                      <a:pt x="83" y="61"/>
                    </a:lnTo>
                    <a:lnTo>
                      <a:pt x="100" y="49"/>
                    </a:lnTo>
                    <a:lnTo>
                      <a:pt x="115" y="37"/>
                    </a:lnTo>
                    <a:lnTo>
                      <a:pt x="127" y="29"/>
                    </a:lnTo>
                    <a:lnTo>
                      <a:pt x="144" y="21"/>
                    </a:lnTo>
                    <a:lnTo>
                      <a:pt x="159" y="12"/>
                    </a:lnTo>
                    <a:lnTo>
                      <a:pt x="171" y="9"/>
                    </a:lnTo>
                    <a:lnTo>
                      <a:pt x="183" y="5"/>
                    </a:lnTo>
                    <a:lnTo>
                      <a:pt x="200" y="0"/>
                    </a:lnTo>
                    <a:lnTo>
                      <a:pt x="211" y="0"/>
                    </a:lnTo>
                    <a:lnTo>
                      <a:pt x="227" y="0"/>
                    </a:lnTo>
                    <a:lnTo>
                      <a:pt x="239" y="0"/>
                    </a:lnTo>
                    <a:lnTo>
                      <a:pt x="247" y="5"/>
                    </a:lnTo>
                    <a:lnTo>
                      <a:pt x="259" y="9"/>
                    </a:lnTo>
                    <a:lnTo>
                      <a:pt x="267" y="12"/>
                    </a:lnTo>
                    <a:lnTo>
                      <a:pt x="275" y="21"/>
                    </a:lnTo>
                    <a:lnTo>
                      <a:pt x="283" y="29"/>
                    </a:lnTo>
                    <a:lnTo>
                      <a:pt x="291" y="37"/>
                    </a:lnTo>
                    <a:lnTo>
                      <a:pt x="295" y="44"/>
                    </a:lnTo>
                    <a:lnTo>
                      <a:pt x="300" y="56"/>
                    </a:lnTo>
                    <a:lnTo>
                      <a:pt x="303" y="68"/>
                    </a:lnTo>
                    <a:lnTo>
                      <a:pt x="303" y="77"/>
                    </a:lnTo>
                    <a:lnTo>
                      <a:pt x="303" y="89"/>
                    </a:lnTo>
                    <a:lnTo>
                      <a:pt x="300" y="100"/>
                    </a:lnTo>
                    <a:lnTo>
                      <a:pt x="295" y="112"/>
                    </a:lnTo>
                    <a:lnTo>
                      <a:pt x="291" y="124"/>
                    </a:lnTo>
                    <a:lnTo>
                      <a:pt x="283" y="141"/>
                    </a:lnTo>
                    <a:lnTo>
                      <a:pt x="279" y="153"/>
                    </a:lnTo>
                    <a:lnTo>
                      <a:pt x="267" y="165"/>
                    </a:lnTo>
                    <a:lnTo>
                      <a:pt x="259" y="180"/>
                    </a:lnTo>
                    <a:lnTo>
                      <a:pt x="247" y="192"/>
                    </a:lnTo>
                    <a:lnTo>
                      <a:pt x="231" y="205"/>
                    </a:lnTo>
                    <a:lnTo>
                      <a:pt x="215" y="217"/>
                    </a:lnTo>
                    <a:lnTo>
                      <a:pt x="203" y="229"/>
                    </a:lnTo>
                    <a:lnTo>
                      <a:pt x="187" y="241"/>
                    </a:lnTo>
                    <a:lnTo>
                      <a:pt x="171" y="253"/>
                    </a:lnTo>
                    <a:lnTo>
                      <a:pt x="156" y="261"/>
                    </a:lnTo>
                    <a:lnTo>
                      <a:pt x="139" y="268"/>
                    </a:lnTo>
                    <a:lnTo>
                      <a:pt x="127" y="273"/>
                    </a:lnTo>
                    <a:lnTo>
                      <a:pt x="115" y="277"/>
                    </a:lnTo>
                    <a:lnTo>
                      <a:pt x="100" y="280"/>
                    </a:lnTo>
                    <a:lnTo>
                      <a:pt x="88" y="280"/>
                    </a:lnTo>
                    <a:lnTo>
                      <a:pt x="75" y="280"/>
                    </a:lnTo>
                    <a:lnTo>
                      <a:pt x="63" y="280"/>
                    </a:lnTo>
                    <a:lnTo>
                      <a:pt x="51" y="277"/>
                    </a:lnTo>
                    <a:lnTo>
                      <a:pt x="44" y="273"/>
                    </a:lnTo>
                    <a:lnTo>
                      <a:pt x="31" y="268"/>
                    </a:lnTo>
                    <a:lnTo>
                      <a:pt x="23" y="261"/>
                    </a:lnTo>
                    <a:lnTo>
                      <a:pt x="15" y="253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" name="Freeform 117"/>
              <p:cNvSpPr>
                <a:spLocks noChangeArrowheads="1"/>
              </p:cNvSpPr>
              <p:nvPr/>
            </p:nvSpPr>
            <p:spPr bwMode="auto">
              <a:xfrm>
                <a:off x="4405" y="2119"/>
                <a:ext cx="86" cy="71"/>
              </a:xfrm>
              <a:custGeom>
                <a:avLst/>
                <a:gdLst>
                  <a:gd name="T0" fmla="*/ 83 w 343"/>
                  <a:gd name="T1" fmla="*/ 212 h 285"/>
                  <a:gd name="T2" fmla="*/ 75 w 343"/>
                  <a:gd name="T3" fmla="*/ 217 h 285"/>
                  <a:gd name="T4" fmla="*/ 71 w 343"/>
                  <a:gd name="T5" fmla="*/ 224 h 285"/>
                  <a:gd name="T6" fmla="*/ 67 w 343"/>
                  <a:gd name="T7" fmla="*/ 233 h 285"/>
                  <a:gd name="T8" fmla="*/ 63 w 343"/>
                  <a:gd name="T9" fmla="*/ 241 h 285"/>
                  <a:gd name="T10" fmla="*/ 67 w 343"/>
                  <a:gd name="T11" fmla="*/ 248 h 285"/>
                  <a:gd name="T12" fmla="*/ 71 w 343"/>
                  <a:gd name="T13" fmla="*/ 256 h 285"/>
                  <a:gd name="T14" fmla="*/ 83 w 343"/>
                  <a:gd name="T15" fmla="*/ 277 h 285"/>
                  <a:gd name="T16" fmla="*/ 0 w 343"/>
                  <a:gd name="T17" fmla="*/ 161 h 285"/>
                  <a:gd name="T18" fmla="*/ 19 w 343"/>
                  <a:gd name="T19" fmla="*/ 168 h 285"/>
                  <a:gd name="T20" fmla="*/ 23 w 343"/>
                  <a:gd name="T21" fmla="*/ 177 h 285"/>
                  <a:gd name="T22" fmla="*/ 27 w 343"/>
                  <a:gd name="T23" fmla="*/ 180 h 285"/>
                  <a:gd name="T24" fmla="*/ 35 w 343"/>
                  <a:gd name="T25" fmla="*/ 185 h 285"/>
                  <a:gd name="T26" fmla="*/ 44 w 343"/>
                  <a:gd name="T27" fmla="*/ 188 h 285"/>
                  <a:gd name="T28" fmla="*/ 51 w 343"/>
                  <a:gd name="T29" fmla="*/ 188 h 285"/>
                  <a:gd name="T30" fmla="*/ 59 w 343"/>
                  <a:gd name="T31" fmla="*/ 188 h 285"/>
                  <a:gd name="T32" fmla="*/ 67 w 343"/>
                  <a:gd name="T33" fmla="*/ 185 h 285"/>
                  <a:gd name="T34" fmla="*/ 275 w 343"/>
                  <a:gd name="T35" fmla="*/ 61 h 285"/>
                  <a:gd name="T36" fmla="*/ 279 w 343"/>
                  <a:gd name="T37" fmla="*/ 56 h 285"/>
                  <a:gd name="T38" fmla="*/ 283 w 343"/>
                  <a:gd name="T39" fmla="*/ 53 h 285"/>
                  <a:gd name="T40" fmla="*/ 283 w 343"/>
                  <a:gd name="T41" fmla="*/ 44 h 285"/>
                  <a:gd name="T42" fmla="*/ 279 w 343"/>
                  <a:gd name="T43" fmla="*/ 41 h 285"/>
                  <a:gd name="T44" fmla="*/ 263 w 343"/>
                  <a:gd name="T45" fmla="*/ 5 h 285"/>
                  <a:gd name="T46" fmla="*/ 283 w 343"/>
                  <a:gd name="T47" fmla="*/ 17 h 285"/>
                  <a:gd name="T48" fmla="*/ 287 w 343"/>
                  <a:gd name="T49" fmla="*/ 24 h 285"/>
                  <a:gd name="T50" fmla="*/ 295 w 343"/>
                  <a:gd name="T51" fmla="*/ 32 h 285"/>
                  <a:gd name="T52" fmla="*/ 300 w 343"/>
                  <a:gd name="T53" fmla="*/ 41 h 285"/>
                  <a:gd name="T54" fmla="*/ 307 w 343"/>
                  <a:gd name="T55" fmla="*/ 44 h 285"/>
                  <a:gd name="T56" fmla="*/ 315 w 343"/>
                  <a:gd name="T57" fmla="*/ 48 h 285"/>
                  <a:gd name="T58" fmla="*/ 323 w 343"/>
                  <a:gd name="T59" fmla="*/ 53 h 285"/>
                  <a:gd name="T60" fmla="*/ 331 w 343"/>
                  <a:gd name="T61" fmla="*/ 53 h 285"/>
                  <a:gd name="T62" fmla="*/ 339 w 343"/>
                  <a:gd name="T63" fmla="*/ 5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3" h="285">
                    <a:moveTo>
                      <a:pt x="343" y="61"/>
                    </a:moveTo>
                    <a:lnTo>
                      <a:pt x="83" y="212"/>
                    </a:lnTo>
                    <a:lnTo>
                      <a:pt x="79" y="217"/>
                    </a:lnTo>
                    <a:lnTo>
                      <a:pt x="75" y="217"/>
                    </a:lnTo>
                    <a:lnTo>
                      <a:pt x="71" y="221"/>
                    </a:lnTo>
                    <a:lnTo>
                      <a:pt x="71" y="224"/>
                    </a:lnTo>
                    <a:lnTo>
                      <a:pt x="67" y="229"/>
                    </a:lnTo>
                    <a:lnTo>
                      <a:pt x="67" y="233"/>
                    </a:lnTo>
                    <a:lnTo>
                      <a:pt x="63" y="236"/>
                    </a:lnTo>
                    <a:lnTo>
                      <a:pt x="63" y="241"/>
                    </a:lnTo>
                    <a:lnTo>
                      <a:pt x="67" y="244"/>
                    </a:lnTo>
                    <a:lnTo>
                      <a:pt x="67" y="248"/>
                    </a:lnTo>
                    <a:lnTo>
                      <a:pt x="71" y="253"/>
                    </a:lnTo>
                    <a:lnTo>
                      <a:pt x="71" y="256"/>
                    </a:lnTo>
                    <a:lnTo>
                      <a:pt x="71" y="260"/>
                    </a:lnTo>
                    <a:lnTo>
                      <a:pt x="83" y="277"/>
                    </a:lnTo>
                    <a:lnTo>
                      <a:pt x="71" y="285"/>
                    </a:lnTo>
                    <a:lnTo>
                      <a:pt x="0" y="161"/>
                    </a:lnTo>
                    <a:lnTo>
                      <a:pt x="12" y="153"/>
                    </a:lnTo>
                    <a:lnTo>
                      <a:pt x="19" y="168"/>
                    </a:lnTo>
                    <a:lnTo>
                      <a:pt x="19" y="173"/>
                    </a:lnTo>
                    <a:lnTo>
                      <a:pt x="23" y="177"/>
                    </a:lnTo>
                    <a:lnTo>
                      <a:pt x="27" y="177"/>
                    </a:lnTo>
                    <a:lnTo>
                      <a:pt x="27" y="180"/>
                    </a:lnTo>
                    <a:lnTo>
                      <a:pt x="31" y="185"/>
                    </a:lnTo>
                    <a:lnTo>
                      <a:pt x="35" y="185"/>
                    </a:lnTo>
                    <a:lnTo>
                      <a:pt x="39" y="188"/>
                    </a:lnTo>
                    <a:lnTo>
                      <a:pt x="44" y="188"/>
                    </a:lnTo>
                    <a:lnTo>
                      <a:pt x="47" y="188"/>
                    </a:lnTo>
                    <a:lnTo>
                      <a:pt x="51" y="188"/>
                    </a:lnTo>
                    <a:lnTo>
                      <a:pt x="56" y="188"/>
                    </a:lnTo>
                    <a:lnTo>
                      <a:pt x="59" y="188"/>
                    </a:lnTo>
                    <a:lnTo>
                      <a:pt x="63" y="185"/>
                    </a:lnTo>
                    <a:lnTo>
                      <a:pt x="67" y="185"/>
                    </a:lnTo>
                    <a:lnTo>
                      <a:pt x="275" y="65"/>
                    </a:lnTo>
                    <a:lnTo>
                      <a:pt x="275" y="61"/>
                    </a:lnTo>
                    <a:lnTo>
                      <a:pt x="279" y="61"/>
                    </a:lnTo>
                    <a:lnTo>
                      <a:pt x="279" y="56"/>
                    </a:lnTo>
                    <a:lnTo>
                      <a:pt x="283" y="56"/>
                    </a:lnTo>
                    <a:lnTo>
                      <a:pt x="283" y="53"/>
                    </a:lnTo>
                    <a:lnTo>
                      <a:pt x="283" y="48"/>
                    </a:lnTo>
                    <a:lnTo>
                      <a:pt x="283" y="44"/>
                    </a:lnTo>
                    <a:lnTo>
                      <a:pt x="283" y="41"/>
                    </a:lnTo>
                    <a:lnTo>
                      <a:pt x="279" y="41"/>
                    </a:lnTo>
                    <a:lnTo>
                      <a:pt x="279" y="36"/>
                    </a:lnTo>
                    <a:lnTo>
                      <a:pt x="263" y="5"/>
                    </a:lnTo>
                    <a:lnTo>
                      <a:pt x="271" y="0"/>
                    </a:lnTo>
                    <a:lnTo>
                      <a:pt x="283" y="17"/>
                    </a:lnTo>
                    <a:lnTo>
                      <a:pt x="283" y="21"/>
                    </a:lnTo>
                    <a:lnTo>
                      <a:pt x="287" y="24"/>
                    </a:lnTo>
                    <a:lnTo>
                      <a:pt x="291" y="29"/>
                    </a:lnTo>
                    <a:lnTo>
                      <a:pt x="295" y="32"/>
                    </a:lnTo>
                    <a:lnTo>
                      <a:pt x="295" y="36"/>
                    </a:lnTo>
                    <a:lnTo>
                      <a:pt x="300" y="41"/>
                    </a:lnTo>
                    <a:lnTo>
                      <a:pt x="303" y="44"/>
                    </a:lnTo>
                    <a:lnTo>
                      <a:pt x="307" y="44"/>
                    </a:lnTo>
                    <a:lnTo>
                      <a:pt x="312" y="48"/>
                    </a:lnTo>
                    <a:lnTo>
                      <a:pt x="315" y="48"/>
                    </a:lnTo>
                    <a:lnTo>
                      <a:pt x="319" y="53"/>
                    </a:lnTo>
                    <a:lnTo>
                      <a:pt x="323" y="53"/>
                    </a:lnTo>
                    <a:lnTo>
                      <a:pt x="327" y="53"/>
                    </a:lnTo>
                    <a:lnTo>
                      <a:pt x="331" y="53"/>
                    </a:lnTo>
                    <a:lnTo>
                      <a:pt x="335" y="53"/>
                    </a:lnTo>
                    <a:lnTo>
                      <a:pt x="339" y="53"/>
                    </a:lnTo>
                    <a:lnTo>
                      <a:pt x="343" y="6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" name="Freeform 118"/>
              <p:cNvSpPr>
                <a:spLocks noChangeArrowheads="1"/>
              </p:cNvSpPr>
              <p:nvPr/>
            </p:nvSpPr>
            <p:spPr bwMode="auto">
              <a:xfrm>
                <a:off x="4440" y="2170"/>
                <a:ext cx="91" cy="71"/>
              </a:xfrm>
              <a:custGeom>
                <a:avLst/>
                <a:gdLst>
                  <a:gd name="T0" fmla="*/ 224 w 364"/>
                  <a:gd name="T1" fmla="*/ 149 h 285"/>
                  <a:gd name="T2" fmla="*/ 229 w 364"/>
                  <a:gd name="T3" fmla="*/ 176 h 285"/>
                  <a:gd name="T4" fmla="*/ 224 w 364"/>
                  <a:gd name="T5" fmla="*/ 200 h 285"/>
                  <a:gd name="T6" fmla="*/ 208 w 364"/>
                  <a:gd name="T7" fmla="*/ 229 h 285"/>
                  <a:gd name="T8" fmla="*/ 188 w 364"/>
                  <a:gd name="T9" fmla="*/ 249 h 285"/>
                  <a:gd name="T10" fmla="*/ 156 w 364"/>
                  <a:gd name="T11" fmla="*/ 268 h 285"/>
                  <a:gd name="T12" fmla="*/ 124 w 364"/>
                  <a:gd name="T13" fmla="*/ 281 h 285"/>
                  <a:gd name="T14" fmla="*/ 92 w 364"/>
                  <a:gd name="T15" fmla="*/ 285 h 285"/>
                  <a:gd name="T16" fmla="*/ 64 w 364"/>
                  <a:gd name="T17" fmla="*/ 276 h 285"/>
                  <a:gd name="T18" fmla="*/ 36 w 364"/>
                  <a:gd name="T19" fmla="*/ 261 h 285"/>
                  <a:gd name="T20" fmla="*/ 17 w 364"/>
                  <a:gd name="T21" fmla="*/ 232 h 285"/>
                  <a:gd name="T22" fmla="*/ 4 w 364"/>
                  <a:gd name="T23" fmla="*/ 208 h 285"/>
                  <a:gd name="T24" fmla="*/ 0 w 364"/>
                  <a:gd name="T25" fmla="*/ 184 h 285"/>
                  <a:gd name="T26" fmla="*/ 0 w 364"/>
                  <a:gd name="T27" fmla="*/ 156 h 285"/>
                  <a:gd name="T28" fmla="*/ 12 w 364"/>
                  <a:gd name="T29" fmla="*/ 137 h 285"/>
                  <a:gd name="T30" fmla="*/ 24 w 364"/>
                  <a:gd name="T31" fmla="*/ 120 h 285"/>
                  <a:gd name="T32" fmla="*/ 40 w 364"/>
                  <a:gd name="T33" fmla="*/ 112 h 285"/>
                  <a:gd name="T34" fmla="*/ 52 w 364"/>
                  <a:gd name="T35" fmla="*/ 112 h 285"/>
                  <a:gd name="T36" fmla="*/ 64 w 364"/>
                  <a:gd name="T37" fmla="*/ 117 h 285"/>
                  <a:gd name="T38" fmla="*/ 73 w 364"/>
                  <a:gd name="T39" fmla="*/ 129 h 285"/>
                  <a:gd name="T40" fmla="*/ 73 w 364"/>
                  <a:gd name="T41" fmla="*/ 140 h 285"/>
                  <a:gd name="T42" fmla="*/ 64 w 364"/>
                  <a:gd name="T43" fmla="*/ 149 h 285"/>
                  <a:gd name="T44" fmla="*/ 56 w 364"/>
                  <a:gd name="T45" fmla="*/ 152 h 285"/>
                  <a:gd name="T46" fmla="*/ 44 w 364"/>
                  <a:gd name="T47" fmla="*/ 156 h 285"/>
                  <a:gd name="T48" fmla="*/ 32 w 364"/>
                  <a:gd name="T49" fmla="*/ 156 h 285"/>
                  <a:gd name="T50" fmla="*/ 20 w 364"/>
                  <a:gd name="T51" fmla="*/ 164 h 285"/>
                  <a:gd name="T52" fmla="*/ 12 w 364"/>
                  <a:gd name="T53" fmla="*/ 176 h 285"/>
                  <a:gd name="T54" fmla="*/ 17 w 364"/>
                  <a:gd name="T55" fmla="*/ 193 h 285"/>
                  <a:gd name="T56" fmla="*/ 20 w 364"/>
                  <a:gd name="T57" fmla="*/ 208 h 285"/>
                  <a:gd name="T58" fmla="*/ 24 w 364"/>
                  <a:gd name="T59" fmla="*/ 225 h 285"/>
                  <a:gd name="T60" fmla="*/ 36 w 364"/>
                  <a:gd name="T61" fmla="*/ 240 h 285"/>
                  <a:gd name="T62" fmla="*/ 52 w 364"/>
                  <a:gd name="T63" fmla="*/ 252 h 285"/>
                  <a:gd name="T64" fmla="*/ 76 w 364"/>
                  <a:gd name="T65" fmla="*/ 256 h 285"/>
                  <a:gd name="T66" fmla="*/ 100 w 364"/>
                  <a:gd name="T67" fmla="*/ 252 h 285"/>
                  <a:gd name="T68" fmla="*/ 129 w 364"/>
                  <a:gd name="T69" fmla="*/ 244 h 285"/>
                  <a:gd name="T70" fmla="*/ 156 w 364"/>
                  <a:gd name="T71" fmla="*/ 229 h 285"/>
                  <a:gd name="T72" fmla="*/ 176 w 364"/>
                  <a:gd name="T73" fmla="*/ 212 h 285"/>
                  <a:gd name="T74" fmla="*/ 192 w 364"/>
                  <a:gd name="T75" fmla="*/ 196 h 285"/>
                  <a:gd name="T76" fmla="*/ 204 w 364"/>
                  <a:gd name="T77" fmla="*/ 176 h 285"/>
                  <a:gd name="T78" fmla="*/ 204 w 364"/>
                  <a:gd name="T79" fmla="*/ 156 h 285"/>
                  <a:gd name="T80" fmla="*/ 196 w 364"/>
                  <a:gd name="T81" fmla="*/ 137 h 285"/>
                  <a:gd name="T82" fmla="*/ 188 w 364"/>
                  <a:gd name="T83" fmla="*/ 125 h 285"/>
                  <a:gd name="T84" fmla="*/ 176 w 364"/>
                  <a:gd name="T85" fmla="*/ 112 h 285"/>
                  <a:gd name="T86" fmla="*/ 164 w 364"/>
                  <a:gd name="T87" fmla="*/ 105 h 285"/>
                  <a:gd name="T88" fmla="*/ 152 w 364"/>
                  <a:gd name="T89" fmla="*/ 100 h 285"/>
                  <a:gd name="T90" fmla="*/ 132 w 364"/>
                  <a:gd name="T91" fmla="*/ 100 h 285"/>
                  <a:gd name="T92" fmla="*/ 280 w 364"/>
                  <a:gd name="T93" fmla="*/ 0 h 285"/>
                  <a:gd name="T94" fmla="*/ 264 w 364"/>
                  <a:gd name="T95" fmla="*/ 29 h 285"/>
                  <a:gd name="T96" fmla="*/ 161 w 364"/>
                  <a:gd name="T97" fmla="*/ 88 h 285"/>
                  <a:gd name="T98" fmla="*/ 180 w 364"/>
                  <a:gd name="T99" fmla="*/ 93 h 285"/>
                  <a:gd name="T100" fmla="*/ 192 w 364"/>
                  <a:gd name="T101" fmla="*/ 105 h 285"/>
                  <a:gd name="T102" fmla="*/ 204 w 364"/>
                  <a:gd name="T103" fmla="*/ 112 h 285"/>
                  <a:gd name="T104" fmla="*/ 212 w 364"/>
                  <a:gd name="T105" fmla="*/ 12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4" h="285">
                    <a:moveTo>
                      <a:pt x="220" y="132"/>
                    </a:moveTo>
                    <a:lnTo>
                      <a:pt x="224" y="140"/>
                    </a:lnTo>
                    <a:lnTo>
                      <a:pt x="224" y="149"/>
                    </a:lnTo>
                    <a:lnTo>
                      <a:pt x="229" y="161"/>
                    </a:lnTo>
                    <a:lnTo>
                      <a:pt x="229" y="168"/>
                    </a:lnTo>
                    <a:lnTo>
                      <a:pt x="229" y="176"/>
                    </a:lnTo>
                    <a:lnTo>
                      <a:pt x="229" y="184"/>
                    </a:lnTo>
                    <a:lnTo>
                      <a:pt x="229" y="193"/>
                    </a:lnTo>
                    <a:lnTo>
                      <a:pt x="224" y="200"/>
                    </a:lnTo>
                    <a:lnTo>
                      <a:pt x="220" y="208"/>
                    </a:lnTo>
                    <a:lnTo>
                      <a:pt x="217" y="220"/>
                    </a:lnTo>
                    <a:lnTo>
                      <a:pt x="208" y="229"/>
                    </a:lnTo>
                    <a:lnTo>
                      <a:pt x="204" y="237"/>
                    </a:lnTo>
                    <a:lnTo>
                      <a:pt x="196" y="240"/>
                    </a:lnTo>
                    <a:lnTo>
                      <a:pt x="188" y="249"/>
                    </a:lnTo>
                    <a:lnTo>
                      <a:pt x="176" y="256"/>
                    </a:lnTo>
                    <a:lnTo>
                      <a:pt x="168" y="261"/>
                    </a:lnTo>
                    <a:lnTo>
                      <a:pt x="156" y="268"/>
                    </a:lnTo>
                    <a:lnTo>
                      <a:pt x="144" y="273"/>
                    </a:lnTo>
                    <a:lnTo>
                      <a:pt x="132" y="276"/>
                    </a:lnTo>
                    <a:lnTo>
                      <a:pt x="124" y="281"/>
                    </a:lnTo>
                    <a:lnTo>
                      <a:pt x="112" y="285"/>
                    </a:lnTo>
                    <a:lnTo>
                      <a:pt x="100" y="285"/>
                    </a:lnTo>
                    <a:lnTo>
                      <a:pt x="92" y="285"/>
                    </a:lnTo>
                    <a:lnTo>
                      <a:pt x="80" y="285"/>
                    </a:lnTo>
                    <a:lnTo>
                      <a:pt x="73" y="281"/>
                    </a:lnTo>
                    <a:lnTo>
                      <a:pt x="64" y="276"/>
                    </a:lnTo>
                    <a:lnTo>
                      <a:pt x="52" y="273"/>
                    </a:lnTo>
                    <a:lnTo>
                      <a:pt x="44" y="268"/>
                    </a:lnTo>
                    <a:lnTo>
                      <a:pt x="36" y="261"/>
                    </a:lnTo>
                    <a:lnTo>
                      <a:pt x="29" y="252"/>
                    </a:lnTo>
                    <a:lnTo>
                      <a:pt x="20" y="240"/>
                    </a:lnTo>
                    <a:lnTo>
                      <a:pt x="17" y="232"/>
                    </a:lnTo>
                    <a:lnTo>
                      <a:pt x="12" y="225"/>
                    </a:lnTo>
                    <a:lnTo>
                      <a:pt x="8" y="217"/>
                    </a:lnTo>
                    <a:lnTo>
                      <a:pt x="4" y="208"/>
                    </a:lnTo>
                    <a:lnTo>
                      <a:pt x="0" y="200"/>
                    </a:lnTo>
                    <a:lnTo>
                      <a:pt x="0" y="193"/>
                    </a:lnTo>
                    <a:lnTo>
                      <a:pt x="0" y="184"/>
                    </a:lnTo>
                    <a:lnTo>
                      <a:pt x="0" y="176"/>
                    </a:lnTo>
                    <a:lnTo>
                      <a:pt x="0" y="168"/>
                    </a:lnTo>
                    <a:lnTo>
                      <a:pt x="0" y="156"/>
                    </a:lnTo>
                    <a:lnTo>
                      <a:pt x="4" y="149"/>
                    </a:lnTo>
                    <a:lnTo>
                      <a:pt x="8" y="140"/>
                    </a:lnTo>
                    <a:lnTo>
                      <a:pt x="12" y="137"/>
                    </a:lnTo>
                    <a:lnTo>
                      <a:pt x="17" y="129"/>
                    </a:lnTo>
                    <a:lnTo>
                      <a:pt x="20" y="125"/>
                    </a:lnTo>
                    <a:lnTo>
                      <a:pt x="24" y="120"/>
                    </a:lnTo>
                    <a:lnTo>
                      <a:pt x="32" y="117"/>
                    </a:lnTo>
                    <a:lnTo>
                      <a:pt x="36" y="112"/>
                    </a:lnTo>
                    <a:lnTo>
                      <a:pt x="40" y="112"/>
                    </a:lnTo>
                    <a:lnTo>
                      <a:pt x="44" y="112"/>
                    </a:lnTo>
                    <a:lnTo>
                      <a:pt x="48" y="112"/>
                    </a:lnTo>
                    <a:lnTo>
                      <a:pt x="52" y="112"/>
                    </a:lnTo>
                    <a:lnTo>
                      <a:pt x="56" y="112"/>
                    </a:lnTo>
                    <a:lnTo>
                      <a:pt x="61" y="117"/>
                    </a:lnTo>
                    <a:lnTo>
                      <a:pt x="64" y="117"/>
                    </a:lnTo>
                    <a:lnTo>
                      <a:pt x="68" y="120"/>
                    </a:lnTo>
                    <a:lnTo>
                      <a:pt x="68" y="125"/>
                    </a:lnTo>
                    <a:lnTo>
                      <a:pt x="73" y="129"/>
                    </a:lnTo>
                    <a:lnTo>
                      <a:pt x="73" y="132"/>
                    </a:lnTo>
                    <a:lnTo>
                      <a:pt x="73" y="137"/>
                    </a:lnTo>
                    <a:lnTo>
                      <a:pt x="73" y="140"/>
                    </a:lnTo>
                    <a:lnTo>
                      <a:pt x="68" y="144"/>
                    </a:lnTo>
                    <a:lnTo>
                      <a:pt x="68" y="149"/>
                    </a:lnTo>
                    <a:lnTo>
                      <a:pt x="64" y="149"/>
                    </a:lnTo>
                    <a:lnTo>
                      <a:pt x="64" y="152"/>
                    </a:lnTo>
                    <a:lnTo>
                      <a:pt x="61" y="152"/>
                    </a:lnTo>
                    <a:lnTo>
                      <a:pt x="56" y="152"/>
                    </a:lnTo>
                    <a:lnTo>
                      <a:pt x="52" y="156"/>
                    </a:lnTo>
                    <a:lnTo>
                      <a:pt x="48" y="156"/>
                    </a:lnTo>
                    <a:lnTo>
                      <a:pt x="44" y="156"/>
                    </a:lnTo>
                    <a:lnTo>
                      <a:pt x="40" y="156"/>
                    </a:lnTo>
                    <a:lnTo>
                      <a:pt x="36" y="156"/>
                    </a:lnTo>
                    <a:lnTo>
                      <a:pt x="32" y="156"/>
                    </a:lnTo>
                    <a:lnTo>
                      <a:pt x="29" y="156"/>
                    </a:lnTo>
                    <a:lnTo>
                      <a:pt x="24" y="161"/>
                    </a:lnTo>
                    <a:lnTo>
                      <a:pt x="20" y="164"/>
                    </a:lnTo>
                    <a:lnTo>
                      <a:pt x="17" y="168"/>
                    </a:lnTo>
                    <a:lnTo>
                      <a:pt x="17" y="173"/>
                    </a:lnTo>
                    <a:lnTo>
                      <a:pt x="12" y="176"/>
                    </a:lnTo>
                    <a:lnTo>
                      <a:pt x="12" y="181"/>
                    </a:lnTo>
                    <a:lnTo>
                      <a:pt x="12" y="188"/>
                    </a:lnTo>
                    <a:lnTo>
                      <a:pt x="17" y="193"/>
                    </a:lnTo>
                    <a:lnTo>
                      <a:pt x="17" y="196"/>
                    </a:lnTo>
                    <a:lnTo>
                      <a:pt x="17" y="205"/>
                    </a:lnTo>
                    <a:lnTo>
                      <a:pt x="20" y="208"/>
                    </a:lnTo>
                    <a:lnTo>
                      <a:pt x="20" y="212"/>
                    </a:lnTo>
                    <a:lnTo>
                      <a:pt x="24" y="217"/>
                    </a:lnTo>
                    <a:lnTo>
                      <a:pt x="24" y="225"/>
                    </a:lnTo>
                    <a:lnTo>
                      <a:pt x="29" y="229"/>
                    </a:lnTo>
                    <a:lnTo>
                      <a:pt x="32" y="232"/>
                    </a:lnTo>
                    <a:lnTo>
                      <a:pt x="36" y="240"/>
                    </a:lnTo>
                    <a:lnTo>
                      <a:pt x="44" y="244"/>
                    </a:lnTo>
                    <a:lnTo>
                      <a:pt x="48" y="249"/>
                    </a:lnTo>
                    <a:lnTo>
                      <a:pt x="52" y="252"/>
                    </a:lnTo>
                    <a:lnTo>
                      <a:pt x="61" y="252"/>
                    </a:lnTo>
                    <a:lnTo>
                      <a:pt x="68" y="256"/>
                    </a:lnTo>
                    <a:lnTo>
                      <a:pt x="76" y="256"/>
                    </a:lnTo>
                    <a:lnTo>
                      <a:pt x="84" y="256"/>
                    </a:lnTo>
                    <a:lnTo>
                      <a:pt x="92" y="256"/>
                    </a:lnTo>
                    <a:lnTo>
                      <a:pt x="100" y="252"/>
                    </a:lnTo>
                    <a:lnTo>
                      <a:pt x="108" y="252"/>
                    </a:lnTo>
                    <a:lnTo>
                      <a:pt x="120" y="249"/>
                    </a:lnTo>
                    <a:lnTo>
                      <a:pt x="129" y="244"/>
                    </a:lnTo>
                    <a:lnTo>
                      <a:pt x="136" y="240"/>
                    </a:lnTo>
                    <a:lnTo>
                      <a:pt x="148" y="232"/>
                    </a:lnTo>
                    <a:lnTo>
                      <a:pt x="156" y="229"/>
                    </a:lnTo>
                    <a:lnTo>
                      <a:pt x="164" y="225"/>
                    </a:lnTo>
                    <a:lnTo>
                      <a:pt x="173" y="217"/>
                    </a:lnTo>
                    <a:lnTo>
                      <a:pt x="176" y="212"/>
                    </a:lnTo>
                    <a:lnTo>
                      <a:pt x="184" y="208"/>
                    </a:lnTo>
                    <a:lnTo>
                      <a:pt x="188" y="200"/>
                    </a:lnTo>
                    <a:lnTo>
                      <a:pt x="192" y="196"/>
                    </a:lnTo>
                    <a:lnTo>
                      <a:pt x="196" y="188"/>
                    </a:lnTo>
                    <a:lnTo>
                      <a:pt x="200" y="181"/>
                    </a:lnTo>
                    <a:lnTo>
                      <a:pt x="204" y="176"/>
                    </a:lnTo>
                    <a:lnTo>
                      <a:pt x="204" y="168"/>
                    </a:lnTo>
                    <a:lnTo>
                      <a:pt x="204" y="164"/>
                    </a:lnTo>
                    <a:lnTo>
                      <a:pt x="204" y="156"/>
                    </a:lnTo>
                    <a:lnTo>
                      <a:pt x="204" y="149"/>
                    </a:lnTo>
                    <a:lnTo>
                      <a:pt x="200" y="144"/>
                    </a:lnTo>
                    <a:lnTo>
                      <a:pt x="196" y="137"/>
                    </a:lnTo>
                    <a:lnTo>
                      <a:pt x="192" y="132"/>
                    </a:lnTo>
                    <a:lnTo>
                      <a:pt x="192" y="129"/>
                    </a:lnTo>
                    <a:lnTo>
                      <a:pt x="188" y="125"/>
                    </a:lnTo>
                    <a:lnTo>
                      <a:pt x="184" y="120"/>
                    </a:lnTo>
                    <a:lnTo>
                      <a:pt x="180" y="117"/>
                    </a:lnTo>
                    <a:lnTo>
                      <a:pt x="176" y="112"/>
                    </a:lnTo>
                    <a:lnTo>
                      <a:pt x="173" y="112"/>
                    </a:lnTo>
                    <a:lnTo>
                      <a:pt x="168" y="108"/>
                    </a:lnTo>
                    <a:lnTo>
                      <a:pt x="164" y="105"/>
                    </a:lnTo>
                    <a:lnTo>
                      <a:pt x="161" y="105"/>
                    </a:lnTo>
                    <a:lnTo>
                      <a:pt x="156" y="100"/>
                    </a:lnTo>
                    <a:lnTo>
                      <a:pt x="152" y="100"/>
                    </a:lnTo>
                    <a:lnTo>
                      <a:pt x="144" y="100"/>
                    </a:lnTo>
                    <a:lnTo>
                      <a:pt x="140" y="100"/>
                    </a:lnTo>
                    <a:lnTo>
                      <a:pt x="132" y="100"/>
                    </a:lnTo>
                    <a:lnTo>
                      <a:pt x="124" y="100"/>
                    </a:lnTo>
                    <a:lnTo>
                      <a:pt x="120" y="84"/>
                    </a:lnTo>
                    <a:lnTo>
                      <a:pt x="280" y="0"/>
                    </a:lnTo>
                    <a:lnTo>
                      <a:pt x="364" y="140"/>
                    </a:lnTo>
                    <a:lnTo>
                      <a:pt x="336" y="152"/>
                    </a:lnTo>
                    <a:lnTo>
                      <a:pt x="264" y="29"/>
                    </a:lnTo>
                    <a:lnTo>
                      <a:pt x="144" y="84"/>
                    </a:lnTo>
                    <a:lnTo>
                      <a:pt x="152" y="88"/>
                    </a:lnTo>
                    <a:lnTo>
                      <a:pt x="161" y="88"/>
                    </a:lnTo>
                    <a:lnTo>
                      <a:pt x="168" y="93"/>
                    </a:lnTo>
                    <a:lnTo>
                      <a:pt x="173" y="93"/>
                    </a:lnTo>
                    <a:lnTo>
                      <a:pt x="180" y="93"/>
                    </a:lnTo>
                    <a:lnTo>
                      <a:pt x="184" y="96"/>
                    </a:lnTo>
                    <a:lnTo>
                      <a:pt x="188" y="100"/>
                    </a:lnTo>
                    <a:lnTo>
                      <a:pt x="192" y="105"/>
                    </a:lnTo>
                    <a:lnTo>
                      <a:pt x="196" y="105"/>
                    </a:lnTo>
                    <a:lnTo>
                      <a:pt x="200" y="112"/>
                    </a:lnTo>
                    <a:lnTo>
                      <a:pt x="204" y="112"/>
                    </a:lnTo>
                    <a:lnTo>
                      <a:pt x="208" y="117"/>
                    </a:lnTo>
                    <a:lnTo>
                      <a:pt x="208" y="120"/>
                    </a:lnTo>
                    <a:lnTo>
                      <a:pt x="212" y="125"/>
                    </a:lnTo>
                    <a:lnTo>
                      <a:pt x="217" y="129"/>
                    </a:lnTo>
                    <a:lnTo>
                      <a:pt x="220" y="13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" name="Freeform 119"/>
              <p:cNvSpPr>
                <a:spLocks noEditPoints="1" noChangeArrowheads="1"/>
              </p:cNvSpPr>
              <p:nvPr/>
            </p:nvSpPr>
            <p:spPr bwMode="auto">
              <a:xfrm>
                <a:off x="4474" y="2231"/>
                <a:ext cx="81" cy="64"/>
              </a:xfrm>
              <a:custGeom>
                <a:avLst/>
                <a:gdLst>
                  <a:gd name="T0" fmla="*/ 293 w 324"/>
                  <a:gd name="T1" fmla="*/ 41 h 256"/>
                  <a:gd name="T2" fmla="*/ 268 w 324"/>
                  <a:gd name="T3" fmla="*/ 29 h 256"/>
                  <a:gd name="T4" fmla="*/ 240 w 324"/>
                  <a:gd name="T5" fmla="*/ 29 h 256"/>
                  <a:gd name="T6" fmla="*/ 200 w 324"/>
                  <a:gd name="T7" fmla="*/ 37 h 256"/>
                  <a:gd name="T8" fmla="*/ 160 w 324"/>
                  <a:gd name="T9" fmla="*/ 56 h 256"/>
                  <a:gd name="T10" fmla="*/ 112 w 324"/>
                  <a:gd name="T11" fmla="*/ 80 h 256"/>
                  <a:gd name="T12" fmla="*/ 76 w 324"/>
                  <a:gd name="T13" fmla="*/ 108 h 256"/>
                  <a:gd name="T14" fmla="*/ 44 w 324"/>
                  <a:gd name="T15" fmla="*/ 136 h 256"/>
                  <a:gd name="T16" fmla="*/ 28 w 324"/>
                  <a:gd name="T17" fmla="*/ 164 h 256"/>
                  <a:gd name="T18" fmla="*/ 20 w 324"/>
                  <a:gd name="T19" fmla="*/ 188 h 256"/>
                  <a:gd name="T20" fmla="*/ 25 w 324"/>
                  <a:gd name="T21" fmla="*/ 208 h 256"/>
                  <a:gd name="T22" fmla="*/ 40 w 324"/>
                  <a:gd name="T23" fmla="*/ 224 h 256"/>
                  <a:gd name="T24" fmla="*/ 64 w 324"/>
                  <a:gd name="T25" fmla="*/ 229 h 256"/>
                  <a:gd name="T26" fmla="*/ 96 w 324"/>
                  <a:gd name="T27" fmla="*/ 224 h 256"/>
                  <a:gd name="T28" fmla="*/ 137 w 324"/>
                  <a:gd name="T29" fmla="*/ 212 h 256"/>
                  <a:gd name="T30" fmla="*/ 181 w 324"/>
                  <a:gd name="T31" fmla="*/ 192 h 256"/>
                  <a:gd name="T32" fmla="*/ 224 w 324"/>
                  <a:gd name="T33" fmla="*/ 164 h 256"/>
                  <a:gd name="T34" fmla="*/ 260 w 324"/>
                  <a:gd name="T35" fmla="*/ 141 h 256"/>
                  <a:gd name="T36" fmla="*/ 288 w 324"/>
                  <a:gd name="T37" fmla="*/ 112 h 256"/>
                  <a:gd name="T38" fmla="*/ 304 w 324"/>
                  <a:gd name="T39" fmla="*/ 88 h 256"/>
                  <a:gd name="T40" fmla="*/ 304 w 324"/>
                  <a:gd name="T41" fmla="*/ 64 h 256"/>
                  <a:gd name="T42" fmla="*/ 12 w 324"/>
                  <a:gd name="T43" fmla="*/ 217 h 256"/>
                  <a:gd name="T44" fmla="*/ 0 w 324"/>
                  <a:gd name="T45" fmla="*/ 185 h 256"/>
                  <a:gd name="T46" fmla="*/ 4 w 324"/>
                  <a:gd name="T47" fmla="*/ 152 h 256"/>
                  <a:gd name="T48" fmla="*/ 20 w 324"/>
                  <a:gd name="T49" fmla="*/ 117 h 256"/>
                  <a:gd name="T50" fmla="*/ 52 w 324"/>
                  <a:gd name="T51" fmla="*/ 80 h 256"/>
                  <a:gd name="T52" fmla="*/ 96 w 324"/>
                  <a:gd name="T53" fmla="*/ 49 h 256"/>
                  <a:gd name="T54" fmla="*/ 144 w 324"/>
                  <a:gd name="T55" fmla="*/ 20 h 256"/>
                  <a:gd name="T56" fmla="*/ 193 w 324"/>
                  <a:gd name="T57" fmla="*/ 5 h 256"/>
                  <a:gd name="T58" fmla="*/ 237 w 324"/>
                  <a:gd name="T59" fmla="*/ 0 h 256"/>
                  <a:gd name="T60" fmla="*/ 272 w 324"/>
                  <a:gd name="T61" fmla="*/ 5 h 256"/>
                  <a:gd name="T62" fmla="*/ 300 w 324"/>
                  <a:gd name="T63" fmla="*/ 24 h 256"/>
                  <a:gd name="T64" fmla="*/ 320 w 324"/>
                  <a:gd name="T65" fmla="*/ 52 h 256"/>
                  <a:gd name="T66" fmla="*/ 324 w 324"/>
                  <a:gd name="T67" fmla="*/ 80 h 256"/>
                  <a:gd name="T68" fmla="*/ 316 w 324"/>
                  <a:gd name="T69" fmla="*/ 117 h 256"/>
                  <a:gd name="T70" fmla="*/ 296 w 324"/>
                  <a:gd name="T71" fmla="*/ 152 h 256"/>
                  <a:gd name="T72" fmla="*/ 260 w 324"/>
                  <a:gd name="T73" fmla="*/ 185 h 256"/>
                  <a:gd name="T74" fmla="*/ 212 w 324"/>
                  <a:gd name="T75" fmla="*/ 217 h 256"/>
                  <a:gd name="T76" fmla="*/ 164 w 324"/>
                  <a:gd name="T77" fmla="*/ 241 h 256"/>
                  <a:gd name="T78" fmla="*/ 116 w 324"/>
                  <a:gd name="T79" fmla="*/ 252 h 256"/>
                  <a:gd name="T80" fmla="*/ 76 w 324"/>
                  <a:gd name="T81" fmla="*/ 256 h 256"/>
                  <a:gd name="T82" fmla="*/ 40 w 324"/>
                  <a:gd name="T83" fmla="*/ 244 h 256"/>
                  <a:gd name="T84" fmla="*/ 16 w 324"/>
                  <a:gd name="T85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4" h="256">
                    <a:moveTo>
                      <a:pt x="300" y="49"/>
                    </a:moveTo>
                    <a:lnTo>
                      <a:pt x="296" y="44"/>
                    </a:lnTo>
                    <a:lnTo>
                      <a:pt x="293" y="41"/>
                    </a:lnTo>
                    <a:lnTo>
                      <a:pt x="284" y="32"/>
                    </a:lnTo>
                    <a:lnTo>
                      <a:pt x="276" y="32"/>
                    </a:lnTo>
                    <a:lnTo>
                      <a:pt x="268" y="29"/>
                    </a:lnTo>
                    <a:lnTo>
                      <a:pt x="260" y="29"/>
                    </a:lnTo>
                    <a:lnTo>
                      <a:pt x="252" y="29"/>
                    </a:lnTo>
                    <a:lnTo>
                      <a:pt x="240" y="29"/>
                    </a:lnTo>
                    <a:lnTo>
                      <a:pt x="228" y="32"/>
                    </a:lnTo>
                    <a:lnTo>
                      <a:pt x="216" y="32"/>
                    </a:lnTo>
                    <a:lnTo>
                      <a:pt x="200" y="37"/>
                    </a:lnTo>
                    <a:lnTo>
                      <a:pt x="188" y="41"/>
                    </a:lnTo>
                    <a:lnTo>
                      <a:pt x="176" y="49"/>
                    </a:lnTo>
                    <a:lnTo>
                      <a:pt x="160" y="56"/>
                    </a:lnTo>
                    <a:lnTo>
                      <a:pt x="144" y="61"/>
                    </a:lnTo>
                    <a:lnTo>
                      <a:pt x="132" y="73"/>
                    </a:lnTo>
                    <a:lnTo>
                      <a:pt x="112" y="80"/>
                    </a:lnTo>
                    <a:lnTo>
                      <a:pt x="100" y="88"/>
                    </a:lnTo>
                    <a:lnTo>
                      <a:pt x="88" y="100"/>
                    </a:lnTo>
                    <a:lnTo>
                      <a:pt x="76" y="108"/>
                    </a:lnTo>
                    <a:lnTo>
                      <a:pt x="64" y="117"/>
                    </a:lnTo>
                    <a:lnTo>
                      <a:pt x="52" y="129"/>
                    </a:lnTo>
                    <a:lnTo>
                      <a:pt x="44" y="136"/>
                    </a:lnTo>
                    <a:lnTo>
                      <a:pt x="37" y="144"/>
                    </a:lnTo>
                    <a:lnTo>
                      <a:pt x="32" y="156"/>
                    </a:lnTo>
                    <a:lnTo>
                      <a:pt x="28" y="164"/>
                    </a:lnTo>
                    <a:lnTo>
                      <a:pt x="25" y="173"/>
                    </a:lnTo>
                    <a:lnTo>
                      <a:pt x="20" y="180"/>
                    </a:lnTo>
                    <a:lnTo>
                      <a:pt x="20" y="188"/>
                    </a:lnTo>
                    <a:lnTo>
                      <a:pt x="20" y="197"/>
                    </a:lnTo>
                    <a:lnTo>
                      <a:pt x="20" y="200"/>
                    </a:lnTo>
                    <a:lnTo>
                      <a:pt x="25" y="208"/>
                    </a:lnTo>
                    <a:lnTo>
                      <a:pt x="28" y="217"/>
                    </a:lnTo>
                    <a:lnTo>
                      <a:pt x="32" y="220"/>
                    </a:lnTo>
                    <a:lnTo>
                      <a:pt x="40" y="224"/>
                    </a:lnTo>
                    <a:lnTo>
                      <a:pt x="48" y="224"/>
                    </a:lnTo>
                    <a:lnTo>
                      <a:pt x="56" y="229"/>
                    </a:lnTo>
                    <a:lnTo>
                      <a:pt x="64" y="229"/>
                    </a:lnTo>
                    <a:lnTo>
                      <a:pt x="72" y="229"/>
                    </a:lnTo>
                    <a:lnTo>
                      <a:pt x="84" y="229"/>
                    </a:lnTo>
                    <a:lnTo>
                      <a:pt x="96" y="224"/>
                    </a:lnTo>
                    <a:lnTo>
                      <a:pt x="108" y="220"/>
                    </a:lnTo>
                    <a:lnTo>
                      <a:pt x="120" y="220"/>
                    </a:lnTo>
                    <a:lnTo>
                      <a:pt x="137" y="212"/>
                    </a:lnTo>
                    <a:lnTo>
                      <a:pt x="149" y="208"/>
                    </a:lnTo>
                    <a:lnTo>
                      <a:pt x="164" y="200"/>
                    </a:lnTo>
                    <a:lnTo>
                      <a:pt x="181" y="192"/>
                    </a:lnTo>
                    <a:lnTo>
                      <a:pt x="196" y="185"/>
                    </a:lnTo>
                    <a:lnTo>
                      <a:pt x="212" y="173"/>
                    </a:lnTo>
                    <a:lnTo>
                      <a:pt x="224" y="164"/>
                    </a:lnTo>
                    <a:lnTo>
                      <a:pt x="237" y="156"/>
                    </a:lnTo>
                    <a:lnTo>
                      <a:pt x="249" y="149"/>
                    </a:lnTo>
                    <a:lnTo>
                      <a:pt x="260" y="141"/>
                    </a:lnTo>
                    <a:lnTo>
                      <a:pt x="268" y="129"/>
                    </a:lnTo>
                    <a:lnTo>
                      <a:pt x="281" y="120"/>
                    </a:lnTo>
                    <a:lnTo>
                      <a:pt x="288" y="112"/>
                    </a:lnTo>
                    <a:lnTo>
                      <a:pt x="296" y="105"/>
                    </a:lnTo>
                    <a:lnTo>
                      <a:pt x="300" y="96"/>
                    </a:lnTo>
                    <a:lnTo>
                      <a:pt x="304" y="88"/>
                    </a:lnTo>
                    <a:lnTo>
                      <a:pt x="304" y="76"/>
                    </a:lnTo>
                    <a:lnTo>
                      <a:pt x="308" y="73"/>
                    </a:lnTo>
                    <a:lnTo>
                      <a:pt x="304" y="64"/>
                    </a:lnTo>
                    <a:lnTo>
                      <a:pt x="304" y="56"/>
                    </a:lnTo>
                    <a:lnTo>
                      <a:pt x="300" y="49"/>
                    </a:lnTo>
                    <a:close/>
                    <a:moveTo>
                      <a:pt x="12" y="217"/>
                    </a:moveTo>
                    <a:lnTo>
                      <a:pt x="8" y="208"/>
                    </a:lnTo>
                    <a:lnTo>
                      <a:pt x="4" y="197"/>
                    </a:lnTo>
                    <a:lnTo>
                      <a:pt x="0" y="185"/>
                    </a:lnTo>
                    <a:lnTo>
                      <a:pt x="0" y="176"/>
                    </a:lnTo>
                    <a:lnTo>
                      <a:pt x="0" y="164"/>
                    </a:lnTo>
                    <a:lnTo>
                      <a:pt x="4" y="152"/>
                    </a:lnTo>
                    <a:lnTo>
                      <a:pt x="8" y="141"/>
                    </a:lnTo>
                    <a:lnTo>
                      <a:pt x="16" y="129"/>
                    </a:lnTo>
                    <a:lnTo>
                      <a:pt x="20" y="117"/>
                    </a:lnTo>
                    <a:lnTo>
                      <a:pt x="28" y="105"/>
                    </a:lnTo>
                    <a:lnTo>
                      <a:pt x="40" y="93"/>
                    </a:lnTo>
                    <a:lnTo>
                      <a:pt x="52" y="80"/>
                    </a:lnTo>
                    <a:lnTo>
                      <a:pt x="64" y="73"/>
                    </a:lnTo>
                    <a:lnTo>
                      <a:pt x="76" y="61"/>
                    </a:lnTo>
                    <a:lnTo>
                      <a:pt x="96" y="49"/>
                    </a:lnTo>
                    <a:lnTo>
                      <a:pt x="112" y="37"/>
                    </a:lnTo>
                    <a:lnTo>
                      <a:pt x="128" y="29"/>
                    </a:lnTo>
                    <a:lnTo>
                      <a:pt x="144" y="20"/>
                    </a:lnTo>
                    <a:lnTo>
                      <a:pt x="160" y="17"/>
                    </a:lnTo>
                    <a:lnTo>
                      <a:pt x="176" y="8"/>
                    </a:lnTo>
                    <a:lnTo>
                      <a:pt x="193" y="5"/>
                    </a:lnTo>
                    <a:lnTo>
                      <a:pt x="208" y="0"/>
                    </a:lnTo>
                    <a:lnTo>
                      <a:pt x="220" y="0"/>
                    </a:lnTo>
                    <a:lnTo>
                      <a:pt x="237" y="0"/>
                    </a:lnTo>
                    <a:lnTo>
                      <a:pt x="249" y="0"/>
                    </a:lnTo>
                    <a:lnTo>
                      <a:pt x="260" y="5"/>
                    </a:lnTo>
                    <a:lnTo>
                      <a:pt x="272" y="5"/>
                    </a:lnTo>
                    <a:lnTo>
                      <a:pt x="284" y="12"/>
                    </a:lnTo>
                    <a:lnTo>
                      <a:pt x="293" y="17"/>
                    </a:lnTo>
                    <a:lnTo>
                      <a:pt x="300" y="24"/>
                    </a:lnTo>
                    <a:lnTo>
                      <a:pt x="308" y="32"/>
                    </a:lnTo>
                    <a:lnTo>
                      <a:pt x="312" y="41"/>
                    </a:lnTo>
                    <a:lnTo>
                      <a:pt x="320" y="52"/>
                    </a:lnTo>
                    <a:lnTo>
                      <a:pt x="320" y="61"/>
                    </a:lnTo>
                    <a:lnTo>
                      <a:pt x="324" y="73"/>
                    </a:lnTo>
                    <a:lnTo>
                      <a:pt x="324" y="80"/>
                    </a:lnTo>
                    <a:lnTo>
                      <a:pt x="324" y="93"/>
                    </a:lnTo>
                    <a:lnTo>
                      <a:pt x="320" y="105"/>
                    </a:lnTo>
                    <a:lnTo>
                      <a:pt x="316" y="117"/>
                    </a:lnTo>
                    <a:lnTo>
                      <a:pt x="312" y="129"/>
                    </a:lnTo>
                    <a:lnTo>
                      <a:pt x="304" y="141"/>
                    </a:lnTo>
                    <a:lnTo>
                      <a:pt x="296" y="152"/>
                    </a:lnTo>
                    <a:lnTo>
                      <a:pt x="284" y="161"/>
                    </a:lnTo>
                    <a:lnTo>
                      <a:pt x="276" y="173"/>
                    </a:lnTo>
                    <a:lnTo>
                      <a:pt x="260" y="185"/>
                    </a:lnTo>
                    <a:lnTo>
                      <a:pt x="249" y="197"/>
                    </a:lnTo>
                    <a:lnTo>
                      <a:pt x="232" y="205"/>
                    </a:lnTo>
                    <a:lnTo>
                      <a:pt x="212" y="217"/>
                    </a:lnTo>
                    <a:lnTo>
                      <a:pt x="196" y="224"/>
                    </a:lnTo>
                    <a:lnTo>
                      <a:pt x="181" y="232"/>
                    </a:lnTo>
                    <a:lnTo>
                      <a:pt x="164" y="241"/>
                    </a:lnTo>
                    <a:lnTo>
                      <a:pt x="149" y="244"/>
                    </a:lnTo>
                    <a:lnTo>
                      <a:pt x="132" y="252"/>
                    </a:lnTo>
                    <a:lnTo>
                      <a:pt x="116" y="252"/>
                    </a:lnTo>
                    <a:lnTo>
                      <a:pt x="100" y="256"/>
                    </a:lnTo>
                    <a:lnTo>
                      <a:pt x="88" y="256"/>
                    </a:lnTo>
                    <a:lnTo>
                      <a:pt x="76" y="256"/>
                    </a:lnTo>
                    <a:lnTo>
                      <a:pt x="64" y="252"/>
                    </a:lnTo>
                    <a:lnTo>
                      <a:pt x="52" y="248"/>
                    </a:lnTo>
                    <a:lnTo>
                      <a:pt x="40" y="244"/>
                    </a:lnTo>
                    <a:lnTo>
                      <a:pt x="32" y="241"/>
                    </a:lnTo>
                    <a:lnTo>
                      <a:pt x="25" y="232"/>
                    </a:lnTo>
                    <a:lnTo>
                      <a:pt x="16" y="224"/>
                    </a:lnTo>
                    <a:lnTo>
                      <a:pt x="12" y="21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" name="Freeform 120"/>
              <p:cNvSpPr>
                <a:spLocks noChangeArrowheads="1"/>
              </p:cNvSpPr>
              <p:nvPr/>
            </p:nvSpPr>
            <p:spPr bwMode="auto">
              <a:xfrm>
                <a:off x="4542" y="2402"/>
                <a:ext cx="89" cy="61"/>
              </a:xfrm>
              <a:custGeom>
                <a:avLst/>
                <a:gdLst>
                  <a:gd name="T0" fmla="*/ 72 w 356"/>
                  <a:gd name="T1" fmla="*/ 175 h 243"/>
                  <a:gd name="T2" fmla="*/ 65 w 356"/>
                  <a:gd name="T3" fmla="*/ 175 h 243"/>
                  <a:gd name="T4" fmla="*/ 60 w 356"/>
                  <a:gd name="T5" fmla="*/ 183 h 243"/>
                  <a:gd name="T6" fmla="*/ 56 w 356"/>
                  <a:gd name="T7" fmla="*/ 187 h 243"/>
                  <a:gd name="T8" fmla="*/ 52 w 356"/>
                  <a:gd name="T9" fmla="*/ 191 h 243"/>
                  <a:gd name="T10" fmla="*/ 48 w 356"/>
                  <a:gd name="T11" fmla="*/ 199 h 243"/>
                  <a:gd name="T12" fmla="*/ 52 w 356"/>
                  <a:gd name="T13" fmla="*/ 207 h 243"/>
                  <a:gd name="T14" fmla="*/ 52 w 356"/>
                  <a:gd name="T15" fmla="*/ 215 h 243"/>
                  <a:gd name="T16" fmla="*/ 60 w 356"/>
                  <a:gd name="T17" fmla="*/ 239 h 243"/>
                  <a:gd name="T18" fmla="*/ 0 w 356"/>
                  <a:gd name="T19" fmla="*/ 107 h 243"/>
                  <a:gd name="T20" fmla="*/ 16 w 356"/>
                  <a:gd name="T21" fmla="*/ 119 h 243"/>
                  <a:gd name="T22" fmla="*/ 21 w 356"/>
                  <a:gd name="T23" fmla="*/ 127 h 243"/>
                  <a:gd name="T24" fmla="*/ 24 w 356"/>
                  <a:gd name="T25" fmla="*/ 135 h 243"/>
                  <a:gd name="T26" fmla="*/ 32 w 356"/>
                  <a:gd name="T27" fmla="*/ 143 h 243"/>
                  <a:gd name="T28" fmla="*/ 40 w 356"/>
                  <a:gd name="T29" fmla="*/ 147 h 243"/>
                  <a:gd name="T30" fmla="*/ 48 w 356"/>
                  <a:gd name="T31" fmla="*/ 147 h 243"/>
                  <a:gd name="T32" fmla="*/ 56 w 356"/>
                  <a:gd name="T33" fmla="*/ 143 h 243"/>
                  <a:gd name="T34" fmla="*/ 289 w 356"/>
                  <a:gd name="T35" fmla="*/ 63 h 243"/>
                  <a:gd name="T36" fmla="*/ 296 w 356"/>
                  <a:gd name="T37" fmla="*/ 59 h 243"/>
                  <a:gd name="T38" fmla="*/ 296 w 356"/>
                  <a:gd name="T39" fmla="*/ 51 h 243"/>
                  <a:gd name="T40" fmla="*/ 300 w 356"/>
                  <a:gd name="T41" fmla="*/ 47 h 243"/>
                  <a:gd name="T42" fmla="*/ 296 w 356"/>
                  <a:gd name="T43" fmla="*/ 39 h 243"/>
                  <a:gd name="T44" fmla="*/ 296 w 356"/>
                  <a:gd name="T45" fmla="*/ 0 h 243"/>
                  <a:gd name="T46" fmla="*/ 304 w 356"/>
                  <a:gd name="T47" fmla="*/ 24 h 243"/>
                  <a:gd name="T48" fmla="*/ 308 w 356"/>
                  <a:gd name="T49" fmla="*/ 31 h 243"/>
                  <a:gd name="T50" fmla="*/ 316 w 356"/>
                  <a:gd name="T51" fmla="*/ 39 h 243"/>
                  <a:gd name="T52" fmla="*/ 321 w 356"/>
                  <a:gd name="T53" fmla="*/ 47 h 243"/>
                  <a:gd name="T54" fmla="*/ 328 w 356"/>
                  <a:gd name="T55" fmla="*/ 51 h 243"/>
                  <a:gd name="T56" fmla="*/ 333 w 356"/>
                  <a:gd name="T57" fmla="*/ 59 h 243"/>
                  <a:gd name="T58" fmla="*/ 340 w 356"/>
                  <a:gd name="T59" fmla="*/ 59 h 243"/>
                  <a:gd name="T60" fmla="*/ 348 w 356"/>
                  <a:gd name="T61" fmla="*/ 63 h 243"/>
                  <a:gd name="T62" fmla="*/ 356 w 356"/>
                  <a:gd name="T63" fmla="*/ 71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6" h="243">
                    <a:moveTo>
                      <a:pt x="356" y="71"/>
                    </a:moveTo>
                    <a:lnTo>
                      <a:pt x="72" y="175"/>
                    </a:lnTo>
                    <a:lnTo>
                      <a:pt x="68" y="175"/>
                    </a:lnTo>
                    <a:lnTo>
                      <a:pt x="65" y="175"/>
                    </a:lnTo>
                    <a:lnTo>
                      <a:pt x="60" y="180"/>
                    </a:lnTo>
                    <a:lnTo>
                      <a:pt x="60" y="183"/>
                    </a:lnTo>
                    <a:lnTo>
                      <a:pt x="56" y="183"/>
                    </a:lnTo>
                    <a:lnTo>
                      <a:pt x="56" y="187"/>
                    </a:lnTo>
                    <a:lnTo>
                      <a:pt x="52" y="187"/>
                    </a:lnTo>
                    <a:lnTo>
                      <a:pt x="52" y="191"/>
                    </a:lnTo>
                    <a:lnTo>
                      <a:pt x="52" y="195"/>
                    </a:lnTo>
                    <a:lnTo>
                      <a:pt x="48" y="199"/>
                    </a:lnTo>
                    <a:lnTo>
                      <a:pt x="48" y="203"/>
                    </a:lnTo>
                    <a:lnTo>
                      <a:pt x="52" y="207"/>
                    </a:lnTo>
                    <a:lnTo>
                      <a:pt x="52" y="212"/>
                    </a:lnTo>
                    <a:lnTo>
                      <a:pt x="52" y="215"/>
                    </a:lnTo>
                    <a:lnTo>
                      <a:pt x="56" y="219"/>
                    </a:lnTo>
                    <a:lnTo>
                      <a:pt x="60" y="239"/>
                    </a:lnTo>
                    <a:lnTo>
                      <a:pt x="48" y="243"/>
                    </a:lnTo>
                    <a:lnTo>
                      <a:pt x="0" y="107"/>
                    </a:lnTo>
                    <a:lnTo>
                      <a:pt x="12" y="103"/>
                    </a:lnTo>
                    <a:lnTo>
                      <a:pt x="16" y="119"/>
                    </a:lnTo>
                    <a:lnTo>
                      <a:pt x="21" y="124"/>
                    </a:lnTo>
                    <a:lnTo>
                      <a:pt x="21" y="127"/>
                    </a:lnTo>
                    <a:lnTo>
                      <a:pt x="24" y="131"/>
                    </a:lnTo>
                    <a:lnTo>
                      <a:pt x="24" y="135"/>
                    </a:lnTo>
                    <a:lnTo>
                      <a:pt x="28" y="139"/>
                    </a:lnTo>
                    <a:lnTo>
                      <a:pt x="32" y="143"/>
                    </a:lnTo>
                    <a:lnTo>
                      <a:pt x="36" y="143"/>
                    </a:lnTo>
                    <a:lnTo>
                      <a:pt x="40" y="147"/>
                    </a:lnTo>
                    <a:lnTo>
                      <a:pt x="44" y="147"/>
                    </a:lnTo>
                    <a:lnTo>
                      <a:pt x="48" y="147"/>
                    </a:lnTo>
                    <a:lnTo>
                      <a:pt x="52" y="147"/>
                    </a:lnTo>
                    <a:lnTo>
                      <a:pt x="56" y="143"/>
                    </a:lnTo>
                    <a:lnTo>
                      <a:pt x="60" y="143"/>
                    </a:lnTo>
                    <a:lnTo>
                      <a:pt x="289" y="63"/>
                    </a:lnTo>
                    <a:lnTo>
                      <a:pt x="292" y="59"/>
                    </a:lnTo>
                    <a:lnTo>
                      <a:pt x="296" y="59"/>
                    </a:lnTo>
                    <a:lnTo>
                      <a:pt x="296" y="56"/>
                    </a:lnTo>
                    <a:lnTo>
                      <a:pt x="296" y="51"/>
                    </a:lnTo>
                    <a:lnTo>
                      <a:pt x="300" y="51"/>
                    </a:lnTo>
                    <a:lnTo>
                      <a:pt x="300" y="47"/>
                    </a:lnTo>
                    <a:lnTo>
                      <a:pt x="300" y="43"/>
                    </a:lnTo>
                    <a:lnTo>
                      <a:pt x="296" y="39"/>
                    </a:lnTo>
                    <a:lnTo>
                      <a:pt x="284" y="3"/>
                    </a:lnTo>
                    <a:lnTo>
                      <a:pt x="296" y="0"/>
                    </a:lnTo>
                    <a:lnTo>
                      <a:pt x="304" y="15"/>
                    </a:lnTo>
                    <a:lnTo>
                      <a:pt x="304" y="24"/>
                    </a:lnTo>
                    <a:lnTo>
                      <a:pt x="308" y="27"/>
                    </a:lnTo>
                    <a:lnTo>
                      <a:pt x="308" y="31"/>
                    </a:lnTo>
                    <a:lnTo>
                      <a:pt x="312" y="35"/>
                    </a:lnTo>
                    <a:lnTo>
                      <a:pt x="316" y="39"/>
                    </a:lnTo>
                    <a:lnTo>
                      <a:pt x="316" y="43"/>
                    </a:lnTo>
                    <a:lnTo>
                      <a:pt x="321" y="47"/>
                    </a:lnTo>
                    <a:lnTo>
                      <a:pt x="324" y="51"/>
                    </a:lnTo>
                    <a:lnTo>
                      <a:pt x="328" y="51"/>
                    </a:lnTo>
                    <a:lnTo>
                      <a:pt x="328" y="56"/>
                    </a:lnTo>
                    <a:lnTo>
                      <a:pt x="333" y="59"/>
                    </a:lnTo>
                    <a:lnTo>
                      <a:pt x="336" y="59"/>
                    </a:lnTo>
                    <a:lnTo>
                      <a:pt x="340" y="59"/>
                    </a:lnTo>
                    <a:lnTo>
                      <a:pt x="344" y="63"/>
                    </a:lnTo>
                    <a:lnTo>
                      <a:pt x="348" y="63"/>
                    </a:lnTo>
                    <a:lnTo>
                      <a:pt x="352" y="63"/>
                    </a:lnTo>
                    <a:lnTo>
                      <a:pt x="356" y="7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" name="Freeform 121"/>
              <p:cNvSpPr>
                <a:spLocks noEditPoints="1" noChangeArrowheads="1"/>
              </p:cNvSpPr>
              <p:nvPr/>
            </p:nvSpPr>
            <p:spPr bwMode="auto">
              <a:xfrm>
                <a:off x="4568" y="2461"/>
                <a:ext cx="86" cy="61"/>
              </a:xfrm>
              <a:custGeom>
                <a:avLst/>
                <a:gdLst>
                  <a:gd name="T0" fmla="*/ 76 w 344"/>
                  <a:gd name="T1" fmla="*/ 80 h 241"/>
                  <a:gd name="T2" fmla="*/ 40 w 344"/>
                  <a:gd name="T3" fmla="*/ 108 h 241"/>
                  <a:gd name="T4" fmla="*/ 20 w 344"/>
                  <a:gd name="T5" fmla="*/ 136 h 241"/>
                  <a:gd name="T6" fmla="*/ 17 w 344"/>
                  <a:gd name="T7" fmla="*/ 168 h 241"/>
                  <a:gd name="T8" fmla="*/ 29 w 344"/>
                  <a:gd name="T9" fmla="*/ 192 h 241"/>
                  <a:gd name="T10" fmla="*/ 48 w 344"/>
                  <a:gd name="T11" fmla="*/ 208 h 241"/>
                  <a:gd name="T12" fmla="*/ 80 w 344"/>
                  <a:gd name="T13" fmla="*/ 212 h 241"/>
                  <a:gd name="T14" fmla="*/ 124 w 344"/>
                  <a:gd name="T15" fmla="*/ 204 h 241"/>
                  <a:gd name="T16" fmla="*/ 164 w 344"/>
                  <a:gd name="T17" fmla="*/ 188 h 241"/>
                  <a:gd name="T18" fmla="*/ 185 w 344"/>
                  <a:gd name="T19" fmla="*/ 168 h 241"/>
                  <a:gd name="T20" fmla="*/ 196 w 344"/>
                  <a:gd name="T21" fmla="*/ 144 h 241"/>
                  <a:gd name="T22" fmla="*/ 200 w 344"/>
                  <a:gd name="T23" fmla="*/ 120 h 241"/>
                  <a:gd name="T24" fmla="*/ 188 w 344"/>
                  <a:gd name="T25" fmla="*/ 100 h 241"/>
                  <a:gd name="T26" fmla="*/ 176 w 344"/>
                  <a:gd name="T27" fmla="*/ 85 h 241"/>
                  <a:gd name="T28" fmla="*/ 156 w 344"/>
                  <a:gd name="T29" fmla="*/ 72 h 241"/>
                  <a:gd name="T30" fmla="*/ 124 w 344"/>
                  <a:gd name="T31" fmla="*/ 64 h 241"/>
                  <a:gd name="T32" fmla="*/ 220 w 344"/>
                  <a:gd name="T33" fmla="*/ 132 h 241"/>
                  <a:gd name="T34" fmla="*/ 217 w 344"/>
                  <a:gd name="T35" fmla="*/ 168 h 241"/>
                  <a:gd name="T36" fmla="*/ 196 w 344"/>
                  <a:gd name="T37" fmla="*/ 200 h 241"/>
                  <a:gd name="T38" fmla="*/ 168 w 344"/>
                  <a:gd name="T39" fmla="*/ 220 h 241"/>
                  <a:gd name="T40" fmla="*/ 124 w 344"/>
                  <a:gd name="T41" fmla="*/ 236 h 241"/>
                  <a:gd name="T42" fmla="*/ 76 w 344"/>
                  <a:gd name="T43" fmla="*/ 241 h 241"/>
                  <a:gd name="T44" fmla="*/ 40 w 344"/>
                  <a:gd name="T45" fmla="*/ 224 h 241"/>
                  <a:gd name="T46" fmla="*/ 12 w 344"/>
                  <a:gd name="T47" fmla="*/ 197 h 241"/>
                  <a:gd name="T48" fmla="*/ 0 w 344"/>
                  <a:gd name="T49" fmla="*/ 156 h 241"/>
                  <a:gd name="T50" fmla="*/ 5 w 344"/>
                  <a:gd name="T51" fmla="*/ 108 h 241"/>
                  <a:gd name="T52" fmla="*/ 32 w 344"/>
                  <a:gd name="T53" fmla="*/ 68 h 241"/>
                  <a:gd name="T54" fmla="*/ 84 w 344"/>
                  <a:gd name="T55" fmla="*/ 36 h 241"/>
                  <a:gd name="T56" fmla="*/ 161 w 344"/>
                  <a:gd name="T57" fmla="*/ 8 h 241"/>
                  <a:gd name="T58" fmla="*/ 232 w 344"/>
                  <a:gd name="T59" fmla="*/ 0 h 241"/>
                  <a:gd name="T60" fmla="*/ 288 w 344"/>
                  <a:gd name="T61" fmla="*/ 16 h 241"/>
                  <a:gd name="T62" fmla="*/ 329 w 344"/>
                  <a:gd name="T63" fmla="*/ 48 h 241"/>
                  <a:gd name="T64" fmla="*/ 344 w 344"/>
                  <a:gd name="T65" fmla="*/ 88 h 241"/>
                  <a:gd name="T66" fmla="*/ 344 w 344"/>
                  <a:gd name="T67" fmla="*/ 112 h 241"/>
                  <a:gd name="T68" fmla="*/ 336 w 344"/>
                  <a:gd name="T69" fmla="*/ 132 h 241"/>
                  <a:gd name="T70" fmla="*/ 324 w 344"/>
                  <a:gd name="T71" fmla="*/ 144 h 241"/>
                  <a:gd name="T72" fmla="*/ 312 w 344"/>
                  <a:gd name="T73" fmla="*/ 148 h 241"/>
                  <a:gd name="T74" fmla="*/ 300 w 344"/>
                  <a:gd name="T75" fmla="*/ 148 h 241"/>
                  <a:gd name="T76" fmla="*/ 288 w 344"/>
                  <a:gd name="T77" fmla="*/ 136 h 241"/>
                  <a:gd name="T78" fmla="*/ 288 w 344"/>
                  <a:gd name="T79" fmla="*/ 120 h 241"/>
                  <a:gd name="T80" fmla="*/ 304 w 344"/>
                  <a:gd name="T81" fmla="*/ 108 h 241"/>
                  <a:gd name="T82" fmla="*/ 317 w 344"/>
                  <a:gd name="T83" fmla="*/ 104 h 241"/>
                  <a:gd name="T84" fmla="*/ 329 w 344"/>
                  <a:gd name="T85" fmla="*/ 100 h 241"/>
                  <a:gd name="T86" fmla="*/ 329 w 344"/>
                  <a:gd name="T87" fmla="*/ 85 h 241"/>
                  <a:gd name="T88" fmla="*/ 317 w 344"/>
                  <a:gd name="T89" fmla="*/ 60 h 241"/>
                  <a:gd name="T90" fmla="*/ 292 w 344"/>
                  <a:gd name="T91" fmla="*/ 36 h 241"/>
                  <a:gd name="T92" fmla="*/ 252 w 344"/>
                  <a:gd name="T93" fmla="*/ 29 h 241"/>
                  <a:gd name="T94" fmla="*/ 185 w 344"/>
                  <a:gd name="T95" fmla="*/ 41 h 241"/>
                  <a:gd name="T96" fmla="*/ 156 w 344"/>
                  <a:gd name="T97" fmla="*/ 56 h 241"/>
                  <a:gd name="T98" fmla="*/ 176 w 344"/>
                  <a:gd name="T99" fmla="*/ 64 h 241"/>
                  <a:gd name="T100" fmla="*/ 196 w 344"/>
                  <a:gd name="T101" fmla="*/ 80 h 241"/>
                  <a:gd name="T102" fmla="*/ 212 w 344"/>
                  <a:gd name="T103" fmla="*/ 10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4" h="241">
                    <a:moveTo>
                      <a:pt x="112" y="64"/>
                    </a:moveTo>
                    <a:lnTo>
                      <a:pt x="100" y="68"/>
                    </a:lnTo>
                    <a:lnTo>
                      <a:pt x="88" y="76"/>
                    </a:lnTo>
                    <a:lnTo>
                      <a:pt x="76" y="80"/>
                    </a:lnTo>
                    <a:lnTo>
                      <a:pt x="64" y="88"/>
                    </a:lnTo>
                    <a:lnTo>
                      <a:pt x="56" y="92"/>
                    </a:lnTo>
                    <a:lnTo>
                      <a:pt x="48" y="100"/>
                    </a:lnTo>
                    <a:lnTo>
                      <a:pt x="40" y="108"/>
                    </a:lnTo>
                    <a:lnTo>
                      <a:pt x="32" y="116"/>
                    </a:lnTo>
                    <a:lnTo>
                      <a:pt x="29" y="124"/>
                    </a:lnTo>
                    <a:lnTo>
                      <a:pt x="24" y="132"/>
                    </a:lnTo>
                    <a:lnTo>
                      <a:pt x="20" y="136"/>
                    </a:lnTo>
                    <a:lnTo>
                      <a:pt x="17" y="144"/>
                    </a:lnTo>
                    <a:lnTo>
                      <a:pt x="17" y="152"/>
                    </a:lnTo>
                    <a:lnTo>
                      <a:pt x="17" y="160"/>
                    </a:lnTo>
                    <a:lnTo>
                      <a:pt x="17" y="168"/>
                    </a:lnTo>
                    <a:lnTo>
                      <a:pt x="20" y="176"/>
                    </a:lnTo>
                    <a:lnTo>
                      <a:pt x="24" y="180"/>
                    </a:lnTo>
                    <a:lnTo>
                      <a:pt x="24" y="188"/>
                    </a:lnTo>
                    <a:lnTo>
                      <a:pt x="29" y="192"/>
                    </a:lnTo>
                    <a:lnTo>
                      <a:pt x="32" y="200"/>
                    </a:lnTo>
                    <a:lnTo>
                      <a:pt x="36" y="200"/>
                    </a:lnTo>
                    <a:lnTo>
                      <a:pt x="44" y="204"/>
                    </a:lnTo>
                    <a:lnTo>
                      <a:pt x="48" y="208"/>
                    </a:lnTo>
                    <a:lnTo>
                      <a:pt x="56" y="212"/>
                    </a:lnTo>
                    <a:lnTo>
                      <a:pt x="64" y="212"/>
                    </a:lnTo>
                    <a:lnTo>
                      <a:pt x="73" y="212"/>
                    </a:lnTo>
                    <a:lnTo>
                      <a:pt x="80" y="212"/>
                    </a:lnTo>
                    <a:lnTo>
                      <a:pt x="88" y="212"/>
                    </a:lnTo>
                    <a:lnTo>
                      <a:pt x="100" y="208"/>
                    </a:lnTo>
                    <a:lnTo>
                      <a:pt x="112" y="204"/>
                    </a:lnTo>
                    <a:lnTo>
                      <a:pt x="124" y="204"/>
                    </a:lnTo>
                    <a:lnTo>
                      <a:pt x="136" y="197"/>
                    </a:lnTo>
                    <a:lnTo>
                      <a:pt x="148" y="192"/>
                    </a:lnTo>
                    <a:lnTo>
                      <a:pt x="156" y="188"/>
                    </a:lnTo>
                    <a:lnTo>
                      <a:pt x="164" y="188"/>
                    </a:lnTo>
                    <a:lnTo>
                      <a:pt x="168" y="180"/>
                    </a:lnTo>
                    <a:lnTo>
                      <a:pt x="176" y="176"/>
                    </a:lnTo>
                    <a:lnTo>
                      <a:pt x="180" y="172"/>
                    </a:lnTo>
                    <a:lnTo>
                      <a:pt x="185" y="168"/>
                    </a:lnTo>
                    <a:lnTo>
                      <a:pt x="188" y="160"/>
                    </a:lnTo>
                    <a:lnTo>
                      <a:pt x="192" y="156"/>
                    </a:lnTo>
                    <a:lnTo>
                      <a:pt x="196" y="148"/>
                    </a:lnTo>
                    <a:lnTo>
                      <a:pt x="196" y="144"/>
                    </a:lnTo>
                    <a:lnTo>
                      <a:pt x="200" y="136"/>
                    </a:lnTo>
                    <a:lnTo>
                      <a:pt x="200" y="132"/>
                    </a:lnTo>
                    <a:lnTo>
                      <a:pt x="200" y="124"/>
                    </a:lnTo>
                    <a:lnTo>
                      <a:pt x="200" y="120"/>
                    </a:lnTo>
                    <a:lnTo>
                      <a:pt x="196" y="112"/>
                    </a:lnTo>
                    <a:lnTo>
                      <a:pt x="192" y="108"/>
                    </a:lnTo>
                    <a:lnTo>
                      <a:pt x="192" y="104"/>
                    </a:lnTo>
                    <a:lnTo>
                      <a:pt x="188" y="100"/>
                    </a:lnTo>
                    <a:lnTo>
                      <a:pt x="188" y="97"/>
                    </a:lnTo>
                    <a:lnTo>
                      <a:pt x="185" y="92"/>
                    </a:lnTo>
                    <a:lnTo>
                      <a:pt x="180" y="88"/>
                    </a:lnTo>
                    <a:lnTo>
                      <a:pt x="176" y="85"/>
                    </a:lnTo>
                    <a:lnTo>
                      <a:pt x="173" y="80"/>
                    </a:lnTo>
                    <a:lnTo>
                      <a:pt x="168" y="76"/>
                    </a:lnTo>
                    <a:lnTo>
                      <a:pt x="161" y="76"/>
                    </a:lnTo>
                    <a:lnTo>
                      <a:pt x="156" y="72"/>
                    </a:lnTo>
                    <a:lnTo>
                      <a:pt x="148" y="68"/>
                    </a:lnTo>
                    <a:lnTo>
                      <a:pt x="140" y="68"/>
                    </a:lnTo>
                    <a:lnTo>
                      <a:pt x="132" y="68"/>
                    </a:lnTo>
                    <a:lnTo>
                      <a:pt x="124" y="64"/>
                    </a:lnTo>
                    <a:lnTo>
                      <a:pt x="112" y="64"/>
                    </a:lnTo>
                    <a:close/>
                    <a:moveTo>
                      <a:pt x="217" y="108"/>
                    </a:moveTo>
                    <a:lnTo>
                      <a:pt x="220" y="120"/>
                    </a:lnTo>
                    <a:lnTo>
                      <a:pt x="220" y="132"/>
                    </a:lnTo>
                    <a:lnTo>
                      <a:pt x="224" y="141"/>
                    </a:lnTo>
                    <a:lnTo>
                      <a:pt x="224" y="152"/>
                    </a:lnTo>
                    <a:lnTo>
                      <a:pt x="220" y="160"/>
                    </a:lnTo>
                    <a:lnTo>
                      <a:pt x="217" y="168"/>
                    </a:lnTo>
                    <a:lnTo>
                      <a:pt x="217" y="176"/>
                    </a:lnTo>
                    <a:lnTo>
                      <a:pt x="208" y="184"/>
                    </a:lnTo>
                    <a:lnTo>
                      <a:pt x="204" y="192"/>
                    </a:lnTo>
                    <a:lnTo>
                      <a:pt x="196" y="200"/>
                    </a:lnTo>
                    <a:lnTo>
                      <a:pt x="188" y="204"/>
                    </a:lnTo>
                    <a:lnTo>
                      <a:pt x="185" y="212"/>
                    </a:lnTo>
                    <a:lnTo>
                      <a:pt x="176" y="216"/>
                    </a:lnTo>
                    <a:lnTo>
                      <a:pt x="168" y="220"/>
                    </a:lnTo>
                    <a:lnTo>
                      <a:pt x="161" y="224"/>
                    </a:lnTo>
                    <a:lnTo>
                      <a:pt x="148" y="228"/>
                    </a:lnTo>
                    <a:lnTo>
                      <a:pt x="136" y="232"/>
                    </a:lnTo>
                    <a:lnTo>
                      <a:pt x="124" y="236"/>
                    </a:lnTo>
                    <a:lnTo>
                      <a:pt x="112" y="241"/>
                    </a:lnTo>
                    <a:lnTo>
                      <a:pt x="100" y="241"/>
                    </a:lnTo>
                    <a:lnTo>
                      <a:pt x="88" y="241"/>
                    </a:lnTo>
                    <a:lnTo>
                      <a:pt x="76" y="241"/>
                    </a:lnTo>
                    <a:lnTo>
                      <a:pt x="64" y="236"/>
                    </a:lnTo>
                    <a:lnTo>
                      <a:pt x="56" y="232"/>
                    </a:lnTo>
                    <a:lnTo>
                      <a:pt x="48" y="228"/>
                    </a:lnTo>
                    <a:lnTo>
                      <a:pt x="40" y="224"/>
                    </a:lnTo>
                    <a:lnTo>
                      <a:pt x="32" y="216"/>
                    </a:lnTo>
                    <a:lnTo>
                      <a:pt x="24" y="212"/>
                    </a:lnTo>
                    <a:lnTo>
                      <a:pt x="20" y="204"/>
                    </a:lnTo>
                    <a:lnTo>
                      <a:pt x="12" y="197"/>
                    </a:lnTo>
                    <a:lnTo>
                      <a:pt x="8" y="188"/>
                    </a:lnTo>
                    <a:lnTo>
                      <a:pt x="5" y="180"/>
                    </a:lnTo>
                    <a:lnTo>
                      <a:pt x="5" y="168"/>
                    </a:lnTo>
                    <a:lnTo>
                      <a:pt x="0" y="156"/>
                    </a:lnTo>
                    <a:lnTo>
                      <a:pt x="0" y="144"/>
                    </a:lnTo>
                    <a:lnTo>
                      <a:pt x="0" y="132"/>
                    </a:lnTo>
                    <a:lnTo>
                      <a:pt x="0" y="120"/>
                    </a:lnTo>
                    <a:lnTo>
                      <a:pt x="5" y="108"/>
                    </a:lnTo>
                    <a:lnTo>
                      <a:pt x="12" y="100"/>
                    </a:lnTo>
                    <a:lnTo>
                      <a:pt x="17" y="88"/>
                    </a:lnTo>
                    <a:lnTo>
                      <a:pt x="24" y="80"/>
                    </a:lnTo>
                    <a:lnTo>
                      <a:pt x="32" y="68"/>
                    </a:lnTo>
                    <a:lnTo>
                      <a:pt x="44" y="60"/>
                    </a:lnTo>
                    <a:lnTo>
                      <a:pt x="56" y="52"/>
                    </a:lnTo>
                    <a:lnTo>
                      <a:pt x="68" y="44"/>
                    </a:lnTo>
                    <a:lnTo>
                      <a:pt x="84" y="36"/>
                    </a:lnTo>
                    <a:lnTo>
                      <a:pt x="100" y="29"/>
                    </a:lnTo>
                    <a:lnTo>
                      <a:pt x="120" y="20"/>
                    </a:lnTo>
                    <a:lnTo>
                      <a:pt x="140" y="16"/>
                    </a:lnTo>
                    <a:lnTo>
                      <a:pt x="161" y="8"/>
                    </a:lnTo>
                    <a:lnTo>
                      <a:pt x="180" y="4"/>
                    </a:lnTo>
                    <a:lnTo>
                      <a:pt x="196" y="0"/>
                    </a:lnTo>
                    <a:lnTo>
                      <a:pt x="217" y="0"/>
                    </a:lnTo>
                    <a:lnTo>
                      <a:pt x="232" y="0"/>
                    </a:lnTo>
                    <a:lnTo>
                      <a:pt x="248" y="0"/>
                    </a:lnTo>
                    <a:lnTo>
                      <a:pt x="261" y="4"/>
                    </a:lnTo>
                    <a:lnTo>
                      <a:pt x="276" y="8"/>
                    </a:lnTo>
                    <a:lnTo>
                      <a:pt x="288" y="16"/>
                    </a:lnTo>
                    <a:lnTo>
                      <a:pt x="300" y="24"/>
                    </a:lnTo>
                    <a:lnTo>
                      <a:pt x="312" y="32"/>
                    </a:lnTo>
                    <a:lnTo>
                      <a:pt x="320" y="41"/>
                    </a:lnTo>
                    <a:lnTo>
                      <a:pt x="329" y="48"/>
                    </a:lnTo>
                    <a:lnTo>
                      <a:pt x="332" y="64"/>
                    </a:lnTo>
                    <a:lnTo>
                      <a:pt x="340" y="76"/>
                    </a:lnTo>
                    <a:lnTo>
                      <a:pt x="340" y="80"/>
                    </a:lnTo>
                    <a:lnTo>
                      <a:pt x="344" y="88"/>
                    </a:lnTo>
                    <a:lnTo>
                      <a:pt x="344" y="92"/>
                    </a:lnTo>
                    <a:lnTo>
                      <a:pt x="344" y="100"/>
                    </a:lnTo>
                    <a:lnTo>
                      <a:pt x="344" y="104"/>
                    </a:lnTo>
                    <a:lnTo>
                      <a:pt x="344" y="112"/>
                    </a:lnTo>
                    <a:lnTo>
                      <a:pt x="344" y="116"/>
                    </a:lnTo>
                    <a:lnTo>
                      <a:pt x="340" y="124"/>
                    </a:lnTo>
                    <a:lnTo>
                      <a:pt x="336" y="128"/>
                    </a:lnTo>
                    <a:lnTo>
                      <a:pt x="336" y="132"/>
                    </a:lnTo>
                    <a:lnTo>
                      <a:pt x="332" y="136"/>
                    </a:lnTo>
                    <a:lnTo>
                      <a:pt x="329" y="141"/>
                    </a:lnTo>
                    <a:lnTo>
                      <a:pt x="329" y="144"/>
                    </a:lnTo>
                    <a:lnTo>
                      <a:pt x="324" y="144"/>
                    </a:lnTo>
                    <a:lnTo>
                      <a:pt x="324" y="148"/>
                    </a:lnTo>
                    <a:lnTo>
                      <a:pt x="320" y="148"/>
                    </a:lnTo>
                    <a:lnTo>
                      <a:pt x="317" y="148"/>
                    </a:lnTo>
                    <a:lnTo>
                      <a:pt x="312" y="148"/>
                    </a:lnTo>
                    <a:lnTo>
                      <a:pt x="308" y="152"/>
                    </a:lnTo>
                    <a:lnTo>
                      <a:pt x="304" y="152"/>
                    </a:lnTo>
                    <a:lnTo>
                      <a:pt x="304" y="148"/>
                    </a:lnTo>
                    <a:lnTo>
                      <a:pt x="300" y="148"/>
                    </a:lnTo>
                    <a:lnTo>
                      <a:pt x="296" y="148"/>
                    </a:lnTo>
                    <a:lnTo>
                      <a:pt x="292" y="144"/>
                    </a:lnTo>
                    <a:lnTo>
                      <a:pt x="292" y="141"/>
                    </a:lnTo>
                    <a:lnTo>
                      <a:pt x="288" y="136"/>
                    </a:lnTo>
                    <a:lnTo>
                      <a:pt x="288" y="13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88" y="120"/>
                    </a:lnTo>
                    <a:lnTo>
                      <a:pt x="292" y="116"/>
                    </a:lnTo>
                    <a:lnTo>
                      <a:pt x="296" y="112"/>
                    </a:lnTo>
                    <a:lnTo>
                      <a:pt x="300" y="112"/>
                    </a:lnTo>
                    <a:lnTo>
                      <a:pt x="304" y="108"/>
                    </a:lnTo>
                    <a:lnTo>
                      <a:pt x="308" y="108"/>
                    </a:lnTo>
                    <a:lnTo>
                      <a:pt x="312" y="108"/>
                    </a:lnTo>
                    <a:lnTo>
                      <a:pt x="317" y="108"/>
                    </a:lnTo>
                    <a:lnTo>
                      <a:pt x="317" y="104"/>
                    </a:lnTo>
                    <a:lnTo>
                      <a:pt x="320" y="104"/>
                    </a:lnTo>
                    <a:lnTo>
                      <a:pt x="324" y="104"/>
                    </a:lnTo>
                    <a:lnTo>
                      <a:pt x="324" y="100"/>
                    </a:lnTo>
                    <a:lnTo>
                      <a:pt x="329" y="100"/>
                    </a:lnTo>
                    <a:lnTo>
                      <a:pt x="329" y="97"/>
                    </a:lnTo>
                    <a:lnTo>
                      <a:pt x="329" y="92"/>
                    </a:lnTo>
                    <a:lnTo>
                      <a:pt x="329" y="88"/>
                    </a:lnTo>
                    <a:lnTo>
                      <a:pt x="329" y="85"/>
                    </a:lnTo>
                    <a:lnTo>
                      <a:pt x="329" y="80"/>
                    </a:lnTo>
                    <a:lnTo>
                      <a:pt x="324" y="76"/>
                    </a:lnTo>
                    <a:lnTo>
                      <a:pt x="320" y="68"/>
                    </a:lnTo>
                    <a:lnTo>
                      <a:pt x="317" y="60"/>
                    </a:lnTo>
                    <a:lnTo>
                      <a:pt x="312" y="52"/>
                    </a:lnTo>
                    <a:lnTo>
                      <a:pt x="304" y="48"/>
                    </a:lnTo>
                    <a:lnTo>
                      <a:pt x="300" y="44"/>
                    </a:lnTo>
                    <a:lnTo>
                      <a:pt x="292" y="36"/>
                    </a:lnTo>
                    <a:lnTo>
                      <a:pt x="285" y="32"/>
                    </a:lnTo>
                    <a:lnTo>
                      <a:pt x="276" y="32"/>
                    </a:lnTo>
                    <a:lnTo>
                      <a:pt x="264" y="29"/>
                    </a:lnTo>
                    <a:lnTo>
                      <a:pt x="252" y="29"/>
                    </a:lnTo>
                    <a:lnTo>
                      <a:pt x="240" y="29"/>
                    </a:lnTo>
                    <a:lnTo>
                      <a:pt x="224" y="32"/>
                    </a:lnTo>
                    <a:lnTo>
                      <a:pt x="204" y="32"/>
                    </a:lnTo>
                    <a:lnTo>
                      <a:pt x="185" y="41"/>
                    </a:lnTo>
                    <a:lnTo>
                      <a:pt x="164" y="44"/>
                    </a:lnTo>
                    <a:lnTo>
                      <a:pt x="140" y="52"/>
                    </a:lnTo>
                    <a:lnTo>
                      <a:pt x="148" y="56"/>
                    </a:lnTo>
                    <a:lnTo>
                      <a:pt x="156" y="56"/>
                    </a:lnTo>
                    <a:lnTo>
                      <a:pt x="161" y="56"/>
                    </a:lnTo>
                    <a:lnTo>
                      <a:pt x="168" y="60"/>
                    </a:lnTo>
                    <a:lnTo>
                      <a:pt x="173" y="64"/>
                    </a:lnTo>
                    <a:lnTo>
                      <a:pt x="176" y="64"/>
                    </a:lnTo>
                    <a:lnTo>
                      <a:pt x="185" y="68"/>
                    </a:lnTo>
                    <a:lnTo>
                      <a:pt x="188" y="72"/>
                    </a:lnTo>
                    <a:lnTo>
                      <a:pt x="192" y="76"/>
                    </a:lnTo>
                    <a:lnTo>
                      <a:pt x="196" y="80"/>
                    </a:lnTo>
                    <a:lnTo>
                      <a:pt x="200" y="85"/>
                    </a:lnTo>
                    <a:lnTo>
                      <a:pt x="204" y="88"/>
                    </a:lnTo>
                    <a:lnTo>
                      <a:pt x="208" y="92"/>
                    </a:lnTo>
                    <a:lnTo>
                      <a:pt x="212" y="100"/>
                    </a:lnTo>
                    <a:lnTo>
                      <a:pt x="212" y="104"/>
                    </a:lnTo>
                    <a:lnTo>
                      <a:pt x="217" y="108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" name="Freeform 122"/>
              <p:cNvSpPr>
                <a:spLocks noEditPoints="1" noChangeArrowheads="1"/>
              </p:cNvSpPr>
              <p:nvPr/>
            </p:nvSpPr>
            <p:spPr bwMode="auto">
              <a:xfrm>
                <a:off x="4590" y="2522"/>
                <a:ext cx="84" cy="58"/>
              </a:xfrm>
              <a:custGeom>
                <a:avLst/>
                <a:gdLst>
                  <a:gd name="T0" fmla="*/ 308 w 336"/>
                  <a:gd name="T1" fmla="*/ 51 h 231"/>
                  <a:gd name="T2" fmla="*/ 292 w 336"/>
                  <a:gd name="T3" fmla="*/ 39 h 231"/>
                  <a:gd name="T4" fmla="*/ 260 w 336"/>
                  <a:gd name="T5" fmla="*/ 31 h 231"/>
                  <a:gd name="T6" fmla="*/ 224 w 336"/>
                  <a:gd name="T7" fmla="*/ 31 h 231"/>
                  <a:gd name="T8" fmla="*/ 180 w 336"/>
                  <a:gd name="T9" fmla="*/ 43 h 231"/>
                  <a:gd name="T10" fmla="*/ 129 w 336"/>
                  <a:gd name="T11" fmla="*/ 59 h 231"/>
                  <a:gd name="T12" fmla="*/ 85 w 336"/>
                  <a:gd name="T13" fmla="*/ 83 h 231"/>
                  <a:gd name="T14" fmla="*/ 52 w 336"/>
                  <a:gd name="T15" fmla="*/ 103 h 231"/>
                  <a:gd name="T16" fmla="*/ 29 w 336"/>
                  <a:gd name="T17" fmla="*/ 127 h 231"/>
                  <a:gd name="T18" fmla="*/ 16 w 336"/>
                  <a:gd name="T19" fmla="*/ 151 h 231"/>
                  <a:gd name="T20" fmla="*/ 20 w 336"/>
                  <a:gd name="T21" fmla="*/ 171 h 231"/>
                  <a:gd name="T22" fmla="*/ 32 w 336"/>
                  <a:gd name="T23" fmla="*/ 187 h 231"/>
                  <a:gd name="T24" fmla="*/ 56 w 336"/>
                  <a:gd name="T25" fmla="*/ 199 h 231"/>
                  <a:gd name="T26" fmla="*/ 85 w 336"/>
                  <a:gd name="T27" fmla="*/ 199 h 231"/>
                  <a:gd name="T28" fmla="*/ 124 w 336"/>
                  <a:gd name="T29" fmla="*/ 195 h 231"/>
                  <a:gd name="T30" fmla="*/ 173 w 336"/>
                  <a:gd name="T31" fmla="*/ 179 h 231"/>
                  <a:gd name="T32" fmla="*/ 224 w 336"/>
                  <a:gd name="T33" fmla="*/ 163 h 231"/>
                  <a:gd name="T34" fmla="*/ 264 w 336"/>
                  <a:gd name="T35" fmla="*/ 143 h 231"/>
                  <a:gd name="T36" fmla="*/ 292 w 336"/>
                  <a:gd name="T37" fmla="*/ 119 h 231"/>
                  <a:gd name="T38" fmla="*/ 312 w 336"/>
                  <a:gd name="T39" fmla="*/ 99 h 231"/>
                  <a:gd name="T40" fmla="*/ 320 w 336"/>
                  <a:gd name="T41" fmla="*/ 75 h 231"/>
                  <a:gd name="T42" fmla="*/ 4 w 336"/>
                  <a:gd name="T43" fmla="*/ 175 h 231"/>
                  <a:gd name="T44" fmla="*/ 0 w 336"/>
                  <a:gd name="T45" fmla="*/ 143 h 231"/>
                  <a:gd name="T46" fmla="*/ 8 w 336"/>
                  <a:gd name="T47" fmla="*/ 112 h 231"/>
                  <a:gd name="T48" fmla="*/ 29 w 336"/>
                  <a:gd name="T49" fmla="*/ 79 h 231"/>
                  <a:gd name="T50" fmla="*/ 68 w 336"/>
                  <a:gd name="T51" fmla="*/ 51 h 231"/>
                  <a:gd name="T52" fmla="*/ 116 w 336"/>
                  <a:gd name="T53" fmla="*/ 27 h 231"/>
                  <a:gd name="T54" fmla="*/ 168 w 336"/>
                  <a:gd name="T55" fmla="*/ 7 h 231"/>
                  <a:gd name="T56" fmla="*/ 216 w 336"/>
                  <a:gd name="T57" fmla="*/ 0 h 231"/>
                  <a:gd name="T58" fmla="*/ 260 w 336"/>
                  <a:gd name="T59" fmla="*/ 3 h 231"/>
                  <a:gd name="T60" fmla="*/ 297 w 336"/>
                  <a:gd name="T61" fmla="*/ 15 h 231"/>
                  <a:gd name="T62" fmla="*/ 324 w 336"/>
                  <a:gd name="T63" fmla="*/ 35 h 231"/>
                  <a:gd name="T64" fmla="*/ 336 w 336"/>
                  <a:gd name="T65" fmla="*/ 67 h 231"/>
                  <a:gd name="T66" fmla="*/ 336 w 336"/>
                  <a:gd name="T67" fmla="*/ 99 h 231"/>
                  <a:gd name="T68" fmla="*/ 324 w 336"/>
                  <a:gd name="T69" fmla="*/ 131 h 231"/>
                  <a:gd name="T70" fmla="*/ 297 w 336"/>
                  <a:gd name="T71" fmla="*/ 159 h 231"/>
                  <a:gd name="T72" fmla="*/ 256 w 336"/>
                  <a:gd name="T73" fmla="*/ 187 h 231"/>
                  <a:gd name="T74" fmla="*/ 204 w 336"/>
                  <a:gd name="T75" fmla="*/ 211 h 231"/>
                  <a:gd name="T76" fmla="*/ 148 w 336"/>
                  <a:gd name="T77" fmla="*/ 227 h 231"/>
                  <a:gd name="T78" fmla="*/ 100 w 336"/>
                  <a:gd name="T79" fmla="*/ 231 h 231"/>
                  <a:gd name="T80" fmla="*/ 60 w 336"/>
                  <a:gd name="T81" fmla="*/ 222 h 231"/>
                  <a:gd name="T82" fmla="*/ 29 w 336"/>
                  <a:gd name="T83" fmla="*/ 211 h 231"/>
                  <a:gd name="T84" fmla="*/ 8 w 336"/>
                  <a:gd name="T85" fmla="*/ 187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6" h="231">
                    <a:moveTo>
                      <a:pt x="316" y="63"/>
                    </a:moveTo>
                    <a:lnTo>
                      <a:pt x="316" y="56"/>
                    </a:lnTo>
                    <a:lnTo>
                      <a:pt x="308" y="51"/>
                    </a:lnTo>
                    <a:lnTo>
                      <a:pt x="304" y="43"/>
                    </a:lnTo>
                    <a:lnTo>
                      <a:pt x="297" y="39"/>
                    </a:lnTo>
                    <a:lnTo>
                      <a:pt x="292" y="39"/>
                    </a:lnTo>
                    <a:lnTo>
                      <a:pt x="280" y="35"/>
                    </a:lnTo>
                    <a:lnTo>
                      <a:pt x="273" y="31"/>
                    </a:lnTo>
                    <a:lnTo>
                      <a:pt x="260" y="31"/>
                    </a:lnTo>
                    <a:lnTo>
                      <a:pt x="248" y="31"/>
                    </a:lnTo>
                    <a:lnTo>
                      <a:pt x="236" y="31"/>
                    </a:lnTo>
                    <a:lnTo>
                      <a:pt x="224" y="31"/>
                    </a:lnTo>
                    <a:lnTo>
                      <a:pt x="208" y="35"/>
                    </a:lnTo>
                    <a:lnTo>
                      <a:pt x="192" y="39"/>
                    </a:lnTo>
                    <a:lnTo>
                      <a:pt x="180" y="43"/>
                    </a:lnTo>
                    <a:lnTo>
                      <a:pt x="164" y="47"/>
                    </a:lnTo>
                    <a:lnTo>
                      <a:pt x="148" y="56"/>
                    </a:lnTo>
                    <a:lnTo>
                      <a:pt x="129" y="59"/>
                    </a:lnTo>
                    <a:lnTo>
                      <a:pt x="112" y="67"/>
                    </a:lnTo>
                    <a:lnTo>
                      <a:pt x="100" y="75"/>
                    </a:lnTo>
                    <a:lnTo>
                      <a:pt x="85" y="83"/>
                    </a:lnTo>
                    <a:lnTo>
                      <a:pt x="73" y="87"/>
                    </a:lnTo>
                    <a:lnTo>
                      <a:pt x="60" y="95"/>
                    </a:lnTo>
                    <a:lnTo>
                      <a:pt x="52" y="103"/>
                    </a:lnTo>
                    <a:lnTo>
                      <a:pt x="44" y="112"/>
                    </a:lnTo>
                    <a:lnTo>
                      <a:pt x="36" y="119"/>
                    </a:lnTo>
                    <a:lnTo>
                      <a:pt x="29" y="127"/>
                    </a:lnTo>
                    <a:lnTo>
                      <a:pt x="24" y="135"/>
                    </a:lnTo>
                    <a:lnTo>
                      <a:pt x="20" y="143"/>
                    </a:lnTo>
                    <a:lnTo>
                      <a:pt x="16" y="151"/>
                    </a:lnTo>
                    <a:lnTo>
                      <a:pt x="16" y="155"/>
                    </a:lnTo>
                    <a:lnTo>
                      <a:pt x="16" y="163"/>
                    </a:lnTo>
                    <a:lnTo>
                      <a:pt x="20" y="171"/>
                    </a:lnTo>
                    <a:lnTo>
                      <a:pt x="20" y="175"/>
                    </a:lnTo>
                    <a:lnTo>
                      <a:pt x="24" y="183"/>
                    </a:lnTo>
                    <a:lnTo>
                      <a:pt x="32" y="187"/>
                    </a:lnTo>
                    <a:lnTo>
                      <a:pt x="36" y="191"/>
                    </a:lnTo>
                    <a:lnTo>
                      <a:pt x="44" y="195"/>
                    </a:lnTo>
                    <a:lnTo>
                      <a:pt x="56" y="199"/>
                    </a:lnTo>
                    <a:lnTo>
                      <a:pt x="64" y="199"/>
                    </a:lnTo>
                    <a:lnTo>
                      <a:pt x="73" y="199"/>
                    </a:lnTo>
                    <a:lnTo>
                      <a:pt x="85" y="199"/>
                    </a:lnTo>
                    <a:lnTo>
                      <a:pt x="100" y="199"/>
                    </a:lnTo>
                    <a:lnTo>
                      <a:pt x="112" y="199"/>
                    </a:lnTo>
                    <a:lnTo>
                      <a:pt x="124" y="195"/>
                    </a:lnTo>
                    <a:lnTo>
                      <a:pt x="141" y="191"/>
                    </a:lnTo>
                    <a:lnTo>
                      <a:pt x="156" y="187"/>
                    </a:lnTo>
                    <a:lnTo>
                      <a:pt x="173" y="179"/>
                    </a:lnTo>
                    <a:lnTo>
                      <a:pt x="192" y="175"/>
                    </a:lnTo>
                    <a:lnTo>
                      <a:pt x="208" y="166"/>
                    </a:lnTo>
                    <a:lnTo>
                      <a:pt x="224" y="163"/>
                    </a:lnTo>
                    <a:lnTo>
                      <a:pt x="236" y="155"/>
                    </a:lnTo>
                    <a:lnTo>
                      <a:pt x="252" y="151"/>
                    </a:lnTo>
                    <a:lnTo>
                      <a:pt x="264" y="143"/>
                    </a:lnTo>
                    <a:lnTo>
                      <a:pt x="273" y="135"/>
                    </a:lnTo>
                    <a:lnTo>
                      <a:pt x="285" y="127"/>
                    </a:lnTo>
                    <a:lnTo>
                      <a:pt x="292" y="119"/>
                    </a:lnTo>
                    <a:lnTo>
                      <a:pt x="300" y="115"/>
                    </a:lnTo>
                    <a:lnTo>
                      <a:pt x="308" y="107"/>
                    </a:lnTo>
                    <a:lnTo>
                      <a:pt x="312" y="99"/>
                    </a:lnTo>
                    <a:lnTo>
                      <a:pt x="316" y="91"/>
                    </a:lnTo>
                    <a:lnTo>
                      <a:pt x="320" y="83"/>
                    </a:lnTo>
                    <a:lnTo>
                      <a:pt x="320" y="75"/>
                    </a:lnTo>
                    <a:lnTo>
                      <a:pt x="320" y="67"/>
                    </a:lnTo>
                    <a:lnTo>
                      <a:pt x="316" y="63"/>
                    </a:lnTo>
                    <a:close/>
                    <a:moveTo>
                      <a:pt x="4" y="175"/>
                    </a:moveTo>
                    <a:lnTo>
                      <a:pt x="0" y="163"/>
                    </a:lnTo>
                    <a:lnTo>
                      <a:pt x="0" y="155"/>
                    </a:lnTo>
                    <a:lnTo>
                      <a:pt x="0" y="143"/>
                    </a:lnTo>
                    <a:lnTo>
                      <a:pt x="0" y="135"/>
                    </a:lnTo>
                    <a:lnTo>
                      <a:pt x="4" y="123"/>
                    </a:lnTo>
                    <a:lnTo>
                      <a:pt x="8" y="112"/>
                    </a:lnTo>
                    <a:lnTo>
                      <a:pt x="12" y="99"/>
                    </a:lnTo>
                    <a:lnTo>
                      <a:pt x="20" y="91"/>
                    </a:lnTo>
                    <a:lnTo>
                      <a:pt x="29" y="79"/>
                    </a:lnTo>
                    <a:lnTo>
                      <a:pt x="41" y="67"/>
                    </a:lnTo>
                    <a:lnTo>
                      <a:pt x="52" y="59"/>
                    </a:lnTo>
                    <a:lnTo>
                      <a:pt x="68" y="51"/>
                    </a:lnTo>
                    <a:lnTo>
                      <a:pt x="80" y="43"/>
                    </a:lnTo>
                    <a:lnTo>
                      <a:pt x="97" y="31"/>
                    </a:lnTo>
                    <a:lnTo>
                      <a:pt x="116" y="27"/>
                    </a:lnTo>
                    <a:lnTo>
                      <a:pt x="132" y="19"/>
                    </a:lnTo>
                    <a:lnTo>
                      <a:pt x="152" y="10"/>
                    </a:lnTo>
                    <a:lnTo>
                      <a:pt x="168" y="7"/>
                    </a:lnTo>
                    <a:lnTo>
                      <a:pt x="185" y="3"/>
                    </a:lnTo>
                    <a:lnTo>
                      <a:pt x="204" y="0"/>
                    </a:lnTo>
                    <a:lnTo>
                      <a:pt x="216" y="0"/>
                    </a:lnTo>
                    <a:lnTo>
                      <a:pt x="232" y="0"/>
                    </a:lnTo>
                    <a:lnTo>
                      <a:pt x="248" y="0"/>
                    </a:lnTo>
                    <a:lnTo>
                      <a:pt x="260" y="3"/>
                    </a:lnTo>
                    <a:lnTo>
                      <a:pt x="276" y="7"/>
                    </a:lnTo>
                    <a:lnTo>
                      <a:pt x="288" y="7"/>
                    </a:lnTo>
                    <a:lnTo>
                      <a:pt x="297" y="15"/>
                    </a:lnTo>
                    <a:lnTo>
                      <a:pt x="308" y="19"/>
                    </a:lnTo>
                    <a:lnTo>
                      <a:pt x="316" y="27"/>
                    </a:lnTo>
                    <a:lnTo>
                      <a:pt x="324" y="35"/>
                    </a:lnTo>
                    <a:lnTo>
                      <a:pt x="329" y="43"/>
                    </a:lnTo>
                    <a:lnTo>
                      <a:pt x="332" y="56"/>
                    </a:lnTo>
                    <a:lnTo>
                      <a:pt x="336" y="67"/>
                    </a:lnTo>
                    <a:lnTo>
                      <a:pt x="336" y="75"/>
                    </a:lnTo>
                    <a:lnTo>
                      <a:pt x="336" y="87"/>
                    </a:lnTo>
                    <a:lnTo>
                      <a:pt x="336" y="99"/>
                    </a:lnTo>
                    <a:lnTo>
                      <a:pt x="332" y="107"/>
                    </a:lnTo>
                    <a:lnTo>
                      <a:pt x="329" y="119"/>
                    </a:lnTo>
                    <a:lnTo>
                      <a:pt x="324" y="131"/>
                    </a:lnTo>
                    <a:lnTo>
                      <a:pt x="316" y="139"/>
                    </a:lnTo>
                    <a:lnTo>
                      <a:pt x="304" y="151"/>
                    </a:lnTo>
                    <a:lnTo>
                      <a:pt x="297" y="159"/>
                    </a:lnTo>
                    <a:lnTo>
                      <a:pt x="285" y="171"/>
                    </a:lnTo>
                    <a:lnTo>
                      <a:pt x="268" y="179"/>
                    </a:lnTo>
                    <a:lnTo>
                      <a:pt x="256" y="187"/>
                    </a:lnTo>
                    <a:lnTo>
                      <a:pt x="241" y="195"/>
                    </a:lnTo>
                    <a:lnTo>
                      <a:pt x="224" y="203"/>
                    </a:lnTo>
                    <a:lnTo>
                      <a:pt x="204" y="211"/>
                    </a:lnTo>
                    <a:lnTo>
                      <a:pt x="185" y="219"/>
                    </a:lnTo>
                    <a:lnTo>
                      <a:pt x="168" y="222"/>
                    </a:lnTo>
                    <a:lnTo>
                      <a:pt x="148" y="227"/>
                    </a:lnTo>
                    <a:lnTo>
                      <a:pt x="132" y="231"/>
                    </a:lnTo>
                    <a:lnTo>
                      <a:pt x="116" y="231"/>
                    </a:lnTo>
                    <a:lnTo>
                      <a:pt x="100" y="231"/>
                    </a:lnTo>
                    <a:lnTo>
                      <a:pt x="88" y="231"/>
                    </a:lnTo>
                    <a:lnTo>
                      <a:pt x="73" y="227"/>
                    </a:lnTo>
                    <a:lnTo>
                      <a:pt x="60" y="222"/>
                    </a:lnTo>
                    <a:lnTo>
                      <a:pt x="48" y="219"/>
                    </a:lnTo>
                    <a:lnTo>
                      <a:pt x="36" y="215"/>
                    </a:lnTo>
                    <a:lnTo>
                      <a:pt x="29" y="211"/>
                    </a:lnTo>
                    <a:lnTo>
                      <a:pt x="20" y="203"/>
                    </a:lnTo>
                    <a:lnTo>
                      <a:pt x="12" y="195"/>
                    </a:lnTo>
                    <a:lnTo>
                      <a:pt x="8" y="187"/>
                    </a:lnTo>
                    <a:lnTo>
                      <a:pt x="4" y="17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" name="Freeform 123"/>
              <p:cNvSpPr>
                <a:spLocks noChangeArrowheads="1"/>
              </p:cNvSpPr>
              <p:nvPr/>
            </p:nvSpPr>
            <p:spPr bwMode="auto">
              <a:xfrm>
                <a:off x="4633" y="2712"/>
                <a:ext cx="90" cy="50"/>
              </a:xfrm>
              <a:custGeom>
                <a:avLst/>
                <a:gdLst>
                  <a:gd name="T0" fmla="*/ 59 w 359"/>
                  <a:gd name="T1" fmla="*/ 136 h 200"/>
                  <a:gd name="T2" fmla="*/ 51 w 359"/>
                  <a:gd name="T3" fmla="*/ 136 h 200"/>
                  <a:gd name="T4" fmla="*/ 47 w 359"/>
                  <a:gd name="T5" fmla="*/ 139 h 200"/>
                  <a:gd name="T6" fmla="*/ 39 w 359"/>
                  <a:gd name="T7" fmla="*/ 144 h 200"/>
                  <a:gd name="T8" fmla="*/ 35 w 359"/>
                  <a:gd name="T9" fmla="*/ 151 h 200"/>
                  <a:gd name="T10" fmla="*/ 35 w 359"/>
                  <a:gd name="T11" fmla="*/ 160 h 200"/>
                  <a:gd name="T12" fmla="*/ 31 w 359"/>
                  <a:gd name="T13" fmla="*/ 164 h 200"/>
                  <a:gd name="T14" fmla="*/ 35 w 359"/>
                  <a:gd name="T15" fmla="*/ 172 h 200"/>
                  <a:gd name="T16" fmla="*/ 39 w 359"/>
                  <a:gd name="T17" fmla="*/ 195 h 200"/>
                  <a:gd name="T18" fmla="*/ 0 w 359"/>
                  <a:gd name="T19" fmla="*/ 56 h 200"/>
                  <a:gd name="T20" fmla="*/ 15 w 359"/>
                  <a:gd name="T21" fmla="*/ 71 h 200"/>
                  <a:gd name="T22" fmla="*/ 19 w 359"/>
                  <a:gd name="T23" fmla="*/ 80 h 200"/>
                  <a:gd name="T24" fmla="*/ 19 w 359"/>
                  <a:gd name="T25" fmla="*/ 88 h 200"/>
                  <a:gd name="T26" fmla="*/ 27 w 359"/>
                  <a:gd name="T27" fmla="*/ 95 h 200"/>
                  <a:gd name="T28" fmla="*/ 31 w 359"/>
                  <a:gd name="T29" fmla="*/ 100 h 200"/>
                  <a:gd name="T30" fmla="*/ 35 w 359"/>
                  <a:gd name="T31" fmla="*/ 104 h 200"/>
                  <a:gd name="T32" fmla="*/ 43 w 359"/>
                  <a:gd name="T33" fmla="*/ 104 h 200"/>
                  <a:gd name="T34" fmla="*/ 51 w 359"/>
                  <a:gd name="T35" fmla="*/ 104 h 200"/>
                  <a:gd name="T36" fmla="*/ 291 w 359"/>
                  <a:gd name="T37" fmla="*/ 60 h 200"/>
                  <a:gd name="T38" fmla="*/ 299 w 359"/>
                  <a:gd name="T39" fmla="*/ 60 h 200"/>
                  <a:gd name="T40" fmla="*/ 303 w 359"/>
                  <a:gd name="T41" fmla="*/ 56 h 200"/>
                  <a:gd name="T42" fmla="*/ 307 w 359"/>
                  <a:gd name="T43" fmla="*/ 48 h 200"/>
                  <a:gd name="T44" fmla="*/ 307 w 359"/>
                  <a:gd name="T45" fmla="*/ 39 h 200"/>
                  <a:gd name="T46" fmla="*/ 312 w 359"/>
                  <a:gd name="T47" fmla="*/ 0 h 200"/>
                  <a:gd name="T48" fmla="*/ 315 w 359"/>
                  <a:gd name="T49" fmla="*/ 24 h 200"/>
                  <a:gd name="T50" fmla="*/ 319 w 359"/>
                  <a:gd name="T51" fmla="*/ 36 h 200"/>
                  <a:gd name="T52" fmla="*/ 324 w 359"/>
                  <a:gd name="T53" fmla="*/ 44 h 200"/>
                  <a:gd name="T54" fmla="*/ 327 w 359"/>
                  <a:gd name="T55" fmla="*/ 51 h 200"/>
                  <a:gd name="T56" fmla="*/ 331 w 359"/>
                  <a:gd name="T57" fmla="*/ 60 h 200"/>
                  <a:gd name="T58" fmla="*/ 339 w 359"/>
                  <a:gd name="T59" fmla="*/ 64 h 200"/>
                  <a:gd name="T60" fmla="*/ 347 w 359"/>
                  <a:gd name="T61" fmla="*/ 71 h 200"/>
                  <a:gd name="T62" fmla="*/ 356 w 359"/>
                  <a:gd name="T63" fmla="*/ 7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9" h="200">
                    <a:moveTo>
                      <a:pt x="359" y="80"/>
                    </a:moveTo>
                    <a:lnTo>
                      <a:pt x="59" y="136"/>
                    </a:lnTo>
                    <a:lnTo>
                      <a:pt x="56" y="136"/>
                    </a:lnTo>
                    <a:lnTo>
                      <a:pt x="51" y="136"/>
                    </a:lnTo>
                    <a:lnTo>
                      <a:pt x="47" y="136"/>
                    </a:lnTo>
                    <a:lnTo>
                      <a:pt x="47" y="139"/>
                    </a:lnTo>
                    <a:lnTo>
                      <a:pt x="43" y="139"/>
                    </a:lnTo>
                    <a:lnTo>
                      <a:pt x="39" y="144"/>
                    </a:lnTo>
                    <a:lnTo>
                      <a:pt x="39" y="148"/>
                    </a:lnTo>
                    <a:lnTo>
                      <a:pt x="35" y="151"/>
                    </a:lnTo>
                    <a:lnTo>
                      <a:pt x="35" y="156"/>
                    </a:lnTo>
                    <a:lnTo>
                      <a:pt x="35" y="160"/>
                    </a:lnTo>
                    <a:lnTo>
                      <a:pt x="31" y="160"/>
                    </a:lnTo>
                    <a:lnTo>
                      <a:pt x="31" y="164"/>
                    </a:lnTo>
                    <a:lnTo>
                      <a:pt x="31" y="168"/>
                    </a:lnTo>
                    <a:lnTo>
                      <a:pt x="35" y="172"/>
                    </a:lnTo>
                    <a:lnTo>
                      <a:pt x="35" y="180"/>
                    </a:lnTo>
                    <a:lnTo>
                      <a:pt x="39" y="195"/>
                    </a:lnTo>
                    <a:lnTo>
                      <a:pt x="27" y="200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5" y="71"/>
                    </a:lnTo>
                    <a:lnTo>
                      <a:pt x="15" y="76"/>
                    </a:lnTo>
                    <a:lnTo>
                      <a:pt x="19" y="80"/>
                    </a:lnTo>
                    <a:lnTo>
                      <a:pt x="19" y="83"/>
                    </a:lnTo>
                    <a:lnTo>
                      <a:pt x="19" y="88"/>
                    </a:lnTo>
                    <a:lnTo>
                      <a:pt x="24" y="92"/>
                    </a:lnTo>
                    <a:lnTo>
                      <a:pt x="27" y="95"/>
                    </a:lnTo>
                    <a:lnTo>
                      <a:pt x="27" y="100"/>
                    </a:lnTo>
                    <a:lnTo>
                      <a:pt x="31" y="100"/>
                    </a:lnTo>
                    <a:lnTo>
                      <a:pt x="35" y="100"/>
                    </a:lnTo>
                    <a:lnTo>
                      <a:pt x="35" y="104"/>
                    </a:lnTo>
                    <a:lnTo>
                      <a:pt x="39" y="104"/>
                    </a:lnTo>
                    <a:lnTo>
                      <a:pt x="43" y="104"/>
                    </a:lnTo>
                    <a:lnTo>
                      <a:pt x="47" y="104"/>
                    </a:lnTo>
                    <a:lnTo>
                      <a:pt x="51" y="104"/>
                    </a:lnTo>
                    <a:lnTo>
                      <a:pt x="56" y="104"/>
                    </a:lnTo>
                    <a:lnTo>
                      <a:pt x="291" y="60"/>
                    </a:lnTo>
                    <a:lnTo>
                      <a:pt x="295" y="60"/>
                    </a:lnTo>
                    <a:lnTo>
                      <a:pt x="299" y="60"/>
                    </a:lnTo>
                    <a:lnTo>
                      <a:pt x="299" y="56"/>
                    </a:lnTo>
                    <a:lnTo>
                      <a:pt x="303" y="56"/>
                    </a:lnTo>
                    <a:lnTo>
                      <a:pt x="307" y="51"/>
                    </a:lnTo>
                    <a:lnTo>
                      <a:pt x="307" y="48"/>
                    </a:lnTo>
                    <a:lnTo>
                      <a:pt x="307" y="44"/>
                    </a:lnTo>
                    <a:lnTo>
                      <a:pt x="307" y="39"/>
                    </a:lnTo>
                    <a:lnTo>
                      <a:pt x="299" y="4"/>
                    </a:lnTo>
                    <a:lnTo>
                      <a:pt x="312" y="0"/>
                    </a:lnTo>
                    <a:lnTo>
                      <a:pt x="315" y="20"/>
                    </a:lnTo>
                    <a:lnTo>
                      <a:pt x="315" y="24"/>
                    </a:lnTo>
                    <a:lnTo>
                      <a:pt x="319" y="27"/>
                    </a:lnTo>
                    <a:lnTo>
                      <a:pt x="319" y="36"/>
                    </a:lnTo>
                    <a:lnTo>
                      <a:pt x="319" y="39"/>
                    </a:lnTo>
                    <a:lnTo>
                      <a:pt x="324" y="44"/>
                    </a:lnTo>
                    <a:lnTo>
                      <a:pt x="324" y="48"/>
                    </a:lnTo>
                    <a:lnTo>
                      <a:pt x="327" y="51"/>
                    </a:lnTo>
                    <a:lnTo>
                      <a:pt x="331" y="56"/>
                    </a:lnTo>
                    <a:lnTo>
                      <a:pt x="331" y="60"/>
                    </a:lnTo>
                    <a:lnTo>
                      <a:pt x="335" y="60"/>
                    </a:lnTo>
                    <a:lnTo>
                      <a:pt x="339" y="64"/>
                    </a:lnTo>
                    <a:lnTo>
                      <a:pt x="343" y="68"/>
                    </a:lnTo>
                    <a:lnTo>
                      <a:pt x="347" y="71"/>
                    </a:lnTo>
                    <a:lnTo>
                      <a:pt x="351" y="71"/>
                    </a:lnTo>
                    <a:lnTo>
                      <a:pt x="356" y="71"/>
                    </a:lnTo>
                    <a:lnTo>
                      <a:pt x="359" y="8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5" name="Freeform 124"/>
              <p:cNvSpPr>
                <a:spLocks noChangeArrowheads="1"/>
              </p:cNvSpPr>
              <p:nvPr/>
            </p:nvSpPr>
            <p:spPr bwMode="auto">
              <a:xfrm>
                <a:off x="4646" y="2771"/>
                <a:ext cx="90" cy="46"/>
              </a:xfrm>
              <a:custGeom>
                <a:avLst/>
                <a:gdLst>
                  <a:gd name="T0" fmla="*/ 329 w 361"/>
                  <a:gd name="T1" fmla="*/ 171 h 180"/>
                  <a:gd name="T2" fmla="*/ 292 w 361"/>
                  <a:gd name="T3" fmla="*/ 159 h 180"/>
                  <a:gd name="T4" fmla="*/ 256 w 361"/>
                  <a:gd name="T5" fmla="*/ 147 h 180"/>
                  <a:gd name="T6" fmla="*/ 220 w 361"/>
                  <a:gd name="T7" fmla="*/ 139 h 180"/>
                  <a:gd name="T8" fmla="*/ 188 w 361"/>
                  <a:gd name="T9" fmla="*/ 132 h 180"/>
                  <a:gd name="T10" fmla="*/ 156 w 361"/>
                  <a:gd name="T11" fmla="*/ 127 h 180"/>
                  <a:gd name="T12" fmla="*/ 124 w 361"/>
                  <a:gd name="T13" fmla="*/ 127 h 180"/>
                  <a:gd name="T14" fmla="*/ 100 w 361"/>
                  <a:gd name="T15" fmla="*/ 132 h 180"/>
                  <a:gd name="T16" fmla="*/ 84 w 361"/>
                  <a:gd name="T17" fmla="*/ 132 h 180"/>
                  <a:gd name="T18" fmla="*/ 76 w 361"/>
                  <a:gd name="T19" fmla="*/ 136 h 180"/>
                  <a:gd name="T20" fmla="*/ 68 w 361"/>
                  <a:gd name="T21" fmla="*/ 136 h 180"/>
                  <a:gd name="T22" fmla="*/ 61 w 361"/>
                  <a:gd name="T23" fmla="*/ 136 h 180"/>
                  <a:gd name="T24" fmla="*/ 52 w 361"/>
                  <a:gd name="T25" fmla="*/ 139 h 180"/>
                  <a:gd name="T26" fmla="*/ 44 w 361"/>
                  <a:gd name="T27" fmla="*/ 139 h 180"/>
                  <a:gd name="T28" fmla="*/ 36 w 361"/>
                  <a:gd name="T29" fmla="*/ 144 h 180"/>
                  <a:gd name="T30" fmla="*/ 28 w 361"/>
                  <a:gd name="T31" fmla="*/ 144 h 180"/>
                  <a:gd name="T32" fmla="*/ 20 w 361"/>
                  <a:gd name="T33" fmla="*/ 144 h 180"/>
                  <a:gd name="T34" fmla="*/ 12 w 361"/>
                  <a:gd name="T35" fmla="*/ 144 h 180"/>
                  <a:gd name="T36" fmla="*/ 8 w 361"/>
                  <a:gd name="T37" fmla="*/ 139 h 180"/>
                  <a:gd name="T38" fmla="*/ 5 w 361"/>
                  <a:gd name="T39" fmla="*/ 136 h 180"/>
                  <a:gd name="T40" fmla="*/ 0 w 361"/>
                  <a:gd name="T41" fmla="*/ 132 h 180"/>
                  <a:gd name="T42" fmla="*/ 0 w 361"/>
                  <a:gd name="T43" fmla="*/ 124 h 180"/>
                  <a:gd name="T44" fmla="*/ 0 w 361"/>
                  <a:gd name="T45" fmla="*/ 115 h 180"/>
                  <a:gd name="T46" fmla="*/ 5 w 361"/>
                  <a:gd name="T47" fmla="*/ 112 h 180"/>
                  <a:gd name="T48" fmla="*/ 8 w 361"/>
                  <a:gd name="T49" fmla="*/ 103 h 180"/>
                  <a:gd name="T50" fmla="*/ 17 w 361"/>
                  <a:gd name="T51" fmla="*/ 100 h 180"/>
                  <a:gd name="T52" fmla="*/ 24 w 361"/>
                  <a:gd name="T53" fmla="*/ 100 h 180"/>
                  <a:gd name="T54" fmla="*/ 36 w 361"/>
                  <a:gd name="T55" fmla="*/ 96 h 180"/>
                  <a:gd name="T56" fmla="*/ 56 w 361"/>
                  <a:gd name="T57" fmla="*/ 91 h 180"/>
                  <a:gd name="T58" fmla="*/ 80 w 361"/>
                  <a:gd name="T59" fmla="*/ 96 h 180"/>
                  <a:gd name="T60" fmla="*/ 108 w 361"/>
                  <a:gd name="T61" fmla="*/ 96 h 180"/>
                  <a:gd name="T62" fmla="*/ 140 w 361"/>
                  <a:gd name="T63" fmla="*/ 100 h 180"/>
                  <a:gd name="T64" fmla="*/ 180 w 361"/>
                  <a:gd name="T65" fmla="*/ 108 h 180"/>
                  <a:gd name="T66" fmla="*/ 229 w 361"/>
                  <a:gd name="T67" fmla="*/ 124 h 180"/>
                  <a:gd name="T68" fmla="*/ 292 w 361"/>
                  <a:gd name="T69" fmla="*/ 144 h 180"/>
                  <a:gd name="T70" fmla="*/ 308 w 361"/>
                  <a:gd name="T71" fmla="*/ 56 h 180"/>
                  <a:gd name="T72" fmla="*/ 305 w 361"/>
                  <a:gd name="T73" fmla="*/ 44 h 180"/>
                  <a:gd name="T74" fmla="*/ 300 w 361"/>
                  <a:gd name="T75" fmla="*/ 36 h 180"/>
                  <a:gd name="T76" fmla="*/ 292 w 361"/>
                  <a:gd name="T77" fmla="*/ 27 h 180"/>
                  <a:gd name="T78" fmla="*/ 284 w 361"/>
                  <a:gd name="T79" fmla="*/ 20 h 180"/>
                  <a:gd name="T80" fmla="*/ 273 w 361"/>
                  <a:gd name="T81" fmla="*/ 15 h 180"/>
                  <a:gd name="T82" fmla="*/ 264 w 361"/>
                  <a:gd name="T83" fmla="*/ 15 h 180"/>
                  <a:gd name="T84" fmla="*/ 252 w 361"/>
                  <a:gd name="T85" fmla="*/ 12 h 180"/>
                  <a:gd name="T86" fmla="*/ 244 w 361"/>
                  <a:gd name="T87" fmla="*/ 0 h 180"/>
                  <a:gd name="T88" fmla="*/ 361 w 361"/>
                  <a:gd name="T89" fmla="*/ 17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61" h="180">
                    <a:moveTo>
                      <a:pt x="348" y="180"/>
                    </a:moveTo>
                    <a:lnTo>
                      <a:pt x="329" y="171"/>
                    </a:lnTo>
                    <a:lnTo>
                      <a:pt x="308" y="164"/>
                    </a:lnTo>
                    <a:lnTo>
                      <a:pt x="292" y="159"/>
                    </a:lnTo>
                    <a:lnTo>
                      <a:pt x="273" y="156"/>
                    </a:lnTo>
                    <a:lnTo>
                      <a:pt x="256" y="147"/>
                    </a:lnTo>
                    <a:lnTo>
                      <a:pt x="236" y="144"/>
                    </a:lnTo>
                    <a:lnTo>
                      <a:pt x="220" y="139"/>
                    </a:lnTo>
                    <a:lnTo>
                      <a:pt x="205" y="136"/>
                    </a:lnTo>
                    <a:lnTo>
                      <a:pt x="188" y="132"/>
                    </a:lnTo>
                    <a:lnTo>
                      <a:pt x="173" y="132"/>
                    </a:lnTo>
                    <a:lnTo>
                      <a:pt x="156" y="127"/>
                    </a:lnTo>
                    <a:lnTo>
                      <a:pt x="140" y="127"/>
                    </a:lnTo>
                    <a:lnTo>
                      <a:pt x="124" y="127"/>
                    </a:lnTo>
                    <a:lnTo>
                      <a:pt x="112" y="127"/>
                    </a:lnTo>
                    <a:lnTo>
                      <a:pt x="100" y="132"/>
                    </a:lnTo>
                    <a:lnTo>
                      <a:pt x="88" y="132"/>
                    </a:lnTo>
                    <a:lnTo>
                      <a:pt x="84" y="132"/>
                    </a:lnTo>
                    <a:lnTo>
                      <a:pt x="80" y="132"/>
                    </a:lnTo>
                    <a:lnTo>
                      <a:pt x="76" y="136"/>
                    </a:lnTo>
                    <a:lnTo>
                      <a:pt x="73" y="136"/>
                    </a:lnTo>
                    <a:lnTo>
                      <a:pt x="68" y="136"/>
                    </a:lnTo>
                    <a:lnTo>
                      <a:pt x="64" y="136"/>
                    </a:lnTo>
                    <a:lnTo>
                      <a:pt x="61" y="136"/>
                    </a:lnTo>
                    <a:lnTo>
                      <a:pt x="56" y="136"/>
                    </a:lnTo>
                    <a:lnTo>
                      <a:pt x="52" y="139"/>
                    </a:lnTo>
                    <a:lnTo>
                      <a:pt x="49" y="139"/>
                    </a:lnTo>
                    <a:lnTo>
                      <a:pt x="44" y="139"/>
                    </a:lnTo>
                    <a:lnTo>
                      <a:pt x="40" y="144"/>
                    </a:lnTo>
                    <a:lnTo>
                      <a:pt x="36" y="144"/>
                    </a:lnTo>
                    <a:lnTo>
                      <a:pt x="32" y="144"/>
                    </a:lnTo>
                    <a:lnTo>
                      <a:pt x="28" y="144"/>
                    </a:lnTo>
                    <a:lnTo>
                      <a:pt x="24" y="144"/>
                    </a:lnTo>
                    <a:lnTo>
                      <a:pt x="20" y="144"/>
                    </a:lnTo>
                    <a:lnTo>
                      <a:pt x="17" y="144"/>
                    </a:lnTo>
                    <a:lnTo>
                      <a:pt x="12" y="144"/>
                    </a:lnTo>
                    <a:lnTo>
                      <a:pt x="8" y="144"/>
                    </a:lnTo>
                    <a:lnTo>
                      <a:pt x="8" y="139"/>
                    </a:lnTo>
                    <a:lnTo>
                      <a:pt x="5" y="139"/>
                    </a:lnTo>
                    <a:lnTo>
                      <a:pt x="5" y="136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127"/>
                    </a:lnTo>
                    <a:lnTo>
                      <a:pt x="0" y="124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112"/>
                    </a:lnTo>
                    <a:lnTo>
                      <a:pt x="5" y="112"/>
                    </a:lnTo>
                    <a:lnTo>
                      <a:pt x="5" y="108"/>
                    </a:lnTo>
                    <a:lnTo>
                      <a:pt x="8" y="103"/>
                    </a:lnTo>
                    <a:lnTo>
                      <a:pt x="12" y="100"/>
                    </a:lnTo>
                    <a:lnTo>
                      <a:pt x="17" y="100"/>
                    </a:lnTo>
                    <a:lnTo>
                      <a:pt x="20" y="100"/>
                    </a:lnTo>
                    <a:lnTo>
                      <a:pt x="24" y="100"/>
                    </a:lnTo>
                    <a:lnTo>
                      <a:pt x="28" y="96"/>
                    </a:lnTo>
                    <a:lnTo>
                      <a:pt x="36" y="96"/>
                    </a:lnTo>
                    <a:lnTo>
                      <a:pt x="49" y="96"/>
                    </a:lnTo>
                    <a:lnTo>
                      <a:pt x="56" y="91"/>
                    </a:lnTo>
                    <a:lnTo>
                      <a:pt x="68" y="91"/>
                    </a:lnTo>
                    <a:lnTo>
                      <a:pt x="80" y="96"/>
                    </a:lnTo>
                    <a:lnTo>
                      <a:pt x="96" y="96"/>
                    </a:lnTo>
                    <a:lnTo>
                      <a:pt x="108" y="96"/>
                    </a:lnTo>
                    <a:lnTo>
                      <a:pt x="124" y="100"/>
                    </a:lnTo>
                    <a:lnTo>
                      <a:pt x="140" y="100"/>
                    </a:lnTo>
                    <a:lnTo>
                      <a:pt x="156" y="103"/>
                    </a:lnTo>
                    <a:lnTo>
                      <a:pt x="180" y="108"/>
                    </a:lnTo>
                    <a:lnTo>
                      <a:pt x="205" y="115"/>
                    </a:lnTo>
                    <a:lnTo>
                      <a:pt x="229" y="124"/>
                    </a:lnTo>
                    <a:lnTo>
                      <a:pt x="261" y="132"/>
                    </a:lnTo>
                    <a:lnTo>
                      <a:pt x="292" y="144"/>
                    </a:lnTo>
                    <a:lnTo>
                      <a:pt x="324" y="156"/>
                    </a:lnTo>
                    <a:lnTo>
                      <a:pt x="308" y="56"/>
                    </a:lnTo>
                    <a:lnTo>
                      <a:pt x="308" y="52"/>
                    </a:lnTo>
                    <a:lnTo>
                      <a:pt x="305" y="44"/>
                    </a:lnTo>
                    <a:lnTo>
                      <a:pt x="305" y="40"/>
                    </a:lnTo>
                    <a:lnTo>
                      <a:pt x="300" y="36"/>
                    </a:lnTo>
                    <a:lnTo>
                      <a:pt x="296" y="32"/>
                    </a:lnTo>
                    <a:lnTo>
                      <a:pt x="292" y="27"/>
                    </a:lnTo>
                    <a:lnTo>
                      <a:pt x="288" y="24"/>
                    </a:lnTo>
                    <a:lnTo>
                      <a:pt x="284" y="20"/>
                    </a:lnTo>
                    <a:lnTo>
                      <a:pt x="280" y="20"/>
                    </a:lnTo>
                    <a:lnTo>
                      <a:pt x="273" y="15"/>
                    </a:lnTo>
                    <a:lnTo>
                      <a:pt x="268" y="15"/>
                    </a:lnTo>
                    <a:lnTo>
                      <a:pt x="264" y="15"/>
                    </a:lnTo>
                    <a:lnTo>
                      <a:pt x="256" y="12"/>
                    </a:lnTo>
                    <a:lnTo>
                      <a:pt x="252" y="12"/>
                    </a:lnTo>
                    <a:lnTo>
                      <a:pt x="244" y="12"/>
                    </a:lnTo>
                    <a:lnTo>
                      <a:pt x="244" y="0"/>
                    </a:lnTo>
                    <a:lnTo>
                      <a:pt x="329" y="0"/>
                    </a:lnTo>
                    <a:lnTo>
                      <a:pt x="361" y="176"/>
                    </a:lnTo>
                    <a:lnTo>
                      <a:pt x="348" y="18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" name="Freeform 125"/>
              <p:cNvSpPr>
                <a:spLocks noEditPoints="1" noChangeArrowheads="1"/>
              </p:cNvSpPr>
              <p:nvPr/>
            </p:nvSpPr>
            <p:spPr bwMode="auto">
              <a:xfrm>
                <a:off x="4657" y="2835"/>
                <a:ext cx="87" cy="54"/>
              </a:xfrm>
              <a:custGeom>
                <a:avLst/>
                <a:gdLst>
                  <a:gd name="T0" fmla="*/ 324 w 348"/>
                  <a:gd name="T1" fmla="*/ 68 h 215"/>
                  <a:gd name="T2" fmla="*/ 308 w 348"/>
                  <a:gd name="T3" fmla="*/ 52 h 215"/>
                  <a:gd name="T4" fmla="*/ 280 w 348"/>
                  <a:gd name="T5" fmla="*/ 39 h 215"/>
                  <a:gd name="T6" fmla="*/ 240 w 348"/>
                  <a:gd name="T7" fmla="*/ 36 h 215"/>
                  <a:gd name="T8" fmla="*/ 196 w 348"/>
                  <a:gd name="T9" fmla="*/ 39 h 215"/>
                  <a:gd name="T10" fmla="*/ 144 w 348"/>
                  <a:gd name="T11" fmla="*/ 47 h 215"/>
                  <a:gd name="T12" fmla="*/ 100 w 348"/>
                  <a:gd name="T13" fmla="*/ 59 h 215"/>
                  <a:gd name="T14" fmla="*/ 61 w 348"/>
                  <a:gd name="T15" fmla="*/ 76 h 215"/>
                  <a:gd name="T16" fmla="*/ 36 w 348"/>
                  <a:gd name="T17" fmla="*/ 95 h 215"/>
                  <a:gd name="T18" fmla="*/ 20 w 348"/>
                  <a:gd name="T19" fmla="*/ 115 h 215"/>
                  <a:gd name="T20" fmla="*/ 17 w 348"/>
                  <a:gd name="T21" fmla="*/ 136 h 215"/>
                  <a:gd name="T22" fmla="*/ 29 w 348"/>
                  <a:gd name="T23" fmla="*/ 156 h 215"/>
                  <a:gd name="T24" fmla="*/ 48 w 348"/>
                  <a:gd name="T25" fmla="*/ 168 h 215"/>
                  <a:gd name="T26" fmla="*/ 80 w 348"/>
                  <a:gd name="T27" fmla="*/ 176 h 215"/>
                  <a:gd name="T28" fmla="*/ 120 w 348"/>
                  <a:gd name="T29" fmla="*/ 180 h 215"/>
                  <a:gd name="T30" fmla="*/ 168 w 348"/>
                  <a:gd name="T31" fmla="*/ 176 h 215"/>
                  <a:gd name="T32" fmla="*/ 220 w 348"/>
                  <a:gd name="T33" fmla="*/ 164 h 215"/>
                  <a:gd name="T34" fmla="*/ 261 w 348"/>
                  <a:gd name="T35" fmla="*/ 151 h 215"/>
                  <a:gd name="T36" fmla="*/ 296 w 348"/>
                  <a:gd name="T37" fmla="*/ 136 h 215"/>
                  <a:gd name="T38" fmla="*/ 320 w 348"/>
                  <a:gd name="T39" fmla="*/ 115 h 215"/>
                  <a:gd name="T40" fmla="*/ 329 w 348"/>
                  <a:gd name="T41" fmla="*/ 95 h 215"/>
                  <a:gd name="T42" fmla="*/ 0 w 348"/>
                  <a:gd name="T43" fmla="*/ 139 h 215"/>
                  <a:gd name="T44" fmla="*/ 5 w 348"/>
                  <a:gd name="T45" fmla="*/ 108 h 215"/>
                  <a:gd name="T46" fmla="*/ 17 w 348"/>
                  <a:gd name="T47" fmla="*/ 76 h 215"/>
                  <a:gd name="T48" fmla="*/ 44 w 348"/>
                  <a:gd name="T49" fmla="*/ 47 h 215"/>
                  <a:gd name="T50" fmla="*/ 85 w 348"/>
                  <a:gd name="T51" fmla="*/ 24 h 215"/>
                  <a:gd name="T52" fmla="*/ 136 w 348"/>
                  <a:gd name="T53" fmla="*/ 12 h 215"/>
                  <a:gd name="T54" fmla="*/ 192 w 348"/>
                  <a:gd name="T55" fmla="*/ 0 h 215"/>
                  <a:gd name="T56" fmla="*/ 244 w 348"/>
                  <a:gd name="T57" fmla="*/ 0 h 215"/>
                  <a:gd name="T58" fmla="*/ 285 w 348"/>
                  <a:gd name="T59" fmla="*/ 12 h 215"/>
                  <a:gd name="T60" fmla="*/ 320 w 348"/>
                  <a:gd name="T61" fmla="*/ 32 h 215"/>
                  <a:gd name="T62" fmla="*/ 341 w 348"/>
                  <a:gd name="T63" fmla="*/ 56 h 215"/>
                  <a:gd name="T64" fmla="*/ 348 w 348"/>
                  <a:gd name="T65" fmla="*/ 88 h 215"/>
                  <a:gd name="T66" fmla="*/ 341 w 348"/>
                  <a:gd name="T67" fmla="*/ 120 h 215"/>
                  <a:gd name="T68" fmla="*/ 324 w 348"/>
                  <a:gd name="T69" fmla="*/ 147 h 215"/>
                  <a:gd name="T70" fmla="*/ 292 w 348"/>
                  <a:gd name="T71" fmla="*/ 176 h 215"/>
                  <a:gd name="T72" fmla="*/ 248 w 348"/>
                  <a:gd name="T73" fmla="*/ 195 h 215"/>
                  <a:gd name="T74" fmla="*/ 192 w 348"/>
                  <a:gd name="T75" fmla="*/ 207 h 215"/>
                  <a:gd name="T76" fmla="*/ 136 w 348"/>
                  <a:gd name="T77" fmla="*/ 215 h 215"/>
                  <a:gd name="T78" fmla="*/ 88 w 348"/>
                  <a:gd name="T79" fmla="*/ 212 h 215"/>
                  <a:gd name="T80" fmla="*/ 48 w 348"/>
                  <a:gd name="T81" fmla="*/ 195 h 215"/>
                  <a:gd name="T82" fmla="*/ 20 w 348"/>
                  <a:gd name="T83" fmla="*/ 176 h 215"/>
                  <a:gd name="T84" fmla="*/ 5 w 348"/>
                  <a:gd name="T85" fmla="*/ 14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8" h="215">
                    <a:moveTo>
                      <a:pt x="329" y="80"/>
                    </a:moveTo>
                    <a:lnTo>
                      <a:pt x="329" y="71"/>
                    </a:lnTo>
                    <a:lnTo>
                      <a:pt x="324" y="68"/>
                    </a:lnTo>
                    <a:lnTo>
                      <a:pt x="320" y="59"/>
                    </a:lnTo>
                    <a:lnTo>
                      <a:pt x="317" y="56"/>
                    </a:lnTo>
                    <a:lnTo>
                      <a:pt x="308" y="52"/>
                    </a:lnTo>
                    <a:lnTo>
                      <a:pt x="300" y="47"/>
                    </a:lnTo>
                    <a:lnTo>
                      <a:pt x="292" y="44"/>
                    </a:lnTo>
                    <a:lnTo>
                      <a:pt x="280" y="39"/>
                    </a:lnTo>
                    <a:lnTo>
                      <a:pt x="268" y="39"/>
                    </a:lnTo>
                    <a:lnTo>
                      <a:pt x="256" y="36"/>
                    </a:lnTo>
                    <a:lnTo>
                      <a:pt x="240" y="36"/>
                    </a:lnTo>
                    <a:lnTo>
                      <a:pt x="229" y="36"/>
                    </a:lnTo>
                    <a:lnTo>
                      <a:pt x="212" y="36"/>
                    </a:lnTo>
                    <a:lnTo>
                      <a:pt x="196" y="39"/>
                    </a:lnTo>
                    <a:lnTo>
                      <a:pt x="180" y="39"/>
                    </a:lnTo>
                    <a:lnTo>
                      <a:pt x="164" y="44"/>
                    </a:lnTo>
                    <a:lnTo>
                      <a:pt x="144" y="47"/>
                    </a:lnTo>
                    <a:lnTo>
                      <a:pt x="129" y="52"/>
                    </a:lnTo>
                    <a:lnTo>
                      <a:pt x="112" y="56"/>
                    </a:lnTo>
                    <a:lnTo>
                      <a:pt x="100" y="59"/>
                    </a:lnTo>
                    <a:lnTo>
                      <a:pt x="85" y="64"/>
                    </a:lnTo>
                    <a:lnTo>
                      <a:pt x="73" y="71"/>
                    </a:lnTo>
                    <a:lnTo>
                      <a:pt x="61" y="76"/>
                    </a:lnTo>
                    <a:lnTo>
                      <a:pt x="52" y="83"/>
                    </a:lnTo>
                    <a:lnTo>
                      <a:pt x="40" y="88"/>
                    </a:lnTo>
                    <a:lnTo>
                      <a:pt x="36" y="95"/>
                    </a:lnTo>
                    <a:lnTo>
                      <a:pt x="29" y="103"/>
                    </a:lnTo>
                    <a:lnTo>
                      <a:pt x="24" y="108"/>
                    </a:lnTo>
                    <a:lnTo>
                      <a:pt x="20" y="115"/>
                    </a:lnTo>
                    <a:lnTo>
                      <a:pt x="17" y="124"/>
                    </a:lnTo>
                    <a:lnTo>
                      <a:pt x="17" y="127"/>
                    </a:lnTo>
                    <a:lnTo>
                      <a:pt x="17" y="136"/>
                    </a:lnTo>
                    <a:lnTo>
                      <a:pt x="20" y="144"/>
                    </a:lnTo>
                    <a:lnTo>
                      <a:pt x="24" y="151"/>
                    </a:lnTo>
                    <a:lnTo>
                      <a:pt x="29" y="156"/>
                    </a:lnTo>
                    <a:lnTo>
                      <a:pt x="32" y="159"/>
                    </a:lnTo>
                    <a:lnTo>
                      <a:pt x="40" y="164"/>
                    </a:lnTo>
                    <a:lnTo>
                      <a:pt x="48" y="168"/>
                    </a:lnTo>
                    <a:lnTo>
                      <a:pt x="56" y="171"/>
                    </a:lnTo>
                    <a:lnTo>
                      <a:pt x="68" y="176"/>
                    </a:lnTo>
                    <a:lnTo>
                      <a:pt x="80" y="176"/>
                    </a:lnTo>
                    <a:lnTo>
                      <a:pt x="92" y="180"/>
                    </a:lnTo>
                    <a:lnTo>
                      <a:pt x="104" y="180"/>
                    </a:lnTo>
                    <a:lnTo>
                      <a:pt x="120" y="180"/>
                    </a:lnTo>
                    <a:lnTo>
                      <a:pt x="136" y="180"/>
                    </a:lnTo>
                    <a:lnTo>
                      <a:pt x="152" y="176"/>
                    </a:lnTo>
                    <a:lnTo>
                      <a:pt x="168" y="176"/>
                    </a:lnTo>
                    <a:lnTo>
                      <a:pt x="185" y="171"/>
                    </a:lnTo>
                    <a:lnTo>
                      <a:pt x="204" y="168"/>
                    </a:lnTo>
                    <a:lnTo>
                      <a:pt x="220" y="164"/>
                    </a:lnTo>
                    <a:lnTo>
                      <a:pt x="236" y="159"/>
                    </a:lnTo>
                    <a:lnTo>
                      <a:pt x="248" y="156"/>
                    </a:lnTo>
                    <a:lnTo>
                      <a:pt x="261" y="151"/>
                    </a:lnTo>
                    <a:lnTo>
                      <a:pt x="276" y="147"/>
                    </a:lnTo>
                    <a:lnTo>
                      <a:pt x="285" y="139"/>
                    </a:lnTo>
                    <a:lnTo>
                      <a:pt x="296" y="136"/>
                    </a:lnTo>
                    <a:lnTo>
                      <a:pt x="304" y="132"/>
                    </a:lnTo>
                    <a:lnTo>
                      <a:pt x="312" y="124"/>
                    </a:lnTo>
                    <a:lnTo>
                      <a:pt x="320" y="115"/>
                    </a:lnTo>
                    <a:lnTo>
                      <a:pt x="324" y="112"/>
                    </a:lnTo>
                    <a:lnTo>
                      <a:pt x="329" y="103"/>
                    </a:lnTo>
                    <a:lnTo>
                      <a:pt x="329" y="95"/>
                    </a:lnTo>
                    <a:lnTo>
                      <a:pt x="332" y="88"/>
                    </a:lnTo>
                    <a:lnTo>
                      <a:pt x="329" y="80"/>
                    </a:lnTo>
                    <a:close/>
                    <a:moveTo>
                      <a:pt x="0" y="139"/>
                    </a:moveTo>
                    <a:lnTo>
                      <a:pt x="0" y="127"/>
                    </a:lnTo>
                    <a:lnTo>
                      <a:pt x="0" y="120"/>
                    </a:lnTo>
                    <a:lnTo>
                      <a:pt x="5" y="108"/>
                    </a:lnTo>
                    <a:lnTo>
                      <a:pt x="5" y="95"/>
                    </a:lnTo>
                    <a:lnTo>
                      <a:pt x="12" y="88"/>
                    </a:lnTo>
                    <a:lnTo>
                      <a:pt x="17" y="76"/>
                    </a:lnTo>
                    <a:lnTo>
                      <a:pt x="24" y="68"/>
                    </a:lnTo>
                    <a:lnTo>
                      <a:pt x="36" y="56"/>
                    </a:lnTo>
                    <a:lnTo>
                      <a:pt x="44" y="47"/>
                    </a:lnTo>
                    <a:lnTo>
                      <a:pt x="56" y="39"/>
                    </a:lnTo>
                    <a:lnTo>
                      <a:pt x="68" y="32"/>
                    </a:lnTo>
                    <a:lnTo>
                      <a:pt x="85" y="24"/>
                    </a:lnTo>
                    <a:lnTo>
                      <a:pt x="100" y="20"/>
                    </a:lnTo>
                    <a:lnTo>
                      <a:pt x="117" y="15"/>
                    </a:lnTo>
                    <a:lnTo>
                      <a:pt x="136" y="12"/>
                    </a:lnTo>
                    <a:lnTo>
                      <a:pt x="156" y="3"/>
                    </a:lnTo>
                    <a:lnTo>
                      <a:pt x="176" y="3"/>
                    </a:lnTo>
                    <a:lnTo>
                      <a:pt x="192" y="0"/>
                    </a:lnTo>
                    <a:lnTo>
                      <a:pt x="212" y="0"/>
                    </a:lnTo>
                    <a:lnTo>
                      <a:pt x="229" y="0"/>
                    </a:lnTo>
                    <a:lnTo>
                      <a:pt x="244" y="0"/>
                    </a:lnTo>
                    <a:lnTo>
                      <a:pt x="261" y="3"/>
                    </a:lnTo>
                    <a:lnTo>
                      <a:pt x="273" y="8"/>
                    </a:lnTo>
                    <a:lnTo>
                      <a:pt x="285" y="12"/>
                    </a:lnTo>
                    <a:lnTo>
                      <a:pt x="296" y="15"/>
                    </a:lnTo>
                    <a:lnTo>
                      <a:pt x="308" y="24"/>
                    </a:lnTo>
                    <a:lnTo>
                      <a:pt x="320" y="32"/>
                    </a:lnTo>
                    <a:lnTo>
                      <a:pt x="329" y="39"/>
                    </a:lnTo>
                    <a:lnTo>
                      <a:pt x="336" y="47"/>
                    </a:lnTo>
                    <a:lnTo>
                      <a:pt x="341" y="56"/>
                    </a:lnTo>
                    <a:lnTo>
                      <a:pt x="344" y="68"/>
                    </a:lnTo>
                    <a:lnTo>
                      <a:pt x="348" y="80"/>
                    </a:lnTo>
                    <a:lnTo>
                      <a:pt x="348" y="88"/>
                    </a:lnTo>
                    <a:lnTo>
                      <a:pt x="348" y="100"/>
                    </a:lnTo>
                    <a:lnTo>
                      <a:pt x="344" y="108"/>
                    </a:lnTo>
                    <a:lnTo>
                      <a:pt x="341" y="120"/>
                    </a:lnTo>
                    <a:lnTo>
                      <a:pt x="336" y="132"/>
                    </a:lnTo>
                    <a:lnTo>
                      <a:pt x="332" y="139"/>
                    </a:lnTo>
                    <a:lnTo>
                      <a:pt x="324" y="147"/>
                    </a:lnTo>
                    <a:lnTo>
                      <a:pt x="312" y="159"/>
                    </a:lnTo>
                    <a:lnTo>
                      <a:pt x="304" y="168"/>
                    </a:lnTo>
                    <a:lnTo>
                      <a:pt x="292" y="176"/>
                    </a:lnTo>
                    <a:lnTo>
                      <a:pt x="276" y="183"/>
                    </a:lnTo>
                    <a:lnTo>
                      <a:pt x="264" y="192"/>
                    </a:lnTo>
                    <a:lnTo>
                      <a:pt x="248" y="195"/>
                    </a:lnTo>
                    <a:lnTo>
                      <a:pt x="229" y="200"/>
                    </a:lnTo>
                    <a:lnTo>
                      <a:pt x="212" y="203"/>
                    </a:lnTo>
                    <a:lnTo>
                      <a:pt x="192" y="207"/>
                    </a:lnTo>
                    <a:lnTo>
                      <a:pt x="173" y="212"/>
                    </a:lnTo>
                    <a:lnTo>
                      <a:pt x="156" y="215"/>
                    </a:lnTo>
                    <a:lnTo>
                      <a:pt x="136" y="215"/>
                    </a:lnTo>
                    <a:lnTo>
                      <a:pt x="120" y="215"/>
                    </a:lnTo>
                    <a:lnTo>
                      <a:pt x="104" y="212"/>
                    </a:lnTo>
                    <a:lnTo>
                      <a:pt x="88" y="212"/>
                    </a:lnTo>
                    <a:lnTo>
                      <a:pt x="73" y="207"/>
                    </a:lnTo>
                    <a:lnTo>
                      <a:pt x="61" y="203"/>
                    </a:lnTo>
                    <a:lnTo>
                      <a:pt x="48" y="195"/>
                    </a:lnTo>
                    <a:lnTo>
                      <a:pt x="36" y="192"/>
                    </a:lnTo>
                    <a:lnTo>
                      <a:pt x="29" y="183"/>
                    </a:lnTo>
                    <a:lnTo>
                      <a:pt x="20" y="176"/>
                    </a:lnTo>
                    <a:lnTo>
                      <a:pt x="12" y="168"/>
                    </a:lnTo>
                    <a:lnTo>
                      <a:pt x="8" y="159"/>
                    </a:lnTo>
                    <a:lnTo>
                      <a:pt x="5" y="14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" name="Freeform 126"/>
              <p:cNvSpPr>
                <a:spLocks noChangeArrowheads="1"/>
              </p:cNvSpPr>
              <p:nvPr/>
            </p:nvSpPr>
            <p:spPr bwMode="auto">
              <a:xfrm>
                <a:off x="4678" y="3038"/>
                <a:ext cx="87" cy="36"/>
              </a:xfrm>
              <a:custGeom>
                <a:avLst/>
                <a:gdLst>
                  <a:gd name="T0" fmla="*/ 347 w 347"/>
                  <a:gd name="T1" fmla="*/ 87 h 143"/>
                  <a:gd name="T2" fmla="*/ 44 w 347"/>
                  <a:gd name="T3" fmla="*/ 87 h 143"/>
                  <a:gd name="T4" fmla="*/ 39 w 347"/>
                  <a:gd name="T5" fmla="*/ 87 h 143"/>
                  <a:gd name="T6" fmla="*/ 35 w 347"/>
                  <a:gd name="T7" fmla="*/ 87 h 143"/>
                  <a:gd name="T8" fmla="*/ 32 w 347"/>
                  <a:gd name="T9" fmla="*/ 87 h 143"/>
                  <a:gd name="T10" fmla="*/ 27 w 347"/>
                  <a:gd name="T11" fmla="*/ 92 h 143"/>
                  <a:gd name="T12" fmla="*/ 23 w 347"/>
                  <a:gd name="T13" fmla="*/ 92 h 143"/>
                  <a:gd name="T14" fmla="*/ 19 w 347"/>
                  <a:gd name="T15" fmla="*/ 95 h 143"/>
                  <a:gd name="T16" fmla="*/ 19 w 347"/>
                  <a:gd name="T17" fmla="*/ 100 h 143"/>
                  <a:gd name="T18" fmla="*/ 15 w 347"/>
                  <a:gd name="T19" fmla="*/ 100 h 143"/>
                  <a:gd name="T20" fmla="*/ 15 w 347"/>
                  <a:gd name="T21" fmla="*/ 103 h 143"/>
                  <a:gd name="T22" fmla="*/ 15 w 347"/>
                  <a:gd name="T23" fmla="*/ 107 h 143"/>
                  <a:gd name="T24" fmla="*/ 11 w 347"/>
                  <a:gd name="T25" fmla="*/ 112 h 143"/>
                  <a:gd name="T26" fmla="*/ 11 w 347"/>
                  <a:gd name="T27" fmla="*/ 115 h 143"/>
                  <a:gd name="T28" fmla="*/ 11 w 347"/>
                  <a:gd name="T29" fmla="*/ 119 h 143"/>
                  <a:gd name="T30" fmla="*/ 11 w 347"/>
                  <a:gd name="T31" fmla="*/ 124 h 143"/>
                  <a:gd name="T32" fmla="*/ 11 w 347"/>
                  <a:gd name="T33" fmla="*/ 143 h 143"/>
                  <a:gd name="T34" fmla="*/ 0 w 347"/>
                  <a:gd name="T35" fmla="*/ 143 h 143"/>
                  <a:gd name="T36" fmla="*/ 0 w 347"/>
                  <a:gd name="T37" fmla="*/ 0 h 143"/>
                  <a:gd name="T38" fmla="*/ 11 w 347"/>
                  <a:gd name="T39" fmla="*/ 0 h 143"/>
                  <a:gd name="T40" fmla="*/ 11 w 347"/>
                  <a:gd name="T41" fmla="*/ 15 h 143"/>
                  <a:gd name="T42" fmla="*/ 11 w 347"/>
                  <a:gd name="T43" fmla="*/ 24 h 143"/>
                  <a:gd name="T44" fmla="*/ 11 w 347"/>
                  <a:gd name="T45" fmla="*/ 27 h 143"/>
                  <a:gd name="T46" fmla="*/ 11 w 347"/>
                  <a:gd name="T47" fmla="*/ 31 h 143"/>
                  <a:gd name="T48" fmla="*/ 15 w 347"/>
                  <a:gd name="T49" fmla="*/ 36 h 143"/>
                  <a:gd name="T50" fmla="*/ 15 w 347"/>
                  <a:gd name="T51" fmla="*/ 39 h 143"/>
                  <a:gd name="T52" fmla="*/ 19 w 347"/>
                  <a:gd name="T53" fmla="*/ 44 h 143"/>
                  <a:gd name="T54" fmla="*/ 19 w 347"/>
                  <a:gd name="T55" fmla="*/ 48 h 143"/>
                  <a:gd name="T56" fmla="*/ 23 w 347"/>
                  <a:gd name="T57" fmla="*/ 51 h 143"/>
                  <a:gd name="T58" fmla="*/ 27 w 347"/>
                  <a:gd name="T59" fmla="*/ 51 h 143"/>
                  <a:gd name="T60" fmla="*/ 32 w 347"/>
                  <a:gd name="T61" fmla="*/ 51 h 143"/>
                  <a:gd name="T62" fmla="*/ 32 w 347"/>
                  <a:gd name="T63" fmla="*/ 56 h 143"/>
                  <a:gd name="T64" fmla="*/ 35 w 347"/>
                  <a:gd name="T65" fmla="*/ 56 h 143"/>
                  <a:gd name="T66" fmla="*/ 39 w 347"/>
                  <a:gd name="T67" fmla="*/ 56 h 143"/>
                  <a:gd name="T68" fmla="*/ 44 w 347"/>
                  <a:gd name="T69" fmla="*/ 56 h 143"/>
                  <a:gd name="T70" fmla="*/ 288 w 347"/>
                  <a:gd name="T71" fmla="*/ 56 h 143"/>
                  <a:gd name="T72" fmla="*/ 291 w 347"/>
                  <a:gd name="T73" fmla="*/ 56 h 143"/>
                  <a:gd name="T74" fmla="*/ 295 w 347"/>
                  <a:gd name="T75" fmla="*/ 51 h 143"/>
                  <a:gd name="T76" fmla="*/ 300 w 347"/>
                  <a:gd name="T77" fmla="*/ 51 h 143"/>
                  <a:gd name="T78" fmla="*/ 300 w 347"/>
                  <a:gd name="T79" fmla="*/ 48 h 143"/>
                  <a:gd name="T80" fmla="*/ 300 w 347"/>
                  <a:gd name="T81" fmla="*/ 44 h 143"/>
                  <a:gd name="T82" fmla="*/ 303 w 347"/>
                  <a:gd name="T83" fmla="*/ 44 h 143"/>
                  <a:gd name="T84" fmla="*/ 303 w 347"/>
                  <a:gd name="T85" fmla="*/ 39 h 143"/>
                  <a:gd name="T86" fmla="*/ 303 w 347"/>
                  <a:gd name="T87" fmla="*/ 36 h 143"/>
                  <a:gd name="T88" fmla="*/ 303 w 347"/>
                  <a:gd name="T89" fmla="*/ 0 h 143"/>
                  <a:gd name="T90" fmla="*/ 315 w 347"/>
                  <a:gd name="T91" fmla="*/ 0 h 143"/>
                  <a:gd name="T92" fmla="*/ 315 w 347"/>
                  <a:gd name="T93" fmla="*/ 15 h 143"/>
                  <a:gd name="T94" fmla="*/ 315 w 347"/>
                  <a:gd name="T95" fmla="*/ 24 h 143"/>
                  <a:gd name="T96" fmla="*/ 315 w 347"/>
                  <a:gd name="T97" fmla="*/ 27 h 143"/>
                  <a:gd name="T98" fmla="*/ 315 w 347"/>
                  <a:gd name="T99" fmla="*/ 31 h 143"/>
                  <a:gd name="T100" fmla="*/ 319 w 347"/>
                  <a:gd name="T101" fmla="*/ 39 h 143"/>
                  <a:gd name="T102" fmla="*/ 319 w 347"/>
                  <a:gd name="T103" fmla="*/ 44 h 143"/>
                  <a:gd name="T104" fmla="*/ 319 w 347"/>
                  <a:gd name="T105" fmla="*/ 48 h 143"/>
                  <a:gd name="T106" fmla="*/ 323 w 347"/>
                  <a:gd name="T107" fmla="*/ 51 h 143"/>
                  <a:gd name="T108" fmla="*/ 323 w 347"/>
                  <a:gd name="T109" fmla="*/ 56 h 143"/>
                  <a:gd name="T110" fmla="*/ 327 w 347"/>
                  <a:gd name="T111" fmla="*/ 59 h 143"/>
                  <a:gd name="T112" fmla="*/ 327 w 347"/>
                  <a:gd name="T113" fmla="*/ 63 h 143"/>
                  <a:gd name="T114" fmla="*/ 332 w 347"/>
                  <a:gd name="T115" fmla="*/ 68 h 143"/>
                  <a:gd name="T116" fmla="*/ 335 w 347"/>
                  <a:gd name="T117" fmla="*/ 71 h 143"/>
                  <a:gd name="T118" fmla="*/ 339 w 347"/>
                  <a:gd name="T119" fmla="*/ 75 h 143"/>
                  <a:gd name="T120" fmla="*/ 344 w 347"/>
                  <a:gd name="T121" fmla="*/ 75 h 143"/>
                  <a:gd name="T122" fmla="*/ 347 w 347"/>
                  <a:gd name="T123" fmla="*/ 80 h 143"/>
                  <a:gd name="T124" fmla="*/ 347 w 347"/>
                  <a:gd name="T125" fmla="*/ 8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7" h="143">
                    <a:moveTo>
                      <a:pt x="347" y="87"/>
                    </a:moveTo>
                    <a:lnTo>
                      <a:pt x="44" y="87"/>
                    </a:lnTo>
                    <a:lnTo>
                      <a:pt x="39" y="87"/>
                    </a:lnTo>
                    <a:lnTo>
                      <a:pt x="35" y="87"/>
                    </a:lnTo>
                    <a:lnTo>
                      <a:pt x="32" y="87"/>
                    </a:lnTo>
                    <a:lnTo>
                      <a:pt x="27" y="92"/>
                    </a:lnTo>
                    <a:lnTo>
                      <a:pt x="23" y="92"/>
                    </a:lnTo>
                    <a:lnTo>
                      <a:pt x="19" y="95"/>
                    </a:lnTo>
                    <a:lnTo>
                      <a:pt x="19" y="100"/>
                    </a:lnTo>
                    <a:lnTo>
                      <a:pt x="15" y="100"/>
                    </a:lnTo>
                    <a:lnTo>
                      <a:pt x="15" y="103"/>
                    </a:lnTo>
                    <a:lnTo>
                      <a:pt x="15" y="107"/>
                    </a:lnTo>
                    <a:lnTo>
                      <a:pt x="11" y="112"/>
                    </a:lnTo>
                    <a:lnTo>
                      <a:pt x="11" y="115"/>
                    </a:lnTo>
                    <a:lnTo>
                      <a:pt x="11" y="119"/>
                    </a:lnTo>
                    <a:lnTo>
                      <a:pt x="11" y="124"/>
                    </a:lnTo>
                    <a:lnTo>
                      <a:pt x="11" y="143"/>
                    </a:lnTo>
                    <a:lnTo>
                      <a:pt x="0" y="143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15"/>
                    </a:lnTo>
                    <a:lnTo>
                      <a:pt x="11" y="24"/>
                    </a:lnTo>
                    <a:lnTo>
                      <a:pt x="11" y="27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15" y="39"/>
                    </a:lnTo>
                    <a:lnTo>
                      <a:pt x="19" y="44"/>
                    </a:lnTo>
                    <a:lnTo>
                      <a:pt x="19" y="48"/>
                    </a:lnTo>
                    <a:lnTo>
                      <a:pt x="23" y="51"/>
                    </a:lnTo>
                    <a:lnTo>
                      <a:pt x="27" y="51"/>
                    </a:lnTo>
                    <a:lnTo>
                      <a:pt x="32" y="51"/>
                    </a:lnTo>
                    <a:lnTo>
                      <a:pt x="32" y="56"/>
                    </a:lnTo>
                    <a:lnTo>
                      <a:pt x="35" y="56"/>
                    </a:lnTo>
                    <a:lnTo>
                      <a:pt x="39" y="56"/>
                    </a:lnTo>
                    <a:lnTo>
                      <a:pt x="44" y="56"/>
                    </a:lnTo>
                    <a:lnTo>
                      <a:pt x="288" y="56"/>
                    </a:lnTo>
                    <a:lnTo>
                      <a:pt x="291" y="56"/>
                    </a:lnTo>
                    <a:lnTo>
                      <a:pt x="295" y="51"/>
                    </a:lnTo>
                    <a:lnTo>
                      <a:pt x="300" y="51"/>
                    </a:lnTo>
                    <a:lnTo>
                      <a:pt x="300" y="48"/>
                    </a:lnTo>
                    <a:lnTo>
                      <a:pt x="300" y="44"/>
                    </a:lnTo>
                    <a:lnTo>
                      <a:pt x="303" y="44"/>
                    </a:lnTo>
                    <a:lnTo>
                      <a:pt x="303" y="39"/>
                    </a:lnTo>
                    <a:lnTo>
                      <a:pt x="303" y="36"/>
                    </a:lnTo>
                    <a:lnTo>
                      <a:pt x="303" y="0"/>
                    </a:lnTo>
                    <a:lnTo>
                      <a:pt x="315" y="0"/>
                    </a:lnTo>
                    <a:lnTo>
                      <a:pt x="315" y="15"/>
                    </a:lnTo>
                    <a:lnTo>
                      <a:pt x="315" y="24"/>
                    </a:lnTo>
                    <a:lnTo>
                      <a:pt x="315" y="27"/>
                    </a:lnTo>
                    <a:lnTo>
                      <a:pt x="315" y="31"/>
                    </a:lnTo>
                    <a:lnTo>
                      <a:pt x="319" y="39"/>
                    </a:lnTo>
                    <a:lnTo>
                      <a:pt x="319" y="44"/>
                    </a:lnTo>
                    <a:lnTo>
                      <a:pt x="319" y="48"/>
                    </a:lnTo>
                    <a:lnTo>
                      <a:pt x="323" y="51"/>
                    </a:lnTo>
                    <a:lnTo>
                      <a:pt x="323" y="56"/>
                    </a:lnTo>
                    <a:lnTo>
                      <a:pt x="327" y="59"/>
                    </a:lnTo>
                    <a:lnTo>
                      <a:pt x="327" y="63"/>
                    </a:lnTo>
                    <a:lnTo>
                      <a:pt x="332" y="68"/>
                    </a:lnTo>
                    <a:lnTo>
                      <a:pt x="335" y="71"/>
                    </a:lnTo>
                    <a:lnTo>
                      <a:pt x="339" y="75"/>
                    </a:lnTo>
                    <a:lnTo>
                      <a:pt x="344" y="75"/>
                    </a:lnTo>
                    <a:lnTo>
                      <a:pt x="347" y="80"/>
                    </a:lnTo>
                    <a:lnTo>
                      <a:pt x="347" y="8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" name="Freeform 127"/>
              <p:cNvSpPr>
                <a:spLocks noEditPoints="1" noChangeArrowheads="1"/>
              </p:cNvSpPr>
              <p:nvPr/>
            </p:nvSpPr>
            <p:spPr bwMode="auto">
              <a:xfrm>
                <a:off x="4677" y="3093"/>
                <a:ext cx="88" cy="51"/>
              </a:xfrm>
              <a:custGeom>
                <a:avLst/>
                <a:gdLst>
                  <a:gd name="T0" fmla="*/ 56 w 352"/>
                  <a:gd name="T1" fmla="*/ 32 h 205"/>
                  <a:gd name="T2" fmla="*/ 28 w 352"/>
                  <a:gd name="T3" fmla="*/ 56 h 205"/>
                  <a:gd name="T4" fmla="*/ 16 w 352"/>
                  <a:gd name="T5" fmla="*/ 85 h 205"/>
                  <a:gd name="T6" fmla="*/ 16 w 352"/>
                  <a:gd name="T7" fmla="*/ 129 h 205"/>
                  <a:gd name="T8" fmla="*/ 37 w 352"/>
                  <a:gd name="T9" fmla="*/ 156 h 205"/>
                  <a:gd name="T10" fmla="*/ 64 w 352"/>
                  <a:gd name="T11" fmla="*/ 173 h 205"/>
                  <a:gd name="T12" fmla="*/ 96 w 352"/>
                  <a:gd name="T13" fmla="*/ 173 h 205"/>
                  <a:gd name="T14" fmla="*/ 128 w 352"/>
                  <a:gd name="T15" fmla="*/ 156 h 205"/>
                  <a:gd name="T16" fmla="*/ 160 w 352"/>
                  <a:gd name="T17" fmla="*/ 120 h 205"/>
                  <a:gd name="T18" fmla="*/ 176 w 352"/>
                  <a:gd name="T19" fmla="*/ 73 h 205"/>
                  <a:gd name="T20" fmla="*/ 152 w 352"/>
                  <a:gd name="T21" fmla="*/ 49 h 205"/>
                  <a:gd name="T22" fmla="*/ 120 w 352"/>
                  <a:gd name="T23" fmla="*/ 32 h 205"/>
                  <a:gd name="T24" fmla="*/ 88 w 352"/>
                  <a:gd name="T25" fmla="*/ 29 h 205"/>
                  <a:gd name="T26" fmla="*/ 56 w 352"/>
                  <a:gd name="T27" fmla="*/ 196 h 205"/>
                  <a:gd name="T28" fmla="*/ 20 w 352"/>
                  <a:gd name="T29" fmla="*/ 168 h 205"/>
                  <a:gd name="T30" fmla="*/ 0 w 352"/>
                  <a:gd name="T31" fmla="*/ 124 h 205"/>
                  <a:gd name="T32" fmla="*/ 5 w 352"/>
                  <a:gd name="T33" fmla="*/ 73 h 205"/>
                  <a:gd name="T34" fmla="*/ 24 w 352"/>
                  <a:gd name="T35" fmla="*/ 29 h 205"/>
                  <a:gd name="T36" fmla="*/ 64 w 352"/>
                  <a:gd name="T37" fmla="*/ 5 h 205"/>
                  <a:gd name="T38" fmla="*/ 105 w 352"/>
                  <a:gd name="T39" fmla="*/ 0 h 205"/>
                  <a:gd name="T40" fmla="*/ 140 w 352"/>
                  <a:gd name="T41" fmla="*/ 12 h 205"/>
                  <a:gd name="T42" fmla="*/ 168 w 352"/>
                  <a:gd name="T43" fmla="*/ 36 h 205"/>
                  <a:gd name="T44" fmla="*/ 193 w 352"/>
                  <a:gd name="T45" fmla="*/ 61 h 205"/>
                  <a:gd name="T46" fmla="*/ 212 w 352"/>
                  <a:gd name="T47" fmla="*/ 32 h 205"/>
                  <a:gd name="T48" fmla="*/ 240 w 352"/>
                  <a:gd name="T49" fmla="*/ 12 h 205"/>
                  <a:gd name="T50" fmla="*/ 272 w 352"/>
                  <a:gd name="T51" fmla="*/ 8 h 205"/>
                  <a:gd name="T52" fmla="*/ 308 w 352"/>
                  <a:gd name="T53" fmla="*/ 17 h 205"/>
                  <a:gd name="T54" fmla="*/ 340 w 352"/>
                  <a:gd name="T55" fmla="*/ 49 h 205"/>
                  <a:gd name="T56" fmla="*/ 352 w 352"/>
                  <a:gd name="T57" fmla="*/ 93 h 205"/>
                  <a:gd name="T58" fmla="*/ 349 w 352"/>
                  <a:gd name="T59" fmla="*/ 144 h 205"/>
                  <a:gd name="T60" fmla="*/ 324 w 352"/>
                  <a:gd name="T61" fmla="*/ 180 h 205"/>
                  <a:gd name="T62" fmla="*/ 288 w 352"/>
                  <a:gd name="T63" fmla="*/ 196 h 205"/>
                  <a:gd name="T64" fmla="*/ 252 w 352"/>
                  <a:gd name="T65" fmla="*/ 196 h 205"/>
                  <a:gd name="T66" fmla="*/ 224 w 352"/>
                  <a:gd name="T67" fmla="*/ 185 h 205"/>
                  <a:gd name="T68" fmla="*/ 200 w 352"/>
                  <a:gd name="T69" fmla="*/ 161 h 205"/>
                  <a:gd name="T70" fmla="*/ 176 w 352"/>
                  <a:gd name="T71" fmla="*/ 152 h 205"/>
                  <a:gd name="T72" fmla="*/ 149 w 352"/>
                  <a:gd name="T73" fmla="*/ 185 h 205"/>
                  <a:gd name="T74" fmla="*/ 116 w 352"/>
                  <a:gd name="T75" fmla="*/ 200 h 205"/>
                  <a:gd name="T76" fmla="*/ 268 w 352"/>
                  <a:gd name="T77" fmla="*/ 173 h 205"/>
                  <a:gd name="T78" fmla="*/ 300 w 352"/>
                  <a:gd name="T79" fmla="*/ 164 h 205"/>
                  <a:gd name="T80" fmla="*/ 328 w 352"/>
                  <a:gd name="T81" fmla="*/ 149 h 205"/>
                  <a:gd name="T82" fmla="*/ 337 w 352"/>
                  <a:gd name="T83" fmla="*/ 112 h 205"/>
                  <a:gd name="T84" fmla="*/ 332 w 352"/>
                  <a:gd name="T85" fmla="*/ 73 h 205"/>
                  <a:gd name="T86" fmla="*/ 312 w 352"/>
                  <a:gd name="T87" fmla="*/ 49 h 205"/>
                  <a:gd name="T88" fmla="*/ 288 w 352"/>
                  <a:gd name="T89" fmla="*/ 36 h 205"/>
                  <a:gd name="T90" fmla="*/ 261 w 352"/>
                  <a:gd name="T91" fmla="*/ 40 h 205"/>
                  <a:gd name="T92" fmla="*/ 232 w 352"/>
                  <a:gd name="T93" fmla="*/ 61 h 205"/>
                  <a:gd name="T94" fmla="*/ 208 w 352"/>
                  <a:gd name="T95" fmla="*/ 96 h 205"/>
                  <a:gd name="T96" fmla="*/ 200 w 352"/>
                  <a:gd name="T97" fmla="*/ 136 h 205"/>
                  <a:gd name="T98" fmla="*/ 220 w 352"/>
                  <a:gd name="T99" fmla="*/ 156 h 205"/>
                  <a:gd name="T100" fmla="*/ 244 w 352"/>
                  <a:gd name="T101" fmla="*/ 168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2" h="205">
                    <a:moveTo>
                      <a:pt x="88" y="29"/>
                    </a:moveTo>
                    <a:lnTo>
                      <a:pt x="81" y="29"/>
                    </a:lnTo>
                    <a:lnTo>
                      <a:pt x="72" y="29"/>
                    </a:lnTo>
                    <a:lnTo>
                      <a:pt x="64" y="29"/>
                    </a:lnTo>
                    <a:lnTo>
                      <a:pt x="56" y="32"/>
                    </a:lnTo>
                    <a:lnTo>
                      <a:pt x="52" y="36"/>
                    </a:lnTo>
                    <a:lnTo>
                      <a:pt x="44" y="40"/>
                    </a:lnTo>
                    <a:lnTo>
                      <a:pt x="40" y="44"/>
                    </a:lnTo>
                    <a:lnTo>
                      <a:pt x="37" y="49"/>
                    </a:lnTo>
                    <a:lnTo>
                      <a:pt x="28" y="56"/>
                    </a:lnTo>
                    <a:lnTo>
                      <a:pt x="24" y="61"/>
                    </a:lnTo>
                    <a:lnTo>
                      <a:pt x="20" y="68"/>
                    </a:lnTo>
                    <a:lnTo>
                      <a:pt x="20" y="73"/>
                    </a:lnTo>
                    <a:lnTo>
                      <a:pt x="16" y="80"/>
                    </a:lnTo>
                    <a:lnTo>
                      <a:pt x="16" y="85"/>
                    </a:lnTo>
                    <a:lnTo>
                      <a:pt x="16" y="93"/>
                    </a:lnTo>
                    <a:lnTo>
                      <a:pt x="12" y="100"/>
                    </a:lnTo>
                    <a:lnTo>
                      <a:pt x="16" y="112"/>
                    </a:lnTo>
                    <a:lnTo>
                      <a:pt x="16" y="120"/>
                    </a:lnTo>
                    <a:lnTo>
                      <a:pt x="16" y="129"/>
                    </a:lnTo>
                    <a:lnTo>
                      <a:pt x="20" y="136"/>
                    </a:lnTo>
                    <a:lnTo>
                      <a:pt x="20" y="141"/>
                    </a:lnTo>
                    <a:lnTo>
                      <a:pt x="24" y="149"/>
                    </a:lnTo>
                    <a:lnTo>
                      <a:pt x="28" y="152"/>
                    </a:lnTo>
                    <a:lnTo>
                      <a:pt x="37" y="156"/>
                    </a:lnTo>
                    <a:lnTo>
                      <a:pt x="40" y="161"/>
                    </a:lnTo>
                    <a:lnTo>
                      <a:pt x="44" y="164"/>
                    </a:lnTo>
                    <a:lnTo>
                      <a:pt x="49" y="168"/>
                    </a:lnTo>
                    <a:lnTo>
                      <a:pt x="56" y="168"/>
                    </a:lnTo>
                    <a:lnTo>
                      <a:pt x="64" y="173"/>
                    </a:lnTo>
                    <a:lnTo>
                      <a:pt x="68" y="173"/>
                    </a:lnTo>
                    <a:lnTo>
                      <a:pt x="76" y="173"/>
                    </a:lnTo>
                    <a:lnTo>
                      <a:pt x="84" y="173"/>
                    </a:lnTo>
                    <a:lnTo>
                      <a:pt x="93" y="173"/>
                    </a:lnTo>
                    <a:lnTo>
                      <a:pt x="96" y="173"/>
                    </a:lnTo>
                    <a:lnTo>
                      <a:pt x="105" y="168"/>
                    </a:lnTo>
                    <a:lnTo>
                      <a:pt x="108" y="168"/>
                    </a:lnTo>
                    <a:lnTo>
                      <a:pt x="116" y="164"/>
                    </a:lnTo>
                    <a:lnTo>
                      <a:pt x="124" y="161"/>
                    </a:lnTo>
                    <a:lnTo>
                      <a:pt x="128" y="156"/>
                    </a:lnTo>
                    <a:lnTo>
                      <a:pt x="137" y="149"/>
                    </a:lnTo>
                    <a:lnTo>
                      <a:pt x="140" y="144"/>
                    </a:lnTo>
                    <a:lnTo>
                      <a:pt x="149" y="136"/>
                    </a:lnTo>
                    <a:lnTo>
                      <a:pt x="152" y="129"/>
                    </a:lnTo>
                    <a:lnTo>
                      <a:pt x="160" y="120"/>
                    </a:lnTo>
                    <a:lnTo>
                      <a:pt x="164" y="112"/>
                    </a:lnTo>
                    <a:lnTo>
                      <a:pt x="168" y="100"/>
                    </a:lnTo>
                    <a:lnTo>
                      <a:pt x="172" y="88"/>
                    </a:lnTo>
                    <a:lnTo>
                      <a:pt x="181" y="76"/>
                    </a:lnTo>
                    <a:lnTo>
                      <a:pt x="176" y="73"/>
                    </a:lnTo>
                    <a:lnTo>
                      <a:pt x="172" y="68"/>
                    </a:lnTo>
                    <a:lnTo>
                      <a:pt x="168" y="61"/>
                    </a:lnTo>
                    <a:lnTo>
                      <a:pt x="160" y="56"/>
                    </a:lnTo>
                    <a:lnTo>
                      <a:pt x="156" y="52"/>
                    </a:lnTo>
                    <a:lnTo>
                      <a:pt x="152" y="49"/>
                    </a:lnTo>
                    <a:lnTo>
                      <a:pt x="144" y="44"/>
                    </a:lnTo>
                    <a:lnTo>
                      <a:pt x="140" y="40"/>
                    </a:lnTo>
                    <a:lnTo>
                      <a:pt x="132" y="36"/>
                    </a:lnTo>
                    <a:lnTo>
                      <a:pt x="128" y="36"/>
                    </a:lnTo>
                    <a:lnTo>
                      <a:pt x="120" y="32"/>
                    </a:lnTo>
                    <a:lnTo>
                      <a:pt x="112" y="32"/>
                    </a:lnTo>
                    <a:lnTo>
                      <a:pt x="108" y="29"/>
                    </a:lnTo>
                    <a:lnTo>
                      <a:pt x="100" y="29"/>
                    </a:lnTo>
                    <a:lnTo>
                      <a:pt x="93" y="29"/>
                    </a:lnTo>
                    <a:lnTo>
                      <a:pt x="88" y="29"/>
                    </a:lnTo>
                    <a:close/>
                    <a:moveTo>
                      <a:pt x="93" y="205"/>
                    </a:moveTo>
                    <a:lnTo>
                      <a:pt x="81" y="205"/>
                    </a:lnTo>
                    <a:lnTo>
                      <a:pt x="72" y="200"/>
                    </a:lnTo>
                    <a:lnTo>
                      <a:pt x="64" y="200"/>
                    </a:lnTo>
                    <a:lnTo>
                      <a:pt x="56" y="196"/>
                    </a:lnTo>
                    <a:lnTo>
                      <a:pt x="49" y="192"/>
                    </a:lnTo>
                    <a:lnTo>
                      <a:pt x="40" y="188"/>
                    </a:lnTo>
                    <a:lnTo>
                      <a:pt x="32" y="180"/>
                    </a:lnTo>
                    <a:lnTo>
                      <a:pt x="24" y="176"/>
                    </a:lnTo>
                    <a:lnTo>
                      <a:pt x="20" y="168"/>
                    </a:lnTo>
                    <a:lnTo>
                      <a:pt x="16" y="161"/>
                    </a:lnTo>
                    <a:lnTo>
                      <a:pt x="12" y="152"/>
                    </a:lnTo>
                    <a:lnTo>
                      <a:pt x="8" y="144"/>
                    </a:lnTo>
                    <a:lnTo>
                      <a:pt x="5" y="132"/>
                    </a:lnTo>
                    <a:lnTo>
                      <a:pt x="0" y="124"/>
                    </a:lnTo>
                    <a:lnTo>
                      <a:pt x="0" y="112"/>
                    </a:lnTo>
                    <a:lnTo>
                      <a:pt x="0" y="100"/>
                    </a:lnTo>
                    <a:lnTo>
                      <a:pt x="0" y="93"/>
                    </a:lnTo>
                    <a:lnTo>
                      <a:pt x="0" y="80"/>
                    </a:lnTo>
                    <a:lnTo>
                      <a:pt x="5" y="73"/>
                    </a:lnTo>
                    <a:lnTo>
                      <a:pt x="8" y="64"/>
                    </a:lnTo>
                    <a:lnTo>
                      <a:pt x="12" y="52"/>
                    </a:lnTo>
                    <a:lnTo>
                      <a:pt x="16" y="44"/>
                    </a:lnTo>
                    <a:lnTo>
                      <a:pt x="20" y="36"/>
                    </a:lnTo>
                    <a:lnTo>
                      <a:pt x="24" y="29"/>
                    </a:lnTo>
                    <a:lnTo>
                      <a:pt x="32" y="24"/>
                    </a:lnTo>
                    <a:lnTo>
                      <a:pt x="40" y="17"/>
                    </a:lnTo>
                    <a:lnTo>
                      <a:pt x="49" y="12"/>
                    </a:lnTo>
                    <a:lnTo>
                      <a:pt x="56" y="8"/>
                    </a:lnTo>
                    <a:lnTo>
                      <a:pt x="64" y="5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20" y="5"/>
                    </a:lnTo>
                    <a:lnTo>
                      <a:pt x="124" y="5"/>
                    </a:lnTo>
                    <a:lnTo>
                      <a:pt x="132" y="8"/>
                    </a:lnTo>
                    <a:lnTo>
                      <a:pt x="140" y="12"/>
                    </a:lnTo>
                    <a:lnTo>
                      <a:pt x="144" y="17"/>
                    </a:lnTo>
                    <a:lnTo>
                      <a:pt x="152" y="20"/>
                    </a:lnTo>
                    <a:lnTo>
                      <a:pt x="156" y="24"/>
                    </a:lnTo>
                    <a:lnTo>
                      <a:pt x="160" y="32"/>
                    </a:lnTo>
                    <a:lnTo>
                      <a:pt x="168" y="36"/>
                    </a:lnTo>
                    <a:lnTo>
                      <a:pt x="172" y="44"/>
                    </a:lnTo>
                    <a:lnTo>
                      <a:pt x="176" y="52"/>
                    </a:lnTo>
                    <a:lnTo>
                      <a:pt x="184" y="56"/>
                    </a:lnTo>
                    <a:lnTo>
                      <a:pt x="188" y="64"/>
                    </a:lnTo>
                    <a:lnTo>
                      <a:pt x="193" y="61"/>
                    </a:lnTo>
                    <a:lnTo>
                      <a:pt x="196" y="52"/>
                    </a:lnTo>
                    <a:lnTo>
                      <a:pt x="200" y="49"/>
                    </a:lnTo>
                    <a:lnTo>
                      <a:pt x="205" y="40"/>
                    </a:lnTo>
                    <a:lnTo>
                      <a:pt x="208" y="36"/>
                    </a:lnTo>
                    <a:lnTo>
                      <a:pt x="212" y="32"/>
                    </a:lnTo>
                    <a:lnTo>
                      <a:pt x="216" y="29"/>
                    </a:lnTo>
                    <a:lnTo>
                      <a:pt x="224" y="24"/>
                    </a:lnTo>
                    <a:lnTo>
                      <a:pt x="228" y="20"/>
                    </a:lnTo>
                    <a:lnTo>
                      <a:pt x="232" y="17"/>
                    </a:lnTo>
                    <a:lnTo>
                      <a:pt x="240" y="12"/>
                    </a:lnTo>
                    <a:lnTo>
                      <a:pt x="244" y="12"/>
                    </a:lnTo>
                    <a:lnTo>
                      <a:pt x="252" y="8"/>
                    </a:lnTo>
                    <a:lnTo>
                      <a:pt x="256" y="8"/>
                    </a:lnTo>
                    <a:lnTo>
                      <a:pt x="264" y="8"/>
                    </a:lnTo>
                    <a:lnTo>
                      <a:pt x="272" y="8"/>
                    </a:lnTo>
                    <a:lnTo>
                      <a:pt x="281" y="8"/>
                    </a:lnTo>
                    <a:lnTo>
                      <a:pt x="288" y="8"/>
                    </a:lnTo>
                    <a:lnTo>
                      <a:pt x="296" y="12"/>
                    </a:lnTo>
                    <a:lnTo>
                      <a:pt x="300" y="12"/>
                    </a:lnTo>
                    <a:lnTo>
                      <a:pt x="308" y="17"/>
                    </a:lnTo>
                    <a:lnTo>
                      <a:pt x="316" y="24"/>
                    </a:lnTo>
                    <a:lnTo>
                      <a:pt x="324" y="29"/>
                    </a:lnTo>
                    <a:lnTo>
                      <a:pt x="328" y="32"/>
                    </a:lnTo>
                    <a:lnTo>
                      <a:pt x="337" y="40"/>
                    </a:lnTo>
                    <a:lnTo>
                      <a:pt x="340" y="49"/>
                    </a:lnTo>
                    <a:lnTo>
                      <a:pt x="344" y="56"/>
                    </a:lnTo>
                    <a:lnTo>
                      <a:pt x="349" y="64"/>
                    </a:lnTo>
                    <a:lnTo>
                      <a:pt x="349" y="73"/>
                    </a:lnTo>
                    <a:lnTo>
                      <a:pt x="352" y="85"/>
                    </a:lnTo>
                    <a:lnTo>
                      <a:pt x="352" y="93"/>
                    </a:lnTo>
                    <a:lnTo>
                      <a:pt x="352" y="105"/>
                    </a:lnTo>
                    <a:lnTo>
                      <a:pt x="352" y="117"/>
                    </a:lnTo>
                    <a:lnTo>
                      <a:pt x="352" y="124"/>
                    </a:lnTo>
                    <a:lnTo>
                      <a:pt x="349" y="136"/>
                    </a:lnTo>
                    <a:lnTo>
                      <a:pt x="349" y="144"/>
                    </a:lnTo>
                    <a:lnTo>
                      <a:pt x="344" y="152"/>
                    </a:lnTo>
                    <a:lnTo>
                      <a:pt x="340" y="161"/>
                    </a:lnTo>
                    <a:lnTo>
                      <a:pt x="337" y="168"/>
                    </a:lnTo>
                    <a:lnTo>
                      <a:pt x="328" y="173"/>
                    </a:lnTo>
                    <a:lnTo>
                      <a:pt x="324" y="180"/>
                    </a:lnTo>
                    <a:lnTo>
                      <a:pt x="316" y="185"/>
                    </a:lnTo>
                    <a:lnTo>
                      <a:pt x="308" y="188"/>
                    </a:lnTo>
                    <a:lnTo>
                      <a:pt x="300" y="192"/>
                    </a:lnTo>
                    <a:lnTo>
                      <a:pt x="296" y="196"/>
                    </a:lnTo>
                    <a:lnTo>
                      <a:pt x="288" y="196"/>
                    </a:lnTo>
                    <a:lnTo>
                      <a:pt x="281" y="200"/>
                    </a:lnTo>
                    <a:lnTo>
                      <a:pt x="272" y="200"/>
                    </a:lnTo>
                    <a:lnTo>
                      <a:pt x="264" y="200"/>
                    </a:lnTo>
                    <a:lnTo>
                      <a:pt x="261" y="196"/>
                    </a:lnTo>
                    <a:lnTo>
                      <a:pt x="252" y="196"/>
                    </a:lnTo>
                    <a:lnTo>
                      <a:pt x="249" y="196"/>
                    </a:lnTo>
                    <a:lnTo>
                      <a:pt x="240" y="192"/>
                    </a:lnTo>
                    <a:lnTo>
                      <a:pt x="237" y="192"/>
                    </a:lnTo>
                    <a:lnTo>
                      <a:pt x="228" y="188"/>
                    </a:lnTo>
                    <a:lnTo>
                      <a:pt x="224" y="185"/>
                    </a:lnTo>
                    <a:lnTo>
                      <a:pt x="220" y="180"/>
                    </a:lnTo>
                    <a:lnTo>
                      <a:pt x="212" y="176"/>
                    </a:lnTo>
                    <a:lnTo>
                      <a:pt x="208" y="173"/>
                    </a:lnTo>
                    <a:lnTo>
                      <a:pt x="205" y="164"/>
                    </a:lnTo>
                    <a:lnTo>
                      <a:pt x="200" y="161"/>
                    </a:lnTo>
                    <a:lnTo>
                      <a:pt x="196" y="152"/>
                    </a:lnTo>
                    <a:lnTo>
                      <a:pt x="193" y="144"/>
                    </a:lnTo>
                    <a:lnTo>
                      <a:pt x="188" y="136"/>
                    </a:lnTo>
                    <a:lnTo>
                      <a:pt x="181" y="144"/>
                    </a:lnTo>
                    <a:lnTo>
                      <a:pt x="176" y="152"/>
                    </a:lnTo>
                    <a:lnTo>
                      <a:pt x="172" y="161"/>
                    </a:lnTo>
                    <a:lnTo>
                      <a:pt x="168" y="168"/>
                    </a:lnTo>
                    <a:lnTo>
                      <a:pt x="160" y="173"/>
                    </a:lnTo>
                    <a:lnTo>
                      <a:pt x="156" y="180"/>
                    </a:lnTo>
                    <a:lnTo>
                      <a:pt x="149" y="185"/>
                    </a:lnTo>
                    <a:lnTo>
                      <a:pt x="144" y="188"/>
                    </a:lnTo>
                    <a:lnTo>
                      <a:pt x="137" y="192"/>
                    </a:lnTo>
                    <a:lnTo>
                      <a:pt x="132" y="196"/>
                    </a:lnTo>
                    <a:lnTo>
                      <a:pt x="124" y="196"/>
                    </a:lnTo>
                    <a:lnTo>
                      <a:pt x="116" y="200"/>
                    </a:lnTo>
                    <a:lnTo>
                      <a:pt x="112" y="200"/>
                    </a:lnTo>
                    <a:lnTo>
                      <a:pt x="105" y="205"/>
                    </a:lnTo>
                    <a:lnTo>
                      <a:pt x="96" y="205"/>
                    </a:lnTo>
                    <a:lnTo>
                      <a:pt x="93" y="205"/>
                    </a:lnTo>
                    <a:close/>
                    <a:moveTo>
                      <a:pt x="268" y="173"/>
                    </a:moveTo>
                    <a:lnTo>
                      <a:pt x="276" y="173"/>
                    </a:lnTo>
                    <a:lnTo>
                      <a:pt x="281" y="173"/>
                    </a:lnTo>
                    <a:lnTo>
                      <a:pt x="288" y="168"/>
                    </a:lnTo>
                    <a:lnTo>
                      <a:pt x="296" y="168"/>
                    </a:lnTo>
                    <a:lnTo>
                      <a:pt x="300" y="164"/>
                    </a:lnTo>
                    <a:lnTo>
                      <a:pt x="305" y="164"/>
                    </a:lnTo>
                    <a:lnTo>
                      <a:pt x="312" y="161"/>
                    </a:lnTo>
                    <a:lnTo>
                      <a:pt x="316" y="156"/>
                    </a:lnTo>
                    <a:lnTo>
                      <a:pt x="324" y="152"/>
                    </a:lnTo>
                    <a:lnTo>
                      <a:pt x="328" y="149"/>
                    </a:lnTo>
                    <a:lnTo>
                      <a:pt x="328" y="141"/>
                    </a:lnTo>
                    <a:lnTo>
                      <a:pt x="332" y="136"/>
                    </a:lnTo>
                    <a:lnTo>
                      <a:pt x="337" y="129"/>
                    </a:lnTo>
                    <a:lnTo>
                      <a:pt x="337" y="120"/>
                    </a:lnTo>
                    <a:lnTo>
                      <a:pt x="337" y="112"/>
                    </a:lnTo>
                    <a:lnTo>
                      <a:pt x="340" y="105"/>
                    </a:lnTo>
                    <a:lnTo>
                      <a:pt x="337" y="96"/>
                    </a:lnTo>
                    <a:lnTo>
                      <a:pt x="337" y="88"/>
                    </a:lnTo>
                    <a:lnTo>
                      <a:pt x="337" y="80"/>
                    </a:lnTo>
                    <a:lnTo>
                      <a:pt x="332" y="73"/>
                    </a:lnTo>
                    <a:lnTo>
                      <a:pt x="328" y="68"/>
                    </a:lnTo>
                    <a:lnTo>
                      <a:pt x="328" y="61"/>
                    </a:lnTo>
                    <a:lnTo>
                      <a:pt x="324" y="56"/>
                    </a:lnTo>
                    <a:lnTo>
                      <a:pt x="316" y="52"/>
                    </a:lnTo>
                    <a:lnTo>
                      <a:pt x="312" y="49"/>
                    </a:lnTo>
                    <a:lnTo>
                      <a:pt x="308" y="44"/>
                    </a:lnTo>
                    <a:lnTo>
                      <a:pt x="305" y="40"/>
                    </a:lnTo>
                    <a:lnTo>
                      <a:pt x="296" y="40"/>
                    </a:lnTo>
                    <a:lnTo>
                      <a:pt x="293" y="36"/>
                    </a:lnTo>
                    <a:lnTo>
                      <a:pt x="288" y="36"/>
                    </a:lnTo>
                    <a:lnTo>
                      <a:pt x="281" y="36"/>
                    </a:lnTo>
                    <a:lnTo>
                      <a:pt x="276" y="36"/>
                    </a:lnTo>
                    <a:lnTo>
                      <a:pt x="272" y="36"/>
                    </a:lnTo>
                    <a:lnTo>
                      <a:pt x="264" y="36"/>
                    </a:lnTo>
                    <a:lnTo>
                      <a:pt x="261" y="40"/>
                    </a:lnTo>
                    <a:lnTo>
                      <a:pt x="256" y="40"/>
                    </a:lnTo>
                    <a:lnTo>
                      <a:pt x="249" y="44"/>
                    </a:lnTo>
                    <a:lnTo>
                      <a:pt x="244" y="49"/>
                    </a:lnTo>
                    <a:lnTo>
                      <a:pt x="240" y="52"/>
                    </a:lnTo>
                    <a:lnTo>
                      <a:pt x="232" y="61"/>
                    </a:lnTo>
                    <a:lnTo>
                      <a:pt x="228" y="64"/>
                    </a:lnTo>
                    <a:lnTo>
                      <a:pt x="224" y="73"/>
                    </a:lnTo>
                    <a:lnTo>
                      <a:pt x="216" y="80"/>
                    </a:lnTo>
                    <a:lnTo>
                      <a:pt x="212" y="85"/>
                    </a:lnTo>
                    <a:lnTo>
                      <a:pt x="208" y="96"/>
                    </a:lnTo>
                    <a:lnTo>
                      <a:pt x="205" y="105"/>
                    </a:lnTo>
                    <a:lnTo>
                      <a:pt x="200" y="112"/>
                    </a:lnTo>
                    <a:lnTo>
                      <a:pt x="196" y="124"/>
                    </a:lnTo>
                    <a:lnTo>
                      <a:pt x="200" y="129"/>
                    </a:lnTo>
                    <a:lnTo>
                      <a:pt x="200" y="136"/>
                    </a:lnTo>
                    <a:lnTo>
                      <a:pt x="205" y="141"/>
                    </a:lnTo>
                    <a:lnTo>
                      <a:pt x="208" y="144"/>
                    </a:lnTo>
                    <a:lnTo>
                      <a:pt x="212" y="149"/>
                    </a:lnTo>
                    <a:lnTo>
                      <a:pt x="216" y="152"/>
                    </a:lnTo>
                    <a:lnTo>
                      <a:pt x="220" y="156"/>
                    </a:lnTo>
                    <a:lnTo>
                      <a:pt x="224" y="161"/>
                    </a:lnTo>
                    <a:lnTo>
                      <a:pt x="228" y="161"/>
                    </a:lnTo>
                    <a:lnTo>
                      <a:pt x="237" y="164"/>
                    </a:lnTo>
                    <a:lnTo>
                      <a:pt x="240" y="168"/>
                    </a:lnTo>
                    <a:lnTo>
                      <a:pt x="244" y="168"/>
                    </a:lnTo>
                    <a:lnTo>
                      <a:pt x="252" y="168"/>
                    </a:lnTo>
                    <a:lnTo>
                      <a:pt x="256" y="173"/>
                    </a:lnTo>
                    <a:lnTo>
                      <a:pt x="261" y="173"/>
                    </a:lnTo>
                    <a:lnTo>
                      <a:pt x="268" y="173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" name="Freeform 128"/>
              <p:cNvSpPr>
                <a:spLocks noEditPoints="1" noChangeArrowheads="1"/>
              </p:cNvSpPr>
              <p:nvPr/>
            </p:nvSpPr>
            <p:spPr bwMode="auto">
              <a:xfrm>
                <a:off x="4677" y="3157"/>
                <a:ext cx="88" cy="52"/>
              </a:xfrm>
              <a:custGeom>
                <a:avLst/>
                <a:gdLst>
                  <a:gd name="T0" fmla="*/ 332 w 352"/>
                  <a:gd name="T1" fmla="*/ 92 h 208"/>
                  <a:gd name="T2" fmla="*/ 320 w 352"/>
                  <a:gd name="T3" fmla="*/ 73 h 208"/>
                  <a:gd name="T4" fmla="*/ 293 w 352"/>
                  <a:gd name="T5" fmla="*/ 56 h 208"/>
                  <a:gd name="T6" fmla="*/ 256 w 352"/>
                  <a:gd name="T7" fmla="*/ 44 h 208"/>
                  <a:gd name="T8" fmla="*/ 212 w 352"/>
                  <a:gd name="T9" fmla="*/ 40 h 208"/>
                  <a:gd name="T10" fmla="*/ 160 w 352"/>
                  <a:gd name="T11" fmla="*/ 40 h 208"/>
                  <a:gd name="T12" fmla="*/ 108 w 352"/>
                  <a:gd name="T13" fmla="*/ 44 h 208"/>
                  <a:gd name="T14" fmla="*/ 68 w 352"/>
                  <a:gd name="T15" fmla="*/ 52 h 208"/>
                  <a:gd name="T16" fmla="*/ 40 w 352"/>
                  <a:gd name="T17" fmla="*/ 68 h 208"/>
                  <a:gd name="T18" fmla="*/ 24 w 352"/>
                  <a:gd name="T19" fmla="*/ 85 h 208"/>
                  <a:gd name="T20" fmla="*/ 16 w 352"/>
                  <a:gd name="T21" fmla="*/ 104 h 208"/>
                  <a:gd name="T22" fmla="*/ 24 w 352"/>
                  <a:gd name="T23" fmla="*/ 129 h 208"/>
                  <a:gd name="T24" fmla="*/ 40 w 352"/>
                  <a:gd name="T25" fmla="*/ 144 h 208"/>
                  <a:gd name="T26" fmla="*/ 68 w 352"/>
                  <a:gd name="T27" fmla="*/ 156 h 208"/>
                  <a:gd name="T28" fmla="*/ 108 w 352"/>
                  <a:gd name="T29" fmla="*/ 164 h 208"/>
                  <a:gd name="T30" fmla="*/ 160 w 352"/>
                  <a:gd name="T31" fmla="*/ 168 h 208"/>
                  <a:gd name="T32" fmla="*/ 212 w 352"/>
                  <a:gd name="T33" fmla="*/ 168 h 208"/>
                  <a:gd name="T34" fmla="*/ 256 w 352"/>
                  <a:gd name="T35" fmla="*/ 164 h 208"/>
                  <a:gd name="T36" fmla="*/ 293 w 352"/>
                  <a:gd name="T37" fmla="*/ 152 h 208"/>
                  <a:gd name="T38" fmla="*/ 320 w 352"/>
                  <a:gd name="T39" fmla="*/ 141 h 208"/>
                  <a:gd name="T40" fmla="*/ 332 w 352"/>
                  <a:gd name="T41" fmla="*/ 120 h 208"/>
                  <a:gd name="T42" fmla="*/ 0 w 352"/>
                  <a:gd name="T43" fmla="*/ 104 h 208"/>
                  <a:gd name="T44" fmla="*/ 8 w 352"/>
                  <a:gd name="T45" fmla="*/ 73 h 208"/>
                  <a:gd name="T46" fmla="*/ 24 w 352"/>
                  <a:gd name="T47" fmla="*/ 48 h 208"/>
                  <a:gd name="T48" fmla="*/ 56 w 352"/>
                  <a:gd name="T49" fmla="*/ 24 h 208"/>
                  <a:gd name="T50" fmla="*/ 100 w 352"/>
                  <a:gd name="T51" fmla="*/ 8 h 208"/>
                  <a:gd name="T52" fmla="*/ 156 w 352"/>
                  <a:gd name="T53" fmla="*/ 0 h 208"/>
                  <a:gd name="T54" fmla="*/ 216 w 352"/>
                  <a:gd name="T55" fmla="*/ 5 h 208"/>
                  <a:gd name="T56" fmla="*/ 264 w 352"/>
                  <a:gd name="T57" fmla="*/ 12 h 208"/>
                  <a:gd name="T58" fmla="*/ 305 w 352"/>
                  <a:gd name="T59" fmla="*/ 29 h 208"/>
                  <a:gd name="T60" fmla="*/ 332 w 352"/>
                  <a:gd name="T61" fmla="*/ 52 h 208"/>
                  <a:gd name="T62" fmla="*/ 349 w 352"/>
                  <a:gd name="T63" fmla="*/ 85 h 208"/>
                  <a:gd name="T64" fmla="*/ 352 w 352"/>
                  <a:gd name="T65" fmla="*/ 117 h 208"/>
                  <a:gd name="T66" fmla="*/ 340 w 352"/>
                  <a:gd name="T67" fmla="*/ 144 h 208"/>
                  <a:gd name="T68" fmla="*/ 316 w 352"/>
                  <a:gd name="T69" fmla="*/ 173 h 208"/>
                  <a:gd name="T70" fmla="*/ 281 w 352"/>
                  <a:gd name="T71" fmla="*/ 192 h 208"/>
                  <a:gd name="T72" fmla="*/ 232 w 352"/>
                  <a:gd name="T73" fmla="*/ 204 h 208"/>
                  <a:gd name="T74" fmla="*/ 176 w 352"/>
                  <a:gd name="T75" fmla="*/ 208 h 208"/>
                  <a:gd name="T76" fmla="*/ 120 w 352"/>
                  <a:gd name="T77" fmla="*/ 204 h 208"/>
                  <a:gd name="T78" fmla="*/ 72 w 352"/>
                  <a:gd name="T79" fmla="*/ 192 h 208"/>
                  <a:gd name="T80" fmla="*/ 37 w 352"/>
                  <a:gd name="T81" fmla="*/ 173 h 208"/>
                  <a:gd name="T82" fmla="*/ 12 w 352"/>
                  <a:gd name="T83" fmla="*/ 144 h 208"/>
                  <a:gd name="T84" fmla="*/ 0 w 352"/>
                  <a:gd name="T85" fmla="*/ 11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2" h="208">
                    <a:moveTo>
                      <a:pt x="337" y="104"/>
                    </a:moveTo>
                    <a:lnTo>
                      <a:pt x="337" y="96"/>
                    </a:lnTo>
                    <a:lnTo>
                      <a:pt x="332" y="92"/>
                    </a:lnTo>
                    <a:lnTo>
                      <a:pt x="328" y="85"/>
                    </a:lnTo>
                    <a:lnTo>
                      <a:pt x="324" y="80"/>
                    </a:lnTo>
                    <a:lnTo>
                      <a:pt x="320" y="73"/>
                    </a:lnTo>
                    <a:lnTo>
                      <a:pt x="312" y="68"/>
                    </a:lnTo>
                    <a:lnTo>
                      <a:pt x="305" y="61"/>
                    </a:lnTo>
                    <a:lnTo>
                      <a:pt x="293" y="56"/>
                    </a:lnTo>
                    <a:lnTo>
                      <a:pt x="281" y="52"/>
                    </a:lnTo>
                    <a:lnTo>
                      <a:pt x="268" y="48"/>
                    </a:lnTo>
                    <a:lnTo>
                      <a:pt x="256" y="44"/>
                    </a:lnTo>
                    <a:lnTo>
                      <a:pt x="244" y="44"/>
                    </a:lnTo>
                    <a:lnTo>
                      <a:pt x="228" y="40"/>
                    </a:lnTo>
                    <a:lnTo>
                      <a:pt x="212" y="40"/>
                    </a:lnTo>
                    <a:lnTo>
                      <a:pt x="196" y="40"/>
                    </a:lnTo>
                    <a:lnTo>
                      <a:pt x="176" y="40"/>
                    </a:lnTo>
                    <a:lnTo>
                      <a:pt x="160" y="40"/>
                    </a:lnTo>
                    <a:lnTo>
                      <a:pt x="140" y="40"/>
                    </a:lnTo>
                    <a:lnTo>
                      <a:pt x="124" y="40"/>
                    </a:lnTo>
                    <a:lnTo>
                      <a:pt x="108" y="44"/>
                    </a:lnTo>
                    <a:lnTo>
                      <a:pt x="93" y="44"/>
                    </a:lnTo>
                    <a:lnTo>
                      <a:pt x="81" y="48"/>
                    </a:lnTo>
                    <a:lnTo>
                      <a:pt x="68" y="52"/>
                    </a:lnTo>
                    <a:lnTo>
                      <a:pt x="56" y="56"/>
                    </a:lnTo>
                    <a:lnTo>
                      <a:pt x="49" y="61"/>
                    </a:lnTo>
                    <a:lnTo>
                      <a:pt x="40" y="68"/>
                    </a:lnTo>
                    <a:lnTo>
                      <a:pt x="32" y="73"/>
                    </a:lnTo>
                    <a:lnTo>
                      <a:pt x="28" y="80"/>
                    </a:lnTo>
                    <a:lnTo>
                      <a:pt x="24" y="85"/>
                    </a:lnTo>
                    <a:lnTo>
                      <a:pt x="20" y="92"/>
                    </a:lnTo>
                    <a:lnTo>
                      <a:pt x="16" y="96"/>
                    </a:lnTo>
                    <a:lnTo>
                      <a:pt x="16" y="104"/>
                    </a:lnTo>
                    <a:lnTo>
                      <a:pt x="16" y="112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8" y="132"/>
                    </a:lnTo>
                    <a:lnTo>
                      <a:pt x="32" y="136"/>
                    </a:lnTo>
                    <a:lnTo>
                      <a:pt x="40" y="144"/>
                    </a:lnTo>
                    <a:lnTo>
                      <a:pt x="49" y="148"/>
                    </a:lnTo>
                    <a:lnTo>
                      <a:pt x="56" y="152"/>
                    </a:lnTo>
                    <a:lnTo>
                      <a:pt x="68" y="156"/>
                    </a:lnTo>
                    <a:lnTo>
                      <a:pt x="81" y="161"/>
                    </a:lnTo>
                    <a:lnTo>
                      <a:pt x="93" y="164"/>
                    </a:lnTo>
                    <a:lnTo>
                      <a:pt x="108" y="164"/>
                    </a:lnTo>
                    <a:lnTo>
                      <a:pt x="124" y="168"/>
                    </a:lnTo>
                    <a:lnTo>
                      <a:pt x="140" y="168"/>
                    </a:lnTo>
                    <a:lnTo>
                      <a:pt x="160" y="168"/>
                    </a:lnTo>
                    <a:lnTo>
                      <a:pt x="176" y="168"/>
                    </a:lnTo>
                    <a:lnTo>
                      <a:pt x="196" y="168"/>
                    </a:lnTo>
                    <a:lnTo>
                      <a:pt x="212" y="168"/>
                    </a:lnTo>
                    <a:lnTo>
                      <a:pt x="228" y="168"/>
                    </a:lnTo>
                    <a:lnTo>
                      <a:pt x="244" y="164"/>
                    </a:lnTo>
                    <a:lnTo>
                      <a:pt x="256" y="164"/>
                    </a:lnTo>
                    <a:lnTo>
                      <a:pt x="268" y="161"/>
                    </a:lnTo>
                    <a:lnTo>
                      <a:pt x="281" y="156"/>
                    </a:lnTo>
                    <a:lnTo>
                      <a:pt x="293" y="152"/>
                    </a:lnTo>
                    <a:lnTo>
                      <a:pt x="305" y="148"/>
                    </a:lnTo>
                    <a:lnTo>
                      <a:pt x="312" y="144"/>
                    </a:lnTo>
                    <a:lnTo>
                      <a:pt x="320" y="141"/>
                    </a:lnTo>
                    <a:lnTo>
                      <a:pt x="324" y="132"/>
                    </a:lnTo>
                    <a:lnTo>
                      <a:pt x="328" y="129"/>
                    </a:lnTo>
                    <a:lnTo>
                      <a:pt x="332" y="120"/>
                    </a:lnTo>
                    <a:lnTo>
                      <a:pt x="337" y="112"/>
                    </a:lnTo>
                    <a:lnTo>
                      <a:pt x="337" y="104"/>
                    </a:lnTo>
                    <a:close/>
                    <a:moveTo>
                      <a:pt x="0" y="104"/>
                    </a:moveTo>
                    <a:lnTo>
                      <a:pt x="0" y="92"/>
                    </a:lnTo>
                    <a:lnTo>
                      <a:pt x="5" y="85"/>
                    </a:lnTo>
                    <a:lnTo>
                      <a:pt x="8" y="73"/>
                    </a:lnTo>
                    <a:lnTo>
                      <a:pt x="12" y="64"/>
                    </a:lnTo>
                    <a:lnTo>
                      <a:pt x="20" y="56"/>
                    </a:lnTo>
                    <a:lnTo>
                      <a:pt x="24" y="48"/>
                    </a:lnTo>
                    <a:lnTo>
                      <a:pt x="37" y="36"/>
                    </a:lnTo>
                    <a:lnTo>
                      <a:pt x="44" y="29"/>
                    </a:lnTo>
                    <a:lnTo>
                      <a:pt x="56" y="24"/>
                    </a:lnTo>
                    <a:lnTo>
                      <a:pt x="72" y="17"/>
                    </a:lnTo>
                    <a:lnTo>
                      <a:pt x="88" y="12"/>
                    </a:lnTo>
                    <a:lnTo>
                      <a:pt x="100" y="8"/>
                    </a:lnTo>
                    <a:lnTo>
                      <a:pt x="120" y="5"/>
                    </a:lnTo>
                    <a:lnTo>
                      <a:pt x="137" y="5"/>
                    </a:lnTo>
                    <a:lnTo>
                      <a:pt x="156" y="0"/>
                    </a:lnTo>
                    <a:lnTo>
                      <a:pt x="176" y="0"/>
                    </a:lnTo>
                    <a:lnTo>
                      <a:pt x="196" y="0"/>
                    </a:lnTo>
                    <a:lnTo>
                      <a:pt x="216" y="5"/>
                    </a:lnTo>
                    <a:lnTo>
                      <a:pt x="232" y="5"/>
                    </a:lnTo>
                    <a:lnTo>
                      <a:pt x="249" y="8"/>
                    </a:lnTo>
                    <a:lnTo>
                      <a:pt x="264" y="12"/>
                    </a:lnTo>
                    <a:lnTo>
                      <a:pt x="281" y="17"/>
                    </a:lnTo>
                    <a:lnTo>
                      <a:pt x="293" y="24"/>
                    </a:lnTo>
                    <a:lnTo>
                      <a:pt x="305" y="29"/>
                    </a:lnTo>
                    <a:lnTo>
                      <a:pt x="316" y="36"/>
                    </a:lnTo>
                    <a:lnTo>
                      <a:pt x="324" y="44"/>
                    </a:lnTo>
                    <a:lnTo>
                      <a:pt x="332" y="52"/>
                    </a:lnTo>
                    <a:lnTo>
                      <a:pt x="340" y="64"/>
                    </a:lnTo>
                    <a:lnTo>
                      <a:pt x="344" y="73"/>
                    </a:lnTo>
                    <a:lnTo>
                      <a:pt x="349" y="85"/>
                    </a:lnTo>
                    <a:lnTo>
                      <a:pt x="352" y="92"/>
                    </a:lnTo>
                    <a:lnTo>
                      <a:pt x="352" y="104"/>
                    </a:lnTo>
                    <a:lnTo>
                      <a:pt x="352" y="117"/>
                    </a:lnTo>
                    <a:lnTo>
                      <a:pt x="349" y="129"/>
                    </a:lnTo>
                    <a:lnTo>
                      <a:pt x="344" y="136"/>
                    </a:lnTo>
                    <a:lnTo>
                      <a:pt x="340" y="144"/>
                    </a:lnTo>
                    <a:lnTo>
                      <a:pt x="337" y="152"/>
                    </a:lnTo>
                    <a:lnTo>
                      <a:pt x="328" y="164"/>
                    </a:lnTo>
                    <a:lnTo>
                      <a:pt x="316" y="173"/>
                    </a:lnTo>
                    <a:lnTo>
                      <a:pt x="305" y="176"/>
                    </a:lnTo>
                    <a:lnTo>
                      <a:pt x="293" y="185"/>
                    </a:lnTo>
                    <a:lnTo>
                      <a:pt x="281" y="192"/>
                    </a:lnTo>
                    <a:lnTo>
                      <a:pt x="268" y="196"/>
                    </a:lnTo>
                    <a:lnTo>
                      <a:pt x="252" y="200"/>
                    </a:lnTo>
                    <a:lnTo>
                      <a:pt x="232" y="204"/>
                    </a:lnTo>
                    <a:lnTo>
                      <a:pt x="216" y="204"/>
                    </a:lnTo>
                    <a:lnTo>
                      <a:pt x="196" y="208"/>
                    </a:lnTo>
                    <a:lnTo>
                      <a:pt x="176" y="208"/>
                    </a:lnTo>
                    <a:lnTo>
                      <a:pt x="156" y="208"/>
                    </a:lnTo>
                    <a:lnTo>
                      <a:pt x="140" y="204"/>
                    </a:lnTo>
                    <a:lnTo>
                      <a:pt x="120" y="204"/>
                    </a:lnTo>
                    <a:lnTo>
                      <a:pt x="105" y="200"/>
                    </a:lnTo>
                    <a:lnTo>
                      <a:pt x="88" y="196"/>
                    </a:lnTo>
                    <a:lnTo>
                      <a:pt x="72" y="192"/>
                    </a:lnTo>
                    <a:lnTo>
                      <a:pt x="60" y="185"/>
                    </a:lnTo>
                    <a:lnTo>
                      <a:pt x="49" y="176"/>
                    </a:lnTo>
                    <a:lnTo>
                      <a:pt x="37" y="173"/>
                    </a:lnTo>
                    <a:lnTo>
                      <a:pt x="28" y="164"/>
                    </a:lnTo>
                    <a:lnTo>
                      <a:pt x="20" y="152"/>
                    </a:lnTo>
                    <a:lnTo>
                      <a:pt x="12" y="144"/>
                    </a:lnTo>
                    <a:lnTo>
                      <a:pt x="8" y="136"/>
                    </a:lnTo>
                    <a:lnTo>
                      <a:pt x="5" y="129"/>
                    </a:lnTo>
                    <a:lnTo>
                      <a:pt x="0" y="117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" name="Freeform 129"/>
              <p:cNvSpPr>
                <a:spLocks noChangeArrowheads="1"/>
              </p:cNvSpPr>
              <p:nvPr/>
            </p:nvSpPr>
            <p:spPr bwMode="auto">
              <a:xfrm>
                <a:off x="962" y="1205"/>
                <a:ext cx="3838" cy="1914"/>
              </a:xfrm>
              <a:custGeom>
                <a:avLst/>
                <a:gdLst>
                  <a:gd name="T0" fmla="*/ 50 w 15354"/>
                  <a:gd name="T1" fmla="*/ 6779 h 7658"/>
                  <a:gd name="T2" fmla="*/ 110 w 15354"/>
                  <a:gd name="T3" fmla="*/ 6401 h 7658"/>
                  <a:gd name="T4" fmla="*/ 182 w 15354"/>
                  <a:gd name="T5" fmla="*/ 6030 h 7658"/>
                  <a:gd name="T6" fmla="*/ 269 w 15354"/>
                  <a:gd name="T7" fmla="*/ 5661 h 7658"/>
                  <a:gd name="T8" fmla="*/ 376 w 15354"/>
                  <a:gd name="T9" fmla="*/ 5292 h 7658"/>
                  <a:gd name="T10" fmla="*/ 505 w 15354"/>
                  <a:gd name="T11" fmla="*/ 4940 h 7658"/>
                  <a:gd name="T12" fmla="*/ 647 w 15354"/>
                  <a:gd name="T13" fmla="*/ 4600 h 7658"/>
                  <a:gd name="T14" fmla="*/ 802 w 15354"/>
                  <a:gd name="T15" fmla="*/ 4263 h 7658"/>
                  <a:gd name="T16" fmla="*/ 973 w 15354"/>
                  <a:gd name="T17" fmla="*/ 3928 h 7658"/>
                  <a:gd name="T18" fmla="*/ 1168 w 15354"/>
                  <a:gd name="T19" fmla="*/ 3612 h 7658"/>
                  <a:gd name="T20" fmla="*/ 1371 w 15354"/>
                  <a:gd name="T21" fmla="*/ 3308 h 7658"/>
                  <a:gd name="T22" fmla="*/ 1585 w 15354"/>
                  <a:gd name="T23" fmla="*/ 3009 h 7658"/>
                  <a:gd name="T24" fmla="*/ 1817 w 15354"/>
                  <a:gd name="T25" fmla="*/ 2716 h 7658"/>
                  <a:gd name="T26" fmla="*/ 2065 w 15354"/>
                  <a:gd name="T27" fmla="*/ 2444 h 7658"/>
                  <a:gd name="T28" fmla="*/ 2321 w 15354"/>
                  <a:gd name="T29" fmla="*/ 2183 h 7658"/>
                  <a:gd name="T30" fmla="*/ 2588 w 15354"/>
                  <a:gd name="T31" fmla="*/ 1932 h 7658"/>
                  <a:gd name="T32" fmla="*/ 2872 w 15354"/>
                  <a:gd name="T33" fmla="*/ 1689 h 7658"/>
                  <a:gd name="T34" fmla="*/ 3170 w 15354"/>
                  <a:gd name="T35" fmla="*/ 1467 h 7658"/>
                  <a:gd name="T36" fmla="*/ 3471 w 15354"/>
                  <a:gd name="T37" fmla="*/ 1260 h 7658"/>
                  <a:gd name="T38" fmla="*/ 3780 w 15354"/>
                  <a:gd name="T39" fmla="*/ 1062 h 7658"/>
                  <a:gd name="T40" fmla="*/ 4151 w 15354"/>
                  <a:gd name="T41" fmla="*/ 856 h 7658"/>
                  <a:gd name="T42" fmla="*/ 4664 w 15354"/>
                  <a:gd name="T43" fmla="*/ 622 h 7658"/>
                  <a:gd name="T44" fmla="*/ 5117 w 15354"/>
                  <a:gd name="T45" fmla="*/ 445 h 7658"/>
                  <a:gd name="T46" fmla="*/ 5380 w 15354"/>
                  <a:gd name="T47" fmla="*/ 356 h 7658"/>
                  <a:gd name="T48" fmla="*/ 5648 w 15354"/>
                  <a:gd name="T49" fmla="*/ 275 h 7658"/>
                  <a:gd name="T50" fmla="*/ 5921 w 15354"/>
                  <a:gd name="T51" fmla="*/ 201 h 7658"/>
                  <a:gd name="T52" fmla="*/ 6276 w 15354"/>
                  <a:gd name="T53" fmla="*/ 125 h 7658"/>
                  <a:gd name="T54" fmla="*/ 6847 w 15354"/>
                  <a:gd name="T55" fmla="*/ 44 h 7658"/>
                  <a:gd name="T56" fmla="*/ 7430 w 15354"/>
                  <a:gd name="T57" fmla="*/ 1 h 7658"/>
                  <a:gd name="T58" fmla="*/ 8017 w 15354"/>
                  <a:gd name="T59" fmla="*/ 8 h 7658"/>
                  <a:gd name="T60" fmla="*/ 8604 w 15354"/>
                  <a:gd name="T61" fmla="*/ 52 h 7658"/>
                  <a:gd name="T62" fmla="*/ 9168 w 15354"/>
                  <a:gd name="T63" fmla="*/ 146 h 7658"/>
                  <a:gd name="T64" fmla="*/ 9682 w 15354"/>
                  <a:gd name="T65" fmla="*/ 261 h 7658"/>
                  <a:gd name="T66" fmla="*/ 10040 w 15354"/>
                  <a:gd name="T67" fmla="*/ 375 h 7658"/>
                  <a:gd name="T68" fmla="*/ 10392 w 15354"/>
                  <a:gd name="T69" fmla="*/ 500 h 7658"/>
                  <a:gd name="T70" fmla="*/ 10738 w 15354"/>
                  <a:gd name="T71" fmla="*/ 637 h 7658"/>
                  <a:gd name="T72" fmla="*/ 11124 w 15354"/>
                  <a:gd name="T73" fmla="*/ 816 h 7658"/>
                  <a:gd name="T74" fmla="*/ 11608 w 15354"/>
                  <a:gd name="T75" fmla="*/ 1086 h 7658"/>
                  <a:gd name="T76" fmla="*/ 12052 w 15354"/>
                  <a:gd name="T77" fmla="*/ 1370 h 7658"/>
                  <a:gd name="T78" fmla="*/ 12388 w 15354"/>
                  <a:gd name="T79" fmla="*/ 1624 h 7658"/>
                  <a:gd name="T80" fmla="*/ 12706 w 15354"/>
                  <a:gd name="T81" fmla="*/ 1890 h 7658"/>
                  <a:gd name="T82" fmla="*/ 13006 w 15354"/>
                  <a:gd name="T83" fmla="*/ 2167 h 7658"/>
                  <a:gd name="T84" fmla="*/ 13290 w 15354"/>
                  <a:gd name="T85" fmla="*/ 2457 h 7658"/>
                  <a:gd name="T86" fmla="*/ 13559 w 15354"/>
                  <a:gd name="T87" fmla="*/ 2762 h 7658"/>
                  <a:gd name="T88" fmla="*/ 13816 w 15354"/>
                  <a:gd name="T89" fmla="*/ 3083 h 7658"/>
                  <a:gd name="T90" fmla="*/ 14060 w 15354"/>
                  <a:gd name="T91" fmla="*/ 3421 h 7658"/>
                  <a:gd name="T92" fmla="*/ 14309 w 15354"/>
                  <a:gd name="T93" fmla="*/ 3812 h 7658"/>
                  <a:gd name="T94" fmla="*/ 14568 w 15354"/>
                  <a:gd name="T95" fmla="*/ 4310 h 7658"/>
                  <a:gd name="T96" fmla="*/ 14712 w 15354"/>
                  <a:gd name="T97" fmla="*/ 4624 h 7658"/>
                  <a:gd name="T98" fmla="*/ 14818 w 15354"/>
                  <a:gd name="T99" fmla="*/ 4880 h 7658"/>
                  <a:gd name="T100" fmla="*/ 14916 w 15354"/>
                  <a:gd name="T101" fmla="*/ 5139 h 7658"/>
                  <a:gd name="T102" fmla="*/ 15006 w 15354"/>
                  <a:gd name="T103" fmla="*/ 5404 h 7658"/>
                  <a:gd name="T104" fmla="*/ 15089 w 15354"/>
                  <a:gd name="T105" fmla="*/ 5675 h 7658"/>
                  <a:gd name="T106" fmla="*/ 15296 w 15354"/>
                  <a:gd name="T107" fmla="*/ 6784 h 7658"/>
                  <a:gd name="T108" fmla="*/ 15341 w 15354"/>
                  <a:gd name="T109" fmla="*/ 7363 h 7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353" h="7658">
                    <a:moveTo>
                      <a:pt x="6903" y="7658"/>
                    </a:moveTo>
                    <a:lnTo>
                      <a:pt x="0" y="7658"/>
                    </a:lnTo>
                    <a:lnTo>
                      <a:pt x="38" y="6876"/>
                    </a:lnTo>
                    <a:lnTo>
                      <a:pt x="50" y="6779"/>
                    </a:lnTo>
                    <a:lnTo>
                      <a:pt x="64" y="6683"/>
                    </a:lnTo>
                    <a:lnTo>
                      <a:pt x="79" y="6589"/>
                    </a:lnTo>
                    <a:lnTo>
                      <a:pt x="93" y="6494"/>
                    </a:lnTo>
                    <a:lnTo>
                      <a:pt x="110" y="6401"/>
                    </a:lnTo>
                    <a:lnTo>
                      <a:pt x="126" y="6308"/>
                    </a:lnTo>
                    <a:lnTo>
                      <a:pt x="144" y="6214"/>
                    </a:lnTo>
                    <a:lnTo>
                      <a:pt x="162" y="6122"/>
                    </a:lnTo>
                    <a:lnTo>
                      <a:pt x="182" y="6030"/>
                    </a:lnTo>
                    <a:lnTo>
                      <a:pt x="202" y="5938"/>
                    </a:lnTo>
                    <a:lnTo>
                      <a:pt x="224" y="5845"/>
                    </a:lnTo>
                    <a:lnTo>
                      <a:pt x="246" y="5753"/>
                    </a:lnTo>
                    <a:lnTo>
                      <a:pt x="269" y="5661"/>
                    </a:lnTo>
                    <a:lnTo>
                      <a:pt x="294" y="5567"/>
                    </a:lnTo>
                    <a:lnTo>
                      <a:pt x="319" y="5475"/>
                    </a:lnTo>
                    <a:lnTo>
                      <a:pt x="346" y="5381"/>
                    </a:lnTo>
                    <a:lnTo>
                      <a:pt x="376" y="5292"/>
                    </a:lnTo>
                    <a:lnTo>
                      <a:pt x="407" y="5203"/>
                    </a:lnTo>
                    <a:lnTo>
                      <a:pt x="439" y="5114"/>
                    </a:lnTo>
                    <a:lnTo>
                      <a:pt x="472" y="5027"/>
                    </a:lnTo>
                    <a:lnTo>
                      <a:pt x="505" y="4940"/>
                    </a:lnTo>
                    <a:lnTo>
                      <a:pt x="539" y="4855"/>
                    </a:lnTo>
                    <a:lnTo>
                      <a:pt x="574" y="4769"/>
                    </a:lnTo>
                    <a:lnTo>
                      <a:pt x="611" y="4684"/>
                    </a:lnTo>
                    <a:lnTo>
                      <a:pt x="647" y="4600"/>
                    </a:lnTo>
                    <a:lnTo>
                      <a:pt x="684" y="4515"/>
                    </a:lnTo>
                    <a:lnTo>
                      <a:pt x="723" y="4431"/>
                    </a:lnTo>
                    <a:lnTo>
                      <a:pt x="761" y="4347"/>
                    </a:lnTo>
                    <a:lnTo>
                      <a:pt x="802" y="4263"/>
                    </a:lnTo>
                    <a:lnTo>
                      <a:pt x="842" y="4178"/>
                    </a:lnTo>
                    <a:lnTo>
                      <a:pt x="884" y="4093"/>
                    </a:lnTo>
                    <a:lnTo>
                      <a:pt x="926" y="4009"/>
                    </a:lnTo>
                    <a:lnTo>
                      <a:pt x="973" y="3928"/>
                    </a:lnTo>
                    <a:lnTo>
                      <a:pt x="1021" y="3847"/>
                    </a:lnTo>
                    <a:lnTo>
                      <a:pt x="1070" y="3768"/>
                    </a:lnTo>
                    <a:lnTo>
                      <a:pt x="1118" y="3690"/>
                    </a:lnTo>
                    <a:lnTo>
                      <a:pt x="1168" y="3612"/>
                    </a:lnTo>
                    <a:lnTo>
                      <a:pt x="1217" y="3536"/>
                    </a:lnTo>
                    <a:lnTo>
                      <a:pt x="1268" y="3459"/>
                    </a:lnTo>
                    <a:lnTo>
                      <a:pt x="1318" y="3383"/>
                    </a:lnTo>
                    <a:lnTo>
                      <a:pt x="1371" y="3308"/>
                    </a:lnTo>
                    <a:lnTo>
                      <a:pt x="1423" y="3232"/>
                    </a:lnTo>
                    <a:lnTo>
                      <a:pt x="1476" y="3158"/>
                    </a:lnTo>
                    <a:lnTo>
                      <a:pt x="1530" y="3083"/>
                    </a:lnTo>
                    <a:lnTo>
                      <a:pt x="1585" y="3009"/>
                    </a:lnTo>
                    <a:lnTo>
                      <a:pt x="1641" y="2935"/>
                    </a:lnTo>
                    <a:lnTo>
                      <a:pt x="1697" y="2861"/>
                    </a:lnTo>
                    <a:lnTo>
                      <a:pt x="1755" y="2786"/>
                    </a:lnTo>
                    <a:lnTo>
                      <a:pt x="1817" y="2716"/>
                    </a:lnTo>
                    <a:lnTo>
                      <a:pt x="1878" y="2647"/>
                    </a:lnTo>
                    <a:lnTo>
                      <a:pt x="1941" y="2578"/>
                    </a:lnTo>
                    <a:lnTo>
                      <a:pt x="2003" y="2511"/>
                    </a:lnTo>
                    <a:lnTo>
                      <a:pt x="2065" y="2444"/>
                    </a:lnTo>
                    <a:lnTo>
                      <a:pt x="2129" y="2377"/>
                    </a:lnTo>
                    <a:lnTo>
                      <a:pt x="2193" y="2312"/>
                    </a:lnTo>
                    <a:lnTo>
                      <a:pt x="2256" y="2247"/>
                    </a:lnTo>
                    <a:lnTo>
                      <a:pt x="2321" y="2183"/>
                    </a:lnTo>
                    <a:lnTo>
                      <a:pt x="2387" y="2120"/>
                    </a:lnTo>
                    <a:lnTo>
                      <a:pt x="2453" y="2056"/>
                    </a:lnTo>
                    <a:lnTo>
                      <a:pt x="2520" y="1993"/>
                    </a:lnTo>
                    <a:lnTo>
                      <a:pt x="2588" y="1932"/>
                    </a:lnTo>
                    <a:lnTo>
                      <a:pt x="2656" y="1869"/>
                    </a:lnTo>
                    <a:lnTo>
                      <a:pt x="2727" y="1808"/>
                    </a:lnTo>
                    <a:lnTo>
                      <a:pt x="2797" y="1746"/>
                    </a:lnTo>
                    <a:lnTo>
                      <a:pt x="2872" y="1689"/>
                    </a:lnTo>
                    <a:lnTo>
                      <a:pt x="2945" y="1632"/>
                    </a:lnTo>
                    <a:lnTo>
                      <a:pt x="3020" y="1577"/>
                    </a:lnTo>
                    <a:lnTo>
                      <a:pt x="3095" y="1522"/>
                    </a:lnTo>
                    <a:lnTo>
                      <a:pt x="3170" y="1467"/>
                    </a:lnTo>
                    <a:lnTo>
                      <a:pt x="3244" y="1415"/>
                    </a:lnTo>
                    <a:lnTo>
                      <a:pt x="3319" y="1362"/>
                    </a:lnTo>
                    <a:lnTo>
                      <a:pt x="3395" y="1310"/>
                    </a:lnTo>
                    <a:lnTo>
                      <a:pt x="3471" y="1260"/>
                    </a:lnTo>
                    <a:lnTo>
                      <a:pt x="3547" y="1209"/>
                    </a:lnTo>
                    <a:lnTo>
                      <a:pt x="3624" y="1160"/>
                    </a:lnTo>
                    <a:lnTo>
                      <a:pt x="3702" y="1110"/>
                    </a:lnTo>
                    <a:lnTo>
                      <a:pt x="3780" y="1062"/>
                    </a:lnTo>
                    <a:lnTo>
                      <a:pt x="3860" y="1014"/>
                    </a:lnTo>
                    <a:lnTo>
                      <a:pt x="3941" y="967"/>
                    </a:lnTo>
                    <a:lnTo>
                      <a:pt x="4021" y="919"/>
                    </a:lnTo>
                    <a:lnTo>
                      <a:pt x="4151" y="856"/>
                    </a:lnTo>
                    <a:lnTo>
                      <a:pt x="4278" y="793"/>
                    </a:lnTo>
                    <a:lnTo>
                      <a:pt x="4407" y="734"/>
                    </a:lnTo>
                    <a:lnTo>
                      <a:pt x="4535" y="677"/>
                    </a:lnTo>
                    <a:lnTo>
                      <a:pt x="4664" y="622"/>
                    </a:lnTo>
                    <a:lnTo>
                      <a:pt x="4792" y="569"/>
                    </a:lnTo>
                    <a:lnTo>
                      <a:pt x="4922" y="517"/>
                    </a:lnTo>
                    <a:lnTo>
                      <a:pt x="5052" y="469"/>
                    </a:lnTo>
                    <a:lnTo>
                      <a:pt x="5117" y="445"/>
                    </a:lnTo>
                    <a:lnTo>
                      <a:pt x="5182" y="422"/>
                    </a:lnTo>
                    <a:lnTo>
                      <a:pt x="5248" y="400"/>
                    </a:lnTo>
                    <a:lnTo>
                      <a:pt x="5314" y="377"/>
                    </a:lnTo>
                    <a:lnTo>
                      <a:pt x="5380" y="356"/>
                    </a:lnTo>
                    <a:lnTo>
                      <a:pt x="5446" y="335"/>
                    </a:lnTo>
                    <a:lnTo>
                      <a:pt x="5513" y="314"/>
                    </a:lnTo>
                    <a:lnTo>
                      <a:pt x="5580" y="294"/>
                    </a:lnTo>
                    <a:lnTo>
                      <a:pt x="5648" y="275"/>
                    </a:lnTo>
                    <a:lnTo>
                      <a:pt x="5715" y="255"/>
                    </a:lnTo>
                    <a:lnTo>
                      <a:pt x="5783" y="236"/>
                    </a:lnTo>
                    <a:lnTo>
                      <a:pt x="5853" y="219"/>
                    </a:lnTo>
                    <a:lnTo>
                      <a:pt x="5921" y="201"/>
                    </a:lnTo>
                    <a:lnTo>
                      <a:pt x="5990" y="183"/>
                    </a:lnTo>
                    <a:lnTo>
                      <a:pt x="6060" y="167"/>
                    </a:lnTo>
                    <a:lnTo>
                      <a:pt x="6131" y="150"/>
                    </a:lnTo>
                    <a:lnTo>
                      <a:pt x="6276" y="125"/>
                    </a:lnTo>
                    <a:lnTo>
                      <a:pt x="6419" y="102"/>
                    </a:lnTo>
                    <a:lnTo>
                      <a:pt x="6561" y="80"/>
                    </a:lnTo>
                    <a:lnTo>
                      <a:pt x="6704" y="61"/>
                    </a:lnTo>
                    <a:lnTo>
                      <a:pt x="6847" y="44"/>
                    </a:lnTo>
                    <a:lnTo>
                      <a:pt x="6990" y="29"/>
                    </a:lnTo>
                    <a:lnTo>
                      <a:pt x="7135" y="15"/>
                    </a:lnTo>
                    <a:lnTo>
                      <a:pt x="7281" y="4"/>
                    </a:lnTo>
                    <a:lnTo>
                      <a:pt x="7430" y="1"/>
                    </a:lnTo>
                    <a:lnTo>
                      <a:pt x="7578" y="0"/>
                    </a:lnTo>
                    <a:lnTo>
                      <a:pt x="7725" y="1"/>
                    </a:lnTo>
                    <a:lnTo>
                      <a:pt x="7871" y="3"/>
                    </a:lnTo>
                    <a:lnTo>
                      <a:pt x="8017" y="8"/>
                    </a:lnTo>
                    <a:lnTo>
                      <a:pt x="8163" y="14"/>
                    </a:lnTo>
                    <a:lnTo>
                      <a:pt x="8312" y="22"/>
                    </a:lnTo>
                    <a:lnTo>
                      <a:pt x="8460" y="32"/>
                    </a:lnTo>
                    <a:lnTo>
                      <a:pt x="8604" y="52"/>
                    </a:lnTo>
                    <a:lnTo>
                      <a:pt x="8746" y="72"/>
                    </a:lnTo>
                    <a:lnTo>
                      <a:pt x="8886" y="96"/>
                    </a:lnTo>
                    <a:lnTo>
                      <a:pt x="9027" y="120"/>
                    </a:lnTo>
                    <a:lnTo>
                      <a:pt x="9168" y="146"/>
                    </a:lnTo>
                    <a:lnTo>
                      <a:pt x="9307" y="174"/>
                    </a:lnTo>
                    <a:lnTo>
                      <a:pt x="9448" y="203"/>
                    </a:lnTo>
                    <a:lnTo>
                      <a:pt x="9590" y="235"/>
                    </a:lnTo>
                    <a:lnTo>
                      <a:pt x="9682" y="261"/>
                    </a:lnTo>
                    <a:lnTo>
                      <a:pt x="9772" y="289"/>
                    </a:lnTo>
                    <a:lnTo>
                      <a:pt x="9862" y="316"/>
                    </a:lnTo>
                    <a:lnTo>
                      <a:pt x="9952" y="346"/>
                    </a:lnTo>
                    <a:lnTo>
                      <a:pt x="10040" y="375"/>
                    </a:lnTo>
                    <a:lnTo>
                      <a:pt x="10129" y="405"/>
                    </a:lnTo>
                    <a:lnTo>
                      <a:pt x="10217" y="436"/>
                    </a:lnTo>
                    <a:lnTo>
                      <a:pt x="10304" y="467"/>
                    </a:lnTo>
                    <a:lnTo>
                      <a:pt x="10392" y="500"/>
                    </a:lnTo>
                    <a:lnTo>
                      <a:pt x="10478" y="533"/>
                    </a:lnTo>
                    <a:lnTo>
                      <a:pt x="10565" y="567"/>
                    </a:lnTo>
                    <a:lnTo>
                      <a:pt x="10651" y="602"/>
                    </a:lnTo>
                    <a:lnTo>
                      <a:pt x="10738" y="637"/>
                    </a:lnTo>
                    <a:lnTo>
                      <a:pt x="10825" y="674"/>
                    </a:lnTo>
                    <a:lnTo>
                      <a:pt x="10912" y="713"/>
                    </a:lnTo>
                    <a:lnTo>
                      <a:pt x="10999" y="751"/>
                    </a:lnTo>
                    <a:lnTo>
                      <a:pt x="11124" y="816"/>
                    </a:lnTo>
                    <a:lnTo>
                      <a:pt x="11248" y="881"/>
                    </a:lnTo>
                    <a:lnTo>
                      <a:pt x="11369" y="948"/>
                    </a:lnTo>
                    <a:lnTo>
                      <a:pt x="11489" y="1016"/>
                    </a:lnTo>
                    <a:lnTo>
                      <a:pt x="11608" y="1086"/>
                    </a:lnTo>
                    <a:lnTo>
                      <a:pt x="11727" y="1158"/>
                    </a:lnTo>
                    <a:lnTo>
                      <a:pt x="11845" y="1231"/>
                    </a:lnTo>
                    <a:lnTo>
                      <a:pt x="11964" y="1307"/>
                    </a:lnTo>
                    <a:lnTo>
                      <a:pt x="12052" y="1370"/>
                    </a:lnTo>
                    <a:lnTo>
                      <a:pt x="12138" y="1432"/>
                    </a:lnTo>
                    <a:lnTo>
                      <a:pt x="12222" y="1496"/>
                    </a:lnTo>
                    <a:lnTo>
                      <a:pt x="12306" y="1560"/>
                    </a:lnTo>
                    <a:lnTo>
                      <a:pt x="12388" y="1624"/>
                    </a:lnTo>
                    <a:lnTo>
                      <a:pt x="12469" y="1690"/>
                    </a:lnTo>
                    <a:lnTo>
                      <a:pt x="12550" y="1756"/>
                    </a:lnTo>
                    <a:lnTo>
                      <a:pt x="12628" y="1823"/>
                    </a:lnTo>
                    <a:lnTo>
                      <a:pt x="12706" y="1890"/>
                    </a:lnTo>
                    <a:lnTo>
                      <a:pt x="12782" y="1958"/>
                    </a:lnTo>
                    <a:lnTo>
                      <a:pt x="12858" y="2028"/>
                    </a:lnTo>
                    <a:lnTo>
                      <a:pt x="12932" y="2097"/>
                    </a:lnTo>
                    <a:lnTo>
                      <a:pt x="13006" y="2167"/>
                    </a:lnTo>
                    <a:lnTo>
                      <a:pt x="13078" y="2238"/>
                    </a:lnTo>
                    <a:lnTo>
                      <a:pt x="13149" y="2311"/>
                    </a:lnTo>
                    <a:lnTo>
                      <a:pt x="13220" y="2383"/>
                    </a:lnTo>
                    <a:lnTo>
                      <a:pt x="13290" y="2457"/>
                    </a:lnTo>
                    <a:lnTo>
                      <a:pt x="13358" y="2533"/>
                    </a:lnTo>
                    <a:lnTo>
                      <a:pt x="13426" y="2607"/>
                    </a:lnTo>
                    <a:lnTo>
                      <a:pt x="13493" y="2684"/>
                    </a:lnTo>
                    <a:lnTo>
                      <a:pt x="13559" y="2762"/>
                    </a:lnTo>
                    <a:lnTo>
                      <a:pt x="13625" y="2841"/>
                    </a:lnTo>
                    <a:lnTo>
                      <a:pt x="13689" y="2920"/>
                    </a:lnTo>
                    <a:lnTo>
                      <a:pt x="13753" y="3002"/>
                    </a:lnTo>
                    <a:lnTo>
                      <a:pt x="13816" y="3083"/>
                    </a:lnTo>
                    <a:lnTo>
                      <a:pt x="13878" y="3166"/>
                    </a:lnTo>
                    <a:lnTo>
                      <a:pt x="13939" y="3250"/>
                    </a:lnTo>
                    <a:lnTo>
                      <a:pt x="14001" y="3336"/>
                    </a:lnTo>
                    <a:lnTo>
                      <a:pt x="14060" y="3421"/>
                    </a:lnTo>
                    <a:lnTo>
                      <a:pt x="14121" y="3509"/>
                    </a:lnTo>
                    <a:lnTo>
                      <a:pt x="14179" y="3598"/>
                    </a:lnTo>
                    <a:lnTo>
                      <a:pt x="14238" y="3688"/>
                    </a:lnTo>
                    <a:lnTo>
                      <a:pt x="14309" y="3812"/>
                    </a:lnTo>
                    <a:lnTo>
                      <a:pt x="14377" y="3936"/>
                    </a:lnTo>
                    <a:lnTo>
                      <a:pt x="14443" y="4061"/>
                    </a:lnTo>
                    <a:lnTo>
                      <a:pt x="14506" y="4186"/>
                    </a:lnTo>
                    <a:lnTo>
                      <a:pt x="14568" y="4310"/>
                    </a:lnTo>
                    <a:lnTo>
                      <a:pt x="14627" y="4435"/>
                    </a:lnTo>
                    <a:lnTo>
                      <a:pt x="14656" y="4499"/>
                    </a:lnTo>
                    <a:lnTo>
                      <a:pt x="14684" y="4561"/>
                    </a:lnTo>
                    <a:lnTo>
                      <a:pt x="14712" y="4624"/>
                    </a:lnTo>
                    <a:lnTo>
                      <a:pt x="14739" y="4688"/>
                    </a:lnTo>
                    <a:lnTo>
                      <a:pt x="14767" y="4751"/>
                    </a:lnTo>
                    <a:lnTo>
                      <a:pt x="14792" y="4815"/>
                    </a:lnTo>
                    <a:lnTo>
                      <a:pt x="14818" y="4880"/>
                    </a:lnTo>
                    <a:lnTo>
                      <a:pt x="14844" y="4944"/>
                    </a:lnTo>
                    <a:lnTo>
                      <a:pt x="14868" y="5008"/>
                    </a:lnTo>
                    <a:lnTo>
                      <a:pt x="14892" y="5073"/>
                    </a:lnTo>
                    <a:lnTo>
                      <a:pt x="14916" y="5139"/>
                    </a:lnTo>
                    <a:lnTo>
                      <a:pt x="14939" y="5204"/>
                    </a:lnTo>
                    <a:lnTo>
                      <a:pt x="14962" y="5271"/>
                    </a:lnTo>
                    <a:lnTo>
                      <a:pt x="14984" y="5337"/>
                    </a:lnTo>
                    <a:lnTo>
                      <a:pt x="15006" y="5404"/>
                    </a:lnTo>
                    <a:lnTo>
                      <a:pt x="15027" y="5471"/>
                    </a:lnTo>
                    <a:lnTo>
                      <a:pt x="15048" y="5539"/>
                    </a:lnTo>
                    <a:lnTo>
                      <a:pt x="15069" y="5607"/>
                    </a:lnTo>
                    <a:lnTo>
                      <a:pt x="15089" y="5675"/>
                    </a:lnTo>
                    <a:lnTo>
                      <a:pt x="15109" y="5744"/>
                    </a:lnTo>
                    <a:lnTo>
                      <a:pt x="15262" y="6491"/>
                    </a:lnTo>
                    <a:lnTo>
                      <a:pt x="15280" y="6638"/>
                    </a:lnTo>
                    <a:lnTo>
                      <a:pt x="15296" y="6784"/>
                    </a:lnTo>
                    <a:lnTo>
                      <a:pt x="15311" y="6929"/>
                    </a:lnTo>
                    <a:lnTo>
                      <a:pt x="15323" y="7073"/>
                    </a:lnTo>
                    <a:lnTo>
                      <a:pt x="15334" y="7218"/>
                    </a:lnTo>
                    <a:lnTo>
                      <a:pt x="15341" y="7363"/>
                    </a:lnTo>
                    <a:lnTo>
                      <a:pt x="15349" y="7510"/>
                    </a:lnTo>
                    <a:lnTo>
                      <a:pt x="15354" y="7658"/>
                    </a:lnTo>
                    <a:lnTo>
                      <a:pt x="8362" y="7658"/>
                    </a:lnTo>
                  </a:path>
                </a:pathLst>
              </a:cu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" name="Line 130"/>
              <p:cNvSpPr>
                <a:spLocks noChangeShapeType="1"/>
              </p:cNvSpPr>
              <p:nvPr/>
            </p:nvSpPr>
            <p:spPr bwMode="auto">
              <a:xfrm flipV="1">
                <a:off x="4765" y="2739"/>
                <a:ext cx="274" cy="4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" name="Line 131"/>
              <p:cNvSpPr>
                <a:spLocks noChangeShapeType="1"/>
              </p:cNvSpPr>
              <p:nvPr/>
            </p:nvSpPr>
            <p:spPr bwMode="auto">
              <a:xfrm flipV="1">
                <a:off x="4772" y="2778"/>
                <a:ext cx="274" cy="4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" name="Line 132"/>
              <p:cNvSpPr>
                <a:spLocks noChangeShapeType="1"/>
              </p:cNvSpPr>
              <p:nvPr/>
            </p:nvSpPr>
            <p:spPr bwMode="auto">
              <a:xfrm flipV="1">
                <a:off x="4777" y="2814"/>
                <a:ext cx="274" cy="3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" name="Line 133"/>
              <p:cNvSpPr>
                <a:spLocks noChangeShapeType="1"/>
              </p:cNvSpPr>
              <p:nvPr/>
            </p:nvSpPr>
            <p:spPr bwMode="auto">
              <a:xfrm flipV="1">
                <a:off x="4781" y="2853"/>
                <a:ext cx="273" cy="34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" name="Line 134"/>
              <p:cNvSpPr>
                <a:spLocks noChangeShapeType="1"/>
              </p:cNvSpPr>
              <p:nvPr/>
            </p:nvSpPr>
            <p:spPr bwMode="auto">
              <a:xfrm flipV="1">
                <a:off x="4784" y="2889"/>
                <a:ext cx="274" cy="2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" name="Line 135"/>
              <p:cNvSpPr>
                <a:spLocks noChangeShapeType="1"/>
              </p:cNvSpPr>
              <p:nvPr/>
            </p:nvSpPr>
            <p:spPr bwMode="auto">
              <a:xfrm flipV="1">
                <a:off x="4787" y="2929"/>
                <a:ext cx="271" cy="2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" name="Line 136"/>
              <p:cNvSpPr>
                <a:spLocks noChangeShapeType="1"/>
              </p:cNvSpPr>
              <p:nvPr/>
            </p:nvSpPr>
            <p:spPr bwMode="auto">
              <a:xfrm flipV="1">
                <a:off x="4792" y="2966"/>
                <a:ext cx="266" cy="2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" name="Line 137"/>
              <p:cNvSpPr>
                <a:spLocks noChangeShapeType="1"/>
              </p:cNvSpPr>
              <p:nvPr/>
            </p:nvSpPr>
            <p:spPr bwMode="auto">
              <a:xfrm flipV="1">
                <a:off x="4795" y="3006"/>
                <a:ext cx="273" cy="1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" name="Line 138"/>
              <p:cNvSpPr>
                <a:spLocks noChangeShapeType="1"/>
              </p:cNvSpPr>
              <p:nvPr/>
            </p:nvSpPr>
            <p:spPr bwMode="auto">
              <a:xfrm flipV="1">
                <a:off x="4795" y="3044"/>
                <a:ext cx="275" cy="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" name="Line 139"/>
              <p:cNvSpPr>
                <a:spLocks noChangeShapeType="1"/>
              </p:cNvSpPr>
              <p:nvPr/>
            </p:nvSpPr>
            <p:spPr bwMode="auto">
              <a:xfrm flipV="1">
                <a:off x="4795" y="3083"/>
                <a:ext cx="278" cy="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" name="Line 140"/>
              <p:cNvSpPr>
                <a:spLocks noChangeShapeType="1"/>
              </p:cNvSpPr>
              <p:nvPr/>
            </p:nvSpPr>
            <p:spPr bwMode="auto">
              <a:xfrm flipV="1">
                <a:off x="4796" y="3118"/>
                <a:ext cx="276" cy="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" name="Line 141"/>
              <p:cNvSpPr>
                <a:spLocks noChangeShapeType="1"/>
              </p:cNvSpPr>
              <p:nvPr/>
            </p:nvSpPr>
            <p:spPr bwMode="auto">
              <a:xfrm flipV="1">
                <a:off x="4680" y="2368"/>
                <a:ext cx="262" cy="94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" name="Line 142"/>
              <p:cNvSpPr>
                <a:spLocks noChangeShapeType="1"/>
              </p:cNvSpPr>
              <p:nvPr/>
            </p:nvSpPr>
            <p:spPr bwMode="auto">
              <a:xfrm flipV="1">
                <a:off x="4693" y="2404"/>
                <a:ext cx="263" cy="8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" name="Line 143"/>
              <p:cNvSpPr>
                <a:spLocks noChangeShapeType="1"/>
              </p:cNvSpPr>
              <p:nvPr/>
            </p:nvSpPr>
            <p:spPr bwMode="auto">
              <a:xfrm flipV="1">
                <a:off x="4703" y="2438"/>
                <a:ext cx="263" cy="8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" name="Line 144"/>
              <p:cNvSpPr>
                <a:spLocks noChangeShapeType="1"/>
              </p:cNvSpPr>
              <p:nvPr/>
            </p:nvSpPr>
            <p:spPr bwMode="auto">
              <a:xfrm flipV="1">
                <a:off x="4714" y="2477"/>
                <a:ext cx="262" cy="8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" name="Line 145"/>
              <p:cNvSpPr>
                <a:spLocks noChangeShapeType="1"/>
              </p:cNvSpPr>
              <p:nvPr/>
            </p:nvSpPr>
            <p:spPr bwMode="auto">
              <a:xfrm flipV="1">
                <a:off x="4722" y="2511"/>
                <a:ext cx="265" cy="7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" name="Line 146"/>
              <p:cNvSpPr>
                <a:spLocks noChangeShapeType="1"/>
              </p:cNvSpPr>
              <p:nvPr/>
            </p:nvSpPr>
            <p:spPr bwMode="auto">
              <a:xfrm flipV="1">
                <a:off x="4731" y="2551"/>
                <a:ext cx="263" cy="6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8" name="Line 147"/>
              <p:cNvSpPr>
                <a:spLocks noChangeShapeType="1"/>
              </p:cNvSpPr>
              <p:nvPr/>
            </p:nvSpPr>
            <p:spPr bwMode="auto">
              <a:xfrm flipV="1">
                <a:off x="4741" y="2587"/>
                <a:ext cx="259" cy="6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9" name="Line 148"/>
              <p:cNvSpPr>
                <a:spLocks noChangeShapeType="1"/>
              </p:cNvSpPr>
              <p:nvPr/>
            </p:nvSpPr>
            <p:spPr bwMode="auto">
              <a:xfrm flipV="1">
                <a:off x="4750" y="2625"/>
                <a:ext cx="267" cy="6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0" name="Line 149"/>
              <p:cNvSpPr>
                <a:spLocks noChangeShapeType="1"/>
              </p:cNvSpPr>
              <p:nvPr/>
            </p:nvSpPr>
            <p:spPr bwMode="auto">
              <a:xfrm flipV="1">
                <a:off x="4756" y="2662"/>
                <a:ext cx="269" cy="5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1" name="Line 150"/>
              <p:cNvSpPr>
                <a:spLocks noChangeShapeType="1"/>
              </p:cNvSpPr>
              <p:nvPr/>
            </p:nvSpPr>
            <p:spPr bwMode="auto">
              <a:xfrm flipV="1">
                <a:off x="4761" y="2700"/>
                <a:ext cx="274" cy="5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2" name="Line 151"/>
              <p:cNvSpPr>
                <a:spLocks noChangeShapeType="1"/>
              </p:cNvSpPr>
              <p:nvPr/>
            </p:nvSpPr>
            <p:spPr bwMode="auto">
              <a:xfrm flipV="1">
                <a:off x="4769" y="2735"/>
                <a:ext cx="271" cy="4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3" name="Line 152"/>
              <p:cNvSpPr>
                <a:spLocks noChangeShapeType="1"/>
              </p:cNvSpPr>
              <p:nvPr/>
            </p:nvSpPr>
            <p:spPr bwMode="auto">
              <a:xfrm flipV="1">
                <a:off x="4537" y="2024"/>
                <a:ext cx="241" cy="13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4" name="Line 153"/>
              <p:cNvSpPr>
                <a:spLocks noChangeShapeType="1"/>
              </p:cNvSpPr>
              <p:nvPr/>
            </p:nvSpPr>
            <p:spPr bwMode="auto">
              <a:xfrm flipV="1">
                <a:off x="4555" y="2057"/>
                <a:ext cx="244" cy="13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5" name="Line 154"/>
              <p:cNvSpPr>
                <a:spLocks noChangeShapeType="1"/>
              </p:cNvSpPr>
              <p:nvPr/>
            </p:nvSpPr>
            <p:spPr bwMode="auto">
              <a:xfrm flipV="1">
                <a:off x="4571" y="2089"/>
                <a:ext cx="244" cy="13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6" name="Line 155"/>
              <p:cNvSpPr>
                <a:spLocks noChangeShapeType="1"/>
              </p:cNvSpPr>
              <p:nvPr/>
            </p:nvSpPr>
            <p:spPr bwMode="auto">
              <a:xfrm flipV="1">
                <a:off x="4587" y="2126"/>
                <a:ext cx="244" cy="125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" name="Line 156"/>
              <p:cNvSpPr>
                <a:spLocks noChangeShapeType="1"/>
              </p:cNvSpPr>
              <p:nvPr/>
            </p:nvSpPr>
            <p:spPr bwMode="auto">
              <a:xfrm flipV="1">
                <a:off x="4600" y="2158"/>
                <a:ext cx="248" cy="12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" name="Line 157"/>
              <p:cNvSpPr>
                <a:spLocks noChangeShapeType="1"/>
              </p:cNvSpPr>
              <p:nvPr/>
            </p:nvSpPr>
            <p:spPr bwMode="auto">
              <a:xfrm flipV="1">
                <a:off x="4614" y="2195"/>
                <a:ext cx="247" cy="114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9" name="Line 158"/>
              <p:cNvSpPr>
                <a:spLocks noChangeShapeType="1"/>
              </p:cNvSpPr>
              <p:nvPr/>
            </p:nvSpPr>
            <p:spPr bwMode="auto">
              <a:xfrm flipV="1">
                <a:off x="4631" y="2230"/>
                <a:ext cx="243" cy="11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0" name="Line 159"/>
              <p:cNvSpPr>
                <a:spLocks noChangeShapeType="1"/>
              </p:cNvSpPr>
              <p:nvPr/>
            </p:nvSpPr>
            <p:spPr bwMode="auto">
              <a:xfrm flipV="1">
                <a:off x="4645" y="2264"/>
                <a:ext cx="253" cy="10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1" name="Line 160"/>
              <p:cNvSpPr>
                <a:spLocks noChangeShapeType="1"/>
              </p:cNvSpPr>
              <p:nvPr/>
            </p:nvSpPr>
            <p:spPr bwMode="auto">
              <a:xfrm flipV="1">
                <a:off x="4656" y="2299"/>
                <a:ext cx="256" cy="10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2" name="Line 161"/>
              <p:cNvSpPr>
                <a:spLocks noChangeShapeType="1"/>
              </p:cNvSpPr>
              <p:nvPr/>
            </p:nvSpPr>
            <p:spPr bwMode="auto">
              <a:xfrm flipV="1">
                <a:off x="4667" y="2335"/>
                <a:ext cx="261" cy="9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3" name="Line 162"/>
              <p:cNvSpPr>
                <a:spLocks noChangeShapeType="1"/>
              </p:cNvSpPr>
              <p:nvPr/>
            </p:nvSpPr>
            <p:spPr bwMode="auto">
              <a:xfrm flipV="1">
                <a:off x="4680" y="2368"/>
                <a:ext cx="259" cy="9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4" name="Line 163"/>
              <p:cNvSpPr>
                <a:spLocks noChangeShapeType="1"/>
              </p:cNvSpPr>
              <p:nvPr/>
            </p:nvSpPr>
            <p:spPr bwMode="auto">
              <a:xfrm flipV="1">
                <a:off x="4347" y="1710"/>
                <a:ext cx="213" cy="17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5" name="Line 164"/>
              <p:cNvSpPr>
                <a:spLocks noChangeShapeType="1"/>
              </p:cNvSpPr>
              <p:nvPr/>
            </p:nvSpPr>
            <p:spPr bwMode="auto">
              <a:xfrm flipV="1">
                <a:off x="4369" y="1740"/>
                <a:ext cx="217" cy="17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6" name="Line 165"/>
              <p:cNvSpPr>
                <a:spLocks noChangeShapeType="1"/>
              </p:cNvSpPr>
              <p:nvPr/>
            </p:nvSpPr>
            <p:spPr bwMode="auto">
              <a:xfrm flipV="1">
                <a:off x="4390" y="1768"/>
                <a:ext cx="218" cy="17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" name="Line 166"/>
              <p:cNvSpPr>
                <a:spLocks noChangeShapeType="1"/>
              </p:cNvSpPr>
              <p:nvPr/>
            </p:nvSpPr>
            <p:spPr bwMode="auto">
              <a:xfrm flipV="1">
                <a:off x="4411" y="1801"/>
                <a:ext cx="219" cy="16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" name="Line 167"/>
              <p:cNvSpPr>
                <a:spLocks noChangeShapeType="1"/>
              </p:cNvSpPr>
              <p:nvPr/>
            </p:nvSpPr>
            <p:spPr bwMode="auto">
              <a:xfrm flipV="1">
                <a:off x="4429" y="1830"/>
                <a:ext cx="223" cy="16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" name="Line 168"/>
              <p:cNvSpPr>
                <a:spLocks noChangeShapeType="1"/>
              </p:cNvSpPr>
              <p:nvPr/>
            </p:nvSpPr>
            <p:spPr bwMode="auto">
              <a:xfrm flipV="1">
                <a:off x="4448" y="1865"/>
                <a:ext cx="224" cy="154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" name="Line 169"/>
              <p:cNvSpPr>
                <a:spLocks noChangeShapeType="1"/>
              </p:cNvSpPr>
              <p:nvPr/>
            </p:nvSpPr>
            <p:spPr bwMode="auto">
              <a:xfrm flipV="1">
                <a:off x="4470" y="1897"/>
                <a:ext cx="220" cy="15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" name="Line 170"/>
              <p:cNvSpPr>
                <a:spLocks noChangeShapeType="1"/>
              </p:cNvSpPr>
              <p:nvPr/>
            </p:nvSpPr>
            <p:spPr bwMode="auto">
              <a:xfrm flipV="1">
                <a:off x="4489" y="1926"/>
                <a:ext cx="230" cy="14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" name="Line 171"/>
              <p:cNvSpPr>
                <a:spLocks noChangeShapeType="1"/>
              </p:cNvSpPr>
              <p:nvPr/>
            </p:nvSpPr>
            <p:spPr bwMode="auto">
              <a:xfrm flipV="1">
                <a:off x="4506" y="1959"/>
                <a:ext cx="234" cy="145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" name="Line 172"/>
              <p:cNvSpPr>
                <a:spLocks noChangeShapeType="1"/>
              </p:cNvSpPr>
              <p:nvPr/>
            </p:nvSpPr>
            <p:spPr bwMode="auto">
              <a:xfrm flipV="1">
                <a:off x="4521" y="1991"/>
                <a:ext cx="241" cy="14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" name="Line 173"/>
              <p:cNvSpPr>
                <a:spLocks noChangeShapeType="1"/>
              </p:cNvSpPr>
              <p:nvPr/>
            </p:nvSpPr>
            <p:spPr bwMode="auto">
              <a:xfrm flipV="1">
                <a:off x="4540" y="2022"/>
                <a:ext cx="238" cy="13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" name="Line 174"/>
              <p:cNvSpPr>
                <a:spLocks noChangeShapeType="1"/>
              </p:cNvSpPr>
              <p:nvPr/>
            </p:nvSpPr>
            <p:spPr bwMode="auto">
              <a:xfrm flipV="1">
                <a:off x="4112" y="1437"/>
                <a:ext cx="180" cy="21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" name="Line 175"/>
              <p:cNvSpPr>
                <a:spLocks noChangeShapeType="1"/>
              </p:cNvSpPr>
              <p:nvPr/>
            </p:nvSpPr>
            <p:spPr bwMode="auto">
              <a:xfrm flipV="1">
                <a:off x="4139" y="1462"/>
                <a:ext cx="183" cy="20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" name="Line 176"/>
              <p:cNvSpPr>
                <a:spLocks noChangeShapeType="1"/>
              </p:cNvSpPr>
              <p:nvPr/>
            </p:nvSpPr>
            <p:spPr bwMode="auto">
              <a:xfrm flipV="1">
                <a:off x="4164" y="1486"/>
                <a:ext cx="184" cy="20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" name="Line 177"/>
              <p:cNvSpPr>
                <a:spLocks noChangeShapeType="1"/>
              </p:cNvSpPr>
              <p:nvPr/>
            </p:nvSpPr>
            <p:spPr bwMode="auto">
              <a:xfrm flipV="1">
                <a:off x="4189" y="1515"/>
                <a:ext cx="187" cy="20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" name="Line 178"/>
              <p:cNvSpPr>
                <a:spLocks noChangeShapeType="1"/>
              </p:cNvSpPr>
              <p:nvPr/>
            </p:nvSpPr>
            <p:spPr bwMode="auto">
              <a:xfrm flipV="1">
                <a:off x="4212" y="1539"/>
                <a:ext cx="191" cy="19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" name="Line 179"/>
              <p:cNvSpPr>
                <a:spLocks noChangeShapeType="1"/>
              </p:cNvSpPr>
              <p:nvPr/>
            </p:nvSpPr>
            <p:spPr bwMode="auto">
              <a:xfrm flipV="1">
                <a:off x="4235" y="1570"/>
                <a:ext cx="193" cy="19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" name="Line 180"/>
              <p:cNvSpPr>
                <a:spLocks noChangeShapeType="1"/>
              </p:cNvSpPr>
              <p:nvPr/>
            </p:nvSpPr>
            <p:spPr bwMode="auto">
              <a:xfrm flipV="1">
                <a:off x="4261" y="1598"/>
                <a:ext cx="191" cy="18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" name="Line 181"/>
              <p:cNvSpPr>
                <a:spLocks noChangeShapeType="1"/>
              </p:cNvSpPr>
              <p:nvPr/>
            </p:nvSpPr>
            <p:spPr bwMode="auto">
              <a:xfrm flipV="1">
                <a:off x="4285" y="1622"/>
                <a:ext cx="201" cy="18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" name="Line 182"/>
              <p:cNvSpPr>
                <a:spLocks noChangeShapeType="1"/>
              </p:cNvSpPr>
              <p:nvPr/>
            </p:nvSpPr>
            <p:spPr bwMode="auto">
              <a:xfrm flipV="1">
                <a:off x="4306" y="1651"/>
                <a:ext cx="206" cy="18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" name="Line 183"/>
              <p:cNvSpPr>
                <a:spLocks noChangeShapeType="1"/>
              </p:cNvSpPr>
              <p:nvPr/>
            </p:nvSpPr>
            <p:spPr bwMode="auto">
              <a:xfrm flipV="1">
                <a:off x="4326" y="1678"/>
                <a:ext cx="213" cy="18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" name="Line 184"/>
              <p:cNvSpPr>
                <a:spLocks noChangeShapeType="1"/>
              </p:cNvSpPr>
              <p:nvPr/>
            </p:nvSpPr>
            <p:spPr bwMode="auto">
              <a:xfrm flipV="1">
                <a:off x="4350" y="1706"/>
                <a:ext cx="210" cy="17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" name="Line 185"/>
              <p:cNvSpPr>
                <a:spLocks noChangeShapeType="1"/>
              </p:cNvSpPr>
              <p:nvPr/>
            </p:nvSpPr>
            <p:spPr bwMode="auto">
              <a:xfrm flipV="1">
                <a:off x="3837" y="1216"/>
                <a:ext cx="140" cy="24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" name="Line 186"/>
              <p:cNvSpPr>
                <a:spLocks noChangeShapeType="1"/>
              </p:cNvSpPr>
              <p:nvPr/>
            </p:nvSpPr>
            <p:spPr bwMode="auto">
              <a:xfrm flipV="1">
                <a:off x="3866" y="1235"/>
                <a:ext cx="145" cy="23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" name="Line 187"/>
              <p:cNvSpPr>
                <a:spLocks noChangeShapeType="1"/>
              </p:cNvSpPr>
              <p:nvPr/>
            </p:nvSpPr>
            <p:spPr bwMode="auto">
              <a:xfrm flipV="1">
                <a:off x="3896" y="1254"/>
                <a:ext cx="145" cy="23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" name="Line 188"/>
              <p:cNvSpPr>
                <a:spLocks noChangeShapeType="1"/>
              </p:cNvSpPr>
              <p:nvPr/>
            </p:nvSpPr>
            <p:spPr bwMode="auto">
              <a:xfrm flipV="1">
                <a:off x="3924" y="1278"/>
                <a:ext cx="150" cy="23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" name="Line 189"/>
              <p:cNvSpPr>
                <a:spLocks noChangeShapeType="1"/>
              </p:cNvSpPr>
              <p:nvPr/>
            </p:nvSpPr>
            <p:spPr bwMode="auto">
              <a:xfrm flipV="1">
                <a:off x="3950" y="1297"/>
                <a:ext cx="154" cy="22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" name="Line 190"/>
              <p:cNvSpPr>
                <a:spLocks noChangeShapeType="1"/>
              </p:cNvSpPr>
              <p:nvPr/>
            </p:nvSpPr>
            <p:spPr bwMode="auto">
              <a:xfrm flipV="1">
                <a:off x="3977" y="1323"/>
                <a:ext cx="157" cy="22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" name="Line 191"/>
              <p:cNvSpPr>
                <a:spLocks noChangeShapeType="1"/>
              </p:cNvSpPr>
              <p:nvPr/>
            </p:nvSpPr>
            <p:spPr bwMode="auto">
              <a:xfrm flipV="1">
                <a:off x="4007" y="1347"/>
                <a:ext cx="156" cy="21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" name="Line 192"/>
              <p:cNvSpPr>
                <a:spLocks noChangeShapeType="1"/>
              </p:cNvSpPr>
              <p:nvPr/>
            </p:nvSpPr>
            <p:spPr bwMode="auto">
              <a:xfrm flipV="1">
                <a:off x="4034" y="1364"/>
                <a:ext cx="166" cy="21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" name="Line 193"/>
              <p:cNvSpPr>
                <a:spLocks noChangeShapeType="1"/>
              </p:cNvSpPr>
              <p:nvPr/>
            </p:nvSpPr>
            <p:spPr bwMode="auto">
              <a:xfrm flipV="1">
                <a:off x="4060" y="1388"/>
                <a:ext cx="170" cy="21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" name="Line 194"/>
              <p:cNvSpPr>
                <a:spLocks noChangeShapeType="1"/>
              </p:cNvSpPr>
              <p:nvPr/>
            </p:nvSpPr>
            <p:spPr bwMode="auto">
              <a:xfrm flipV="1">
                <a:off x="4084" y="1410"/>
                <a:ext cx="178" cy="215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" name="Line 195"/>
              <p:cNvSpPr>
                <a:spLocks noChangeShapeType="1"/>
              </p:cNvSpPr>
              <p:nvPr/>
            </p:nvSpPr>
            <p:spPr bwMode="auto">
              <a:xfrm flipV="1">
                <a:off x="4112" y="1435"/>
                <a:ext cx="176" cy="21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" name="Line 196"/>
              <p:cNvSpPr>
                <a:spLocks noChangeShapeType="1"/>
              </p:cNvSpPr>
              <p:nvPr/>
            </p:nvSpPr>
            <p:spPr bwMode="auto">
              <a:xfrm flipV="1">
                <a:off x="3532" y="1054"/>
                <a:ext cx="97" cy="26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" name="Line 197"/>
              <p:cNvSpPr>
                <a:spLocks noChangeShapeType="1"/>
              </p:cNvSpPr>
              <p:nvPr/>
            </p:nvSpPr>
            <p:spPr bwMode="auto">
              <a:xfrm flipV="1">
                <a:off x="3564" y="1067"/>
                <a:ext cx="101" cy="25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" name="Line 198"/>
              <p:cNvSpPr>
                <a:spLocks noChangeShapeType="1"/>
              </p:cNvSpPr>
              <p:nvPr/>
            </p:nvSpPr>
            <p:spPr bwMode="auto">
              <a:xfrm flipV="1">
                <a:off x="3596" y="1081"/>
                <a:ext cx="103" cy="25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" name="Line 199"/>
              <p:cNvSpPr>
                <a:spLocks noChangeShapeType="1"/>
              </p:cNvSpPr>
              <p:nvPr/>
            </p:nvSpPr>
            <p:spPr bwMode="auto">
              <a:xfrm flipV="1">
                <a:off x="3628" y="1098"/>
                <a:ext cx="107" cy="25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" name="Line 200"/>
              <p:cNvSpPr>
                <a:spLocks noChangeShapeType="1"/>
              </p:cNvSpPr>
              <p:nvPr/>
            </p:nvSpPr>
            <p:spPr bwMode="auto">
              <a:xfrm flipV="1">
                <a:off x="3656" y="1112"/>
                <a:ext cx="112" cy="25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" name="Line 201"/>
              <p:cNvSpPr>
                <a:spLocks noChangeShapeType="1"/>
              </p:cNvSpPr>
              <p:nvPr/>
            </p:nvSpPr>
            <p:spPr bwMode="auto">
              <a:xfrm flipV="1">
                <a:off x="3686" y="1132"/>
                <a:ext cx="116" cy="24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" name="Line 202"/>
              <p:cNvSpPr>
                <a:spLocks noChangeShapeType="1"/>
              </p:cNvSpPr>
              <p:nvPr/>
            </p:nvSpPr>
            <p:spPr bwMode="auto">
              <a:xfrm flipV="1">
                <a:off x="3719" y="1151"/>
                <a:ext cx="115" cy="24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" name="Line 203"/>
              <p:cNvSpPr>
                <a:spLocks noChangeShapeType="1"/>
              </p:cNvSpPr>
              <p:nvPr/>
            </p:nvSpPr>
            <p:spPr bwMode="auto">
              <a:xfrm flipV="1">
                <a:off x="3749" y="1162"/>
                <a:ext cx="125" cy="244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" name="Line 204"/>
              <p:cNvSpPr>
                <a:spLocks noChangeShapeType="1"/>
              </p:cNvSpPr>
              <p:nvPr/>
            </p:nvSpPr>
            <p:spPr bwMode="auto">
              <a:xfrm flipV="1">
                <a:off x="3778" y="1180"/>
                <a:ext cx="130" cy="24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" name="Line 205"/>
              <p:cNvSpPr>
                <a:spLocks noChangeShapeType="1"/>
              </p:cNvSpPr>
              <p:nvPr/>
            </p:nvSpPr>
            <p:spPr bwMode="auto">
              <a:xfrm flipV="1">
                <a:off x="3805" y="1196"/>
                <a:ext cx="138" cy="24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" name="Line 206"/>
              <p:cNvSpPr>
                <a:spLocks noChangeShapeType="1"/>
              </p:cNvSpPr>
              <p:nvPr/>
            </p:nvSpPr>
            <p:spPr bwMode="auto">
              <a:xfrm flipV="1">
                <a:off x="3837" y="1215"/>
                <a:ext cx="136" cy="24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" name="Line 207"/>
              <p:cNvSpPr>
                <a:spLocks noChangeShapeType="1"/>
              </p:cNvSpPr>
              <p:nvPr/>
            </p:nvSpPr>
            <p:spPr bwMode="auto">
              <a:xfrm flipV="1">
                <a:off x="3212" y="952"/>
                <a:ext cx="49" cy="27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" name="Line 208"/>
              <p:cNvSpPr>
                <a:spLocks noChangeShapeType="1"/>
              </p:cNvSpPr>
              <p:nvPr/>
            </p:nvSpPr>
            <p:spPr bwMode="auto">
              <a:xfrm flipV="1">
                <a:off x="3245" y="958"/>
                <a:ext cx="54" cy="27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" name="Line 209"/>
              <p:cNvSpPr>
                <a:spLocks noChangeShapeType="1"/>
              </p:cNvSpPr>
              <p:nvPr/>
            </p:nvSpPr>
            <p:spPr bwMode="auto">
              <a:xfrm flipV="1">
                <a:off x="3278" y="966"/>
                <a:ext cx="56" cy="27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" name="Line 210"/>
              <p:cNvSpPr>
                <a:spLocks noChangeShapeType="1"/>
              </p:cNvSpPr>
              <p:nvPr/>
            </p:nvSpPr>
            <p:spPr bwMode="auto">
              <a:xfrm flipV="1">
                <a:off x="3312" y="977"/>
                <a:ext cx="61" cy="26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" name="Line 211"/>
              <p:cNvSpPr>
                <a:spLocks noChangeShapeType="1"/>
              </p:cNvSpPr>
              <p:nvPr/>
            </p:nvSpPr>
            <p:spPr bwMode="auto">
              <a:xfrm flipV="1">
                <a:off x="3342" y="985"/>
                <a:ext cx="66" cy="26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" name="Line 212"/>
              <p:cNvSpPr>
                <a:spLocks noChangeShapeType="1"/>
              </p:cNvSpPr>
              <p:nvPr/>
            </p:nvSpPr>
            <p:spPr bwMode="auto">
              <a:xfrm flipV="1">
                <a:off x="3374" y="998"/>
                <a:ext cx="72" cy="26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" name="Line 213"/>
              <p:cNvSpPr>
                <a:spLocks noChangeShapeType="1"/>
              </p:cNvSpPr>
              <p:nvPr/>
            </p:nvSpPr>
            <p:spPr bwMode="auto">
              <a:xfrm flipV="1">
                <a:off x="3409" y="1011"/>
                <a:ext cx="71" cy="25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" name="Line 214"/>
              <p:cNvSpPr>
                <a:spLocks noChangeShapeType="1"/>
              </p:cNvSpPr>
              <p:nvPr/>
            </p:nvSpPr>
            <p:spPr bwMode="auto">
              <a:xfrm flipV="1">
                <a:off x="3440" y="1015"/>
                <a:ext cx="81" cy="26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" name="Line 215"/>
              <p:cNvSpPr>
                <a:spLocks noChangeShapeType="1"/>
              </p:cNvSpPr>
              <p:nvPr/>
            </p:nvSpPr>
            <p:spPr bwMode="auto">
              <a:xfrm flipV="1">
                <a:off x="3472" y="1027"/>
                <a:ext cx="86" cy="26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" name="Line 216"/>
              <p:cNvSpPr>
                <a:spLocks noChangeShapeType="1"/>
              </p:cNvSpPr>
              <p:nvPr/>
            </p:nvSpPr>
            <p:spPr bwMode="auto">
              <a:xfrm flipV="1">
                <a:off x="3501" y="1037"/>
                <a:ext cx="94" cy="26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" name="Line 217"/>
              <p:cNvSpPr>
                <a:spLocks noChangeShapeType="1"/>
              </p:cNvSpPr>
              <p:nvPr/>
            </p:nvSpPr>
            <p:spPr bwMode="auto">
              <a:xfrm flipV="1">
                <a:off x="3535" y="1051"/>
                <a:ext cx="93" cy="25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" name="Line 218"/>
              <p:cNvSpPr>
                <a:spLocks noChangeShapeType="1"/>
              </p:cNvSpPr>
              <p:nvPr/>
            </p:nvSpPr>
            <p:spPr bwMode="auto">
              <a:xfrm flipV="1">
                <a:off x="2876" y="925"/>
                <a:ext cx="1" cy="27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" name="Line 219"/>
            <p:cNvSpPr>
              <a:spLocks noChangeShapeType="1"/>
            </p:cNvSpPr>
            <p:nvPr/>
          </p:nvSpPr>
          <p:spPr bwMode="auto">
            <a:xfrm flipV="1">
              <a:off x="2910" y="925"/>
              <a:ext cx="7" cy="27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220"/>
            <p:cNvSpPr>
              <a:spLocks noChangeShapeType="1"/>
            </p:cNvSpPr>
            <p:nvPr/>
          </p:nvSpPr>
          <p:spPr bwMode="auto">
            <a:xfrm flipV="1">
              <a:off x="2944" y="927"/>
              <a:ext cx="8" cy="27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221"/>
            <p:cNvSpPr>
              <a:spLocks noChangeShapeType="1"/>
            </p:cNvSpPr>
            <p:nvPr/>
          </p:nvSpPr>
          <p:spPr bwMode="auto">
            <a:xfrm flipV="1">
              <a:off x="2978" y="930"/>
              <a:ext cx="14" cy="27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222"/>
            <p:cNvSpPr>
              <a:spLocks noChangeShapeType="1"/>
            </p:cNvSpPr>
            <p:nvPr/>
          </p:nvSpPr>
          <p:spPr bwMode="auto">
            <a:xfrm flipV="1">
              <a:off x="3009" y="932"/>
              <a:ext cx="19" cy="27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223"/>
            <p:cNvSpPr>
              <a:spLocks noChangeShapeType="1"/>
            </p:cNvSpPr>
            <p:nvPr/>
          </p:nvSpPr>
          <p:spPr bwMode="auto">
            <a:xfrm flipV="1">
              <a:off x="3042" y="939"/>
              <a:ext cx="25" cy="27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224"/>
            <p:cNvSpPr>
              <a:spLocks noChangeShapeType="1"/>
            </p:cNvSpPr>
            <p:nvPr/>
          </p:nvSpPr>
          <p:spPr bwMode="auto">
            <a:xfrm flipV="1">
              <a:off x="3078" y="946"/>
              <a:ext cx="26" cy="26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225"/>
            <p:cNvSpPr>
              <a:spLocks noChangeShapeType="1"/>
            </p:cNvSpPr>
            <p:nvPr/>
          </p:nvSpPr>
          <p:spPr bwMode="auto">
            <a:xfrm flipV="1">
              <a:off x="3111" y="942"/>
              <a:ext cx="34" cy="27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226"/>
            <p:cNvSpPr>
              <a:spLocks noChangeShapeType="1"/>
            </p:cNvSpPr>
            <p:nvPr/>
          </p:nvSpPr>
          <p:spPr bwMode="auto">
            <a:xfrm flipV="1">
              <a:off x="3144" y="948"/>
              <a:ext cx="39" cy="27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227"/>
            <p:cNvSpPr>
              <a:spLocks noChangeShapeType="1"/>
            </p:cNvSpPr>
            <p:nvPr/>
          </p:nvSpPr>
          <p:spPr bwMode="auto">
            <a:xfrm flipV="1">
              <a:off x="3175" y="951"/>
              <a:ext cx="46" cy="27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228"/>
            <p:cNvSpPr>
              <a:spLocks noChangeShapeType="1"/>
            </p:cNvSpPr>
            <p:nvPr/>
          </p:nvSpPr>
          <p:spPr bwMode="auto">
            <a:xfrm flipV="1">
              <a:off x="3210" y="959"/>
              <a:ext cx="46" cy="27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229"/>
            <p:cNvSpPr>
              <a:spLocks noChangeShapeType="1"/>
            </p:cNvSpPr>
            <p:nvPr/>
          </p:nvSpPr>
          <p:spPr bwMode="auto">
            <a:xfrm flipH="1" flipV="1">
              <a:off x="2500" y="960"/>
              <a:ext cx="47" cy="27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230"/>
            <p:cNvSpPr>
              <a:spLocks noChangeShapeType="1"/>
            </p:cNvSpPr>
            <p:nvPr/>
          </p:nvSpPr>
          <p:spPr bwMode="auto">
            <a:xfrm flipH="1" flipV="1">
              <a:off x="2538" y="953"/>
              <a:ext cx="42" cy="27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231"/>
            <p:cNvSpPr>
              <a:spLocks noChangeShapeType="1"/>
            </p:cNvSpPr>
            <p:nvPr/>
          </p:nvSpPr>
          <p:spPr bwMode="auto">
            <a:xfrm flipH="1" flipV="1">
              <a:off x="2574" y="949"/>
              <a:ext cx="40" cy="27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232"/>
            <p:cNvSpPr>
              <a:spLocks noChangeShapeType="1"/>
            </p:cNvSpPr>
            <p:nvPr/>
          </p:nvSpPr>
          <p:spPr bwMode="auto">
            <a:xfrm flipH="1" flipV="1">
              <a:off x="2614" y="946"/>
              <a:ext cx="34" cy="27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233"/>
            <p:cNvSpPr>
              <a:spLocks noChangeShapeType="1"/>
            </p:cNvSpPr>
            <p:nvPr/>
          </p:nvSpPr>
          <p:spPr bwMode="auto">
            <a:xfrm flipH="1" flipV="1">
              <a:off x="2649" y="941"/>
              <a:ext cx="30" cy="27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234"/>
            <p:cNvSpPr>
              <a:spLocks noChangeShapeType="1"/>
            </p:cNvSpPr>
            <p:nvPr/>
          </p:nvSpPr>
          <p:spPr bwMode="auto">
            <a:xfrm flipH="1" flipV="1">
              <a:off x="2689" y="941"/>
              <a:ext cx="23" cy="27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235"/>
            <p:cNvSpPr>
              <a:spLocks noChangeShapeType="1"/>
            </p:cNvSpPr>
            <p:nvPr/>
          </p:nvSpPr>
          <p:spPr bwMode="auto">
            <a:xfrm flipH="1" flipV="1">
              <a:off x="2726" y="941"/>
              <a:ext cx="21" cy="26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236"/>
            <p:cNvSpPr>
              <a:spLocks noChangeShapeType="1"/>
            </p:cNvSpPr>
            <p:nvPr/>
          </p:nvSpPr>
          <p:spPr bwMode="auto">
            <a:xfrm flipH="1" flipV="1">
              <a:off x="2766" y="931"/>
              <a:ext cx="14" cy="27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237"/>
            <p:cNvSpPr>
              <a:spLocks noChangeShapeType="1"/>
            </p:cNvSpPr>
            <p:nvPr/>
          </p:nvSpPr>
          <p:spPr bwMode="auto">
            <a:xfrm flipH="1" flipV="1">
              <a:off x="2805" y="929"/>
              <a:ext cx="9" cy="27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238"/>
            <p:cNvSpPr>
              <a:spLocks noChangeShapeType="1"/>
            </p:cNvSpPr>
            <p:nvPr/>
          </p:nvSpPr>
          <p:spPr bwMode="auto">
            <a:xfrm flipH="1" flipV="1">
              <a:off x="2843" y="926"/>
              <a:ext cx="2" cy="27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239"/>
            <p:cNvSpPr>
              <a:spLocks noChangeShapeType="1"/>
            </p:cNvSpPr>
            <p:nvPr/>
          </p:nvSpPr>
          <p:spPr bwMode="auto">
            <a:xfrm flipH="1" flipV="1">
              <a:off x="2879" y="928"/>
              <a:ext cx="1" cy="27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240"/>
            <p:cNvSpPr>
              <a:spLocks noChangeShapeType="1"/>
            </p:cNvSpPr>
            <p:nvPr/>
          </p:nvSpPr>
          <p:spPr bwMode="auto">
            <a:xfrm flipH="1" flipV="1">
              <a:off x="2128" y="1059"/>
              <a:ext cx="94" cy="26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241"/>
            <p:cNvSpPr>
              <a:spLocks noChangeShapeType="1"/>
            </p:cNvSpPr>
            <p:nvPr/>
          </p:nvSpPr>
          <p:spPr bwMode="auto">
            <a:xfrm flipH="1" flipV="1">
              <a:off x="2164" y="1045"/>
              <a:ext cx="89" cy="26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242"/>
            <p:cNvSpPr>
              <a:spLocks noChangeShapeType="1"/>
            </p:cNvSpPr>
            <p:nvPr/>
          </p:nvSpPr>
          <p:spPr bwMode="auto">
            <a:xfrm flipH="1" flipV="1">
              <a:off x="2199" y="1034"/>
              <a:ext cx="87" cy="26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243"/>
            <p:cNvSpPr>
              <a:spLocks noChangeShapeType="1"/>
            </p:cNvSpPr>
            <p:nvPr/>
          </p:nvSpPr>
          <p:spPr bwMode="auto">
            <a:xfrm flipH="1" flipV="1">
              <a:off x="2238" y="1025"/>
              <a:ext cx="81" cy="26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244"/>
            <p:cNvSpPr>
              <a:spLocks noChangeShapeType="1"/>
            </p:cNvSpPr>
            <p:nvPr/>
          </p:nvSpPr>
          <p:spPr bwMode="auto">
            <a:xfrm flipH="1" flipV="1">
              <a:off x="2272" y="1014"/>
              <a:ext cx="77" cy="26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245"/>
            <p:cNvSpPr>
              <a:spLocks noChangeShapeType="1"/>
            </p:cNvSpPr>
            <p:nvPr/>
          </p:nvSpPr>
          <p:spPr bwMode="auto">
            <a:xfrm flipH="1" flipV="1">
              <a:off x="2311" y="1007"/>
              <a:ext cx="69" cy="26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246"/>
            <p:cNvSpPr>
              <a:spLocks noChangeShapeType="1"/>
            </p:cNvSpPr>
            <p:nvPr/>
          </p:nvSpPr>
          <p:spPr bwMode="auto">
            <a:xfrm flipH="1" flipV="1">
              <a:off x="2348" y="1001"/>
              <a:ext cx="66" cy="25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247"/>
            <p:cNvSpPr>
              <a:spLocks noChangeShapeType="1"/>
            </p:cNvSpPr>
            <p:nvPr/>
          </p:nvSpPr>
          <p:spPr bwMode="auto">
            <a:xfrm flipH="1" flipV="1">
              <a:off x="2385" y="983"/>
              <a:ext cx="61" cy="26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248"/>
            <p:cNvSpPr>
              <a:spLocks noChangeShapeType="1"/>
            </p:cNvSpPr>
            <p:nvPr/>
          </p:nvSpPr>
          <p:spPr bwMode="auto">
            <a:xfrm flipH="1" flipV="1">
              <a:off x="2423" y="975"/>
              <a:ext cx="57" cy="27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249"/>
            <p:cNvSpPr>
              <a:spLocks noChangeShapeType="1"/>
            </p:cNvSpPr>
            <p:nvPr/>
          </p:nvSpPr>
          <p:spPr bwMode="auto">
            <a:xfrm flipH="1" flipV="1">
              <a:off x="2460" y="966"/>
              <a:ext cx="50" cy="27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250"/>
            <p:cNvSpPr>
              <a:spLocks noChangeShapeType="1"/>
            </p:cNvSpPr>
            <p:nvPr/>
          </p:nvSpPr>
          <p:spPr bwMode="auto">
            <a:xfrm flipH="1" flipV="1">
              <a:off x="2495" y="961"/>
              <a:ext cx="50" cy="27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251"/>
            <p:cNvSpPr>
              <a:spLocks noChangeShapeType="1"/>
            </p:cNvSpPr>
            <p:nvPr/>
          </p:nvSpPr>
          <p:spPr bwMode="auto">
            <a:xfrm flipH="1" flipV="1">
              <a:off x="1779" y="1218"/>
              <a:ext cx="139" cy="24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252"/>
            <p:cNvSpPr>
              <a:spLocks noChangeShapeType="1"/>
            </p:cNvSpPr>
            <p:nvPr/>
          </p:nvSpPr>
          <p:spPr bwMode="auto">
            <a:xfrm flipH="1" flipV="1">
              <a:off x="1813" y="1198"/>
              <a:ext cx="133" cy="24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253"/>
            <p:cNvSpPr>
              <a:spLocks noChangeShapeType="1"/>
            </p:cNvSpPr>
            <p:nvPr/>
          </p:nvSpPr>
          <p:spPr bwMode="auto">
            <a:xfrm flipH="1" flipV="1">
              <a:off x="1845" y="1181"/>
              <a:ext cx="131" cy="24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254"/>
            <p:cNvSpPr>
              <a:spLocks noChangeShapeType="1"/>
            </p:cNvSpPr>
            <p:nvPr/>
          </p:nvSpPr>
          <p:spPr bwMode="auto">
            <a:xfrm flipH="1" flipV="1">
              <a:off x="1881" y="1165"/>
              <a:ext cx="126" cy="24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255"/>
            <p:cNvSpPr>
              <a:spLocks noChangeShapeType="1"/>
            </p:cNvSpPr>
            <p:nvPr/>
          </p:nvSpPr>
          <p:spPr bwMode="auto">
            <a:xfrm flipH="1" flipV="1">
              <a:off x="1913" y="1148"/>
              <a:ext cx="122" cy="24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256"/>
            <p:cNvSpPr>
              <a:spLocks noChangeShapeType="1"/>
            </p:cNvSpPr>
            <p:nvPr/>
          </p:nvSpPr>
          <p:spPr bwMode="auto">
            <a:xfrm flipH="1" flipV="1">
              <a:off x="1951" y="1135"/>
              <a:ext cx="113" cy="24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257"/>
            <p:cNvSpPr>
              <a:spLocks noChangeShapeType="1"/>
            </p:cNvSpPr>
            <p:nvPr/>
          </p:nvSpPr>
          <p:spPr bwMode="auto">
            <a:xfrm flipH="1" flipV="1">
              <a:off x="1986" y="1122"/>
              <a:ext cx="110" cy="24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258"/>
            <p:cNvSpPr>
              <a:spLocks noChangeShapeType="1"/>
            </p:cNvSpPr>
            <p:nvPr/>
          </p:nvSpPr>
          <p:spPr bwMode="auto">
            <a:xfrm flipH="1" flipV="1">
              <a:off x="2019" y="1099"/>
              <a:ext cx="107" cy="25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Line 259"/>
            <p:cNvSpPr>
              <a:spLocks noChangeShapeType="1"/>
            </p:cNvSpPr>
            <p:nvPr/>
          </p:nvSpPr>
          <p:spPr bwMode="auto">
            <a:xfrm flipH="1" flipV="1">
              <a:off x="2055" y="1084"/>
              <a:ext cx="103" cy="25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Line 260"/>
            <p:cNvSpPr>
              <a:spLocks noChangeShapeType="1"/>
            </p:cNvSpPr>
            <p:nvPr/>
          </p:nvSpPr>
          <p:spPr bwMode="auto">
            <a:xfrm flipH="1" flipV="1">
              <a:off x="2090" y="1068"/>
              <a:ext cx="97" cy="26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261"/>
            <p:cNvSpPr>
              <a:spLocks noChangeShapeType="1"/>
            </p:cNvSpPr>
            <p:nvPr/>
          </p:nvSpPr>
          <p:spPr bwMode="auto">
            <a:xfrm flipH="1" flipV="1">
              <a:off x="2124" y="1058"/>
              <a:ext cx="96" cy="25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Line 262"/>
            <p:cNvSpPr>
              <a:spLocks noChangeShapeType="1"/>
            </p:cNvSpPr>
            <p:nvPr/>
          </p:nvSpPr>
          <p:spPr bwMode="auto">
            <a:xfrm flipH="1" flipV="1">
              <a:off x="1465" y="1436"/>
              <a:ext cx="178" cy="21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263"/>
            <p:cNvSpPr>
              <a:spLocks noChangeShapeType="1"/>
            </p:cNvSpPr>
            <p:nvPr/>
          </p:nvSpPr>
          <p:spPr bwMode="auto">
            <a:xfrm flipH="1" flipV="1">
              <a:off x="1494" y="1410"/>
              <a:ext cx="173" cy="21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Line 264"/>
            <p:cNvSpPr>
              <a:spLocks noChangeShapeType="1"/>
            </p:cNvSpPr>
            <p:nvPr/>
          </p:nvSpPr>
          <p:spPr bwMode="auto">
            <a:xfrm flipH="1" flipV="1">
              <a:off x="1523" y="1388"/>
              <a:ext cx="171" cy="21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Line 265"/>
            <p:cNvSpPr>
              <a:spLocks noChangeShapeType="1"/>
            </p:cNvSpPr>
            <p:nvPr/>
          </p:nvSpPr>
          <p:spPr bwMode="auto">
            <a:xfrm flipH="1" flipV="1">
              <a:off x="1556" y="1366"/>
              <a:ext cx="166" cy="21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Line 266"/>
            <p:cNvSpPr>
              <a:spLocks noChangeShapeType="1"/>
            </p:cNvSpPr>
            <p:nvPr/>
          </p:nvSpPr>
          <p:spPr bwMode="auto">
            <a:xfrm flipH="1" flipV="1">
              <a:off x="1584" y="1344"/>
              <a:ext cx="163" cy="22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Line 267"/>
            <p:cNvSpPr>
              <a:spLocks noChangeShapeType="1"/>
            </p:cNvSpPr>
            <p:nvPr/>
          </p:nvSpPr>
          <p:spPr bwMode="auto">
            <a:xfrm flipH="1" flipV="1">
              <a:off x="1619" y="1324"/>
              <a:ext cx="155" cy="22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Line 268"/>
            <p:cNvSpPr>
              <a:spLocks noChangeShapeType="1"/>
            </p:cNvSpPr>
            <p:nvPr/>
          </p:nvSpPr>
          <p:spPr bwMode="auto">
            <a:xfrm flipH="1" flipV="1">
              <a:off x="1651" y="1306"/>
              <a:ext cx="151" cy="22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Line 269"/>
            <p:cNvSpPr>
              <a:spLocks noChangeShapeType="1"/>
            </p:cNvSpPr>
            <p:nvPr/>
          </p:nvSpPr>
          <p:spPr bwMode="auto">
            <a:xfrm flipH="1" flipV="1">
              <a:off x="1680" y="1277"/>
              <a:ext cx="149" cy="23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Line 270"/>
            <p:cNvSpPr>
              <a:spLocks noChangeShapeType="1"/>
            </p:cNvSpPr>
            <p:nvPr/>
          </p:nvSpPr>
          <p:spPr bwMode="auto">
            <a:xfrm flipH="1" flipV="1">
              <a:off x="1713" y="1256"/>
              <a:ext cx="145" cy="23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Line 271"/>
            <p:cNvSpPr>
              <a:spLocks noChangeShapeType="1"/>
            </p:cNvSpPr>
            <p:nvPr/>
          </p:nvSpPr>
          <p:spPr bwMode="auto">
            <a:xfrm flipH="1" flipV="1">
              <a:off x="1745" y="1235"/>
              <a:ext cx="140" cy="24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Line 272"/>
            <p:cNvSpPr>
              <a:spLocks noChangeShapeType="1"/>
            </p:cNvSpPr>
            <p:nvPr/>
          </p:nvSpPr>
          <p:spPr bwMode="auto">
            <a:xfrm flipH="1" flipV="1">
              <a:off x="1777" y="1218"/>
              <a:ext cx="139" cy="23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273"/>
            <p:cNvSpPr>
              <a:spLocks noChangeShapeType="1"/>
            </p:cNvSpPr>
            <p:nvPr/>
          </p:nvSpPr>
          <p:spPr bwMode="auto">
            <a:xfrm flipH="1" flipV="1">
              <a:off x="1197" y="1712"/>
              <a:ext cx="213" cy="17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Line 274"/>
            <p:cNvSpPr>
              <a:spLocks noChangeShapeType="1"/>
            </p:cNvSpPr>
            <p:nvPr/>
          </p:nvSpPr>
          <p:spPr bwMode="auto">
            <a:xfrm flipH="1" flipV="1">
              <a:off x="1222" y="1681"/>
              <a:ext cx="208" cy="18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Line 275"/>
            <p:cNvSpPr>
              <a:spLocks noChangeShapeType="1"/>
            </p:cNvSpPr>
            <p:nvPr/>
          </p:nvSpPr>
          <p:spPr bwMode="auto">
            <a:xfrm flipH="1" flipV="1">
              <a:off x="1246" y="1655"/>
              <a:ext cx="207" cy="18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Line 276"/>
            <p:cNvSpPr>
              <a:spLocks noChangeShapeType="1"/>
            </p:cNvSpPr>
            <p:nvPr/>
          </p:nvSpPr>
          <p:spPr bwMode="auto">
            <a:xfrm flipH="1" flipV="1">
              <a:off x="1275" y="1627"/>
              <a:ext cx="201" cy="18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Line 277"/>
            <p:cNvSpPr>
              <a:spLocks noChangeShapeType="1"/>
            </p:cNvSpPr>
            <p:nvPr/>
          </p:nvSpPr>
          <p:spPr bwMode="auto">
            <a:xfrm flipH="1" flipV="1">
              <a:off x="1299" y="1601"/>
              <a:ext cx="199" cy="19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Line 278"/>
            <p:cNvSpPr>
              <a:spLocks noChangeShapeType="1"/>
            </p:cNvSpPr>
            <p:nvPr/>
          </p:nvSpPr>
          <p:spPr bwMode="auto">
            <a:xfrm flipH="1" flipV="1">
              <a:off x="1330" y="1575"/>
              <a:ext cx="191" cy="19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Line 279"/>
            <p:cNvSpPr>
              <a:spLocks noChangeShapeType="1"/>
            </p:cNvSpPr>
            <p:nvPr/>
          </p:nvSpPr>
          <p:spPr bwMode="auto">
            <a:xfrm flipH="1" flipV="1">
              <a:off x="1359" y="1551"/>
              <a:ext cx="187" cy="19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Line 280"/>
            <p:cNvSpPr>
              <a:spLocks noChangeShapeType="1"/>
            </p:cNvSpPr>
            <p:nvPr/>
          </p:nvSpPr>
          <p:spPr bwMode="auto">
            <a:xfrm flipH="1" flipV="1">
              <a:off x="1382" y="1518"/>
              <a:ext cx="187" cy="20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Line 281"/>
            <p:cNvSpPr>
              <a:spLocks noChangeShapeType="1"/>
            </p:cNvSpPr>
            <p:nvPr/>
          </p:nvSpPr>
          <p:spPr bwMode="auto">
            <a:xfrm flipH="1" flipV="1">
              <a:off x="1411" y="1492"/>
              <a:ext cx="184" cy="20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Line 282"/>
            <p:cNvSpPr>
              <a:spLocks noChangeShapeType="1"/>
            </p:cNvSpPr>
            <p:nvPr/>
          </p:nvSpPr>
          <p:spPr bwMode="auto">
            <a:xfrm flipH="1" flipV="1">
              <a:off x="1438" y="1465"/>
              <a:ext cx="181" cy="21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Line 283"/>
            <p:cNvSpPr>
              <a:spLocks noChangeShapeType="1"/>
            </p:cNvSpPr>
            <p:nvPr/>
          </p:nvSpPr>
          <p:spPr bwMode="auto">
            <a:xfrm flipH="1" flipV="1">
              <a:off x="1467" y="1443"/>
              <a:ext cx="178" cy="21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Line 284"/>
            <p:cNvSpPr>
              <a:spLocks noChangeShapeType="1"/>
            </p:cNvSpPr>
            <p:nvPr/>
          </p:nvSpPr>
          <p:spPr bwMode="auto">
            <a:xfrm flipH="1" flipV="1">
              <a:off x="975" y="2021"/>
              <a:ext cx="240" cy="14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Line 285"/>
            <p:cNvSpPr>
              <a:spLocks noChangeShapeType="1"/>
            </p:cNvSpPr>
            <p:nvPr/>
          </p:nvSpPr>
          <p:spPr bwMode="auto">
            <a:xfrm flipH="1" flipV="1">
              <a:off x="993" y="1986"/>
              <a:ext cx="237" cy="14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Line 286"/>
            <p:cNvSpPr>
              <a:spLocks noChangeShapeType="1"/>
            </p:cNvSpPr>
            <p:nvPr/>
          </p:nvSpPr>
          <p:spPr bwMode="auto">
            <a:xfrm flipH="1" flipV="1">
              <a:off x="1013" y="1957"/>
              <a:ext cx="236" cy="14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Line 287"/>
            <p:cNvSpPr>
              <a:spLocks noChangeShapeType="1"/>
            </p:cNvSpPr>
            <p:nvPr/>
          </p:nvSpPr>
          <p:spPr bwMode="auto">
            <a:xfrm flipH="1" flipV="1">
              <a:off x="1036" y="1924"/>
              <a:ext cx="231" cy="14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Line 288"/>
            <p:cNvSpPr>
              <a:spLocks noChangeShapeType="1"/>
            </p:cNvSpPr>
            <p:nvPr/>
          </p:nvSpPr>
          <p:spPr bwMode="auto">
            <a:xfrm flipH="1" flipV="1">
              <a:off x="1056" y="1894"/>
              <a:ext cx="229" cy="15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Line 289"/>
            <p:cNvSpPr>
              <a:spLocks noChangeShapeType="1"/>
            </p:cNvSpPr>
            <p:nvPr/>
          </p:nvSpPr>
          <p:spPr bwMode="auto">
            <a:xfrm flipH="1" flipV="1">
              <a:off x="1082" y="1863"/>
              <a:ext cx="221" cy="15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Line 290"/>
            <p:cNvSpPr>
              <a:spLocks noChangeShapeType="1"/>
            </p:cNvSpPr>
            <p:nvPr/>
          </p:nvSpPr>
          <p:spPr bwMode="auto">
            <a:xfrm flipH="1" flipV="1">
              <a:off x="1105" y="1835"/>
              <a:ext cx="218" cy="15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Line 291"/>
            <p:cNvSpPr>
              <a:spLocks noChangeShapeType="1"/>
            </p:cNvSpPr>
            <p:nvPr/>
          </p:nvSpPr>
          <p:spPr bwMode="auto">
            <a:xfrm flipH="1" flipV="1">
              <a:off x="1123" y="1798"/>
              <a:ext cx="219" cy="16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Line 292"/>
            <p:cNvSpPr>
              <a:spLocks noChangeShapeType="1"/>
            </p:cNvSpPr>
            <p:nvPr/>
          </p:nvSpPr>
          <p:spPr bwMode="auto">
            <a:xfrm flipH="1" flipV="1">
              <a:off x="1147" y="1767"/>
              <a:ext cx="216" cy="17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Line 293"/>
            <p:cNvSpPr>
              <a:spLocks noChangeShapeType="1"/>
            </p:cNvSpPr>
            <p:nvPr/>
          </p:nvSpPr>
          <p:spPr bwMode="auto">
            <a:xfrm flipH="1" flipV="1">
              <a:off x="1169" y="1736"/>
              <a:ext cx="215" cy="17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Line 294"/>
            <p:cNvSpPr>
              <a:spLocks noChangeShapeType="1"/>
            </p:cNvSpPr>
            <p:nvPr/>
          </p:nvSpPr>
          <p:spPr bwMode="auto">
            <a:xfrm flipH="1" flipV="1">
              <a:off x="1193" y="1710"/>
              <a:ext cx="212" cy="17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Line 295"/>
            <p:cNvSpPr>
              <a:spLocks noChangeShapeType="1"/>
            </p:cNvSpPr>
            <p:nvPr/>
          </p:nvSpPr>
          <p:spPr bwMode="auto">
            <a:xfrm flipH="1" flipV="1">
              <a:off x="816" y="2369"/>
              <a:ext cx="261" cy="9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Line 296"/>
            <p:cNvSpPr>
              <a:spLocks noChangeShapeType="1"/>
            </p:cNvSpPr>
            <p:nvPr/>
          </p:nvSpPr>
          <p:spPr bwMode="auto">
            <a:xfrm flipH="1" flipV="1">
              <a:off x="829" y="2332"/>
              <a:ext cx="258" cy="10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Line 297"/>
            <p:cNvSpPr>
              <a:spLocks noChangeShapeType="1"/>
            </p:cNvSpPr>
            <p:nvPr/>
          </p:nvSpPr>
          <p:spPr bwMode="auto">
            <a:xfrm flipH="1" flipV="1">
              <a:off x="843" y="2299"/>
              <a:ext cx="257" cy="10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Line 298"/>
            <p:cNvSpPr>
              <a:spLocks noChangeShapeType="1"/>
            </p:cNvSpPr>
            <p:nvPr/>
          </p:nvSpPr>
          <p:spPr bwMode="auto">
            <a:xfrm flipH="1" flipV="1">
              <a:off x="861" y="2263"/>
              <a:ext cx="253" cy="10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Line 299"/>
            <p:cNvSpPr>
              <a:spLocks noChangeShapeType="1"/>
            </p:cNvSpPr>
            <p:nvPr/>
          </p:nvSpPr>
          <p:spPr bwMode="auto">
            <a:xfrm flipH="1" flipV="1">
              <a:off x="875" y="2230"/>
              <a:ext cx="252" cy="11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Line 300"/>
            <p:cNvSpPr>
              <a:spLocks noChangeShapeType="1"/>
            </p:cNvSpPr>
            <p:nvPr/>
          </p:nvSpPr>
          <p:spPr bwMode="auto">
            <a:xfrm flipH="1" flipV="1">
              <a:off x="895" y="2195"/>
              <a:ext cx="245" cy="11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Line 301"/>
            <p:cNvSpPr>
              <a:spLocks noChangeShapeType="1"/>
            </p:cNvSpPr>
            <p:nvPr/>
          </p:nvSpPr>
          <p:spPr bwMode="auto">
            <a:xfrm flipH="1" flipV="1">
              <a:off x="913" y="2164"/>
              <a:ext cx="241" cy="11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302"/>
            <p:cNvSpPr>
              <a:spLocks noChangeShapeType="1"/>
            </p:cNvSpPr>
            <p:nvPr/>
          </p:nvSpPr>
          <p:spPr bwMode="auto">
            <a:xfrm flipH="1" flipV="1">
              <a:off x="924" y="2124"/>
              <a:ext cx="244" cy="12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Line 303"/>
            <p:cNvSpPr>
              <a:spLocks noChangeShapeType="1"/>
            </p:cNvSpPr>
            <p:nvPr/>
          </p:nvSpPr>
          <p:spPr bwMode="auto">
            <a:xfrm flipH="1" flipV="1">
              <a:off x="942" y="2090"/>
              <a:ext cx="243" cy="13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304"/>
            <p:cNvSpPr>
              <a:spLocks noChangeShapeType="1"/>
            </p:cNvSpPr>
            <p:nvPr/>
          </p:nvSpPr>
          <p:spPr bwMode="auto">
            <a:xfrm flipH="1" flipV="1">
              <a:off x="959" y="2055"/>
              <a:ext cx="242" cy="13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305"/>
            <p:cNvSpPr>
              <a:spLocks noChangeShapeType="1"/>
            </p:cNvSpPr>
            <p:nvPr/>
          </p:nvSpPr>
          <p:spPr bwMode="auto">
            <a:xfrm flipH="1" flipV="1">
              <a:off x="978" y="2025"/>
              <a:ext cx="239" cy="1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306"/>
            <p:cNvSpPr>
              <a:spLocks noChangeShapeType="1"/>
            </p:cNvSpPr>
            <p:nvPr/>
          </p:nvSpPr>
          <p:spPr bwMode="auto">
            <a:xfrm flipH="1" flipV="1">
              <a:off x="717" y="2738"/>
              <a:ext cx="273" cy="4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Line 307"/>
            <p:cNvSpPr>
              <a:spLocks noChangeShapeType="1"/>
            </p:cNvSpPr>
            <p:nvPr/>
          </p:nvSpPr>
          <p:spPr bwMode="auto">
            <a:xfrm flipH="1" flipV="1">
              <a:off x="723" y="2700"/>
              <a:ext cx="272" cy="5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Line 308"/>
            <p:cNvSpPr>
              <a:spLocks noChangeShapeType="1"/>
            </p:cNvSpPr>
            <p:nvPr/>
          </p:nvSpPr>
          <p:spPr bwMode="auto">
            <a:xfrm flipH="1" flipV="1">
              <a:off x="731" y="2665"/>
              <a:ext cx="271" cy="5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Line 309"/>
            <p:cNvSpPr>
              <a:spLocks noChangeShapeType="1"/>
            </p:cNvSpPr>
            <p:nvPr/>
          </p:nvSpPr>
          <p:spPr bwMode="auto">
            <a:xfrm flipH="1" flipV="1">
              <a:off x="742" y="2626"/>
              <a:ext cx="267" cy="6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Line 310"/>
            <p:cNvSpPr>
              <a:spLocks noChangeShapeType="1"/>
            </p:cNvSpPr>
            <p:nvPr/>
          </p:nvSpPr>
          <p:spPr bwMode="auto">
            <a:xfrm flipH="1" flipV="1">
              <a:off x="750" y="2591"/>
              <a:ext cx="267" cy="6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Line 311"/>
            <p:cNvSpPr>
              <a:spLocks noChangeShapeType="1"/>
            </p:cNvSpPr>
            <p:nvPr/>
          </p:nvSpPr>
          <p:spPr bwMode="auto">
            <a:xfrm flipH="1" flipV="1">
              <a:off x="763" y="2553"/>
              <a:ext cx="263" cy="7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Line 312"/>
            <p:cNvSpPr>
              <a:spLocks noChangeShapeType="1"/>
            </p:cNvSpPr>
            <p:nvPr/>
          </p:nvSpPr>
          <p:spPr bwMode="auto">
            <a:xfrm flipH="1" flipV="1">
              <a:off x="776" y="2519"/>
              <a:ext cx="258" cy="7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Line 313"/>
            <p:cNvSpPr>
              <a:spLocks noChangeShapeType="1"/>
            </p:cNvSpPr>
            <p:nvPr/>
          </p:nvSpPr>
          <p:spPr bwMode="auto">
            <a:xfrm flipH="1" flipV="1">
              <a:off x="780" y="2478"/>
              <a:ext cx="262" cy="8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Line 314"/>
            <p:cNvSpPr>
              <a:spLocks noChangeShapeType="1"/>
            </p:cNvSpPr>
            <p:nvPr/>
          </p:nvSpPr>
          <p:spPr bwMode="auto">
            <a:xfrm flipH="1" flipV="1">
              <a:off x="792" y="2441"/>
              <a:ext cx="262" cy="8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Line 315"/>
            <p:cNvSpPr>
              <a:spLocks noChangeShapeType="1"/>
            </p:cNvSpPr>
            <p:nvPr/>
          </p:nvSpPr>
          <p:spPr bwMode="auto">
            <a:xfrm flipH="1" flipV="1">
              <a:off x="802" y="2404"/>
              <a:ext cx="262" cy="9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Line 316"/>
            <p:cNvSpPr>
              <a:spLocks noChangeShapeType="1"/>
            </p:cNvSpPr>
            <p:nvPr/>
          </p:nvSpPr>
          <p:spPr bwMode="auto">
            <a:xfrm flipH="1" flipV="1">
              <a:off x="816" y="2371"/>
              <a:ext cx="259" cy="9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Line 317"/>
            <p:cNvSpPr>
              <a:spLocks noChangeShapeType="1"/>
            </p:cNvSpPr>
            <p:nvPr/>
          </p:nvSpPr>
          <p:spPr bwMode="auto">
            <a:xfrm flipH="1" flipV="1">
              <a:off x="688" y="3118"/>
              <a:ext cx="278" cy="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Line 318"/>
            <p:cNvSpPr>
              <a:spLocks noChangeShapeType="1"/>
            </p:cNvSpPr>
            <p:nvPr/>
          </p:nvSpPr>
          <p:spPr bwMode="auto">
            <a:xfrm flipH="1" flipV="1">
              <a:off x="687" y="3078"/>
              <a:ext cx="277" cy="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Line 319"/>
            <p:cNvSpPr>
              <a:spLocks noChangeShapeType="1"/>
            </p:cNvSpPr>
            <p:nvPr/>
          </p:nvSpPr>
          <p:spPr bwMode="auto">
            <a:xfrm flipH="1" flipV="1">
              <a:off x="689" y="3043"/>
              <a:ext cx="277" cy="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Line 320"/>
            <p:cNvSpPr>
              <a:spLocks noChangeShapeType="1"/>
            </p:cNvSpPr>
            <p:nvPr/>
          </p:nvSpPr>
          <p:spPr bwMode="auto">
            <a:xfrm flipH="1" flipV="1">
              <a:off x="693" y="3003"/>
              <a:ext cx="274" cy="1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Line 321"/>
            <p:cNvSpPr>
              <a:spLocks noChangeShapeType="1"/>
            </p:cNvSpPr>
            <p:nvPr/>
          </p:nvSpPr>
          <p:spPr bwMode="auto">
            <a:xfrm flipH="1" flipV="1">
              <a:off x="695" y="2967"/>
              <a:ext cx="275" cy="1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Line 322"/>
            <p:cNvSpPr>
              <a:spLocks noChangeShapeType="1"/>
            </p:cNvSpPr>
            <p:nvPr/>
          </p:nvSpPr>
          <p:spPr bwMode="auto">
            <a:xfrm flipH="1" flipV="1">
              <a:off x="702" y="2928"/>
              <a:ext cx="270" cy="2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Line 323"/>
            <p:cNvSpPr>
              <a:spLocks noChangeShapeType="1"/>
            </p:cNvSpPr>
            <p:nvPr/>
          </p:nvSpPr>
          <p:spPr bwMode="auto">
            <a:xfrm flipH="1" flipV="1">
              <a:off x="708" y="2891"/>
              <a:ext cx="266" cy="2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Line 324"/>
            <p:cNvSpPr>
              <a:spLocks noChangeShapeType="1"/>
            </p:cNvSpPr>
            <p:nvPr/>
          </p:nvSpPr>
          <p:spPr bwMode="auto">
            <a:xfrm flipH="1" flipV="1">
              <a:off x="705" y="2850"/>
              <a:ext cx="272" cy="3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Line 325"/>
            <p:cNvSpPr>
              <a:spLocks noChangeShapeType="1"/>
            </p:cNvSpPr>
            <p:nvPr/>
          </p:nvSpPr>
          <p:spPr bwMode="auto">
            <a:xfrm flipH="1" flipV="1">
              <a:off x="710" y="2812"/>
              <a:ext cx="273" cy="3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Line 326"/>
            <p:cNvSpPr>
              <a:spLocks noChangeShapeType="1"/>
            </p:cNvSpPr>
            <p:nvPr/>
          </p:nvSpPr>
          <p:spPr bwMode="auto">
            <a:xfrm flipH="1" flipV="1">
              <a:off x="714" y="2774"/>
              <a:ext cx="274" cy="4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Line 327"/>
            <p:cNvSpPr>
              <a:spLocks noChangeShapeType="1"/>
            </p:cNvSpPr>
            <p:nvPr/>
          </p:nvSpPr>
          <p:spPr bwMode="auto">
            <a:xfrm flipH="1" flipV="1">
              <a:off x="722" y="2739"/>
              <a:ext cx="271" cy="4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Line 328"/>
            <p:cNvSpPr>
              <a:spLocks noChangeShapeType="1"/>
            </p:cNvSpPr>
            <p:nvPr/>
          </p:nvSpPr>
          <p:spPr bwMode="auto">
            <a:xfrm flipH="1">
              <a:off x="4452" y="2929"/>
              <a:ext cx="612" cy="4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Line 329"/>
            <p:cNvSpPr>
              <a:spLocks noChangeShapeType="1"/>
            </p:cNvSpPr>
            <p:nvPr/>
          </p:nvSpPr>
          <p:spPr bwMode="auto">
            <a:xfrm flipH="1">
              <a:off x="4399" y="2550"/>
              <a:ext cx="600" cy="15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Line 330"/>
            <p:cNvSpPr>
              <a:spLocks noChangeShapeType="1"/>
            </p:cNvSpPr>
            <p:nvPr/>
          </p:nvSpPr>
          <p:spPr bwMode="auto">
            <a:xfrm flipH="1">
              <a:off x="4322" y="2190"/>
              <a:ext cx="543" cy="25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Line 331"/>
            <p:cNvSpPr>
              <a:spLocks noChangeShapeType="1"/>
            </p:cNvSpPr>
            <p:nvPr/>
          </p:nvSpPr>
          <p:spPr bwMode="auto">
            <a:xfrm flipH="1">
              <a:off x="4168" y="1863"/>
              <a:ext cx="508" cy="34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Line 332"/>
            <p:cNvSpPr>
              <a:spLocks noChangeShapeType="1"/>
            </p:cNvSpPr>
            <p:nvPr/>
          </p:nvSpPr>
          <p:spPr bwMode="auto">
            <a:xfrm flipH="1">
              <a:off x="4008" y="1570"/>
              <a:ext cx="421" cy="41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Line 333"/>
            <p:cNvSpPr>
              <a:spLocks noChangeShapeType="1"/>
            </p:cNvSpPr>
            <p:nvPr/>
          </p:nvSpPr>
          <p:spPr bwMode="auto">
            <a:xfrm flipH="1">
              <a:off x="3793" y="1323"/>
              <a:ext cx="343" cy="47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Line 334"/>
            <p:cNvSpPr>
              <a:spLocks noChangeShapeType="1"/>
            </p:cNvSpPr>
            <p:nvPr/>
          </p:nvSpPr>
          <p:spPr bwMode="auto">
            <a:xfrm flipH="1">
              <a:off x="3556" y="1130"/>
              <a:ext cx="248" cy="51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Line 335"/>
            <p:cNvSpPr>
              <a:spLocks noChangeShapeType="1"/>
            </p:cNvSpPr>
            <p:nvPr/>
          </p:nvSpPr>
          <p:spPr bwMode="auto">
            <a:xfrm flipH="1">
              <a:off x="3297" y="999"/>
              <a:ext cx="148" cy="54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Line 336"/>
            <p:cNvSpPr>
              <a:spLocks noChangeShapeType="1"/>
            </p:cNvSpPr>
            <p:nvPr/>
          </p:nvSpPr>
          <p:spPr bwMode="auto">
            <a:xfrm flipH="1">
              <a:off x="3016" y="933"/>
              <a:ext cx="52" cy="56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Line 337"/>
            <p:cNvSpPr>
              <a:spLocks noChangeShapeType="1"/>
            </p:cNvSpPr>
            <p:nvPr/>
          </p:nvSpPr>
          <p:spPr bwMode="auto">
            <a:xfrm>
              <a:off x="2687" y="932"/>
              <a:ext cx="47" cy="54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Line 338"/>
            <p:cNvSpPr>
              <a:spLocks noChangeShapeType="1"/>
            </p:cNvSpPr>
            <p:nvPr/>
          </p:nvSpPr>
          <p:spPr bwMode="auto">
            <a:xfrm>
              <a:off x="2308" y="1000"/>
              <a:ext cx="145" cy="54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Line 339"/>
            <p:cNvSpPr>
              <a:spLocks noChangeShapeType="1"/>
            </p:cNvSpPr>
            <p:nvPr/>
          </p:nvSpPr>
          <p:spPr bwMode="auto">
            <a:xfrm>
              <a:off x="1951" y="1132"/>
              <a:ext cx="238" cy="51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Line 340"/>
            <p:cNvSpPr>
              <a:spLocks noChangeShapeType="1"/>
            </p:cNvSpPr>
            <p:nvPr/>
          </p:nvSpPr>
          <p:spPr bwMode="auto">
            <a:xfrm>
              <a:off x="1620" y="1324"/>
              <a:ext cx="328" cy="47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Line 341"/>
            <p:cNvSpPr>
              <a:spLocks noChangeShapeType="1"/>
            </p:cNvSpPr>
            <p:nvPr/>
          </p:nvSpPr>
          <p:spPr bwMode="auto">
            <a:xfrm>
              <a:off x="1326" y="1570"/>
              <a:ext cx="413" cy="41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Line 342"/>
            <p:cNvSpPr>
              <a:spLocks noChangeShapeType="1"/>
            </p:cNvSpPr>
            <p:nvPr/>
          </p:nvSpPr>
          <p:spPr bwMode="auto">
            <a:xfrm>
              <a:off x="1082" y="1863"/>
              <a:ext cx="484" cy="34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Line 343"/>
            <p:cNvSpPr>
              <a:spLocks noChangeShapeType="1"/>
            </p:cNvSpPr>
            <p:nvPr/>
          </p:nvSpPr>
          <p:spPr bwMode="auto">
            <a:xfrm>
              <a:off x="891" y="2192"/>
              <a:ext cx="539" cy="26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Line 344"/>
            <p:cNvSpPr>
              <a:spLocks noChangeShapeType="1"/>
            </p:cNvSpPr>
            <p:nvPr/>
          </p:nvSpPr>
          <p:spPr bwMode="auto">
            <a:xfrm>
              <a:off x="758" y="2550"/>
              <a:ext cx="590" cy="16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Line 345"/>
            <p:cNvSpPr>
              <a:spLocks noChangeShapeType="1"/>
            </p:cNvSpPr>
            <p:nvPr/>
          </p:nvSpPr>
          <p:spPr bwMode="auto">
            <a:xfrm>
              <a:off x="692" y="2926"/>
              <a:ext cx="604" cy="5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Freeform 346"/>
            <p:cNvSpPr>
              <a:spLocks noChangeArrowheads="1"/>
            </p:cNvSpPr>
            <p:nvPr/>
          </p:nvSpPr>
          <p:spPr bwMode="auto">
            <a:xfrm>
              <a:off x="686" y="3119"/>
              <a:ext cx="4390" cy="277"/>
            </a:xfrm>
            <a:custGeom>
              <a:avLst/>
              <a:gdLst>
                <a:gd name="T0" fmla="*/ 9486 w 17561"/>
                <a:gd name="T1" fmla="*/ 0 h 1110"/>
                <a:gd name="T2" fmla="*/ 17561 w 17561"/>
                <a:gd name="T3" fmla="*/ 0 h 1110"/>
                <a:gd name="T4" fmla="*/ 17561 w 17561"/>
                <a:gd name="T5" fmla="*/ 1110 h 1110"/>
                <a:gd name="T6" fmla="*/ 0 w 17561"/>
                <a:gd name="T7" fmla="*/ 1110 h 1110"/>
                <a:gd name="T8" fmla="*/ 0 w 17561"/>
                <a:gd name="T9" fmla="*/ 0 h 1110"/>
                <a:gd name="T10" fmla="*/ 8013 w 17561"/>
                <a:gd name="T11" fmla="*/ 0 h 1110"/>
                <a:gd name="T12" fmla="*/ 9486 w 17561"/>
                <a:gd name="T13" fmla="*/ 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61" h="1110">
                  <a:moveTo>
                    <a:pt x="9486" y="0"/>
                  </a:moveTo>
                  <a:lnTo>
                    <a:pt x="17561" y="0"/>
                  </a:lnTo>
                  <a:lnTo>
                    <a:pt x="17561" y="1110"/>
                  </a:lnTo>
                  <a:lnTo>
                    <a:pt x="0" y="1110"/>
                  </a:lnTo>
                  <a:lnTo>
                    <a:pt x="0" y="0"/>
                  </a:lnTo>
                  <a:lnTo>
                    <a:pt x="8013" y="0"/>
                  </a:lnTo>
                  <a:lnTo>
                    <a:pt x="9486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Line 347"/>
            <p:cNvSpPr>
              <a:spLocks noChangeShapeType="1"/>
            </p:cNvSpPr>
            <p:nvPr/>
          </p:nvSpPr>
          <p:spPr bwMode="auto">
            <a:xfrm flipV="1">
              <a:off x="2684" y="3042"/>
              <a:ext cx="11" cy="3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Freeform 348"/>
            <p:cNvSpPr>
              <a:spLocks noChangeArrowheads="1"/>
            </p:cNvSpPr>
            <p:nvPr/>
          </p:nvSpPr>
          <p:spPr bwMode="auto">
            <a:xfrm>
              <a:off x="2680" y="3073"/>
              <a:ext cx="4" cy="43"/>
            </a:xfrm>
            <a:custGeom>
              <a:avLst/>
              <a:gdLst>
                <a:gd name="T0" fmla="*/ 0 w 20"/>
                <a:gd name="T1" fmla="*/ 172 h 172"/>
                <a:gd name="T2" fmla="*/ 17 w 20"/>
                <a:gd name="T3" fmla="*/ 16 h 172"/>
                <a:gd name="T4" fmla="*/ 17 w 20"/>
                <a:gd name="T5" fmla="*/ 14 h 172"/>
                <a:gd name="T6" fmla="*/ 18 w 20"/>
                <a:gd name="T7" fmla="*/ 12 h 172"/>
                <a:gd name="T8" fmla="*/ 18 w 20"/>
                <a:gd name="T9" fmla="*/ 10 h 172"/>
                <a:gd name="T10" fmla="*/ 18 w 20"/>
                <a:gd name="T11" fmla="*/ 8 h 172"/>
                <a:gd name="T12" fmla="*/ 19 w 20"/>
                <a:gd name="T13" fmla="*/ 5 h 172"/>
                <a:gd name="T14" fmla="*/ 19 w 20"/>
                <a:gd name="T15" fmla="*/ 4 h 172"/>
                <a:gd name="T16" fmla="*/ 20 w 20"/>
                <a:gd name="T17" fmla="*/ 2 h 172"/>
                <a:gd name="T18" fmla="*/ 20 w 20"/>
                <a:gd name="T19" fmla="*/ 0 h 172"/>
                <a:gd name="T20" fmla="*/ 0 w 20"/>
                <a:gd name="T2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72">
                  <a:moveTo>
                    <a:pt x="0" y="172"/>
                  </a:moveTo>
                  <a:lnTo>
                    <a:pt x="17" y="16"/>
                  </a:lnTo>
                  <a:lnTo>
                    <a:pt x="17" y="14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0" y="172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Freeform 349"/>
            <p:cNvSpPr>
              <a:spLocks noChangeArrowheads="1"/>
            </p:cNvSpPr>
            <p:nvPr/>
          </p:nvSpPr>
          <p:spPr bwMode="auto">
            <a:xfrm>
              <a:off x="3069" y="3112"/>
              <a:ext cx="1" cy="4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2 h 17"/>
                <a:gd name="T4" fmla="*/ 0 w 1"/>
                <a:gd name="T5" fmla="*/ 4 h 17"/>
                <a:gd name="T6" fmla="*/ 0 w 1"/>
                <a:gd name="T7" fmla="*/ 6 h 17"/>
                <a:gd name="T8" fmla="*/ 0 w 1"/>
                <a:gd name="T9" fmla="*/ 9 h 17"/>
                <a:gd name="T10" fmla="*/ 0 w 1"/>
                <a:gd name="T11" fmla="*/ 11 h 17"/>
                <a:gd name="T12" fmla="*/ 0 w 1"/>
                <a:gd name="T13" fmla="*/ 13 h 17"/>
                <a:gd name="T14" fmla="*/ 0 w 1"/>
                <a:gd name="T15" fmla="*/ 15 h 17"/>
                <a:gd name="T16" fmla="*/ 0 w 1"/>
                <a:gd name="T17" fmla="*/ 17 h 17"/>
                <a:gd name="T18" fmla="*/ 0 w 1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Line 350"/>
            <p:cNvSpPr>
              <a:spLocks noChangeShapeType="1"/>
            </p:cNvSpPr>
            <p:nvPr/>
          </p:nvSpPr>
          <p:spPr bwMode="auto">
            <a:xfrm>
              <a:off x="3066" y="3080"/>
              <a:ext cx="3" cy="3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Freeform 351"/>
            <p:cNvSpPr>
              <a:spLocks noChangeArrowheads="1"/>
            </p:cNvSpPr>
            <p:nvPr/>
          </p:nvSpPr>
          <p:spPr bwMode="auto">
            <a:xfrm>
              <a:off x="3056" y="3046"/>
              <a:ext cx="10" cy="34"/>
            </a:xfrm>
            <a:custGeom>
              <a:avLst/>
              <a:gdLst>
                <a:gd name="T0" fmla="*/ 0 w 40"/>
                <a:gd name="T1" fmla="*/ 0 h 137"/>
                <a:gd name="T2" fmla="*/ 7 w 40"/>
                <a:gd name="T3" fmla="*/ 17 h 137"/>
                <a:gd name="T4" fmla="*/ 12 w 40"/>
                <a:gd name="T5" fmla="*/ 33 h 137"/>
                <a:gd name="T6" fmla="*/ 18 w 40"/>
                <a:gd name="T7" fmla="*/ 50 h 137"/>
                <a:gd name="T8" fmla="*/ 23 w 40"/>
                <a:gd name="T9" fmla="*/ 67 h 137"/>
                <a:gd name="T10" fmla="*/ 28 w 40"/>
                <a:gd name="T11" fmla="*/ 84 h 137"/>
                <a:gd name="T12" fmla="*/ 32 w 40"/>
                <a:gd name="T13" fmla="*/ 101 h 137"/>
                <a:gd name="T14" fmla="*/ 36 w 40"/>
                <a:gd name="T15" fmla="*/ 119 h 137"/>
                <a:gd name="T16" fmla="*/ 40 w 40"/>
                <a:gd name="T17" fmla="*/ 137 h 137"/>
                <a:gd name="T18" fmla="*/ 0 w 40"/>
                <a:gd name="T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37">
                  <a:moveTo>
                    <a:pt x="0" y="0"/>
                  </a:moveTo>
                  <a:lnTo>
                    <a:pt x="7" y="17"/>
                  </a:lnTo>
                  <a:lnTo>
                    <a:pt x="12" y="33"/>
                  </a:lnTo>
                  <a:lnTo>
                    <a:pt x="18" y="50"/>
                  </a:lnTo>
                  <a:lnTo>
                    <a:pt x="23" y="67"/>
                  </a:lnTo>
                  <a:lnTo>
                    <a:pt x="28" y="84"/>
                  </a:lnTo>
                  <a:lnTo>
                    <a:pt x="32" y="101"/>
                  </a:lnTo>
                  <a:lnTo>
                    <a:pt x="36" y="119"/>
                  </a:lnTo>
                  <a:lnTo>
                    <a:pt x="40" y="13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Line 352"/>
            <p:cNvSpPr>
              <a:spLocks noChangeShapeType="1"/>
            </p:cNvSpPr>
            <p:nvPr/>
          </p:nvSpPr>
          <p:spPr bwMode="auto">
            <a:xfrm>
              <a:off x="3046" y="3025"/>
              <a:ext cx="10" cy="2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Freeform 353"/>
            <p:cNvSpPr>
              <a:spLocks noChangeArrowheads="1"/>
            </p:cNvSpPr>
            <p:nvPr/>
          </p:nvSpPr>
          <p:spPr bwMode="auto">
            <a:xfrm>
              <a:off x="3030" y="2999"/>
              <a:ext cx="16" cy="26"/>
            </a:xfrm>
            <a:custGeom>
              <a:avLst/>
              <a:gdLst>
                <a:gd name="T0" fmla="*/ 0 w 66"/>
                <a:gd name="T1" fmla="*/ 0 h 103"/>
                <a:gd name="T2" fmla="*/ 9 w 66"/>
                <a:gd name="T3" fmla="*/ 12 h 103"/>
                <a:gd name="T4" fmla="*/ 18 w 66"/>
                <a:gd name="T5" fmla="*/ 24 h 103"/>
                <a:gd name="T6" fmla="*/ 26 w 66"/>
                <a:gd name="T7" fmla="*/ 37 h 103"/>
                <a:gd name="T8" fmla="*/ 35 w 66"/>
                <a:gd name="T9" fmla="*/ 50 h 103"/>
                <a:gd name="T10" fmla="*/ 43 w 66"/>
                <a:gd name="T11" fmla="*/ 63 h 103"/>
                <a:gd name="T12" fmla="*/ 51 w 66"/>
                <a:gd name="T13" fmla="*/ 76 h 103"/>
                <a:gd name="T14" fmla="*/ 58 w 66"/>
                <a:gd name="T15" fmla="*/ 90 h 103"/>
                <a:gd name="T16" fmla="*/ 66 w 66"/>
                <a:gd name="T17" fmla="*/ 103 h 103"/>
                <a:gd name="T18" fmla="*/ 0 w 66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3">
                  <a:moveTo>
                    <a:pt x="0" y="0"/>
                  </a:moveTo>
                  <a:lnTo>
                    <a:pt x="9" y="12"/>
                  </a:lnTo>
                  <a:lnTo>
                    <a:pt x="18" y="24"/>
                  </a:lnTo>
                  <a:lnTo>
                    <a:pt x="26" y="37"/>
                  </a:lnTo>
                  <a:lnTo>
                    <a:pt x="35" y="50"/>
                  </a:lnTo>
                  <a:lnTo>
                    <a:pt x="43" y="63"/>
                  </a:lnTo>
                  <a:lnTo>
                    <a:pt x="51" y="76"/>
                  </a:lnTo>
                  <a:lnTo>
                    <a:pt x="58" y="90"/>
                  </a:lnTo>
                  <a:lnTo>
                    <a:pt x="66" y="10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Line 354"/>
            <p:cNvSpPr>
              <a:spLocks noChangeShapeType="1"/>
            </p:cNvSpPr>
            <p:nvPr/>
          </p:nvSpPr>
          <p:spPr bwMode="auto">
            <a:xfrm>
              <a:off x="3002" y="2969"/>
              <a:ext cx="28" cy="3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Freeform 355"/>
            <p:cNvSpPr>
              <a:spLocks noChangeArrowheads="1"/>
            </p:cNvSpPr>
            <p:nvPr/>
          </p:nvSpPr>
          <p:spPr bwMode="auto">
            <a:xfrm>
              <a:off x="2971" y="2948"/>
              <a:ext cx="31" cy="21"/>
            </a:xfrm>
            <a:custGeom>
              <a:avLst/>
              <a:gdLst>
                <a:gd name="T0" fmla="*/ 0 w 123"/>
                <a:gd name="T1" fmla="*/ 0 h 87"/>
                <a:gd name="T2" fmla="*/ 16 w 123"/>
                <a:gd name="T3" fmla="*/ 9 h 87"/>
                <a:gd name="T4" fmla="*/ 33 w 123"/>
                <a:gd name="T5" fmla="*/ 19 h 87"/>
                <a:gd name="T6" fmla="*/ 48 w 123"/>
                <a:gd name="T7" fmla="*/ 30 h 87"/>
                <a:gd name="T8" fmla="*/ 64 w 123"/>
                <a:gd name="T9" fmla="*/ 41 h 87"/>
                <a:gd name="T10" fmla="*/ 79 w 123"/>
                <a:gd name="T11" fmla="*/ 52 h 87"/>
                <a:gd name="T12" fmla="*/ 94 w 123"/>
                <a:gd name="T13" fmla="*/ 63 h 87"/>
                <a:gd name="T14" fmla="*/ 109 w 123"/>
                <a:gd name="T15" fmla="*/ 75 h 87"/>
                <a:gd name="T16" fmla="*/ 123 w 123"/>
                <a:gd name="T17" fmla="*/ 87 h 87"/>
                <a:gd name="T18" fmla="*/ 0 w 123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87">
                  <a:moveTo>
                    <a:pt x="0" y="0"/>
                  </a:moveTo>
                  <a:lnTo>
                    <a:pt x="16" y="9"/>
                  </a:lnTo>
                  <a:lnTo>
                    <a:pt x="33" y="19"/>
                  </a:lnTo>
                  <a:lnTo>
                    <a:pt x="48" y="30"/>
                  </a:lnTo>
                  <a:lnTo>
                    <a:pt x="64" y="41"/>
                  </a:lnTo>
                  <a:lnTo>
                    <a:pt x="79" y="52"/>
                  </a:lnTo>
                  <a:lnTo>
                    <a:pt x="94" y="63"/>
                  </a:lnTo>
                  <a:lnTo>
                    <a:pt x="109" y="75"/>
                  </a:lnTo>
                  <a:lnTo>
                    <a:pt x="123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Line 356"/>
            <p:cNvSpPr>
              <a:spLocks noChangeShapeType="1"/>
            </p:cNvSpPr>
            <p:nvPr/>
          </p:nvSpPr>
          <p:spPr bwMode="auto">
            <a:xfrm>
              <a:off x="2945" y="2935"/>
              <a:ext cx="26" cy="1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Freeform 357"/>
            <p:cNvSpPr>
              <a:spLocks noChangeArrowheads="1"/>
            </p:cNvSpPr>
            <p:nvPr/>
          </p:nvSpPr>
          <p:spPr bwMode="auto">
            <a:xfrm>
              <a:off x="2922" y="2927"/>
              <a:ext cx="23" cy="8"/>
            </a:xfrm>
            <a:custGeom>
              <a:avLst/>
              <a:gdLst>
                <a:gd name="T0" fmla="*/ 0 w 93"/>
                <a:gd name="T1" fmla="*/ 0 h 30"/>
                <a:gd name="T2" fmla="*/ 11 w 93"/>
                <a:gd name="T3" fmla="*/ 3 h 30"/>
                <a:gd name="T4" fmla="*/ 23 w 93"/>
                <a:gd name="T5" fmla="*/ 6 h 30"/>
                <a:gd name="T6" fmla="*/ 35 w 93"/>
                <a:gd name="T7" fmla="*/ 10 h 30"/>
                <a:gd name="T8" fmla="*/ 46 w 93"/>
                <a:gd name="T9" fmla="*/ 13 h 30"/>
                <a:gd name="T10" fmla="*/ 58 w 93"/>
                <a:gd name="T11" fmla="*/ 17 h 30"/>
                <a:gd name="T12" fmla="*/ 69 w 93"/>
                <a:gd name="T13" fmla="*/ 21 h 30"/>
                <a:gd name="T14" fmla="*/ 82 w 93"/>
                <a:gd name="T15" fmla="*/ 25 h 30"/>
                <a:gd name="T16" fmla="*/ 93 w 93"/>
                <a:gd name="T17" fmla="*/ 30 h 30"/>
                <a:gd name="T18" fmla="*/ 0 w 93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30">
                  <a:moveTo>
                    <a:pt x="0" y="0"/>
                  </a:moveTo>
                  <a:lnTo>
                    <a:pt x="11" y="3"/>
                  </a:lnTo>
                  <a:lnTo>
                    <a:pt x="23" y="6"/>
                  </a:lnTo>
                  <a:lnTo>
                    <a:pt x="35" y="10"/>
                  </a:lnTo>
                  <a:lnTo>
                    <a:pt x="46" y="13"/>
                  </a:lnTo>
                  <a:lnTo>
                    <a:pt x="58" y="17"/>
                  </a:lnTo>
                  <a:lnTo>
                    <a:pt x="69" y="21"/>
                  </a:lnTo>
                  <a:lnTo>
                    <a:pt x="82" y="25"/>
                  </a:lnTo>
                  <a:lnTo>
                    <a:pt x="93" y="3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Line 358"/>
            <p:cNvSpPr>
              <a:spLocks noChangeShapeType="1"/>
            </p:cNvSpPr>
            <p:nvPr/>
          </p:nvSpPr>
          <p:spPr bwMode="auto">
            <a:xfrm>
              <a:off x="2884" y="2922"/>
              <a:ext cx="38" cy="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" name="Freeform 359"/>
            <p:cNvSpPr>
              <a:spLocks noChangeArrowheads="1"/>
            </p:cNvSpPr>
            <p:nvPr/>
          </p:nvSpPr>
          <p:spPr bwMode="auto">
            <a:xfrm>
              <a:off x="2842" y="2922"/>
              <a:ext cx="42" cy="2"/>
            </a:xfrm>
            <a:custGeom>
              <a:avLst/>
              <a:gdLst>
                <a:gd name="T0" fmla="*/ 0 w 169"/>
                <a:gd name="T1" fmla="*/ 10 h 10"/>
                <a:gd name="T2" fmla="*/ 16 w 169"/>
                <a:gd name="T3" fmla="*/ 7 h 10"/>
                <a:gd name="T4" fmla="*/ 31 w 169"/>
                <a:gd name="T5" fmla="*/ 5 h 10"/>
                <a:gd name="T6" fmla="*/ 47 w 169"/>
                <a:gd name="T7" fmla="*/ 3 h 10"/>
                <a:gd name="T8" fmla="*/ 63 w 169"/>
                <a:gd name="T9" fmla="*/ 2 h 10"/>
                <a:gd name="T10" fmla="*/ 80 w 169"/>
                <a:gd name="T11" fmla="*/ 1 h 10"/>
                <a:gd name="T12" fmla="*/ 95 w 169"/>
                <a:gd name="T13" fmla="*/ 0 h 10"/>
                <a:gd name="T14" fmla="*/ 112 w 169"/>
                <a:gd name="T15" fmla="*/ 0 h 10"/>
                <a:gd name="T16" fmla="*/ 128 w 169"/>
                <a:gd name="T17" fmla="*/ 0 h 10"/>
                <a:gd name="T18" fmla="*/ 134 w 169"/>
                <a:gd name="T19" fmla="*/ 0 h 10"/>
                <a:gd name="T20" fmla="*/ 138 w 169"/>
                <a:gd name="T21" fmla="*/ 0 h 10"/>
                <a:gd name="T22" fmla="*/ 144 w 169"/>
                <a:gd name="T23" fmla="*/ 0 h 10"/>
                <a:gd name="T24" fmla="*/ 148 w 169"/>
                <a:gd name="T25" fmla="*/ 0 h 10"/>
                <a:gd name="T26" fmla="*/ 153 w 169"/>
                <a:gd name="T27" fmla="*/ 0 h 10"/>
                <a:gd name="T28" fmla="*/ 159 w 169"/>
                <a:gd name="T29" fmla="*/ 0 h 10"/>
                <a:gd name="T30" fmla="*/ 163 w 169"/>
                <a:gd name="T31" fmla="*/ 0 h 10"/>
                <a:gd name="T32" fmla="*/ 169 w 169"/>
                <a:gd name="T33" fmla="*/ 0 h 10"/>
                <a:gd name="T34" fmla="*/ 0 w 169"/>
                <a:gd name="T3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10">
                  <a:moveTo>
                    <a:pt x="0" y="10"/>
                  </a:moveTo>
                  <a:lnTo>
                    <a:pt x="16" y="7"/>
                  </a:lnTo>
                  <a:lnTo>
                    <a:pt x="31" y="5"/>
                  </a:lnTo>
                  <a:lnTo>
                    <a:pt x="47" y="3"/>
                  </a:lnTo>
                  <a:lnTo>
                    <a:pt x="63" y="2"/>
                  </a:lnTo>
                  <a:lnTo>
                    <a:pt x="80" y="1"/>
                  </a:lnTo>
                  <a:lnTo>
                    <a:pt x="95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9" y="0"/>
                  </a:lnTo>
                  <a:lnTo>
                    <a:pt x="0" y="1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Line 360"/>
            <p:cNvSpPr>
              <a:spLocks noChangeShapeType="1"/>
            </p:cNvSpPr>
            <p:nvPr/>
          </p:nvSpPr>
          <p:spPr bwMode="auto">
            <a:xfrm flipV="1">
              <a:off x="2812" y="2924"/>
              <a:ext cx="30" cy="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Freeform 361"/>
            <p:cNvSpPr>
              <a:spLocks noChangeArrowheads="1"/>
            </p:cNvSpPr>
            <p:nvPr/>
          </p:nvSpPr>
          <p:spPr bwMode="auto">
            <a:xfrm>
              <a:off x="2778" y="2932"/>
              <a:ext cx="34" cy="15"/>
            </a:xfrm>
            <a:custGeom>
              <a:avLst/>
              <a:gdLst>
                <a:gd name="T0" fmla="*/ 0 w 136"/>
                <a:gd name="T1" fmla="*/ 62 h 62"/>
                <a:gd name="T2" fmla="*/ 17 w 136"/>
                <a:gd name="T3" fmla="*/ 53 h 62"/>
                <a:gd name="T4" fmla="*/ 33 w 136"/>
                <a:gd name="T5" fmla="*/ 44 h 62"/>
                <a:gd name="T6" fmla="*/ 50 w 136"/>
                <a:gd name="T7" fmla="*/ 36 h 62"/>
                <a:gd name="T8" fmla="*/ 66 w 136"/>
                <a:gd name="T9" fmla="*/ 28 h 62"/>
                <a:gd name="T10" fmla="*/ 84 w 136"/>
                <a:gd name="T11" fmla="*/ 20 h 62"/>
                <a:gd name="T12" fmla="*/ 100 w 136"/>
                <a:gd name="T13" fmla="*/ 14 h 62"/>
                <a:gd name="T14" fmla="*/ 118 w 136"/>
                <a:gd name="T15" fmla="*/ 7 h 62"/>
                <a:gd name="T16" fmla="*/ 136 w 136"/>
                <a:gd name="T17" fmla="*/ 0 h 62"/>
                <a:gd name="T18" fmla="*/ 0 w 136"/>
                <a:gd name="T1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62">
                  <a:moveTo>
                    <a:pt x="0" y="62"/>
                  </a:moveTo>
                  <a:lnTo>
                    <a:pt x="17" y="53"/>
                  </a:lnTo>
                  <a:lnTo>
                    <a:pt x="33" y="44"/>
                  </a:lnTo>
                  <a:lnTo>
                    <a:pt x="50" y="36"/>
                  </a:lnTo>
                  <a:lnTo>
                    <a:pt x="66" y="28"/>
                  </a:lnTo>
                  <a:lnTo>
                    <a:pt x="84" y="20"/>
                  </a:lnTo>
                  <a:lnTo>
                    <a:pt x="100" y="14"/>
                  </a:lnTo>
                  <a:lnTo>
                    <a:pt x="118" y="7"/>
                  </a:lnTo>
                  <a:lnTo>
                    <a:pt x="136" y="0"/>
                  </a:lnTo>
                  <a:lnTo>
                    <a:pt x="0" y="62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Line 362"/>
            <p:cNvSpPr>
              <a:spLocks noChangeShapeType="1"/>
            </p:cNvSpPr>
            <p:nvPr/>
          </p:nvSpPr>
          <p:spPr bwMode="auto">
            <a:xfrm flipV="1">
              <a:off x="2751" y="2947"/>
              <a:ext cx="27" cy="1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Freeform 363"/>
            <p:cNvSpPr>
              <a:spLocks noChangeArrowheads="1"/>
            </p:cNvSpPr>
            <p:nvPr/>
          </p:nvSpPr>
          <p:spPr bwMode="auto">
            <a:xfrm>
              <a:off x="2730" y="2966"/>
              <a:ext cx="21" cy="20"/>
            </a:xfrm>
            <a:custGeom>
              <a:avLst/>
              <a:gdLst>
                <a:gd name="T0" fmla="*/ 0 w 87"/>
                <a:gd name="T1" fmla="*/ 83 h 83"/>
                <a:gd name="T2" fmla="*/ 10 w 87"/>
                <a:gd name="T3" fmla="*/ 72 h 83"/>
                <a:gd name="T4" fmla="*/ 20 w 87"/>
                <a:gd name="T5" fmla="*/ 61 h 83"/>
                <a:gd name="T6" fmla="*/ 31 w 87"/>
                <a:gd name="T7" fmla="*/ 50 h 83"/>
                <a:gd name="T8" fmla="*/ 42 w 87"/>
                <a:gd name="T9" fmla="*/ 40 h 83"/>
                <a:gd name="T10" fmla="*/ 53 w 87"/>
                <a:gd name="T11" fmla="*/ 29 h 83"/>
                <a:gd name="T12" fmla="*/ 64 w 87"/>
                <a:gd name="T13" fmla="*/ 19 h 83"/>
                <a:gd name="T14" fmla="*/ 75 w 87"/>
                <a:gd name="T15" fmla="*/ 9 h 83"/>
                <a:gd name="T16" fmla="*/ 87 w 87"/>
                <a:gd name="T17" fmla="*/ 0 h 83"/>
                <a:gd name="T18" fmla="*/ 0 w 87"/>
                <a:gd name="T1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3">
                  <a:moveTo>
                    <a:pt x="0" y="83"/>
                  </a:moveTo>
                  <a:lnTo>
                    <a:pt x="10" y="72"/>
                  </a:lnTo>
                  <a:lnTo>
                    <a:pt x="20" y="61"/>
                  </a:lnTo>
                  <a:lnTo>
                    <a:pt x="31" y="50"/>
                  </a:lnTo>
                  <a:lnTo>
                    <a:pt x="42" y="40"/>
                  </a:lnTo>
                  <a:lnTo>
                    <a:pt x="53" y="29"/>
                  </a:lnTo>
                  <a:lnTo>
                    <a:pt x="64" y="19"/>
                  </a:lnTo>
                  <a:lnTo>
                    <a:pt x="75" y="9"/>
                  </a:lnTo>
                  <a:lnTo>
                    <a:pt x="87" y="0"/>
                  </a:lnTo>
                  <a:lnTo>
                    <a:pt x="0" y="83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Line 364"/>
            <p:cNvSpPr>
              <a:spLocks noChangeShapeType="1"/>
            </p:cNvSpPr>
            <p:nvPr/>
          </p:nvSpPr>
          <p:spPr bwMode="auto">
            <a:xfrm flipV="1">
              <a:off x="2707" y="2986"/>
              <a:ext cx="23" cy="3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8" name="Freeform 365"/>
            <p:cNvSpPr>
              <a:spLocks noChangeArrowheads="1"/>
            </p:cNvSpPr>
            <p:nvPr/>
          </p:nvSpPr>
          <p:spPr bwMode="auto">
            <a:xfrm>
              <a:off x="2695" y="3016"/>
              <a:ext cx="12" cy="26"/>
            </a:xfrm>
            <a:custGeom>
              <a:avLst/>
              <a:gdLst>
                <a:gd name="T0" fmla="*/ 0 w 50"/>
                <a:gd name="T1" fmla="*/ 102 h 102"/>
                <a:gd name="T2" fmla="*/ 5 w 50"/>
                <a:gd name="T3" fmla="*/ 89 h 102"/>
                <a:gd name="T4" fmla="*/ 11 w 50"/>
                <a:gd name="T5" fmla="*/ 75 h 102"/>
                <a:gd name="T6" fmla="*/ 17 w 50"/>
                <a:gd name="T7" fmla="*/ 62 h 102"/>
                <a:gd name="T8" fmla="*/ 23 w 50"/>
                <a:gd name="T9" fmla="*/ 50 h 102"/>
                <a:gd name="T10" fmla="*/ 29 w 50"/>
                <a:gd name="T11" fmla="*/ 37 h 102"/>
                <a:gd name="T12" fmla="*/ 37 w 50"/>
                <a:gd name="T13" fmla="*/ 25 h 102"/>
                <a:gd name="T14" fmla="*/ 43 w 50"/>
                <a:gd name="T15" fmla="*/ 12 h 102"/>
                <a:gd name="T16" fmla="*/ 50 w 50"/>
                <a:gd name="T17" fmla="*/ 0 h 102"/>
                <a:gd name="T18" fmla="*/ 0 w 50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02">
                  <a:moveTo>
                    <a:pt x="0" y="102"/>
                  </a:moveTo>
                  <a:lnTo>
                    <a:pt x="5" y="89"/>
                  </a:lnTo>
                  <a:lnTo>
                    <a:pt x="11" y="75"/>
                  </a:lnTo>
                  <a:lnTo>
                    <a:pt x="17" y="62"/>
                  </a:lnTo>
                  <a:lnTo>
                    <a:pt x="23" y="50"/>
                  </a:lnTo>
                  <a:lnTo>
                    <a:pt x="29" y="37"/>
                  </a:lnTo>
                  <a:lnTo>
                    <a:pt x="37" y="25"/>
                  </a:lnTo>
                  <a:lnTo>
                    <a:pt x="43" y="12"/>
                  </a:lnTo>
                  <a:lnTo>
                    <a:pt x="50" y="0"/>
                  </a:lnTo>
                  <a:lnTo>
                    <a:pt x="0" y="102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9" name="Line 366"/>
            <p:cNvSpPr>
              <a:spLocks noChangeShapeType="1"/>
            </p:cNvSpPr>
            <p:nvPr/>
          </p:nvSpPr>
          <p:spPr bwMode="auto">
            <a:xfrm>
              <a:off x="2880" y="3031"/>
              <a:ext cx="1" cy="17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361" name="直接连接符 360"/>
          <p:cNvCxnSpPr/>
          <p:nvPr/>
        </p:nvCxnSpPr>
        <p:spPr>
          <a:xfrm>
            <a:off x="6906326" y="4100581"/>
            <a:ext cx="3187700" cy="0"/>
          </a:xfrm>
          <a:prstGeom prst="line">
            <a:avLst/>
          </a:prstGeom>
          <a:ln w="28575">
            <a:solidFill>
              <a:srgbClr val="100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文本框 361"/>
          <p:cNvSpPr txBox="1"/>
          <p:nvPr/>
        </p:nvSpPr>
        <p:spPr>
          <a:xfrm>
            <a:off x="6602266" y="4100581"/>
            <a:ext cx="48926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O′</a:t>
            </a:r>
          </a:p>
        </p:txBody>
      </p:sp>
      <p:sp>
        <p:nvSpPr>
          <p:cNvPr id="363" name="文本框 362"/>
          <p:cNvSpPr txBox="1"/>
          <p:nvPr/>
        </p:nvSpPr>
        <p:spPr>
          <a:xfrm>
            <a:off x="9307366" y="4100581"/>
            <a:ext cx="4543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64" name="文本框 363"/>
          <p:cNvSpPr txBox="1"/>
          <p:nvPr/>
        </p:nvSpPr>
        <p:spPr>
          <a:xfrm>
            <a:off x="6636087" y="4884449"/>
            <a:ext cx="3457938" cy="56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步骤2：画射线O′M.</a:t>
            </a:r>
          </a:p>
        </p:txBody>
      </p:sp>
      <p:sp>
        <p:nvSpPr>
          <p:cNvPr id="370" name="文本框 369"/>
          <p:cNvSpPr txBox="1"/>
          <p:nvPr/>
        </p:nvSpPr>
        <p:spPr>
          <a:xfrm>
            <a:off x="2393457" y="4847394"/>
            <a:ext cx="3457938" cy="56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步骤1：测量已知角.</a:t>
            </a:r>
          </a:p>
        </p:txBody>
      </p:sp>
      <p:sp>
        <p:nvSpPr>
          <p:cNvPr id="372" name="文本框 371"/>
          <p:cNvSpPr txBox="1"/>
          <p:nvPr/>
        </p:nvSpPr>
        <p:spPr>
          <a:xfrm>
            <a:off x="1204276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做一做</a:t>
            </a:r>
          </a:p>
        </p:txBody>
      </p:sp>
      <p:sp>
        <p:nvSpPr>
          <p:cNvPr id="373" name="文本框 372"/>
          <p:cNvSpPr txBox="1"/>
          <p:nvPr/>
        </p:nvSpPr>
        <p:spPr>
          <a:xfrm>
            <a:off x="1772394" y="1423555"/>
            <a:ext cx="30276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1002C4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方法一：用量角器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0"/>
      <p:bldP spid="363" grpId="0"/>
      <p:bldP spid="364" grpId="0"/>
      <p:bldP spid="3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16756" y="2264871"/>
            <a:ext cx="3417174" cy="2328258"/>
            <a:chOff x="1752916" y="2235507"/>
            <a:chExt cx="3417174" cy="2328258"/>
          </a:xfrm>
        </p:grpSpPr>
        <p:grpSp>
          <p:nvGrpSpPr>
            <p:cNvPr id="3" name="组合 2"/>
            <p:cNvGrpSpPr/>
            <p:nvPr/>
          </p:nvGrpSpPr>
          <p:grpSpPr>
            <a:xfrm>
              <a:off x="2142766" y="2726536"/>
              <a:ext cx="2637474" cy="1375564"/>
              <a:chOff x="2366326" y="2917036"/>
              <a:chExt cx="2637474" cy="1375564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2366326" y="4292600"/>
                <a:ext cx="263747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V="1">
                <a:off x="2366326" y="2917036"/>
                <a:ext cx="1960644" cy="137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文本框 3"/>
            <p:cNvSpPr txBox="1"/>
            <p:nvPr/>
          </p:nvSpPr>
          <p:spPr>
            <a:xfrm>
              <a:off x="4780241" y="4102100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752916" y="4102099"/>
              <a:ext cx="4035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74115" y="2235507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0" name="Group 17"/>
          <p:cNvGrpSpPr/>
          <p:nvPr/>
        </p:nvGrpSpPr>
        <p:grpSpPr>
          <a:xfrm>
            <a:off x="887010" y="2283920"/>
            <a:ext cx="3658476" cy="2077070"/>
            <a:chOff x="683" y="923"/>
            <a:chExt cx="4393" cy="2473"/>
          </a:xfrm>
        </p:grpSpPr>
        <p:grpSp>
          <p:nvGrpSpPr>
            <p:cNvPr id="11" name="Group 18"/>
            <p:cNvGrpSpPr/>
            <p:nvPr/>
          </p:nvGrpSpPr>
          <p:grpSpPr>
            <a:xfrm>
              <a:off x="683" y="923"/>
              <a:ext cx="4390" cy="2286"/>
              <a:chOff x="683" y="923"/>
              <a:chExt cx="4390" cy="2286"/>
            </a:xfrm>
          </p:grpSpPr>
          <p:sp>
            <p:nvSpPr>
              <p:cNvPr id="160" name="Freeform 19"/>
              <p:cNvSpPr>
                <a:spLocks noChangeArrowheads="1"/>
              </p:cNvSpPr>
              <p:nvPr/>
            </p:nvSpPr>
            <p:spPr bwMode="auto">
              <a:xfrm>
                <a:off x="683" y="926"/>
                <a:ext cx="4390" cy="2192"/>
              </a:xfrm>
              <a:custGeom>
                <a:avLst/>
                <a:gdLst>
                  <a:gd name="T0" fmla="*/ 59 w 17562"/>
                  <a:gd name="T1" fmla="*/ 7764 h 8770"/>
                  <a:gd name="T2" fmla="*/ 126 w 17562"/>
                  <a:gd name="T3" fmla="*/ 7331 h 8770"/>
                  <a:gd name="T4" fmla="*/ 209 w 17562"/>
                  <a:gd name="T5" fmla="*/ 6906 h 8770"/>
                  <a:gd name="T6" fmla="*/ 309 w 17562"/>
                  <a:gd name="T7" fmla="*/ 6483 h 8770"/>
                  <a:gd name="T8" fmla="*/ 422 w 17562"/>
                  <a:gd name="T9" fmla="*/ 6086 h 8770"/>
                  <a:gd name="T10" fmla="*/ 530 w 17562"/>
                  <a:gd name="T11" fmla="*/ 5784 h 8770"/>
                  <a:gd name="T12" fmla="*/ 676 w 17562"/>
                  <a:gd name="T13" fmla="*/ 5414 h 8770"/>
                  <a:gd name="T14" fmla="*/ 942 w 17562"/>
                  <a:gd name="T15" fmla="*/ 4828 h 8770"/>
                  <a:gd name="T16" fmla="*/ 1132 w 17562"/>
                  <a:gd name="T17" fmla="*/ 4479 h 8770"/>
                  <a:gd name="T18" fmla="*/ 1291 w 17562"/>
                  <a:gd name="T19" fmla="*/ 4207 h 8770"/>
                  <a:gd name="T20" fmla="*/ 1597 w 17562"/>
                  <a:gd name="T21" fmla="*/ 3738 h 8770"/>
                  <a:gd name="T22" fmla="*/ 1980 w 17562"/>
                  <a:gd name="T23" fmla="*/ 3238 h 8770"/>
                  <a:gd name="T24" fmla="*/ 2396 w 17562"/>
                  <a:gd name="T25" fmla="*/ 2758 h 8770"/>
                  <a:gd name="T26" fmla="*/ 2846 w 17562"/>
                  <a:gd name="T27" fmla="*/ 2317 h 8770"/>
                  <a:gd name="T28" fmla="*/ 3326 w 17562"/>
                  <a:gd name="T29" fmla="*/ 1902 h 8770"/>
                  <a:gd name="T30" fmla="*/ 3837 w 17562"/>
                  <a:gd name="T31" fmla="*/ 1530 h 8770"/>
                  <a:gd name="T32" fmla="*/ 4372 w 17562"/>
                  <a:gd name="T33" fmla="*/ 1185 h 8770"/>
                  <a:gd name="T34" fmla="*/ 4935 w 17562"/>
                  <a:gd name="T35" fmla="*/ 890 h 8770"/>
                  <a:gd name="T36" fmla="*/ 5521 w 17562"/>
                  <a:gd name="T37" fmla="*/ 626 h 8770"/>
                  <a:gd name="T38" fmla="*/ 6126 w 17562"/>
                  <a:gd name="T39" fmla="*/ 412 h 8770"/>
                  <a:gd name="T40" fmla="*/ 7444 w 17562"/>
                  <a:gd name="T41" fmla="*/ 93 h 8770"/>
                  <a:gd name="T42" fmla="*/ 7894 w 17562"/>
                  <a:gd name="T43" fmla="*/ 44 h 8770"/>
                  <a:gd name="T44" fmla="*/ 8337 w 17562"/>
                  <a:gd name="T45" fmla="*/ 14 h 8770"/>
                  <a:gd name="T46" fmla="*/ 8781 w 17562"/>
                  <a:gd name="T47" fmla="*/ 1 h 8770"/>
                  <a:gd name="T48" fmla="*/ 9233 w 17562"/>
                  <a:gd name="T49" fmla="*/ 5 h 8770"/>
                  <a:gd name="T50" fmla="*/ 9565 w 17562"/>
                  <a:gd name="T51" fmla="*/ 33 h 8770"/>
                  <a:gd name="T52" fmla="*/ 9891 w 17562"/>
                  <a:gd name="T53" fmla="*/ 70 h 8770"/>
                  <a:gd name="T54" fmla="*/ 10217 w 17562"/>
                  <a:gd name="T55" fmla="*/ 116 h 8770"/>
                  <a:gd name="T56" fmla="*/ 10545 w 17562"/>
                  <a:gd name="T57" fmla="*/ 172 h 8770"/>
                  <a:gd name="T58" fmla="*/ 10863 w 17562"/>
                  <a:gd name="T59" fmla="*/ 249 h 8770"/>
                  <a:gd name="T60" fmla="*/ 11174 w 17562"/>
                  <a:gd name="T61" fmla="*/ 334 h 8770"/>
                  <a:gd name="T62" fmla="*/ 11793 w 17562"/>
                  <a:gd name="T63" fmla="*/ 529 h 8770"/>
                  <a:gd name="T64" fmla="*/ 12383 w 17562"/>
                  <a:gd name="T65" fmla="*/ 777 h 8770"/>
                  <a:gd name="T66" fmla="*/ 12961 w 17562"/>
                  <a:gd name="T67" fmla="*/ 1052 h 8770"/>
                  <a:gd name="T68" fmla="*/ 13503 w 17562"/>
                  <a:gd name="T69" fmla="*/ 1385 h 8770"/>
                  <a:gd name="T70" fmla="*/ 14029 w 17562"/>
                  <a:gd name="T71" fmla="*/ 1741 h 8770"/>
                  <a:gd name="T72" fmla="*/ 14517 w 17562"/>
                  <a:gd name="T73" fmla="*/ 2143 h 8770"/>
                  <a:gd name="T74" fmla="*/ 14985 w 17562"/>
                  <a:gd name="T75" fmla="*/ 2568 h 8770"/>
                  <a:gd name="T76" fmla="*/ 15409 w 17562"/>
                  <a:gd name="T77" fmla="*/ 3037 h 8770"/>
                  <a:gd name="T78" fmla="*/ 15814 w 17562"/>
                  <a:gd name="T79" fmla="*/ 3523 h 8770"/>
                  <a:gd name="T80" fmla="*/ 16169 w 17562"/>
                  <a:gd name="T81" fmla="*/ 4050 h 8770"/>
                  <a:gd name="T82" fmla="*/ 16497 w 17562"/>
                  <a:gd name="T83" fmla="*/ 4592 h 8770"/>
                  <a:gd name="T84" fmla="*/ 16776 w 17562"/>
                  <a:gd name="T85" fmla="*/ 5167 h 8770"/>
                  <a:gd name="T86" fmla="*/ 17026 w 17562"/>
                  <a:gd name="T87" fmla="*/ 5755 h 8770"/>
                  <a:gd name="T88" fmla="*/ 17127 w 17562"/>
                  <a:gd name="T89" fmla="*/ 6065 h 8770"/>
                  <a:gd name="T90" fmla="*/ 17304 w 17562"/>
                  <a:gd name="T91" fmla="*/ 6686 h 8770"/>
                  <a:gd name="T92" fmla="*/ 17435 w 17562"/>
                  <a:gd name="T93" fmla="*/ 7331 h 8770"/>
                  <a:gd name="T94" fmla="*/ 17519 w 17562"/>
                  <a:gd name="T95" fmla="*/ 7986 h 8770"/>
                  <a:gd name="T96" fmla="*/ 9309 w 17562"/>
                  <a:gd name="T97" fmla="*/ 8770 h 8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562" h="8770">
                    <a:moveTo>
                      <a:pt x="8158" y="8770"/>
                    </a:moveTo>
                    <a:lnTo>
                      <a:pt x="0" y="8770"/>
                    </a:lnTo>
                    <a:lnTo>
                      <a:pt x="44" y="7875"/>
                    </a:lnTo>
                    <a:lnTo>
                      <a:pt x="59" y="7764"/>
                    </a:lnTo>
                    <a:lnTo>
                      <a:pt x="74" y="7654"/>
                    </a:lnTo>
                    <a:lnTo>
                      <a:pt x="90" y="7546"/>
                    </a:lnTo>
                    <a:lnTo>
                      <a:pt x="108" y="7438"/>
                    </a:lnTo>
                    <a:lnTo>
                      <a:pt x="126" y="7331"/>
                    </a:lnTo>
                    <a:lnTo>
                      <a:pt x="145" y="7224"/>
                    </a:lnTo>
                    <a:lnTo>
                      <a:pt x="165" y="7118"/>
                    </a:lnTo>
                    <a:lnTo>
                      <a:pt x="186" y="7012"/>
                    </a:lnTo>
                    <a:lnTo>
                      <a:pt x="209" y="6906"/>
                    </a:lnTo>
                    <a:lnTo>
                      <a:pt x="232" y="6801"/>
                    </a:lnTo>
                    <a:lnTo>
                      <a:pt x="256" y="6694"/>
                    </a:lnTo>
                    <a:lnTo>
                      <a:pt x="282" y="6589"/>
                    </a:lnTo>
                    <a:lnTo>
                      <a:pt x="309" y="6483"/>
                    </a:lnTo>
                    <a:lnTo>
                      <a:pt x="337" y="6377"/>
                    </a:lnTo>
                    <a:lnTo>
                      <a:pt x="366" y="6270"/>
                    </a:lnTo>
                    <a:lnTo>
                      <a:pt x="396" y="6163"/>
                    </a:lnTo>
                    <a:lnTo>
                      <a:pt x="422" y="6086"/>
                    </a:lnTo>
                    <a:lnTo>
                      <a:pt x="449" y="6010"/>
                    </a:lnTo>
                    <a:lnTo>
                      <a:pt x="475" y="5934"/>
                    </a:lnTo>
                    <a:lnTo>
                      <a:pt x="503" y="5859"/>
                    </a:lnTo>
                    <a:lnTo>
                      <a:pt x="530" y="5784"/>
                    </a:lnTo>
                    <a:lnTo>
                      <a:pt x="559" y="5709"/>
                    </a:lnTo>
                    <a:lnTo>
                      <a:pt x="587" y="5634"/>
                    </a:lnTo>
                    <a:lnTo>
                      <a:pt x="617" y="5561"/>
                    </a:lnTo>
                    <a:lnTo>
                      <a:pt x="676" y="5414"/>
                    </a:lnTo>
                    <a:lnTo>
                      <a:pt x="738" y="5267"/>
                    </a:lnTo>
                    <a:lnTo>
                      <a:pt x="802" y="5119"/>
                    </a:lnTo>
                    <a:lnTo>
                      <a:pt x="868" y="4971"/>
                    </a:lnTo>
                    <a:lnTo>
                      <a:pt x="942" y="4828"/>
                    </a:lnTo>
                    <a:lnTo>
                      <a:pt x="1017" y="4687"/>
                    </a:lnTo>
                    <a:lnTo>
                      <a:pt x="1054" y="4617"/>
                    </a:lnTo>
                    <a:lnTo>
                      <a:pt x="1093" y="4548"/>
                    </a:lnTo>
                    <a:lnTo>
                      <a:pt x="1132" y="4479"/>
                    </a:lnTo>
                    <a:lnTo>
                      <a:pt x="1171" y="4411"/>
                    </a:lnTo>
                    <a:lnTo>
                      <a:pt x="1210" y="4343"/>
                    </a:lnTo>
                    <a:lnTo>
                      <a:pt x="1251" y="4275"/>
                    </a:lnTo>
                    <a:lnTo>
                      <a:pt x="1291" y="4207"/>
                    </a:lnTo>
                    <a:lnTo>
                      <a:pt x="1332" y="4139"/>
                    </a:lnTo>
                    <a:lnTo>
                      <a:pt x="1417" y="4003"/>
                    </a:lnTo>
                    <a:lnTo>
                      <a:pt x="1505" y="3868"/>
                    </a:lnTo>
                    <a:lnTo>
                      <a:pt x="1597" y="3738"/>
                    </a:lnTo>
                    <a:lnTo>
                      <a:pt x="1691" y="3610"/>
                    </a:lnTo>
                    <a:lnTo>
                      <a:pt x="1786" y="3485"/>
                    </a:lnTo>
                    <a:lnTo>
                      <a:pt x="1883" y="3361"/>
                    </a:lnTo>
                    <a:lnTo>
                      <a:pt x="1980" y="3238"/>
                    </a:lnTo>
                    <a:lnTo>
                      <a:pt x="2079" y="3115"/>
                    </a:lnTo>
                    <a:lnTo>
                      <a:pt x="2180" y="2994"/>
                    </a:lnTo>
                    <a:lnTo>
                      <a:pt x="2285" y="2872"/>
                    </a:lnTo>
                    <a:lnTo>
                      <a:pt x="2396" y="2758"/>
                    </a:lnTo>
                    <a:lnTo>
                      <a:pt x="2507" y="2645"/>
                    </a:lnTo>
                    <a:lnTo>
                      <a:pt x="2619" y="2535"/>
                    </a:lnTo>
                    <a:lnTo>
                      <a:pt x="2732" y="2425"/>
                    </a:lnTo>
                    <a:lnTo>
                      <a:pt x="2846" y="2317"/>
                    </a:lnTo>
                    <a:lnTo>
                      <a:pt x="2963" y="2211"/>
                    </a:lnTo>
                    <a:lnTo>
                      <a:pt x="3080" y="2105"/>
                    </a:lnTo>
                    <a:lnTo>
                      <a:pt x="3200" y="2000"/>
                    </a:lnTo>
                    <a:lnTo>
                      <a:pt x="3326" y="1902"/>
                    </a:lnTo>
                    <a:lnTo>
                      <a:pt x="3454" y="1807"/>
                    </a:lnTo>
                    <a:lnTo>
                      <a:pt x="3580" y="1713"/>
                    </a:lnTo>
                    <a:lnTo>
                      <a:pt x="3709" y="1621"/>
                    </a:lnTo>
                    <a:lnTo>
                      <a:pt x="3837" y="1530"/>
                    </a:lnTo>
                    <a:lnTo>
                      <a:pt x="3967" y="1441"/>
                    </a:lnTo>
                    <a:lnTo>
                      <a:pt x="4099" y="1352"/>
                    </a:lnTo>
                    <a:lnTo>
                      <a:pt x="4233" y="1264"/>
                    </a:lnTo>
                    <a:lnTo>
                      <a:pt x="4372" y="1185"/>
                    </a:lnTo>
                    <a:lnTo>
                      <a:pt x="4513" y="1108"/>
                    </a:lnTo>
                    <a:lnTo>
                      <a:pt x="4653" y="1034"/>
                    </a:lnTo>
                    <a:lnTo>
                      <a:pt x="4793" y="961"/>
                    </a:lnTo>
                    <a:lnTo>
                      <a:pt x="4935" y="890"/>
                    </a:lnTo>
                    <a:lnTo>
                      <a:pt x="5078" y="820"/>
                    </a:lnTo>
                    <a:lnTo>
                      <a:pt x="5222" y="752"/>
                    </a:lnTo>
                    <a:lnTo>
                      <a:pt x="5369" y="684"/>
                    </a:lnTo>
                    <a:lnTo>
                      <a:pt x="5521" y="626"/>
                    </a:lnTo>
                    <a:lnTo>
                      <a:pt x="5671" y="569"/>
                    </a:lnTo>
                    <a:lnTo>
                      <a:pt x="5823" y="515"/>
                    </a:lnTo>
                    <a:lnTo>
                      <a:pt x="5973" y="462"/>
                    </a:lnTo>
                    <a:lnTo>
                      <a:pt x="6126" y="412"/>
                    </a:lnTo>
                    <a:lnTo>
                      <a:pt x="6279" y="362"/>
                    </a:lnTo>
                    <a:lnTo>
                      <a:pt x="6432" y="315"/>
                    </a:lnTo>
                    <a:lnTo>
                      <a:pt x="6589" y="269"/>
                    </a:lnTo>
                    <a:lnTo>
                      <a:pt x="7444" y="93"/>
                    </a:lnTo>
                    <a:lnTo>
                      <a:pt x="7558" y="79"/>
                    </a:lnTo>
                    <a:lnTo>
                      <a:pt x="7671" y="66"/>
                    </a:lnTo>
                    <a:lnTo>
                      <a:pt x="7783" y="55"/>
                    </a:lnTo>
                    <a:lnTo>
                      <a:pt x="7894" y="44"/>
                    </a:lnTo>
                    <a:lnTo>
                      <a:pt x="8005" y="35"/>
                    </a:lnTo>
                    <a:lnTo>
                      <a:pt x="8116" y="27"/>
                    </a:lnTo>
                    <a:lnTo>
                      <a:pt x="8227" y="20"/>
                    </a:lnTo>
                    <a:lnTo>
                      <a:pt x="8337" y="14"/>
                    </a:lnTo>
                    <a:lnTo>
                      <a:pt x="8448" y="9"/>
                    </a:lnTo>
                    <a:lnTo>
                      <a:pt x="8559" y="5"/>
                    </a:lnTo>
                    <a:lnTo>
                      <a:pt x="8670" y="2"/>
                    </a:lnTo>
                    <a:lnTo>
                      <a:pt x="8781" y="1"/>
                    </a:lnTo>
                    <a:lnTo>
                      <a:pt x="8893" y="0"/>
                    </a:lnTo>
                    <a:lnTo>
                      <a:pt x="9005" y="1"/>
                    </a:lnTo>
                    <a:lnTo>
                      <a:pt x="9119" y="2"/>
                    </a:lnTo>
                    <a:lnTo>
                      <a:pt x="9233" y="5"/>
                    </a:lnTo>
                    <a:lnTo>
                      <a:pt x="9317" y="11"/>
                    </a:lnTo>
                    <a:lnTo>
                      <a:pt x="9400" y="19"/>
                    </a:lnTo>
                    <a:lnTo>
                      <a:pt x="9483" y="25"/>
                    </a:lnTo>
                    <a:lnTo>
                      <a:pt x="9565" y="33"/>
                    </a:lnTo>
                    <a:lnTo>
                      <a:pt x="9646" y="42"/>
                    </a:lnTo>
                    <a:lnTo>
                      <a:pt x="9729" y="51"/>
                    </a:lnTo>
                    <a:lnTo>
                      <a:pt x="9810" y="60"/>
                    </a:lnTo>
                    <a:lnTo>
                      <a:pt x="9891" y="70"/>
                    </a:lnTo>
                    <a:lnTo>
                      <a:pt x="9973" y="81"/>
                    </a:lnTo>
                    <a:lnTo>
                      <a:pt x="10054" y="92"/>
                    </a:lnTo>
                    <a:lnTo>
                      <a:pt x="10135" y="104"/>
                    </a:lnTo>
                    <a:lnTo>
                      <a:pt x="10217" y="116"/>
                    </a:lnTo>
                    <a:lnTo>
                      <a:pt x="10298" y="130"/>
                    </a:lnTo>
                    <a:lnTo>
                      <a:pt x="10380" y="144"/>
                    </a:lnTo>
                    <a:lnTo>
                      <a:pt x="10462" y="158"/>
                    </a:lnTo>
                    <a:lnTo>
                      <a:pt x="10545" y="172"/>
                    </a:lnTo>
                    <a:lnTo>
                      <a:pt x="10625" y="191"/>
                    </a:lnTo>
                    <a:lnTo>
                      <a:pt x="10704" y="211"/>
                    </a:lnTo>
                    <a:lnTo>
                      <a:pt x="10784" y="230"/>
                    </a:lnTo>
                    <a:lnTo>
                      <a:pt x="10863" y="249"/>
                    </a:lnTo>
                    <a:lnTo>
                      <a:pt x="10941" y="270"/>
                    </a:lnTo>
                    <a:lnTo>
                      <a:pt x="11019" y="291"/>
                    </a:lnTo>
                    <a:lnTo>
                      <a:pt x="11097" y="312"/>
                    </a:lnTo>
                    <a:lnTo>
                      <a:pt x="11174" y="334"/>
                    </a:lnTo>
                    <a:lnTo>
                      <a:pt x="11329" y="379"/>
                    </a:lnTo>
                    <a:lnTo>
                      <a:pt x="11482" y="426"/>
                    </a:lnTo>
                    <a:lnTo>
                      <a:pt x="11637" y="477"/>
                    </a:lnTo>
                    <a:lnTo>
                      <a:pt x="11793" y="529"/>
                    </a:lnTo>
                    <a:lnTo>
                      <a:pt x="11943" y="589"/>
                    </a:lnTo>
                    <a:lnTo>
                      <a:pt x="12091" y="649"/>
                    </a:lnTo>
                    <a:lnTo>
                      <a:pt x="12238" y="713"/>
                    </a:lnTo>
                    <a:lnTo>
                      <a:pt x="12383" y="777"/>
                    </a:lnTo>
                    <a:lnTo>
                      <a:pt x="12528" y="842"/>
                    </a:lnTo>
                    <a:lnTo>
                      <a:pt x="12672" y="911"/>
                    </a:lnTo>
                    <a:lnTo>
                      <a:pt x="12816" y="981"/>
                    </a:lnTo>
                    <a:lnTo>
                      <a:pt x="12961" y="1052"/>
                    </a:lnTo>
                    <a:lnTo>
                      <a:pt x="13099" y="1135"/>
                    </a:lnTo>
                    <a:lnTo>
                      <a:pt x="13235" y="1216"/>
                    </a:lnTo>
                    <a:lnTo>
                      <a:pt x="13370" y="1299"/>
                    </a:lnTo>
                    <a:lnTo>
                      <a:pt x="13503" y="1385"/>
                    </a:lnTo>
                    <a:lnTo>
                      <a:pt x="13635" y="1471"/>
                    </a:lnTo>
                    <a:lnTo>
                      <a:pt x="13767" y="1559"/>
                    </a:lnTo>
                    <a:lnTo>
                      <a:pt x="13897" y="1649"/>
                    </a:lnTo>
                    <a:lnTo>
                      <a:pt x="14029" y="1741"/>
                    </a:lnTo>
                    <a:lnTo>
                      <a:pt x="14154" y="1840"/>
                    </a:lnTo>
                    <a:lnTo>
                      <a:pt x="14276" y="1940"/>
                    </a:lnTo>
                    <a:lnTo>
                      <a:pt x="14397" y="2041"/>
                    </a:lnTo>
                    <a:lnTo>
                      <a:pt x="14517" y="2143"/>
                    </a:lnTo>
                    <a:lnTo>
                      <a:pt x="14635" y="2246"/>
                    </a:lnTo>
                    <a:lnTo>
                      <a:pt x="14752" y="2352"/>
                    </a:lnTo>
                    <a:lnTo>
                      <a:pt x="14869" y="2459"/>
                    </a:lnTo>
                    <a:lnTo>
                      <a:pt x="14985" y="2568"/>
                    </a:lnTo>
                    <a:lnTo>
                      <a:pt x="15094" y="2684"/>
                    </a:lnTo>
                    <a:lnTo>
                      <a:pt x="15201" y="2801"/>
                    </a:lnTo>
                    <a:lnTo>
                      <a:pt x="15306" y="2918"/>
                    </a:lnTo>
                    <a:lnTo>
                      <a:pt x="15409" y="3037"/>
                    </a:lnTo>
                    <a:lnTo>
                      <a:pt x="15511" y="3157"/>
                    </a:lnTo>
                    <a:lnTo>
                      <a:pt x="15613" y="3277"/>
                    </a:lnTo>
                    <a:lnTo>
                      <a:pt x="15714" y="3399"/>
                    </a:lnTo>
                    <a:lnTo>
                      <a:pt x="15814" y="3523"/>
                    </a:lnTo>
                    <a:lnTo>
                      <a:pt x="15905" y="3655"/>
                    </a:lnTo>
                    <a:lnTo>
                      <a:pt x="15995" y="3786"/>
                    </a:lnTo>
                    <a:lnTo>
                      <a:pt x="16082" y="3918"/>
                    </a:lnTo>
                    <a:lnTo>
                      <a:pt x="16169" y="4050"/>
                    </a:lnTo>
                    <a:lnTo>
                      <a:pt x="16252" y="4182"/>
                    </a:lnTo>
                    <a:lnTo>
                      <a:pt x="16334" y="4318"/>
                    </a:lnTo>
                    <a:lnTo>
                      <a:pt x="16417" y="4454"/>
                    </a:lnTo>
                    <a:lnTo>
                      <a:pt x="16497" y="4592"/>
                    </a:lnTo>
                    <a:lnTo>
                      <a:pt x="16571" y="4736"/>
                    </a:lnTo>
                    <a:lnTo>
                      <a:pt x="16641" y="4879"/>
                    </a:lnTo>
                    <a:lnTo>
                      <a:pt x="16710" y="5023"/>
                    </a:lnTo>
                    <a:lnTo>
                      <a:pt x="16776" y="5167"/>
                    </a:lnTo>
                    <a:lnTo>
                      <a:pt x="16841" y="5312"/>
                    </a:lnTo>
                    <a:lnTo>
                      <a:pt x="16904" y="5458"/>
                    </a:lnTo>
                    <a:lnTo>
                      <a:pt x="16965" y="5606"/>
                    </a:lnTo>
                    <a:lnTo>
                      <a:pt x="17026" y="5755"/>
                    </a:lnTo>
                    <a:lnTo>
                      <a:pt x="17052" y="5833"/>
                    </a:lnTo>
                    <a:lnTo>
                      <a:pt x="17077" y="5911"/>
                    </a:lnTo>
                    <a:lnTo>
                      <a:pt x="17102" y="5988"/>
                    </a:lnTo>
                    <a:lnTo>
                      <a:pt x="17127" y="6065"/>
                    </a:lnTo>
                    <a:lnTo>
                      <a:pt x="17174" y="6220"/>
                    </a:lnTo>
                    <a:lnTo>
                      <a:pt x="17219" y="6375"/>
                    </a:lnTo>
                    <a:lnTo>
                      <a:pt x="17262" y="6530"/>
                    </a:lnTo>
                    <a:lnTo>
                      <a:pt x="17304" y="6686"/>
                    </a:lnTo>
                    <a:lnTo>
                      <a:pt x="17343" y="6844"/>
                    </a:lnTo>
                    <a:lnTo>
                      <a:pt x="17382" y="7003"/>
                    </a:lnTo>
                    <a:lnTo>
                      <a:pt x="17409" y="7168"/>
                    </a:lnTo>
                    <a:lnTo>
                      <a:pt x="17435" y="7331"/>
                    </a:lnTo>
                    <a:lnTo>
                      <a:pt x="17460" y="7495"/>
                    </a:lnTo>
                    <a:lnTo>
                      <a:pt x="17480" y="7659"/>
                    </a:lnTo>
                    <a:lnTo>
                      <a:pt x="17500" y="7822"/>
                    </a:lnTo>
                    <a:lnTo>
                      <a:pt x="17519" y="7986"/>
                    </a:lnTo>
                    <a:lnTo>
                      <a:pt x="17535" y="8152"/>
                    </a:lnTo>
                    <a:lnTo>
                      <a:pt x="17550" y="8319"/>
                    </a:lnTo>
                    <a:lnTo>
                      <a:pt x="17562" y="8770"/>
                    </a:lnTo>
                    <a:lnTo>
                      <a:pt x="9309" y="8770"/>
                    </a:lnTo>
                  </a:path>
                </a:pathLst>
              </a:cu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" name="Line 20"/>
              <p:cNvSpPr>
                <a:spLocks noChangeShapeType="1"/>
              </p:cNvSpPr>
              <p:nvPr/>
            </p:nvSpPr>
            <p:spPr bwMode="auto">
              <a:xfrm flipV="1">
                <a:off x="3068" y="2737"/>
                <a:ext cx="1971" cy="34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 flipV="1">
                <a:off x="3059" y="2368"/>
                <a:ext cx="1881" cy="68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 flipV="1">
                <a:off x="3041" y="2021"/>
                <a:ext cx="1737" cy="100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 flipV="1">
                <a:off x="3024" y="1708"/>
                <a:ext cx="1535" cy="128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" name="Line 24"/>
              <p:cNvSpPr>
                <a:spLocks noChangeShapeType="1"/>
              </p:cNvSpPr>
              <p:nvPr/>
            </p:nvSpPr>
            <p:spPr bwMode="auto">
              <a:xfrm flipV="1">
                <a:off x="3003" y="1437"/>
                <a:ext cx="1285" cy="153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" name="Line 25"/>
              <p:cNvSpPr>
                <a:spLocks noChangeShapeType="1"/>
              </p:cNvSpPr>
              <p:nvPr/>
            </p:nvSpPr>
            <p:spPr bwMode="auto">
              <a:xfrm flipV="1">
                <a:off x="2975" y="1218"/>
                <a:ext cx="999" cy="173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V="1">
                <a:off x="2944" y="1056"/>
                <a:ext cx="684" cy="188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flipV="1">
                <a:off x="2913" y="957"/>
                <a:ext cx="345" cy="197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2877" y="923"/>
                <a:ext cx="4" cy="200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" name="Line 29"/>
              <p:cNvSpPr>
                <a:spLocks noChangeShapeType="1"/>
              </p:cNvSpPr>
              <p:nvPr/>
            </p:nvSpPr>
            <p:spPr bwMode="auto">
              <a:xfrm flipH="1" flipV="1">
                <a:off x="2497" y="958"/>
                <a:ext cx="348" cy="196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" name="Line 30"/>
              <p:cNvSpPr>
                <a:spLocks noChangeShapeType="1"/>
              </p:cNvSpPr>
              <p:nvPr/>
            </p:nvSpPr>
            <p:spPr bwMode="auto">
              <a:xfrm flipH="1" flipV="1">
                <a:off x="2127" y="1058"/>
                <a:ext cx="685" cy="187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" name="Line 31"/>
              <p:cNvSpPr>
                <a:spLocks noChangeShapeType="1"/>
              </p:cNvSpPr>
              <p:nvPr/>
            </p:nvSpPr>
            <p:spPr bwMode="auto">
              <a:xfrm flipH="1" flipV="1">
                <a:off x="1780" y="1219"/>
                <a:ext cx="1002" cy="173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" name="Line 32"/>
              <p:cNvSpPr>
                <a:spLocks noChangeShapeType="1"/>
              </p:cNvSpPr>
              <p:nvPr/>
            </p:nvSpPr>
            <p:spPr bwMode="auto">
              <a:xfrm flipH="1" flipV="1">
                <a:off x="1467" y="1439"/>
                <a:ext cx="1284" cy="152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" name="Line 33"/>
              <p:cNvSpPr>
                <a:spLocks noChangeShapeType="1"/>
              </p:cNvSpPr>
              <p:nvPr/>
            </p:nvSpPr>
            <p:spPr bwMode="auto">
              <a:xfrm flipH="1" flipV="1">
                <a:off x="1196" y="1709"/>
                <a:ext cx="1533" cy="128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" name="Line 34"/>
              <p:cNvSpPr>
                <a:spLocks noChangeShapeType="1"/>
              </p:cNvSpPr>
              <p:nvPr/>
            </p:nvSpPr>
            <p:spPr bwMode="auto">
              <a:xfrm flipH="1" flipV="1">
                <a:off x="977" y="2023"/>
                <a:ext cx="1732" cy="99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" name="Freeform 35"/>
              <p:cNvSpPr>
                <a:spLocks noChangeArrowheads="1"/>
              </p:cNvSpPr>
              <p:nvPr/>
            </p:nvSpPr>
            <p:spPr bwMode="auto">
              <a:xfrm>
                <a:off x="815" y="2369"/>
                <a:ext cx="1884" cy="683"/>
              </a:xfrm>
              <a:custGeom>
                <a:avLst/>
                <a:gdLst>
                  <a:gd name="T0" fmla="*/ 7516 w 7537"/>
                  <a:gd name="T1" fmla="*/ 2724 h 2735"/>
                  <a:gd name="T2" fmla="*/ 7505 w 7537"/>
                  <a:gd name="T3" fmla="*/ 2728 h 2735"/>
                  <a:gd name="T4" fmla="*/ 7537 w 7537"/>
                  <a:gd name="T5" fmla="*/ 2735 h 2735"/>
                  <a:gd name="T6" fmla="*/ 0 w 7537"/>
                  <a:gd name="T7" fmla="*/ 0 h 2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37" h="2735">
                    <a:moveTo>
                      <a:pt x="7516" y="2724"/>
                    </a:moveTo>
                    <a:lnTo>
                      <a:pt x="7505" y="2728"/>
                    </a:lnTo>
                    <a:lnTo>
                      <a:pt x="7537" y="2735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7" name="Line 36"/>
              <p:cNvSpPr>
                <a:spLocks noChangeShapeType="1"/>
              </p:cNvSpPr>
              <p:nvPr/>
            </p:nvSpPr>
            <p:spPr bwMode="auto">
              <a:xfrm flipH="1" flipV="1">
                <a:off x="716" y="2739"/>
                <a:ext cx="1967" cy="34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" name="Freeform 37"/>
              <p:cNvSpPr>
                <a:spLocks noEditPoints="1" noChangeArrowheads="1"/>
              </p:cNvSpPr>
              <p:nvPr/>
            </p:nvSpPr>
            <p:spPr bwMode="auto">
              <a:xfrm>
                <a:off x="4457" y="3097"/>
                <a:ext cx="87" cy="51"/>
              </a:xfrm>
              <a:custGeom>
                <a:avLst/>
                <a:gdLst>
                  <a:gd name="T0" fmla="*/ 332 w 349"/>
                  <a:gd name="T1" fmla="*/ 88 h 203"/>
                  <a:gd name="T2" fmla="*/ 317 w 349"/>
                  <a:gd name="T3" fmla="*/ 71 h 203"/>
                  <a:gd name="T4" fmla="*/ 288 w 349"/>
                  <a:gd name="T5" fmla="*/ 56 h 203"/>
                  <a:gd name="T6" fmla="*/ 252 w 349"/>
                  <a:gd name="T7" fmla="*/ 44 h 203"/>
                  <a:gd name="T8" fmla="*/ 208 w 349"/>
                  <a:gd name="T9" fmla="*/ 35 h 203"/>
                  <a:gd name="T10" fmla="*/ 156 w 349"/>
                  <a:gd name="T11" fmla="*/ 35 h 203"/>
                  <a:gd name="T12" fmla="*/ 108 w 349"/>
                  <a:gd name="T13" fmla="*/ 44 h 203"/>
                  <a:gd name="T14" fmla="*/ 68 w 349"/>
                  <a:gd name="T15" fmla="*/ 51 h 203"/>
                  <a:gd name="T16" fmla="*/ 40 w 349"/>
                  <a:gd name="T17" fmla="*/ 68 h 203"/>
                  <a:gd name="T18" fmla="*/ 20 w 349"/>
                  <a:gd name="T19" fmla="*/ 83 h 203"/>
                  <a:gd name="T20" fmla="*/ 16 w 349"/>
                  <a:gd name="T21" fmla="*/ 103 h 203"/>
                  <a:gd name="T22" fmla="*/ 20 w 349"/>
                  <a:gd name="T23" fmla="*/ 124 h 203"/>
                  <a:gd name="T24" fmla="*/ 40 w 349"/>
                  <a:gd name="T25" fmla="*/ 139 h 203"/>
                  <a:gd name="T26" fmla="*/ 68 w 349"/>
                  <a:gd name="T27" fmla="*/ 156 h 203"/>
                  <a:gd name="T28" fmla="*/ 108 w 349"/>
                  <a:gd name="T29" fmla="*/ 163 h 203"/>
                  <a:gd name="T30" fmla="*/ 156 w 349"/>
                  <a:gd name="T31" fmla="*/ 168 h 203"/>
                  <a:gd name="T32" fmla="*/ 208 w 349"/>
                  <a:gd name="T33" fmla="*/ 168 h 203"/>
                  <a:gd name="T34" fmla="*/ 252 w 349"/>
                  <a:gd name="T35" fmla="*/ 159 h 203"/>
                  <a:gd name="T36" fmla="*/ 288 w 349"/>
                  <a:gd name="T37" fmla="*/ 151 h 203"/>
                  <a:gd name="T38" fmla="*/ 317 w 349"/>
                  <a:gd name="T39" fmla="*/ 135 h 203"/>
                  <a:gd name="T40" fmla="*/ 332 w 349"/>
                  <a:gd name="T41" fmla="*/ 119 h 203"/>
                  <a:gd name="T42" fmla="*/ 0 w 349"/>
                  <a:gd name="T43" fmla="*/ 103 h 203"/>
                  <a:gd name="T44" fmla="*/ 8 w 349"/>
                  <a:gd name="T45" fmla="*/ 71 h 203"/>
                  <a:gd name="T46" fmla="*/ 24 w 349"/>
                  <a:gd name="T47" fmla="*/ 44 h 203"/>
                  <a:gd name="T48" fmla="*/ 56 w 349"/>
                  <a:gd name="T49" fmla="*/ 23 h 203"/>
                  <a:gd name="T50" fmla="*/ 100 w 349"/>
                  <a:gd name="T51" fmla="*/ 7 h 203"/>
                  <a:gd name="T52" fmla="*/ 156 w 349"/>
                  <a:gd name="T53" fmla="*/ 0 h 203"/>
                  <a:gd name="T54" fmla="*/ 212 w 349"/>
                  <a:gd name="T55" fmla="*/ 0 h 203"/>
                  <a:gd name="T56" fmla="*/ 261 w 349"/>
                  <a:gd name="T57" fmla="*/ 12 h 203"/>
                  <a:gd name="T58" fmla="*/ 300 w 349"/>
                  <a:gd name="T59" fmla="*/ 27 h 203"/>
                  <a:gd name="T60" fmla="*/ 332 w 349"/>
                  <a:gd name="T61" fmla="*/ 51 h 203"/>
                  <a:gd name="T62" fmla="*/ 344 w 349"/>
                  <a:gd name="T63" fmla="*/ 79 h 203"/>
                  <a:gd name="T64" fmla="*/ 349 w 349"/>
                  <a:gd name="T65" fmla="*/ 112 h 203"/>
                  <a:gd name="T66" fmla="*/ 336 w 349"/>
                  <a:gd name="T67" fmla="*/ 144 h 203"/>
                  <a:gd name="T68" fmla="*/ 312 w 349"/>
                  <a:gd name="T69" fmla="*/ 168 h 203"/>
                  <a:gd name="T70" fmla="*/ 276 w 349"/>
                  <a:gd name="T71" fmla="*/ 188 h 203"/>
                  <a:gd name="T72" fmla="*/ 232 w 349"/>
                  <a:gd name="T73" fmla="*/ 200 h 203"/>
                  <a:gd name="T74" fmla="*/ 176 w 349"/>
                  <a:gd name="T75" fmla="*/ 203 h 203"/>
                  <a:gd name="T76" fmla="*/ 120 w 349"/>
                  <a:gd name="T77" fmla="*/ 200 h 203"/>
                  <a:gd name="T78" fmla="*/ 72 w 349"/>
                  <a:gd name="T79" fmla="*/ 188 h 203"/>
                  <a:gd name="T80" fmla="*/ 36 w 349"/>
                  <a:gd name="T81" fmla="*/ 168 h 203"/>
                  <a:gd name="T82" fmla="*/ 12 w 349"/>
                  <a:gd name="T83" fmla="*/ 144 h 203"/>
                  <a:gd name="T84" fmla="*/ 0 w 349"/>
                  <a:gd name="T85" fmla="*/ 11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9" h="203">
                    <a:moveTo>
                      <a:pt x="332" y="103"/>
                    </a:moveTo>
                    <a:lnTo>
                      <a:pt x="332" y="95"/>
                    </a:lnTo>
                    <a:lnTo>
                      <a:pt x="332" y="88"/>
                    </a:lnTo>
                    <a:lnTo>
                      <a:pt x="328" y="83"/>
                    </a:lnTo>
                    <a:lnTo>
                      <a:pt x="324" y="76"/>
                    </a:lnTo>
                    <a:lnTo>
                      <a:pt x="317" y="71"/>
                    </a:lnTo>
                    <a:lnTo>
                      <a:pt x="308" y="68"/>
                    </a:lnTo>
                    <a:lnTo>
                      <a:pt x="300" y="59"/>
                    </a:lnTo>
                    <a:lnTo>
                      <a:pt x="288" y="56"/>
                    </a:lnTo>
                    <a:lnTo>
                      <a:pt x="280" y="51"/>
                    </a:lnTo>
                    <a:lnTo>
                      <a:pt x="268" y="47"/>
                    </a:lnTo>
                    <a:lnTo>
                      <a:pt x="252" y="44"/>
                    </a:lnTo>
                    <a:lnTo>
                      <a:pt x="240" y="44"/>
                    </a:lnTo>
                    <a:lnTo>
                      <a:pt x="224" y="39"/>
                    </a:lnTo>
                    <a:lnTo>
                      <a:pt x="208" y="35"/>
                    </a:lnTo>
                    <a:lnTo>
                      <a:pt x="193" y="35"/>
                    </a:lnTo>
                    <a:lnTo>
                      <a:pt x="176" y="35"/>
                    </a:lnTo>
                    <a:lnTo>
                      <a:pt x="156" y="35"/>
                    </a:lnTo>
                    <a:lnTo>
                      <a:pt x="140" y="35"/>
                    </a:lnTo>
                    <a:lnTo>
                      <a:pt x="124" y="39"/>
                    </a:lnTo>
                    <a:lnTo>
                      <a:pt x="108" y="44"/>
                    </a:lnTo>
                    <a:lnTo>
                      <a:pt x="96" y="44"/>
                    </a:lnTo>
                    <a:lnTo>
                      <a:pt x="80" y="47"/>
                    </a:lnTo>
                    <a:lnTo>
                      <a:pt x="68" y="51"/>
                    </a:lnTo>
                    <a:lnTo>
                      <a:pt x="56" y="56"/>
                    </a:lnTo>
                    <a:lnTo>
                      <a:pt x="49" y="59"/>
                    </a:lnTo>
                    <a:lnTo>
                      <a:pt x="40" y="68"/>
                    </a:lnTo>
                    <a:lnTo>
                      <a:pt x="32" y="71"/>
                    </a:lnTo>
                    <a:lnTo>
                      <a:pt x="28" y="76"/>
                    </a:lnTo>
                    <a:lnTo>
                      <a:pt x="20" y="83"/>
                    </a:lnTo>
                    <a:lnTo>
                      <a:pt x="20" y="88"/>
                    </a:lnTo>
                    <a:lnTo>
                      <a:pt x="16" y="95"/>
                    </a:lnTo>
                    <a:lnTo>
                      <a:pt x="16" y="103"/>
                    </a:lnTo>
                    <a:lnTo>
                      <a:pt x="16" y="112"/>
                    </a:lnTo>
                    <a:lnTo>
                      <a:pt x="20" y="115"/>
                    </a:lnTo>
                    <a:lnTo>
                      <a:pt x="20" y="124"/>
                    </a:lnTo>
                    <a:lnTo>
                      <a:pt x="28" y="132"/>
                    </a:lnTo>
                    <a:lnTo>
                      <a:pt x="32" y="135"/>
                    </a:lnTo>
                    <a:lnTo>
                      <a:pt x="40" y="139"/>
                    </a:lnTo>
                    <a:lnTo>
                      <a:pt x="49" y="144"/>
                    </a:lnTo>
                    <a:lnTo>
                      <a:pt x="56" y="147"/>
                    </a:lnTo>
                    <a:lnTo>
                      <a:pt x="68" y="156"/>
                    </a:lnTo>
                    <a:lnTo>
                      <a:pt x="80" y="156"/>
                    </a:lnTo>
                    <a:lnTo>
                      <a:pt x="96" y="159"/>
                    </a:lnTo>
                    <a:lnTo>
                      <a:pt x="108" y="163"/>
                    </a:lnTo>
                    <a:lnTo>
                      <a:pt x="124" y="163"/>
                    </a:lnTo>
                    <a:lnTo>
                      <a:pt x="140" y="168"/>
                    </a:lnTo>
                    <a:lnTo>
                      <a:pt x="156" y="168"/>
                    </a:lnTo>
                    <a:lnTo>
                      <a:pt x="176" y="168"/>
                    </a:lnTo>
                    <a:lnTo>
                      <a:pt x="193" y="168"/>
                    </a:lnTo>
                    <a:lnTo>
                      <a:pt x="208" y="168"/>
                    </a:lnTo>
                    <a:lnTo>
                      <a:pt x="224" y="163"/>
                    </a:lnTo>
                    <a:lnTo>
                      <a:pt x="240" y="163"/>
                    </a:lnTo>
                    <a:lnTo>
                      <a:pt x="252" y="159"/>
                    </a:lnTo>
                    <a:lnTo>
                      <a:pt x="268" y="159"/>
                    </a:lnTo>
                    <a:lnTo>
                      <a:pt x="280" y="156"/>
                    </a:lnTo>
                    <a:lnTo>
                      <a:pt x="288" y="151"/>
                    </a:lnTo>
                    <a:lnTo>
                      <a:pt x="300" y="147"/>
                    </a:lnTo>
                    <a:lnTo>
                      <a:pt x="308" y="144"/>
                    </a:lnTo>
                    <a:lnTo>
                      <a:pt x="317" y="135"/>
                    </a:lnTo>
                    <a:lnTo>
                      <a:pt x="324" y="132"/>
                    </a:lnTo>
                    <a:lnTo>
                      <a:pt x="328" y="124"/>
                    </a:lnTo>
                    <a:lnTo>
                      <a:pt x="332" y="119"/>
                    </a:lnTo>
                    <a:lnTo>
                      <a:pt x="332" y="112"/>
                    </a:lnTo>
                    <a:lnTo>
                      <a:pt x="332" y="103"/>
                    </a:lnTo>
                    <a:close/>
                    <a:moveTo>
                      <a:pt x="0" y="103"/>
                    </a:moveTo>
                    <a:lnTo>
                      <a:pt x="0" y="91"/>
                    </a:lnTo>
                    <a:lnTo>
                      <a:pt x="5" y="79"/>
                    </a:lnTo>
                    <a:lnTo>
                      <a:pt x="8" y="71"/>
                    </a:lnTo>
                    <a:lnTo>
                      <a:pt x="12" y="63"/>
                    </a:lnTo>
                    <a:lnTo>
                      <a:pt x="20" y="51"/>
                    </a:lnTo>
                    <a:lnTo>
                      <a:pt x="24" y="44"/>
                    </a:lnTo>
                    <a:lnTo>
                      <a:pt x="36" y="35"/>
                    </a:lnTo>
                    <a:lnTo>
                      <a:pt x="44" y="27"/>
                    </a:lnTo>
                    <a:lnTo>
                      <a:pt x="56" y="23"/>
                    </a:lnTo>
                    <a:lnTo>
                      <a:pt x="72" y="15"/>
                    </a:lnTo>
                    <a:lnTo>
                      <a:pt x="88" y="12"/>
                    </a:lnTo>
                    <a:lnTo>
                      <a:pt x="100" y="7"/>
                    </a:lnTo>
                    <a:lnTo>
                      <a:pt x="120" y="3"/>
                    </a:lnTo>
                    <a:lnTo>
                      <a:pt x="136" y="0"/>
                    </a:lnTo>
                    <a:lnTo>
                      <a:pt x="156" y="0"/>
                    </a:lnTo>
                    <a:lnTo>
                      <a:pt x="176" y="0"/>
                    </a:lnTo>
                    <a:lnTo>
                      <a:pt x="196" y="0"/>
                    </a:lnTo>
                    <a:lnTo>
                      <a:pt x="212" y="0"/>
                    </a:lnTo>
                    <a:lnTo>
                      <a:pt x="228" y="3"/>
                    </a:lnTo>
                    <a:lnTo>
                      <a:pt x="244" y="7"/>
                    </a:lnTo>
                    <a:lnTo>
                      <a:pt x="261" y="12"/>
                    </a:lnTo>
                    <a:lnTo>
                      <a:pt x="276" y="15"/>
                    </a:lnTo>
                    <a:lnTo>
                      <a:pt x="288" y="19"/>
                    </a:lnTo>
                    <a:lnTo>
                      <a:pt x="300" y="27"/>
                    </a:lnTo>
                    <a:lnTo>
                      <a:pt x="312" y="35"/>
                    </a:lnTo>
                    <a:lnTo>
                      <a:pt x="320" y="44"/>
                    </a:lnTo>
                    <a:lnTo>
                      <a:pt x="332" y="51"/>
                    </a:lnTo>
                    <a:lnTo>
                      <a:pt x="336" y="59"/>
                    </a:lnTo>
                    <a:lnTo>
                      <a:pt x="344" y="71"/>
                    </a:lnTo>
                    <a:lnTo>
                      <a:pt x="344" y="79"/>
                    </a:lnTo>
                    <a:lnTo>
                      <a:pt x="349" y="91"/>
                    </a:lnTo>
                    <a:lnTo>
                      <a:pt x="349" y="103"/>
                    </a:lnTo>
                    <a:lnTo>
                      <a:pt x="349" y="112"/>
                    </a:lnTo>
                    <a:lnTo>
                      <a:pt x="344" y="124"/>
                    </a:lnTo>
                    <a:lnTo>
                      <a:pt x="344" y="135"/>
                    </a:lnTo>
                    <a:lnTo>
                      <a:pt x="336" y="144"/>
                    </a:lnTo>
                    <a:lnTo>
                      <a:pt x="332" y="151"/>
                    </a:lnTo>
                    <a:lnTo>
                      <a:pt x="324" y="159"/>
                    </a:lnTo>
                    <a:lnTo>
                      <a:pt x="312" y="168"/>
                    </a:lnTo>
                    <a:lnTo>
                      <a:pt x="305" y="175"/>
                    </a:lnTo>
                    <a:lnTo>
                      <a:pt x="292" y="183"/>
                    </a:lnTo>
                    <a:lnTo>
                      <a:pt x="276" y="188"/>
                    </a:lnTo>
                    <a:lnTo>
                      <a:pt x="264" y="191"/>
                    </a:lnTo>
                    <a:lnTo>
                      <a:pt x="249" y="200"/>
                    </a:lnTo>
                    <a:lnTo>
                      <a:pt x="232" y="200"/>
                    </a:lnTo>
                    <a:lnTo>
                      <a:pt x="212" y="203"/>
                    </a:lnTo>
                    <a:lnTo>
                      <a:pt x="196" y="203"/>
                    </a:lnTo>
                    <a:lnTo>
                      <a:pt x="176" y="203"/>
                    </a:lnTo>
                    <a:lnTo>
                      <a:pt x="156" y="203"/>
                    </a:lnTo>
                    <a:lnTo>
                      <a:pt x="136" y="203"/>
                    </a:lnTo>
                    <a:lnTo>
                      <a:pt x="120" y="200"/>
                    </a:lnTo>
                    <a:lnTo>
                      <a:pt x="105" y="200"/>
                    </a:lnTo>
                    <a:lnTo>
                      <a:pt x="88" y="191"/>
                    </a:lnTo>
                    <a:lnTo>
                      <a:pt x="72" y="188"/>
                    </a:lnTo>
                    <a:lnTo>
                      <a:pt x="61" y="183"/>
                    </a:lnTo>
                    <a:lnTo>
                      <a:pt x="49" y="175"/>
                    </a:lnTo>
                    <a:lnTo>
                      <a:pt x="36" y="168"/>
                    </a:lnTo>
                    <a:lnTo>
                      <a:pt x="24" y="159"/>
                    </a:lnTo>
                    <a:lnTo>
                      <a:pt x="20" y="151"/>
                    </a:lnTo>
                    <a:lnTo>
                      <a:pt x="12" y="144"/>
                    </a:lnTo>
                    <a:lnTo>
                      <a:pt x="8" y="135"/>
                    </a:lnTo>
                    <a:lnTo>
                      <a:pt x="5" y="124"/>
                    </a:lnTo>
                    <a:lnTo>
                      <a:pt x="0" y="112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" name="Freeform 38"/>
              <p:cNvSpPr>
                <a:spLocks noChangeArrowheads="1"/>
              </p:cNvSpPr>
              <p:nvPr/>
            </p:nvSpPr>
            <p:spPr bwMode="auto">
              <a:xfrm>
                <a:off x="4431" y="2781"/>
                <a:ext cx="89" cy="50"/>
              </a:xfrm>
              <a:custGeom>
                <a:avLst/>
                <a:gdLst>
                  <a:gd name="T0" fmla="*/ 356 w 356"/>
                  <a:gd name="T1" fmla="*/ 84 h 199"/>
                  <a:gd name="T2" fmla="*/ 60 w 356"/>
                  <a:gd name="T3" fmla="*/ 136 h 199"/>
                  <a:gd name="T4" fmla="*/ 56 w 356"/>
                  <a:gd name="T5" fmla="*/ 136 h 199"/>
                  <a:gd name="T6" fmla="*/ 53 w 356"/>
                  <a:gd name="T7" fmla="*/ 136 h 199"/>
                  <a:gd name="T8" fmla="*/ 48 w 356"/>
                  <a:gd name="T9" fmla="*/ 140 h 199"/>
                  <a:gd name="T10" fmla="*/ 44 w 356"/>
                  <a:gd name="T11" fmla="*/ 140 h 199"/>
                  <a:gd name="T12" fmla="*/ 40 w 356"/>
                  <a:gd name="T13" fmla="*/ 143 h 199"/>
                  <a:gd name="T14" fmla="*/ 36 w 356"/>
                  <a:gd name="T15" fmla="*/ 143 h 199"/>
                  <a:gd name="T16" fmla="*/ 36 w 356"/>
                  <a:gd name="T17" fmla="*/ 148 h 199"/>
                  <a:gd name="T18" fmla="*/ 36 w 356"/>
                  <a:gd name="T19" fmla="*/ 152 h 199"/>
                  <a:gd name="T20" fmla="*/ 32 w 356"/>
                  <a:gd name="T21" fmla="*/ 155 h 199"/>
                  <a:gd name="T22" fmla="*/ 32 w 356"/>
                  <a:gd name="T23" fmla="*/ 163 h 199"/>
                  <a:gd name="T24" fmla="*/ 32 w 356"/>
                  <a:gd name="T25" fmla="*/ 172 h 199"/>
                  <a:gd name="T26" fmla="*/ 32 w 356"/>
                  <a:gd name="T27" fmla="*/ 175 h 199"/>
                  <a:gd name="T28" fmla="*/ 36 w 356"/>
                  <a:gd name="T29" fmla="*/ 196 h 199"/>
                  <a:gd name="T30" fmla="*/ 24 w 356"/>
                  <a:gd name="T31" fmla="*/ 199 h 199"/>
                  <a:gd name="T32" fmla="*/ 0 w 356"/>
                  <a:gd name="T33" fmla="*/ 56 h 199"/>
                  <a:gd name="T34" fmla="*/ 12 w 356"/>
                  <a:gd name="T35" fmla="*/ 51 h 199"/>
                  <a:gd name="T36" fmla="*/ 16 w 356"/>
                  <a:gd name="T37" fmla="*/ 72 h 199"/>
                  <a:gd name="T38" fmla="*/ 16 w 356"/>
                  <a:gd name="T39" fmla="*/ 75 h 199"/>
                  <a:gd name="T40" fmla="*/ 16 w 356"/>
                  <a:gd name="T41" fmla="*/ 80 h 199"/>
                  <a:gd name="T42" fmla="*/ 16 w 356"/>
                  <a:gd name="T43" fmla="*/ 84 h 199"/>
                  <a:gd name="T44" fmla="*/ 20 w 356"/>
                  <a:gd name="T45" fmla="*/ 87 h 199"/>
                  <a:gd name="T46" fmla="*/ 20 w 356"/>
                  <a:gd name="T47" fmla="*/ 92 h 199"/>
                  <a:gd name="T48" fmla="*/ 24 w 356"/>
                  <a:gd name="T49" fmla="*/ 96 h 199"/>
                  <a:gd name="T50" fmla="*/ 28 w 356"/>
                  <a:gd name="T51" fmla="*/ 99 h 199"/>
                  <a:gd name="T52" fmla="*/ 32 w 356"/>
                  <a:gd name="T53" fmla="*/ 99 h 199"/>
                  <a:gd name="T54" fmla="*/ 36 w 356"/>
                  <a:gd name="T55" fmla="*/ 104 h 199"/>
                  <a:gd name="T56" fmla="*/ 40 w 356"/>
                  <a:gd name="T57" fmla="*/ 104 h 199"/>
                  <a:gd name="T58" fmla="*/ 44 w 356"/>
                  <a:gd name="T59" fmla="*/ 104 h 199"/>
                  <a:gd name="T60" fmla="*/ 48 w 356"/>
                  <a:gd name="T61" fmla="*/ 104 h 199"/>
                  <a:gd name="T62" fmla="*/ 53 w 356"/>
                  <a:gd name="T63" fmla="*/ 104 h 199"/>
                  <a:gd name="T64" fmla="*/ 288 w 356"/>
                  <a:gd name="T65" fmla="*/ 60 h 199"/>
                  <a:gd name="T66" fmla="*/ 292 w 356"/>
                  <a:gd name="T67" fmla="*/ 60 h 199"/>
                  <a:gd name="T68" fmla="*/ 297 w 356"/>
                  <a:gd name="T69" fmla="*/ 60 h 199"/>
                  <a:gd name="T70" fmla="*/ 300 w 356"/>
                  <a:gd name="T71" fmla="*/ 60 h 199"/>
                  <a:gd name="T72" fmla="*/ 300 w 356"/>
                  <a:gd name="T73" fmla="*/ 56 h 199"/>
                  <a:gd name="T74" fmla="*/ 304 w 356"/>
                  <a:gd name="T75" fmla="*/ 51 h 199"/>
                  <a:gd name="T76" fmla="*/ 304 w 356"/>
                  <a:gd name="T77" fmla="*/ 48 h 199"/>
                  <a:gd name="T78" fmla="*/ 304 w 356"/>
                  <a:gd name="T79" fmla="*/ 43 h 199"/>
                  <a:gd name="T80" fmla="*/ 304 w 356"/>
                  <a:gd name="T81" fmla="*/ 40 h 199"/>
                  <a:gd name="T82" fmla="*/ 300 w 356"/>
                  <a:gd name="T83" fmla="*/ 4 h 199"/>
                  <a:gd name="T84" fmla="*/ 312 w 356"/>
                  <a:gd name="T85" fmla="*/ 0 h 199"/>
                  <a:gd name="T86" fmla="*/ 312 w 356"/>
                  <a:gd name="T87" fmla="*/ 19 h 199"/>
                  <a:gd name="T88" fmla="*/ 312 w 356"/>
                  <a:gd name="T89" fmla="*/ 24 h 199"/>
                  <a:gd name="T90" fmla="*/ 316 w 356"/>
                  <a:gd name="T91" fmla="*/ 31 h 199"/>
                  <a:gd name="T92" fmla="*/ 316 w 356"/>
                  <a:gd name="T93" fmla="*/ 36 h 199"/>
                  <a:gd name="T94" fmla="*/ 321 w 356"/>
                  <a:gd name="T95" fmla="*/ 40 h 199"/>
                  <a:gd name="T96" fmla="*/ 321 w 356"/>
                  <a:gd name="T97" fmla="*/ 43 h 199"/>
                  <a:gd name="T98" fmla="*/ 324 w 356"/>
                  <a:gd name="T99" fmla="*/ 48 h 199"/>
                  <a:gd name="T100" fmla="*/ 324 w 356"/>
                  <a:gd name="T101" fmla="*/ 51 h 199"/>
                  <a:gd name="T102" fmla="*/ 328 w 356"/>
                  <a:gd name="T103" fmla="*/ 56 h 199"/>
                  <a:gd name="T104" fmla="*/ 328 w 356"/>
                  <a:gd name="T105" fmla="*/ 60 h 199"/>
                  <a:gd name="T106" fmla="*/ 332 w 356"/>
                  <a:gd name="T107" fmla="*/ 63 h 199"/>
                  <a:gd name="T108" fmla="*/ 336 w 356"/>
                  <a:gd name="T109" fmla="*/ 63 h 199"/>
                  <a:gd name="T110" fmla="*/ 340 w 356"/>
                  <a:gd name="T111" fmla="*/ 68 h 199"/>
                  <a:gd name="T112" fmla="*/ 344 w 356"/>
                  <a:gd name="T113" fmla="*/ 68 h 199"/>
                  <a:gd name="T114" fmla="*/ 348 w 356"/>
                  <a:gd name="T115" fmla="*/ 72 h 199"/>
                  <a:gd name="T116" fmla="*/ 353 w 356"/>
                  <a:gd name="T117" fmla="*/ 72 h 199"/>
                  <a:gd name="T118" fmla="*/ 356 w 356"/>
                  <a:gd name="T119" fmla="*/ 75 h 199"/>
                  <a:gd name="T120" fmla="*/ 356 w 356"/>
                  <a:gd name="T121" fmla="*/ 8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56" h="199">
                    <a:moveTo>
                      <a:pt x="356" y="84"/>
                    </a:moveTo>
                    <a:lnTo>
                      <a:pt x="60" y="136"/>
                    </a:lnTo>
                    <a:lnTo>
                      <a:pt x="56" y="136"/>
                    </a:lnTo>
                    <a:lnTo>
                      <a:pt x="53" y="136"/>
                    </a:lnTo>
                    <a:lnTo>
                      <a:pt x="48" y="140"/>
                    </a:lnTo>
                    <a:lnTo>
                      <a:pt x="44" y="140"/>
                    </a:lnTo>
                    <a:lnTo>
                      <a:pt x="40" y="143"/>
                    </a:lnTo>
                    <a:lnTo>
                      <a:pt x="36" y="143"/>
                    </a:lnTo>
                    <a:lnTo>
                      <a:pt x="36" y="148"/>
                    </a:lnTo>
                    <a:lnTo>
                      <a:pt x="36" y="152"/>
                    </a:lnTo>
                    <a:lnTo>
                      <a:pt x="32" y="155"/>
                    </a:lnTo>
                    <a:lnTo>
                      <a:pt x="32" y="163"/>
                    </a:lnTo>
                    <a:lnTo>
                      <a:pt x="32" y="172"/>
                    </a:lnTo>
                    <a:lnTo>
                      <a:pt x="32" y="175"/>
                    </a:lnTo>
                    <a:lnTo>
                      <a:pt x="36" y="196"/>
                    </a:lnTo>
                    <a:lnTo>
                      <a:pt x="24" y="199"/>
                    </a:lnTo>
                    <a:lnTo>
                      <a:pt x="0" y="56"/>
                    </a:lnTo>
                    <a:lnTo>
                      <a:pt x="12" y="51"/>
                    </a:lnTo>
                    <a:lnTo>
                      <a:pt x="16" y="72"/>
                    </a:lnTo>
                    <a:lnTo>
                      <a:pt x="16" y="75"/>
                    </a:lnTo>
                    <a:lnTo>
                      <a:pt x="16" y="80"/>
                    </a:lnTo>
                    <a:lnTo>
                      <a:pt x="16" y="84"/>
                    </a:lnTo>
                    <a:lnTo>
                      <a:pt x="20" y="87"/>
                    </a:lnTo>
                    <a:lnTo>
                      <a:pt x="20" y="92"/>
                    </a:lnTo>
                    <a:lnTo>
                      <a:pt x="24" y="96"/>
                    </a:lnTo>
                    <a:lnTo>
                      <a:pt x="28" y="99"/>
                    </a:lnTo>
                    <a:lnTo>
                      <a:pt x="32" y="99"/>
                    </a:lnTo>
                    <a:lnTo>
                      <a:pt x="36" y="104"/>
                    </a:lnTo>
                    <a:lnTo>
                      <a:pt x="40" y="104"/>
                    </a:lnTo>
                    <a:lnTo>
                      <a:pt x="44" y="104"/>
                    </a:lnTo>
                    <a:lnTo>
                      <a:pt x="48" y="104"/>
                    </a:lnTo>
                    <a:lnTo>
                      <a:pt x="53" y="104"/>
                    </a:lnTo>
                    <a:lnTo>
                      <a:pt x="288" y="60"/>
                    </a:lnTo>
                    <a:lnTo>
                      <a:pt x="292" y="60"/>
                    </a:lnTo>
                    <a:lnTo>
                      <a:pt x="297" y="60"/>
                    </a:lnTo>
                    <a:lnTo>
                      <a:pt x="300" y="60"/>
                    </a:lnTo>
                    <a:lnTo>
                      <a:pt x="300" y="56"/>
                    </a:lnTo>
                    <a:lnTo>
                      <a:pt x="304" y="51"/>
                    </a:lnTo>
                    <a:lnTo>
                      <a:pt x="304" y="48"/>
                    </a:lnTo>
                    <a:lnTo>
                      <a:pt x="304" y="43"/>
                    </a:lnTo>
                    <a:lnTo>
                      <a:pt x="304" y="40"/>
                    </a:lnTo>
                    <a:lnTo>
                      <a:pt x="300" y="4"/>
                    </a:lnTo>
                    <a:lnTo>
                      <a:pt x="312" y="0"/>
                    </a:lnTo>
                    <a:lnTo>
                      <a:pt x="312" y="19"/>
                    </a:lnTo>
                    <a:lnTo>
                      <a:pt x="312" y="24"/>
                    </a:lnTo>
                    <a:lnTo>
                      <a:pt x="316" y="31"/>
                    </a:lnTo>
                    <a:lnTo>
                      <a:pt x="316" y="36"/>
                    </a:lnTo>
                    <a:lnTo>
                      <a:pt x="321" y="40"/>
                    </a:lnTo>
                    <a:lnTo>
                      <a:pt x="321" y="43"/>
                    </a:lnTo>
                    <a:lnTo>
                      <a:pt x="324" y="48"/>
                    </a:lnTo>
                    <a:lnTo>
                      <a:pt x="324" y="51"/>
                    </a:lnTo>
                    <a:lnTo>
                      <a:pt x="328" y="56"/>
                    </a:lnTo>
                    <a:lnTo>
                      <a:pt x="328" y="60"/>
                    </a:lnTo>
                    <a:lnTo>
                      <a:pt x="332" y="63"/>
                    </a:lnTo>
                    <a:lnTo>
                      <a:pt x="336" y="63"/>
                    </a:lnTo>
                    <a:lnTo>
                      <a:pt x="340" y="68"/>
                    </a:lnTo>
                    <a:lnTo>
                      <a:pt x="344" y="68"/>
                    </a:lnTo>
                    <a:lnTo>
                      <a:pt x="348" y="72"/>
                    </a:lnTo>
                    <a:lnTo>
                      <a:pt x="353" y="72"/>
                    </a:lnTo>
                    <a:lnTo>
                      <a:pt x="356" y="75"/>
                    </a:lnTo>
                    <a:lnTo>
                      <a:pt x="356" y="8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" name="Freeform 39"/>
              <p:cNvSpPr>
                <a:spLocks noEditPoints="1" noChangeArrowheads="1"/>
              </p:cNvSpPr>
              <p:nvPr/>
            </p:nvSpPr>
            <p:spPr bwMode="auto">
              <a:xfrm>
                <a:off x="4444" y="2842"/>
                <a:ext cx="86" cy="53"/>
              </a:xfrm>
              <a:custGeom>
                <a:avLst/>
                <a:gdLst>
                  <a:gd name="T0" fmla="*/ 323 w 343"/>
                  <a:gd name="T1" fmla="*/ 68 h 212"/>
                  <a:gd name="T2" fmla="*/ 307 w 343"/>
                  <a:gd name="T3" fmla="*/ 52 h 212"/>
                  <a:gd name="T4" fmla="*/ 275 w 343"/>
                  <a:gd name="T5" fmla="*/ 40 h 212"/>
                  <a:gd name="T6" fmla="*/ 239 w 343"/>
                  <a:gd name="T7" fmla="*/ 35 h 212"/>
                  <a:gd name="T8" fmla="*/ 195 w 343"/>
                  <a:gd name="T9" fmla="*/ 35 h 212"/>
                  <a:gd name="T10" fmla="*/ 144 w 343"/>
                  <a:gd name="T11" fmla="*/ 44 h 212"/>
                  <a:gd name="T12" fmla="*/ 95 w 343"/>
                  <a:gd name="T13" fmla="*/ 59 h 212"/>
                  <a:gd name="T14" fmla="*/ 59 w 343"/>
                  <a:gd name="T15" fmla="*/ 76 h 212"/>
                  <a:gd name="T16" fmla="*/ 31 w 343"/>
                  <a:gd name="T17" fmla="*/ 96 h 212"/>
                  <a:gd name="T18" fmla="*/ 19 w 343"/>
                  <a:gd name="T19" fmla="*/ 112 h 212"/>
                  <a:gd name="T20" fmla="*/ 15 w 343"/>
                  <a:gd name="T21" fmla="*/ 135 h 212"/>
                  <a:gd name="T22" fmla="*/ 27 w 343"/>
                  <a:gd name="T23" fmla="*/ 152 h 212"/>
                  <a:gd name="T24" fmla="*/ 47 w 343"/>
                  <a:gd name="T25" fmla="*/ 168 h 212"/>
                  <a:gd name="T26" fmla="*/ 75 w 343"/>
                  <a:gd name="T27" fmla="*/ 176 h 212"/>
                  <a:gd name="T28" fmla="*/ 115 w 343"/>
                  <a:gd name="T29" fmla="*/ 176 h 212"/>
                  <a:gd name="T30" fmla="*/ 163 w 343"/>
                  <a:gd name="T31" fmla="*/ 171 h 212"/>
                  <a:gd name="T32" fmla="*/ 215 w 343"/>
                  <a:gd name="T33" fmla="*/ 159 h 212"/>
                  <a:gd name="T34" fmla="*/ 259 w 343"/>
                  <a:gd name="T35" fmla="*/ 147 h 212"/>
                  <a:gd name="T36" fmla="*/ 295 w 343"/>
                  <a:gd name="T37" fmla="*/ 132 h 212"/>
                  <a:gd name="T38" fmla="*/ 315 w 343"/>
                  <a:gd name="T39" fmla="*/ 115 h 212"/>
                  <a:gd name="T40" fmla="*/ 327 w 343"/>
                  <a:gd name="T41" fmla="*/ 96 h 212"/>
                  <a:gd name="T42" fmla="*/ 0 w 343"/>
                  <a:gd name="T43" fmla="*/ 135 h 212"/>
                  <a:gd name="T44" fmla="*/ 3 w 343"/>
                  <a:gd name="T45" fmla="*/ 103 h 212"/>
                  <a:gd name="T46" fmla="*/ 15 w 343"/>
                  <a:gd name="T47" fmla="*/ 76 h 212"/>
                  <a:gd name="T48" fmla="*/ 44 w 343"/>
                  <a:gd name="T49" fmla="*/ 47 h 212"/>
                  <a:gd name="T50" fmla="*/ 83 w 343"/>
                  <a:gd name="T51" fmla="*/ 23 h 212"/>
                  <a:gd name="T52" fmla="*/ 135 w 343"/>
                  <a:gd name="T53" fmla="*/ 8 h 212"/>
                  <a:gd name="T54" fmla="*/ 191 w 343"/>
                  <a:gd name="T55" fmla="*/ 0 h 212"/>
                  <a:gd name="T56" fmla="*/ 239 w 343"/>
                  <a:gd name="T57" fmla="*/ 0 h 212"/>
                  <a:gd name="T58" fmla="*/ 283 w 343"/>
                  <a:gd name="T59" fmla="*/ 12 h 212"/>
                  <a:gd name="T60" fmla="*/ 315 w 343"/>
                  <a:gd name="T61" fmla="*/ 28 h 212"/>
                  <a:gd name="T62" fmla="*/ 335 w 343"/>
                  <a:gd name="T63" fmla="*/ 56 h 212"/>
                  <a:gd name="T64" fmla="*/ 343 w 343"/>
                  <a:gd name="T65" fmla="*/ 88 h 212"/>
                  <a:gd name="T66" fmla="*/ 339 w 343"/>
                  <a:gd name="T67" fmla="*/ 115 h 212"/>
                  <a:gd name="T68" fmla="*/ 319 w 343"/>
                  <a:gd name="T69" fmla="*/ 147 h 212"/>
                  <a:gd name="T70" fmla="*/ 287 w 343"/>
                  <a:gd name="T71" fmla="*/ 171 h 212"/>
                  <a:gd name="T72" fmla="*/ 244 w 343"/>
                  <a:gd name="T73" fmla="*/ 191 h 212"/>
                  <a:gd name="T74" fmla="*/ 191 w 343"/>
                  <a:gd name="T75" fmla="*/ 208 h 212"/>
                  <a:gd name="T76" fmla="*/ 135 w 343"/>
                  <a:gd name="T77" fmla="*/ 212 h 212"/>
                  <a:gd name="T78" fmla="*/ 87 w 343"/>
                  <a:gd name="T79" fmla="*/ 208 h 212"/>
                  <a:gd name="T80" fmla="*/ 47 w 343"/>
                  <a:gd name="T81" fmla="*/ 196 h 212"/>
                  <a:gd name="T82" fmla="*/ 19 w 343"/>
                  <a:gd name="T83" fmla="*/ 171 h 212"/>
                  <a:gd name="T84" fmla="*/ 3 w 343"/>
                  <a:gd name="T85" fmla="*/ 14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3" h="211">
                    <a:moveTo>
                      <a:pt x="327" y="79"/>
                    </a:moveTo>
                    <a:lnTo>
                      <a:pt x="327" y="71"/>
                    </a:lnTo>
                    <a:lnTo>
                      <a:pt x="323" y="68"/>
                    </a:lnTo>
                    <a:lnTo>
                      <a:pt x="319" y="59"/>
                    </a:lnTo>
                    <a:lnTo>
                      <a:pt x="312" y="56"/>
                    </a:lnTo>
                    <a:lnTo>
                      <a:pt x="307" y="52"/>
                    </a:lnTo>
                    <a:lnTo>
                      <a:pt x="295" y="47"/>
                    </a:lnTo>
                    <a:lnTo>
                      <a:pt x="287" y="44"/>
                    </a:lnTo>
                    <a:lnTo>
                      <a:pt x="275" y="40"/>
                    </a:lnTo>
                    <a:lnTo>
                      <a:pt x="263" y="40"/>
                    </a:lnTo>
                    <a:lnTo>
                      <a:pt x="251" y="35"/>
                    </a:lnTo>
                    <a:lnTo>
                      <a:pt x="239" y="35"/>
                    </a:lnTo>
                    <a:lnTo>
                      <a:pt x="227" y="35"/>
                    </a:lnTo>
                    <a:lnTo>
                      <a:pt x="212" y="35"/>
                    </a:lnTo>
                    <a:lnTo>
                      <a:pt x="195" y="35"/>
                    </a:lnTo>
                    <a:lnTo>
                      <a:pt x="179" y="40"/>
                    </a:lnTo>
                    <a:lnTo>
                      <a:pt x="159" y="44"/>
                    </a:lnTo>
                    <a:lnTo>
                      <a:pt x="144" y="44"/>
                    </a:lnTo>
                    <a:lnTo>
                      <a:pt x="127" y="47"/>
                    </a:lnTo>
                    <a:lnTo>
                      <a:pt x="112" y="56"/>
                    </a:lnTo>
                    <a:lnTo>
                      <a:pt x="95" y="59"/>
                    </a:lnTo>
                    <a:lnTo>
                      <a:pt x="83" y="64"/>
                    </a:lnTo>
                    <a:lnTo>
                      <a:pt x="71" y="68"/>
                    </a:lnTo>
                    <a:lnTo>
                      <a:pt x="59" y="76"/>
                    </a:lnTo>
                    <a:lnTo>
                      <a:pt x="51" y="79"/>
                    </a:lnTo>
                    <a:lnTo>
                      <a:pt x="39" y="88"/>
                    </a:lnTo>
                    <a:lnTo>
                      <a:pt x="31" y="96"/>
                    </a:lnTo>
                    <a:lnTo>
                      <a:pt x="27" y="100"/>
                    </a:lnTo>
                    <a:lnTo>
                      <a:pt x="23" y="108"/>
                    </a:lnTo>
                    <a:lnTo>
                      <a:pt x="19" y="112"/>
                    </a:lnTo>
                    <a:lnTo>
                      <a:pt x="15" y="120"/>
                    </a:lnTo>
                    <a:lnTo>
                      <a:pt x="15" y="127"/>
                    </a:lnTo>
                    <a:lnTo>
                      <a:pt x="15" y="135"/>
                    </a:lnTo>
                    <a:lnTo>
                      <a:pt x="19" y="140"/>
                    </a:lnTo>
                    <a:lnTo>
                      <a:pt x="19" y="147"/>
                    </a:lnTo>
                    <a:lnTo>
                      <a:pt x="27" y="152"/>
                    </a:lnTo>
                    <a:lnTo>
                      <a:pt x="31" y="159"/>
                    </a:lnTo>
                    <a:lnTo>
                      <a:pt x="39" y="164"/>
                    </a:lnTo>
                    <a:lnTo>
                      <a:pt x="47" y="168"/>
                    </a:lnTo>
                    <a:lnTo>
                      <a:pt x="56" y="171"/>
                    </a:lnTo>
                    <a:lnTo>
                      <a:pt x="67" y="171"/>
                    </a:lnTo>
                    <a:lnTo>
                      <a:pt x="75" y="176"/>
                    </a:lnTo>
                    <a:lnTo>
                      <a:pt x="87" y="176"/>
                    </a:lnTo>
                    <a:lnTo>
                      <a:pt x="103" y="176"/>
                    </a:lnTo>
                    <a:lnTo>
                      <a:pt x="115" y="176"/>
                    </a:lnTo>
                    <a:lnTo>
                      <a:pt x="131" y="176"/>
                    </a:lnTo>
                    <a:lnTo>
                      <a:pt x="147" y="171"/>
                    </a:lnTo>
                    <a:lnTo>
                      <a:pt x="163" y="171"/>
                    </a:lnTo>
                    <a:lnTo>
                      <a:pt x="183" y="168"/>
                    </a:lnTo>
                    <a:lnTo>
                      <a:pt x="203" y="168"/>
                    </a:lnTo>
                    <a:lnTo>
                      <a:pt x="215" y="159"/>
                    </a:lnTo>
                    <a:lnTo>
                      <a:pt x="231" y="159"/>
                    </a:lnTo>
                    <a:lnTo>
                      <a:pt x="247" y="156"/>
                    </a:lnTo>
                    <a:lnTo>
                      <a:pt x="259" y="147"/>
                    </a:lnTo>
                    <a:lnTo>
                      <a:pt x="271" y="144"/>
                    </a:lnTo>
                    <a:lnTo>
                      <a:pt x="283" y="140"/>
                    </a:lnTo>
                    <a:lnTo>
                      <a:pt x="295" y="132"/>
                    </a:lnTo>
                    <a:lnTo>
                      <a:pt x="303" y="127"/>
                    </a:lnTo>
                    <a:lnTo>
                      <a:pt x="312" y="120"/>
                    </a:lnTo>
                    <a:lnTo>
                      <a:pt x="315" y="115"/>
                    </a:lnTo>
                    <a:lnTo>
                      <a:pt x="319" y="108"/>
                    </a:lnTo>
                    <a:lnTo>
                      <a:pt x="327" y="103"/>
                    </a:lnTo>
                    <a:lnTo>
                      <a:pt x="327" y="96"/>
                    </a:lnTo>
                    <a:lnTo>
                      <a:pt x="327" y="88"/>
                    </a:lnTo>
                    <a:lnTo>
                      <a:pt x="327" y="79"/>
                    </a:lnTo>
                    <a:close/>
                    <a:moveTo>
                      <a:pt x="0" y="135"/>
                    </a:moveTo>
                    <a:lnTo>
                      <a:pt x="0" y="123"/>
                    </a:lnTo>
                    <a:lnTo>
                      <a:pt x="0" y="115"/>
                    </a:lnTo>
                    <a:lnTo>
                      <a:pt x="3" y="103"/>
                    </a:lnTo>
                    <a:lnTo>
                      <a:pt x="3" y="96"/>
                    </a:lnTo>
                    <a:lnTo>
                      <a:pt x="7" y="84"/>
                    </a:lnTo>
                    <a:lnTo>
                      <a:pt x="15" y="76"/>
                    </a:lnTo>
                    <a:lnTo>
                      <a:pt x="23" y="68"/>
                    </a:lnTo>
                    <a:lnTo>
                      <a:pt x="31" y="56"/>
                    </a:lnTo>
                    <a:lnTo>
                      <a:pt x="44" y="47"/>
                    </a:lnTo>
                    <a:lnTo>
                      <a:pt x="56" y="40"/>
                    </a:lnTo>
                    <a:lnTo>
                      <a:pt x="67" y="32"/>
                    </a:lnTo>
                    <a:lnTo>
                      <a:pt x="83" y="23"/>
                    </a:lnTo>
                    <a:lnTo>
                      <a:pt x="100" y="20"/>
                    </a:lnTo>
                    <a:lnTo>
                      <a:pt x="115" y="12"/>
                    </a:lnTo>
                    <a:lnTo>
                      <a:pt x="135" y="8"/>
                    </a:lnTo>
                    <a:lnTo>
                      <a:pt x="156" y="3"/>
                    </a:lnTo>
                    <a:lnTo>
                      <a:pt x="175" y="3"/>
                    </a:lnTo>
                    <a:lnTo>
                      <a:pt x="191" y="0"/>
                    </a:lnTo>
                    <a:lnTo>
                      <a:pt x="207" y="0"/>
                    </a:lnTo>
                    <a:lnTo>
                      <a:pt x="227" y="0"/>
                    </a:lnTo>
                    <a:lnTo>
                      <a:pt x="239" y="0"/>
                    </a:lnTo>
                    <a:lnTo>
                      <a:pt x="256" y="3"/>
                    </a:lnTo>
                    <a:lnTo>
                      <a:pt x="271" y="8"/>
                    </a:lnTo>
                    <a:lnTo>
                      <a:pt x="283" y="12"/>
                    </a:lnTo>
                    <a:lnTo>
                      <a:pt x="295" y="15"/>
                    </a:lnTo>
                    <a:lnTo>
                      <a:pt x="307" y="23"/>
                    </a:lnTo>
                    <a:lnTo>
                      <a:pt x="315" y="28"/>
                    </a:lnTo>
                    <a:lnTo>
                      <a:pt x="323" y="35"/>
                    </a:lnTo>
                    <a:lnTo>
                      <a:pt x="331" y="47"/>
                    </a:lnTo>
                    <a:lnTo>
                      <a:pt x="335" y="56"/>
                    </a:lnTo>
                    <a:lnTo>
                      <a:pt x="339" y="68"/>
                    </a:lnTo>
                    <a:lnTo>
                      <a:pt x="343" y="76"/>
                    </a:lnTo>
                    <a:lnTo>
                      <a:pt x="343" y="88"/>
                    </a:lnTo>
                    <a:lnTo>
                      <a:pt x="343" y="100"/>
                    </a:lnTo>
                    <a:lnTo>
                      <a:pt x="343" y="108"/>
                    </a:lnTo>
                    <a:lnTo>
                      <a:pt x="339" y="115"/>
                    </a:lnTo>
                    <a:lnTo>
                      <a:pt x="335" y="127"/>
                    </a:lnTo>
                    <a:lnTo>
                      <a:pt x="327" y="135"/>
                    </a:lnTo>
                    <a:lnTo>
                      <a:pt x="319" y="147"/>
                    </a:lnTo>
                    <a:lnTo>
                      <a:pt x="312" y="156"/>
                    </a:lnTo>
                    <a:lnTo>
                      <a:pt x="300" y="164"/>
                    </a:lnTo>
                    <a:lnTo>
                      <a:pt x="287" y="171"/>
                    </a:lnTo>
                    <a:lnTo>
                      <a:pt x="275" y="179"/>
                    </a:lnTo>
                    <a:lnTo>
                      <a:pt x="259" y="188"/>
                    </a:lnTo>
                    <a:lnTo>
                      <a:pt x="244" y="191"/>
                    </a:lnTo>
                    <a:lnTo>
                      <a:pt x="227" y="200"/>
                    </a:lnTo>
                    <a:lnTo>
                      <a:pt x="212" y="203"/>
                    </a:lnTo>
                    <a:lnTo>
                      <a:pt x="191" y="208"/>
                    </a:lnTo>
                    <a:lnTo>
                      <a:pt x="171" y="212"/>
                    </a:lnTo>
                    <a:lnTo>
                      <a:pt x="151" y="212"/>
                    </a:lnTo>
                    <a:lnTo>
                      <a:pt x="135" y="212"/>
                    </a:lnTo>
                    <a:lnTo>
                      <a:pt x="115" y="212"/>
                    </a:lnTo>
                    <a:lnTo>
                      <a:pt x="103" y="212"/>
                    </a:lnTo>
                    <a:lnTo>
                      <a:pt x="87" y="208"/>
                    </a:lnTo>
                    <a:lnTo>
                      <a:pt x="71" y="203"/>
                    </a:lnTo>
                    <a:lnTo>
                      <a:pt x="59" y="200"/>
                    </a:lnTo>
                    <a:lnTo>
                      <a:pt x="47" y="196"/>
                    </a:lnTo>
                    <a:lnTo>
                      <a:pt x="35" y="188"/>
                    </a:lnTo>
                    <a:lnTo>
                      <a:pt x="27" y="179"/>
                    </a:lnTo>
                    <a:lnTo>
                      <a:pt x="19" y="171"/>
                    </a:lnTo>
                    <a:lnTo>
                      <a:pt x="12" y="168"/>
                    </a:lnTo>
                    <a:lnTo>
                      <a:pt x="7" y="156"/>
                    </a:lnTo>
                    <a:lnTo>
                      <a:pt x="3" y="14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" name="Freeform 40"/>
              <p:cNvSpPr>
                <a:spLocks noChangeArrowheads="1"/>
              </p:cNvSpPr>
              <p:nvPr/>
            </p:nvSpPr>
            <p:spPr bwMode="auto">
              <a:xfrm>
                <a:off x="4348" y="2508"/>
                <a:ext cx="91" cy="67"/>
              </a:xfrm>
              <a:custGeom>
                <a:avLst/>
                <a:gdLst>
                  <a:gd name="T0" fmla="*/ 308 w 364"/>
                  <a:gd name="T1" fmla="*/ 144 h 264"/>
                  <a:gd name="T2" fmla="*/ 329 w 364"/>
                  <a:gd name="T3" fmla="*/ 132 h 264"/>
                  <a:gd name="T4" fmla="*/ 341 w 364"/>
                  <a:gd name="T5" fmla="*/ 116 h 264"/>
                  <a:gd name="T6" fmla="*/ 344 w 364"/>
                  <a:gd name="T7" fmla="*/ 100 h 264"/>
                  <a:gd name="T8" fmla="*/ 344 w 364"/>
                  <a:gd name="T9" fmla="*/ 80 h 264"/>
                  <a:gd name="T10" fmla="*/ 341 w 364"/>
                  <a:gd name="T11" fmla="*/ 60 h 264"/>
                  <a:gd name="T12" fmla="*/ 332 w 364"/>
                  <a:gd name="T13" fmla="*/ 48 h 264"/>
                  <a:gd name="T14" fmla="*/ 320 w 364"/>
                  <a:gd name="T15" fmla="*/ 36 h 264"/>
                  <a:gd name="T16" fmla="*/ 308 w 364"/>
                  <a:gd name="T17" fmla="*/ 28 h 264"/>
                  <a:gd name="T18" fmla="*/ 292 w 364"/>
                  <a:gd name="T19" fmla="*/ 24 h 264"/>
                  <a:gd name="T20" fmla="*/ 276 w 364"/>
                  <a:gd name="T21" fmla="*/ 28 h 264"/>
                  <a:gd name="T22" fmla="*/ 268 w 364"/>
                  <a:gd name="T23" fmla="*/ 32 h 264"/>
                  <a:gd name="T24" fmla="*/ 264 w 364"/>
                  <a:gd name="T25" fmla="*/ 40 h 264"/>
                  <a:gd name="T26" fmla="*/ 256 w 364"/>
                  <a:gd name="T27" fmla="*/ 48 h 264"/>
                  <a:gd name="T28" fmla="*/ 244 w 364"/>
                  <a:gd name="T29" fmla="*/ 56 h 264"/>
                  <a:gd name="T30" fmla="*/ 236 w 364"/>
                  <a:gd name="T31" fmla="*/ 53 h 264"/>
                  <a:gd name="T32" fmla="*/ 229 w 364"/>
                  <a:gd name="T33" fmla="*/ 48 h 264"/>
                  <a:gd name="T34" fmla="*/ 224 w 364"/>
                  <a:gd name="T35" fmla="*/ 36 h 264"/>
                  <a:gd name="T36" fmla="*/ 224 w 364"/>
                  <a:gd name="T37" fmla="*/ 24 h 264"/>
                  <a:gd name="T38" fmla="*/ 229 w 364"/>
                  <a:gd name="T39" fmla="*/ 16 h 264"/>
                  <a:gd name="T40" fmla="*/ 241 w 364"/>
                  <a:gd name="T41" fmla="*/ 9 h 264"/>
                  <a:gd name="T42" fmla="*/ 264 w 364"/>
                  <a:gd name="T43" fmla="*/ 0 h 264"/>
                  <a:gd name="T44" fmla="*/ 288 w 364"/>
                  <a:gd name="T45" fmla="*/ 0 h 264"/>
                  <a:gd name="T46" fmla="*/ 312 w 364"/>
                  <a:gd name="T47" fmla="*/ 12 h 264"/>
                  <a:gd name="T48" fmla="*/ 332 w 364"/>
                  <a:gd name="T49" fmla="*/ 28 h 264"/>
                  <a:gd name="T50" fmla="*/ 348 w 364"/>
                  <a:gd name="T51" fmla="*/ 48 h 264"/>
                  <a:gd name="T52" fmla="*/ 360 w 364"/>
                  <a:gd name="T53" fmla="*/ 76 h 264"/>
                  <a:gd name="T54" fmla="*/ 364 w 364"/>
                  <a:gd name="T55" fmla="*/ 104 h 264"/>
                  <a:gd name="T56" fmla="*/ 360 w 364"/>
                  <a:gd name="T57" fmla="*/ 132 h 264"/>
                  <a:gd name="T58" fmla="*/ 348 w 364"/>
                  <a:gd name="T59" fmla="*/ 152 h 264"/>
                  <a:gd name="T60" fmla="*/ 332 w 364"/>
                  <a:gd name="T61" fmla="*/ 172 h 264"/>
                  <a:gd name="T62" fmla="*/ 308 w 364"/>
                  <a:gd name="T63" fmla="*/ 180 h 264"/>
                  <a:gd name="T64" fmla="*/ 292 w 364"/>
                  <a:gd name="T65" fmla="*/ 188 h 264"/>
                  <a:gd name="T66" fmla="*/ 273 w 364"/>
                  <a:gd name="T67" fmla="*/ 188 h 264"/>
                  <a:gd name="T68" fmla="*/ 256 w 364"/>
                  <a:gd name="T69" fmla="*/ 188 h 264"/>
                  <a:gd name="T70" fmla="*/ 232 w 364"/>
                  <a:gd name="T71" fmla="*/ 184 h 264"/>
                  <a:gd name="T72" fmla="*/ 212 w 364"/>
                  <a:gd name="T73" fmla="*/ 172 h 264"/>
                  <a:gd name="T74" fmla="*/ 173 w 364"/>
                  <a:gd name="T75" fmla="*/ 152 h 264"/>
                  <a:gd name="T76" fmla="*/ 129 w 364"/>
                  <a:gd name="T77" fmla="*/ 132 h 264"/>
                  <a:gd name="T78" fmla="*/ 92 w 364"/>
                  <a:gd name="T79" fmla="*/ 116 h 264"/>
                  <a:gd name="T80" fmla="*/ 64 w 364"/>
                  <a:gd name="T81" fmla="*/ 109 h 264"/>
                  <a:gd name="T82" fmla="*/ 44 w 364"/>
                  <a:gd name="T83" fmla="*/ 100 h 264"/>
                  <a:gd name="T84" fmla="*/ 76 w 364"/>
                  <a:gd name="T85" fmla="*/ 208 h 264"/>
                  <a:gd name="T86" fmla="*/ 80 w 364"/>
                  <a:gd name="T87" fmla="*/ 224 h 264"/>
                  <a:gd name="T88" fmla="*/ 92 w 364"/>
                  <a:gd name="T89" fmla="*/ 228 h 264"/>
                  <a:gd name="T90" fmla="*/ 100 w 364"/>
                  <a:gd name="T91" fmla="*/ 236 h 264"/>
                  <a:gd name="T92" fmla="*/ 116 w 364"/>
                  <a:gd name="T93" fmla="*/ 236 h 264"/>
                  <a:gd name="T94" fmla="*/ 136 w 364"/>
                  <a:gd name="T95" fmla="*/ 236 h 264"/>
                  <a:gd name="T96" fmla="*/ 64 w 364"/>
                  <a:gd name="T97" fmla="*/ 264 h 264"/>
                  <a:gd name="T98" fmla="*/ 29 w 364"/>
                  <a:gd name="T99" fmla="*/ 80 h 264"/>
                  <a:gd name="T100" fmla="*/ 48 w 364"/>
                  <a:gd name="T101" fmla="*/ 84 h 264"/>
                  <a:gd name="T102" fmla="*/ 68 w 364"/>
                  <a:gd name="T103" fmla="*/ 92 h 264"/>
                  <a:gd name="T104" fmla="*/ 96 w 364"/>
                  <a:gd name="T105" fmla="*/ 104 h 264"/>
                  <a:gd name="T106" fmla="*/ 124 w 364"/>
                  <a:gd name="T107" fmla="*/ 116 h 264"/>
                  <a:gd name="T108" fmla="*/ 160 w 364"/>
                  <a:gd name="T109" fmla="*/ 128 h 264"/>
                  <a:gd name="T110" fmla="*/ 192 w 364"/>
                  <a:gd name="T111" fmla="*/ 144 h 264"/>
                  <a:gd name="T112" fmla="*/ 220 w 364"/>
                  <a:gd name="T113" fmla="*/ 152 h 264"/>
                  <a:gd name="T114" fmla="*/ 244 w 364"/>
                  <a:gd name="T115" fmla="*/ 156 h 264"/>
                  <a:gd name="T116" fmla="*/ 268 w 364"/>
                  <a:gd name="T117" fmla="*/ 156 h 264"/>
                  <a:gd name="T118" fmla="*/ 288 w 364"/>
                  <a:gd name="T119" fmla="*/ 15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4" h="264">
                    <a:moveTo>
                      <a:pt x="292" y="152"/>
                    </a:moveTo>
                    <a:lnTo>
                      <a:pt x="300" y="148"/>
                    </a:lnTo>
                    <a:lnTo>
                      <a:pt x="308" y="144"/>
                    </a:lnTo>
                    <a:lnTo>
                      <a:pt x="316" y="140"/>
                    </a:lnTo>
                    <a:lnTo>
                      <a:pt x="320" y="136"/>
                    </a:lnTo>
                    <a:lnTo>
                      <a:pt x="329" y="132"/>
                    </a:lnTo>
                    <a:lnTo>
                      <a:pt x="332" y="128"/>
                    </a:lnTo>
                    <a:lnTo>
                      <a:pt x="336" y="124"/>
                    </a:lnTo>
                    <a:lnTo>
                      <a:pt x="341" y="116"/>
                    </a:lnTo>
                    <a:lnTo>
                      <a:pt x="344" y="112"/>
                    </a:lnTo>
                    <a:lnTo>
                      <a:pt x="344" y="104"/>
                    </a:lnTo>
                    <a:lnTo>
                      <a:pt x="344" y="100"/>
                    </a:lnTo>
                    <a:lnTo>
                      <a:pt x="344" y="92"/>
                    </a:lnTo>
                    <a:lnTo>
                      <a:pt x="344" y="88"/>
                    </a:lnTo>
                    <a:lnTo>
                      <a:pt x="344" y="80"/>
                    </a:lnTo>
                    <a:lnTo>
                      <a:pt x="344" y="72"/>
                    </a:lnTo>
                    <a:lnTo>
                      <a:pt x="341" y="68"/>
                    </a:lnTo>
                    <a:lnTo>
                      <a:pt x="341" y="60"/>
                    </a:lnTo>
                    <a:lnTo>
                      <a:pt x="336" y="56"/>
                    </a:lnTo>
                    <a:lnTo>
                      <a:pt x="332" y="53"/>
                    </a:lnTo>
                    <a:lnTo>
                      <a:pt x="332" y="48"/>
                    </a:lnTo>
                    <a:lnTo>
                      <a:pt x="329" y="40"/>
                    </a:lnTo>
                    <a:lnTo>
                      <a:pt x="324" y="40"/>
                    </a:lnTo>
                    <a:lnTo>
                      <a:pt x="320" y="36"/>
                    </a:lnTo>
                    <a:lnTo>
                      <a:pt x="316" y="32"/>
                    </a:lnTo>
                    <a:lnTo>
                      <a:pt x="312" y="28"/>
                    </a:lnTo>
                    <a:lnTo>
                      <a:pt x="308" y="28"/>
                    </a:lnTo>
                    <a:lnTo>
                      <a:pt x="300" y="24"/>
                    </a:lnTo>
                    <a:lnTo>
                      <a:pt x="296" y="24"/>
                    </a:lnTo>
                    <a:lnTo>
                      <a:pt x="292" y="24"/>
                    </a:lnTo>
                    <a:lnTo>
                      <a:pt x="288" y="24"/>
                    </a:lnTo>
                    <a:lnTo>
                      <a:pt x="285" y="24"/>
                    </a:lnTo>
                    <a:lnTo>
                      <a:pt x="276" y="28"/>
                    </a:lnTo>
                    <a:lnTo>
                      <a:pt x="273" y="28"/>
                    </a:lnTo>
                    <a:lnTo>
                      <a:pt x="273" y="32"/>
                    </a:lnTo>
                    <a:lnTo>
                      <a:pt x="268" y="32"/>
                    </a:lnTo>
                    <a:lnTo>
                      <a:pt x="268" y="36"/>
                    </a:lnTo>
                    <a:lnTo>
                      <a:pt x="264" y="36"/>
                    </a:lnTo>
                    <a:lnTo>
                      <a:pt x="264" y="40"/>
                    </a:lnTo>
                    <a:lnTo>
                      <a:pt x="260" y="44"/>
                    </a:lnTo>
                    <a:lnTo>
                      <a:pt x="260" y="48"/>
                    </a:lnTo>
                    <a:lnTo>
                      <a:pt x="256" y="48"/>
                    </a:lnTo>
                    <a:lnTo>
                      <a:pt x="252" y="53"/>
                    </a:lnTo>
                    <a:lnTo>
                      <a:pt x="248" y="53"/>
                    </a:lnTo>
                    <a:lnTo>
                      <a:pt x="244" y="56"/>
                    </a:lnTo>
                    <a:lnTo>
                      <a:pt x="241" y="56"/>
                    </a:lnTo>
                    <a:lnTo>
                      <a:pt x="236" y="56"/>
                    </a:lnTo>
                    <a:lnTo>
                      <a:pt x="236" y="53"/>
                    </a:lnTo>
                    <a:lnTo>
                      <a:pt x="232" y="53"/>
                    </a:lnTo>
                    <a:lnTo>
                      <a:pt x="232" y="48"/>
                    </a:lnTo>
                    <a:lnTo>
                      <a:pt x="229" y="48"/>
                    </a:lnTo>
                    <a:lnTo>
                      <a:pt x="224" y="44"/>
                    </a:lnTo>
                    <a:lnTo>
                      <a:pt x="224" y="40"/>
                    </a:lnTo>
                    <a:lnTo>
                      <a:pt x="224" y="36"/>
                    </a:lnTo>
                    <a:lnTo>
                      <a:pt x="224" y="32"/>
                    </a:lnTo>
                    <a:lnTo>
                      <a:pt x="224" y="28"/>
                    </a:lnTo>
                    <a:lnTo>
                      <a:pt x="224" y="24"/>
                    </a:lnTo>
                    <a:lnTo>
                      <a:pt x="224" y="20"/>
                    </a:lnTo>
                    <a:lnTo>
                      <a:pt x="224" y="16"/>
                    </a:lnTo>
                    <a:lnTo>
                      <a:pt x="229" y="16"/>
                    </a:lnTo>
                    <a:lnTo>
                      <a:pt x="232" y="12"/>
                    </a:lnTo>
                    <a:lnTo>
                      <a:pt x="236" y="9"/>
                    </a:lnTo>
                    <a:lnTo>
                      <a:pt x="241" y="9"/>
                    </a:lnTo>
                    <a:lnTo>
                      <a:pt x="244" y="4"/>
                    </a:lnTo>
                    <a:lnTo>
                      <a:pt x="252" y="4"/>
                    </a:lnTo>
                    <a:lnTo>
                      <a:pt x="264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8" y="0"/>
                    </a:lnTo>
                    <a:lnTo>
                      <a:pt x="296" y="4"/>
                    </a:lnTo>
                    <a:lnTo>
                      <a:pt x="304" y="9"/>
                    </a:lnTo>
                    <a:lnTo>
                      <a:pt x="312" y="12"/>
                    </a:lnTo>
                    <a:lnTo>
                      <a:pt x="320" y="16"/>
                    </a:lnTo>
                    <a:lnTo>
                      <a:pt x="329" y="24"/>
                    </a:lnTo>
                    <a:lnTo>
                      <a:pt x="332" y="28"/>
                    </a:lnTo>
                    <a:lnTo>
                      <a:pt x="341" y="36"/>
                    </a:lnTo>
                    <a:lnTo>
                      <a:pt x="344" y="40"/>
                    </a:lnTo>
                    <a:lnTo>
                      <a:pt x="348" y="48"/>
                    </a:lnTo>
                    <a:lnTo>
                      <a:pt x="352" y="56"/>
                    </a:lnTo>
                    <a:lnTo>
                      <a:pt x="356" y="63"/>
                    </a:lnTo>
                    <a:lnTo>
                      <a:pt x="360" y="76"/>
                    </a:lnTo>
                    <a:lnTo>
                      <a:pt x="364" y="84"/>
                    </a:lnTo>
                    <a:lnTo>
                      <a:pt x="364" y="96"/>
                    </a:lnTo>
                    <a:lnTo>
                      <a:pt x="364" y="104"/>
                    </a:lnTo>
                    <a:lnTo>
                      <a:pt x="364" y="116"/>
                    </a:lnTo>
                    <a:lnTo>
                      <a:pt x="364" y="124"/>
                    </a:lnTo>
                    <a:lnTo>
                      <a:pt x="360" y="132"/>
                    </a:lnTo>
                    <a:lnTo>
                      <a:pt x="356" y="140"/>
                    </a:lnTo>
                    <a:lnTo>
                      <a:pt x="352" y="148"/>
                    </a:lnTo>
                    <a:lnTo>
                      <a:pt x="348" y="152"/>
                    </a:lnTo>
                    <a:lnTo>
                      <a:pt x="344" y="160"/>
                    </a:lnTo>
                    <a:lnTo>
                      <a:pt x="341" y="165"/>
                    </a:lnTo>
                    <a:lnTo>
                      <a:pt x="332" y="172"/>
                    </a:lnTo>
                    <a:lnTo>
                      <a:pt x="324" y="176"/>
                    </a:lnTo>
                    <a:lnTo>
                      <a:pt x="316" y="180"/>
                    </a:lnTo>
                    <a:lnTo>
                      <a:pt x="308" y="180"/>
                    </a:lnTo>
                    <a:lnTo>
                      <a:pt x="304" y="184"/>
                    </a:lnTo>
                    <a:lnTo>
                      <a:pt x="296" y="184"/>
                    </a:lnTo>
                    <a:lnTo>
                      <a:pt x="292" y="188"/>
                    </a:lnTo>
                    <a:lnTo>
                      <a:pt x="285" y="188"/>
                    </a:lnTo>
                    <a:lnTo>
                      <a:pt x="280" y="188"/>
                    </a:lnTo>
                    <a:lnTo>
                      <a:pt x="273" y="188"/>
                    </a:lnTo>
                    <a:lnTo>
                      <a:pt x="268" y="188"/>
                    </a:lnTo>
                    <a:lnTo>
                      <a:pt x="260" y="188"/>
                    </a:lnTo>
                    <a:lnTo>
                      <a:pt x="256" y="188"/>
                    </a:lnTo>
                    <a:lnTo>
                      <a:pt x="248" y="184"/>
                    </a:lnTo>
                    <a:lnTo>
                      <a:pt x="241" y="184"/>
                    </a:lnTo>
                    <a:lnTo>
                      <a:pt x="232" y="184"/>
                    </a:lnTo>
                    <a:lnTo>
                      <a:pt x="229" y="180"/>
                    </a:lnTo>
                    <a:lnTo>
                      <a:pt x="220" y="176"/>
                    </a:lnTo>
                    <a:lnTo>
                      <a:pt x="212" y="172"/>
                    </a:lnTo>
                    <a:lnTo>
                      <a:pt x="208" y="172"/>
                    </a:lnTo>
                    <a:lnTo>
                      <a:pt x="188" y="160"/>
                    </a:lnTo>
                    <a:lnTo>
                      <a:pt x="173" y="152"/>
                    </a:lnTo>
                    <a:lnTo>
                      <a:pt x="156" y="148"/>
                    </a:lnTo>
                    <a:lnTo>
                      <a:pt x="140" y="140"/>
                    </a:lnTo>
                    <a:lnTo>
                      <a:pt x="129" y="132"/>
                    </a:lnTo>
                    <a:lnTo>
                      <a:pt x="112" y="128"/>
                    </a:lnTo>
                    <a:lnTo>
                      <a:pt x="100" y="124"/>
                    </a:lnTo>
                    <a:lnTo>
                      <a:pt x="92" y="116"/>
                    </a:lnTo>
                    <a:lnTo>
                      <a:pt x="80" y="116"/>
                    </a:lnTo>
                    <a:lnTo>
                      <a:pt x="73" y="112"/>
                    </a:lnTo>
                    <a:lnTo>
                      <a:pt x="64" y="109"/>
                    </a:lnTo>
                    <a:lnTo>
                      <a:pt x="56" y="104"/>
                    </a:lnTo>
                    <a:lnTo>
                      <a:pt x="48" y="104"/>
                    </a:lnTo>
                    <a:lnTo>
                      <a:pt x="44" y="100"/>
                    </a:lnTo>
                    <a:lnTo>
                      <a:pt x="40" y="100"/>
                    </a:lnTo>
                    <a:lnTo>
                      <a:pt x="36" y="100"/>
                    </a:lnTo>
                    <a:lnTo>
                      <a:pt x="76" y="208"/>
                    </a:lnTo>
                    <a:lnTo>
                      <a:pt x="76" y="216"/>
                    </a:lnTo>
                    <a:lnTo>
                      <a:pt x="80" y="216"/>
                    </a:lnTo>
                    <a:lnTo>
                      <a:pt x="80" y="224"/>
                    </a:lnTo>
                    <a:lnTo>
                      <a:pt x="85" y="224"/>
                    </a:lnTo>
                    <a:lnTo>
                      <a:pt x="88" y="228"/>
                    </a:lnTo>
                    <a:lnTo>
                      <a:pt x="92" y="228"/>
                    </a:lnTo>
                    <a:lnTo>
                      <a:pt x="96" y="232"/>
                    </a:lnTo>
                    <a:lnTo>
                      <a:pt x="96" y="236"/>
                    </a:lnTo>
                    <a:lnTo>
                      <a:pt x="100" y="236"/>
                    </a:lnTo>
                    <a:lnTo>
                      <a:pt x="108" y="236"/>
                    </a:lnTo>
                    <a:lnTo>
                      <a:pt x="112" y="236"/>
                    </a:lnTo>
                    <a:lnTo>
                      <a:pt x="116" y="236"/>
                    </a:lnTo>
                    <a:lnTo>
                      <a:pt x="124" y="236"/>
                    </a:lnTo>
                    <a:lnTo>
                      <a:pt x="129" y="236"/>
                    </a:lnTo>
                    <a:lnTo>
                      <a:pt x="136" y="236"/>
                    </a:lnTo>
                    <a:lnTo>
                      <a:pt x="144" y="236"/>
                    </a:lnTo>
                    <a:lnTo>
                      <a:pt x="148" y="244"/>
                    </a:lnTo>
                    <a:lnTo>
                      <a:pt x="64" y="264"/>
                    </a:lnTo>
                    <a:lnTo>
                      <a:pt x="0" y="88"/>
                    </a:lnTo>
                    <a:lnTo>
                      <a:pt x="24" y="80"/>
                    </a:lnTo>
                    <a:lnTo>
                      <a:pt x="29" y="80"/>
                    </a:lnTo>
                    <a:lnTo>
                      <a:pt x="36" y="84"/>
                    </a:lnTo>
                    <a:lnTo>
                      <a:pt x="40" y="84"/>
                    </a:lnTo>
                    <a:lnTo>
                      <a:pt x="48" y="84"/>
                    </a:lnTo>
                    <a:lnTo>
                      <a:pt x="56" y="88"/>
                    </a:lnTo>
                    <a:lnTo>
                      <a:pt x="64" y="92"/>
                    </a:lnTo>
                    <a:lnTo>
                      <a:pt x="68" y="92"/>
                    </a:lnTo>
                    <a:lnTo>
                      <a:pt x="80" y="96"/>
                    </a:lnTo>
                    <a:lnTo>
                      <a:pt x="88" y="100"/>
                    </a:lnTo>
                    <a:lnTo>
                      <a:pt x="96" y="104"/>
                    </a:lnTo>
                    <a:lnTo>
                      <a:pt x="104" y="104"/>
                    </a:lnTo>
                    <a:lnTo>
                      <a:pt x="116" y="112"/>
                    </a:lnTo>
                    <a:lnTo>
                      <a:pt x="124" y="116"/>
                    </a:lnTo>
                    <a:lnTo>
                      <a:pt x="136" y="120"/>
                    </a:lnTo>
                    <a:lnTo>
                      <a:pt x="148" y="124"/>
                    </a:lnTo>
                    <a:lnTo>
                      <a:pt x="160" y="128"/>
                    </a:lnTo>
                    <a:lnTo>
                      <a:pt x="173" y="136"/>
                    </a:lnTo>
                    <a:lnTo>
                      <a:pt x="180" y="140"/>
                    </a:lnTo>
                    <a:lnTo>
                      <a:pt x="192" y="144"/>
                    </a:lnTo>
                    <a:lnTo>
                      <a:pt x="200" y="148"/>
                    </a:lnTo>
                    <a:lnTo>
                      <a:pt x="208" y="148"/>
                    </a:lnTo>
                    <a:lnTo>
                      <a:pt x="220" y="152"/>
                    </a:lnTo>
                    <a:lnTo>
                      <a:pt x="229" y="152"/>
                    </a:lnTo>
                    <a:lnTo>
                      <a:pt x="236" y="156"/>
                    </a:lnTo>
                    <a:lnTo>
                      <a:pt x="244" y="156"/>
                    </a:lnTo>
                    <a:lnTo>
                      <a:pt x="252" y="156"/>
                    </a:lnTo>
                    <a:lnTo>
                      <a:pt x="260" y="156"/>
                    </a:lnTo>
                    <a:lnTo>
                      <a:pt x="268" y="156"/>
                    </a:lnTo>
                    <a:lnTo>
                      <a:pt x="273" y="156"/>
                    </a:lnTo>
                    <a:lnTo>
                      <a:pt x="280" y="156"/>
                    </a:lnTo>
                    <a:lnTo>
                      <a:pt x="288" y="152"/>
                    </a:lnTo>
                    <a:lnTo>
                      <a:pt x="292" y="15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" name="Freeform 41"/>
              <p:cNvSpPr>
                <a:spLocks noEditPoints="1" noChangeArrowheads="1"/>
              </p:cNvSpPr>
              <p:nvPr/>
            </p:nvSpPr>
            <p:spPr bwMode="auto">
              <a:xfrm>
                <a:off x="4376" y="2571"/>
                <a:ext cx="84" cy="57"/>
              </a:xfrm>
              <a:custGeom>
                <a:avLst/>
                <a:gdLst>
                  <a:gd name="T0" fmla="*/ 312 w 336"/>
                  <a:gd name="T1" fmla="*/ 52 h 232"/>
                  <a:gd name="T2" fmla="*/ 292 w 336"/>
                  <a:gd name="T3" fmla="*/ 40 h 232"/>
                  <a:gd name="T4" fmla="*/ 260 w 336"/>
                  <a:gd name="T5" fmla="*/ 32 h 232"/>
                  <a:gd name="T6" fmla="*/ 224 w 336"/>
                  <a:gd name="T7" fmla="*/ 36 h 232"/>
                  <a:gd name="T8" fmla="*/ 180 w 336"/>
                  <a:gd name="T9" fmla="*/ 44 h 232"/>
                  <a:gd name="T10" fmla="*/ 129 w 336"/>
                  <a:gd name="T11" fmla="*/ 60 h 232"/>
                  <a:gd name="T12" fmla="*/ 84 w 336"/>
                  <a:gd name="T13" fmla="*/ 80 h 232"/>
                  <a:gd name="T14" fmla="*/ 52 w 336"/>
                  <a:gd name="T15" fmla="*/ 104 h 232"/>
                  <a:gd name="T16" fmla="*/ 28 w 336"/>
                  <a:gd name="T17" fmla="*/ 127 h 232"/>
                  <a:gd name="T18" fmla="*/ 17 w 336"/>
                  <a:gd name="T19" fmla="*/ 152 h 232"/>
                  <a:gd name="T20" fmla="*/ 20 w 336"/>
                  <a:gd name="T21" fmla="*/ 172 h 232"/>
                  <a:gd name="T22" fmla="*/ 32 w 336"/>
                  <a:gd name="T23" fmla="*/ 188 h 232"/>
                  <a:gd name="T24" fmla="*/ 52 w 336"/>
                  <a:gd name="T25" fmla="*/ 200 h 232"/>
                  <a:gd name="T26" fmla="*/ 88 w 336"/>
                  <a:gd name="T27" fmla="*/ 200 h 232"/>
                  <a:gd name="T28" fmla="*/ 129 w 336"/>
                  <a:gd name="T29" fmla="*/ 196 h 232"/>
                  <a:gd name="T30" fmla="*/ 173 w 336"/>
                  <a:gd name="T31" fmla="*/ 183 h 232"/>
                  <a:gd name="T32" fmla="*/ 224 w 336"/>
                  <a:gd name="T33" fmla="*/ 164 h 232"/>
                  <a:gd name="T34" fmla="*/ 264 w 336"/>
                  <a:gd name="T35" fmla="*/ 144 h 232"/>
                  <a:gd name="T36" fmla="*/ 296 w 336"/>
                  <a:gd name="T37" fmla="*/ 124 h 232"/>
                  <a:gd name="T38" fmla="*/ 312 w 336"/>
                  <a:gd name="T39" fmla="*/ 100 h 232"/>
                  <a:gd name="T40" fmla="*/ 320 w 336"/>
                  <a:gd name="T41" fmla="*/ 76 h 232"/>
                  <a:gd name="T42" fmla="*/ 4 w 336"/>
                  <a:gd name="T43" fmla="*/ 176 h 232"/>
                  <a:gd name="T44" fmla="*/ 0 w 336"/>
                  <a:gd name="T45" fmla="*/ 144 h 232"/>
                  <a:gd name="T46" fmla="*/ 8 w 336"/>
                  <a:gd name="T47" fmla="*/ 112 h 232"/>
                  <a:gd name="T48" fmla="*/ 32 w 336"/>
                  <a:gd name="T49" fmla="*/ 80 h 232"/>
                  <a:gd name="T50" fmla="*/ 68 w 336"/>
                  <a:gd name="T51" fmla="*/ 52 h 232"/>
                  <a:gd name="T52" fmla="*/ 117 w 336"/>
                  <a:gd name="T53" fmla="*/ 24 h 232"/>
                  <a:gd name="T54" fmla="*/ 168 w 336"/>
                  <a:gd name="T55" fmla="*/ 8 h 232"/>
                  <a:gd name="T56" fmla="*/ 220 w 336"/>
                  <a:gd name="T57" fmla="*/ 0 h 232"/>
                  <a:gd name="T58" fmla="*/ 264 w 336"/>
                  <a:gd name="T59" fmla="*/ 4 h 232"/>
                  <a:gd name="T60" fmla="*/ 296 w 336"/>
                  <a:gd name="T61" fmla="*/ 16 h 232"/>
                  <a:gd name="T62" fmla="*/ 324 w 336"/>
                  <a:gd name="T63" fmla="*/ 36 h 232"/>
                  <a:gd name="T64" fmla="*/ 336 w 336"/>
                  <a:gd name="T65" fmla="*/ 68 h 232"/>
                  <a:gd name="T66" fmla="*/ 336 w 336"/>
                  <a:gd name="T67" fmla="*/ 100 h 232"/>
                  <a:gd name="T68" fmla="*/ 324 w 336"/>
                  <a:gd name="T69" fmla="*/ 132 h 232"/>
                  <a:gd name="T70" fmla="*/ 296 w 336"/>
                  <a:gd name="T71" fmla="*/ 160 h 232"/>
                  <a:gd name="T72" fmla="*/ 256 w 336"/>
                  <a:gd name="T73" fmla="*/ 188 h 232"/>
                  <a:gd name="T74" fmla="*/ 204 w 336"/>
                  <a:gd name="T75" fmla="*/ 212 h 232"/>
                  <a:gd name="T76" fmla="*/ 148 w 336"/>
                  <a:gd name="T77" fmla="*/ 227 h 232"/>
                  <a:gd name="T78" fmla="*/ 100 w 336"/>
                  <a:gd name="T79" fmla="*/ 232 h 232"/>
                  <a:gd name="T80" fmla="*/ 61 w 336"/>
                  <a:gd name="T81" fmla="*/ 224 h 232"/>
                  <a:gd name="T82" fmla="*/ 28 w 336"/>
                  <a:gd name="T83" fmla="*/ 212 h 232"/>
                  <a:gd name="T84" fmla="*/ 8 w 336"/>
                  <a:gd name="T85" fmla="*/ 188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6" h="231">
                    <a:moveTo>
                      <a:pt x="320" y="64"/>
                    </a:moveTo>
                    <a:lnTo>
                      <a:pt x="317" y="56"/>
                    </a:lnTo>
                    <a:lnTo>
                      <a:pt x="312" y="52"/>
                    </a:lnTo>
                    <a:lnTo>
                      <a:pt x="304" y="44"/>
                    </a:lnTo>
                    <a:lnTo>
                      <a:pt x="300" y="44"/>
                    </a:lnTo>
                    <a:lnTo>
                      <a:pt x="292" y="40"/>
                    </a:lnTo>
                    <a:lnTo>
                      <a:pt x="280" y="36"/>
                    </a:lnTo>
                    <a:lnTo>
                      <a:pt x="273" y="36"/>
                    </a:lnTo>
                    <a:lnTo>
                      <a:pt x="260" y="32"/>
                    </a:lnTo>
                    <a:lnTo>
                      <a:pt x="248" y="32"/>
                    </a:lnTo>
                    <a:lnTo>
                      <a:pt x="236" y="32"/>
                    </a:lnTo>
                    <a:lnTo>
                      <a:pt x="224" y="36"/>
                    </a:lnTo>
                    <a:lnTo>
                      <a:pt x="208" y="36"/>
                    </a:lnTo>
                    <a:lnTo>
                      <a:pt x="196" y="40"/>
                    </a:lnTo>
                    <a:lnTo>
                      <a:pt x="180" y="44"/>
                    </a:lnTo>
                    <a:lnTo>
                      <a:pt x="164" y="48"/>
                    </a:lnTo>
                    <a:lnTo>
                      <a:pt x="148" y="56"/>
                    </a:lnTo>
                    <a:lnTo>
                      <a:pt x="129" y="60"/>
                    </a:lnTo>
                    <a:lnTo>
                      <a:pt x="112" y="68"/>
                    </a:lnTo>
                    <a:lnTo>
                      <a:pt x="100" y="76"/>
                    </a:lnTo>
                    <a:lnTo>
                      <a:pt x="84" y="80"/>
                    </a:lnTo>
                    <a:lnTo>
                      <a:pt x="73" y="88"/>
                    </a:lnTo>
                    <a:lnTo>
                      <a:pt x="61" y="96"/>
                    </a:lnTo>
                    <a:lnTo>
                      <a:pt x="52" y="104"/>
                    </a:lnTo>
                    <a:lnTo>
                      <a:pt x="44" y="112"/>
                    </a:lnTo>
                    <a:lnTo>
                      <a:pt x="36" y="120"/>
                    </a:lnTo>
                    <a:lnTo>
                      <a:pt x="28" y="127"/>
                    </a:lnTo>
                    <a:lnTo>
                      <a:pt x="24" y="136"/>
                    </a:lnTo>
                    <a:lnTo>
                      <a:pt x="20" y="144"/>
                    </a:lnTo>
                    <a:lnTo>
                      <a:pt x="17" y="152"/>
                    </a:lnTo>
                    <a:lnTo>
                      <a:pt x="17" y="156"/>
                    </a:lnTo>
                    <a:lnTo>
                      <a:pt x="17" y="164"/>
                    </a:lnTo>
                    <a:lnTo>
                      <a:pt x="20" y="172"/>
                    </a:lnTo>
                    <a:lnTo>
                      <a:pt x="20" y="176"/>
                    </a:lnTo>
                    <a:lnTo>
                      <a:pt x="28" y="183"/>
                    </a:lnTo>
                    <a:lnTo>
                      <a:pt x="32" y="188"/>
                    </a:lnTo>
                    <a:lnTo>
                      <a:pt x="40" y="192"/>
                    </a:lnTo>
                    <a:lnTo>
                      <a:pt x="44" y="196"/>
                    </a:lnTo>
                    <a:lnTo>
                      <a:pt x="52" y="200"/>
                    </a:lnTo>
                    <a:lnTo>
                      <a:pt x="64" y="200"/>
                    </a:lnTo>
                    <a:lnTo>
                      <a:pt x="76" y="200"/>
                    </a:lnTo>
                    <a:lnTo>
                      <a:pt x="88" y="200"/>
                    </a:lnTo>
                    <a:lnTo>
                      <a:pt x="100" y="200"/>
                    </a:lnTo>
                    <a:lnTo>
                      <a:pt x="112" y="200"/>
                    </a:lnTo>
                    <a:lnTo>
                      <a:pt x="129" y="196"/>
                    </a:lnTo>
                    <a:lnTo>
                      <a:pt x="140" y="192"/>
                    </a:lnTo>
                    <a:lnTo>
                      <a:pt x="156" y="188"/>
                    </a:lnTo>
                    <a:lnTo>
                      <a:pt x="173" y="183"/>
                    </a:lnTo>
                    <a:lnTo>
                      <a:pt x="192" y="176"/>
                    </a:lnTo>
                    <a:lnTo>
                      <a:pt x="208" y="172"/>
                    </a:lnTo>
                    <a:lnTo>
                      <a:pt x="224" y="164"/>
                    </a:lnTo>
                    <a:lnTo>
                      <a:pt x="236" y="156"/>
                    </a:lnTo>
                    <a:lnTo>
                      <a:pt x="252" y="152"/>
                    </a:lnTo>
                    <a:lnTo>
                      <a:pt x="264" y="144"/>
                    </a:lnTo>
                    <a:lnTo>
                      <a:pt x="276" y="136"/>
                    </a:lnTo>
                    <a:lnTo>
                      <a:pt x="285" y="132"/>
                    </a:lnTo>
                    <a:lnTo>
                      <a:pt x="296" y="124"/>
                    </a:lnTo>
                    <a:lnTo>
                      <a:pt x="300" y="116"/>
                    </a:lnTo>
                    <a:lnTo>
                      <a:pt x="308" y="108"/>
                    </a:lnTo>
                    <a:lnTo>
                      <a:pt x="312" y="100"/>
                    </a:lnTo>
                    <a:lnTo>
                      <a:pt x="317" y="92"/>
                    </a:lnTo>
                    <a:lnTo>
                      <a:pt x="320" y="83"/>
                    </a:lnTo>
                    <a:lnTo>
                      <a:pt x="320" y="76"/>
                    </a:lnTo>
                    <a:lnTo>
                      <a:pt x="320" y="68"/>
                    </a:lnTo>
                    <a:lnTo>
                      <a:pt x="320" y="64"/>
                    </a:lnTo>
                    <a:close/>
                    <a:moveTo>
                      <a:pt x="4" y="176"/>
                    </a:moveTo>
                    <a:lnTo>
                      <a:pt x="0" y="168"/>
                    </a:lnTo>
                    <a:lnTo>
                      <a:pt x="0" y="156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4" y="124"/>
                    </a:lnTo>
                    <a:lnTo>
                      <a:pt x="8" y="112"/>
                    </a:lnTo>
                    <a:lnTo>
                      <a:pt x="17" y="104"/>
                    </a:lnTo>
                    <a:lnTo>
                      <a:pt x="20" y="92"/>
                    </a:lnTo>
                    <a:lnTo>
                      <a:pt x="32" y="80"/>
                    </a:lnTo>
                    <a:lnTo>
                      <a:pt x="40" y="73"/>
                    </a:lnTo>
                    <a:lnTo>
                      <a:pt x="52" y="60"/>
                    </a:lnTo>
                    <a:lnTo>
                      <a:pt x="68" y="52"/>
                    </a:lnTo>
                    <a:lnTo>
                      <a:pt x="80" y="44"/>
                    </a:lnTo>
                    <a:lnTo>
                      <a:pt x="96" y="36"/>
                    </a:lnTo>
                    <a:lnTo>
                      <a:pt x="117" y="24"/>
                    </a:lnTo>
                    <a:lnTo>
                      <a:pt x="132" y="20"/>
                    </a:lnTo>
                    <a:lnTo>
                      <a:pt x="152" y="12"/>
                    </a:lnTo>
                    <a:lnTo>
                      <a:pt x="168" y="8"/>
                    </a:lnTo>
                    <a:lnTo>
                      <a:pt x="188" y="4"/>
                    </a:lnTo>
                    <a:lnTo>
                      <a:pt x="204" y="0"/>
                    </a:lnTo>
                    <a:lnTo>
                      <a:pt x="220" y="0"/>
                    </a:lnTo>
                    <a:lnTo>
                      <a:pt x="232" y="0"/>
                    </a:lnTo>
                    <a:lnTo>
                      <a:pt x="248" y="0"/>
                    </a:lnTo>
                    <a:lnTo>
                      <a:pt x="264" y="4"/>
                    </a:lnTo>
                    <a:lnTo>
                      <a:pt x="276" y="8"/>
                    </a:lnTo>
                    <a:lnTo>
                      <a:pt x="288" y="12"/>
                    </a:lnTo>
                    <a:lnTo>
                      <a:pt x="296" y="16"/>
                    </a:lnTo>
                    <a:lnTo>
                      <a:pt x="308" y="20"/>
                    </a:lnTo>
                    <a:lnTo>
                      <a:pt x="317" y="27"/>
                    </a:lnTo>
                    <a:lnTo>
                      <a:pt x="324" y="36"/>
                    </a:lnTo>
                    <a:lnTo>
                      <a:pt x="329" y="48"/>
                    </a:lnTo>
                    <a:lnTo>
                      <a:pt x="332" y="56"/>
                    </a:lnTo>
                    <a:lnTo>
                      <a:pt x="336" y="68"/>
                    </a:lnTo>
                    <a:lnTo>
                      <a:pt x="336" y="76"/>
                    </a:lnTo>
                    <a:lnTo>
                      <a:pt x="336" y="88"/>
                    </a:lnTo>
                    <a:lnTo>
                      <a:pt x="336" y="100"/>
                    </a:lnTo>
                    <a:lnTo>
                      <a:pt x="332" y="108"/>
                    </a:lnTo>
                    <a:lnTo>
                      <a:pt x="329" y="120"/>
                    </a:lnTo>
                    <a:lnTo>
                      <a:pt x="324" y="132"/>
                    </a:lnTo>
                    <a:lnTo>
                      <a:pt x="317" y="139"/>
                    </a:lnTo>
                    <a:lnTo>
                      <a:pt x="304" y="152"/>
                    </a:lnTo>
                    <a:lnTo>
                      <a:pt x="296" y="160"/>
                    </a:lnTo>
                    <a:lnTo>
                      <a:pt x="285" y="172"/>
                    </a:lnTo>
                    <a:lnTo>
                      <a:pt x="268" y="180"/>
                    </a:lnTo>
                    <a:lnTo>
                      <a:pt x="256" y="188"/>
                    </a:lnTo>
                    <a:lnTo>
                      <a:pt x="240" y="196"/>
                    </a:lnTo>
                    <a:lnTo>
                      <a:pt x="224" y="204"/>
                    </a:lnTo>
                    <a:lnTo>
                      <a:pt x="204" y="212"/>
                    </a:lnTo>
                    <a:lnTo>
                      <a:pt x="184" y="220"/>
                    </a:lnTo>
                    <a:lnTo>
                      <a:pt x="168" y="224"/>
                    </a:lnTo>
                    <a:lnTo>
                      <a:pt x="148" y="227"/>
                    </a:lnTo>
                    <a:lnTo>
                      <a:pt x="132" y="232"/>
                    </a:lnTo>
                    <a:lnTo>
                      <a:pt x="117" y="232"/>
                    </a:lnTo>
                    <a:lnTo>
                      <a:pt x="100" y="232"/>
                    </a:lnTo>
                    <a:lnTo>
                      <a:pt x="88" y="232"/>
                    </a:lnTo>
                    <a:lnTo>
                      <a:pt x="73" y="227"/>
                    </a:lnTo>
                    <a:lnTo>
                      <a:pt x="61" y="224"/>
                    </a:lnTo>
                    <a:lnTo>
                      <a:pt x="48" y="220"/>
                    </a:lnTo>
                    <a:lnTo>
                      <a:pt x="40" y="216"/>
                    </a:lnTo>
                    <a:lnTo>
                      <a:pt x="28" y="212"/>
                    </a:lnTo>
                    <a:lnTo>
                      <a:pt x="20" y="204"/>
                    </a:lnTo>
                    <a:lnTo>
                      <a:pt x="17" y="196"/>
                    </a:lnTo>
                    <a:lnTo>
                      <a:pt x="8" y="188"/>
                    </a:lnTo>
                    <a:lnTo>
                      <a:pt x="4" y="17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" name="Freeform 42"/>
              <p:cNvSpPr>
                <a:spLocks noChangeArrowheads="1"/>
              </p:cNvSpPr>
              <p:nvPr/>
            </p:nvSpPr>
            <p:spPr bwMode="auto">
              <a:xfrm>
                <a:off x="4232" y="2240"/>
                <a:ext cx="83" cy="70"/>
              </a:xfrm>
              <a:custGeom>
                <a:avLst/>
                <a:gdLst>
                  <a:gd name="T0" fmla="*/ 125 w 332"/>
                  <a:gd name="T1" fmla="*/ 275 h 280"/>
                  <a:gd name="T2" fmla="*/ 88 w 332"/>
                  <a:gd name="T3" fmla="*/ 280 h 280"/>
                  <a:gd name="T4" fmla="*/ 52 w 332"/>
                  <a:gd name="T5" fmla="*/ 263 h 280"/>
                  <a:gd name="T6" fmla="*/ 20 w 332"/>
                  <a:gd name="T7" fmla="*/ 231 h 280"/>
                  <a:gd name="T8" fmla="*/ 4 w 332"/>
                  <a:gd name="T9" fmla="*/ 199 h 280"/>
                  <a:gd name="T10" fmla="*/ 0 w 332"/>
                  <a:gd name="T11" fmla="*/ 168 h 280"/>
                  <a:gd name="T12" fmla="*/ 4 w 332"/>
                  <a:gd name="T13" fmla="*/ 136 h 280"/>
                  <a:gd name="T14" fmla="*/ 20 w 332"/>
                  <a:gd name="T15" fmla="*/ 115 h 280"/>
                  <a:gd name="T16" fmla="*/ 40 w 332"/>
                  <a:gd name="T17" fmla="*/ 107 h 280"/>
                  <a:gd name="T18" fmla="*/ 56 w 332"/>
                  <a:gd name="T19" fmla="*/ 112 h 280"/>
                  <a:gd name="T20" fmla="*/ 64 w 332"/>
                  <a:gd name="T21" fmla="*/ 119 h 280"/>
                  <a:gd name="T22" fmla="*/ 68 w 332"/>
                  <a:gd name="T23" fmla="*/ 131 h 280"/>
                  <a:gd name="T24" fmla="*/ 64 w 332"/>
                  <a:gd name="T25" fmla="*/ 143 h 280"/>
                  <a:gd name="T26" fmla="*/ 56 w 332"/>
                  <a:gd name="T27" fmla="*/ 151 h 280"/>
                  <a:gd name="T28" fmla="*/ 40 w 332"/>
                  <a:gd name="T29" fmla="*/ 155 h 280"/>
                  <a:gd name="T30" fmla="*/ 28 w 332"/>
                  <a:gd name="T31" fmla="*/ 160 h 280"/>
                  <a:gd name="T32" fmla="*/ 16 w 332"/>
                  <a:gd name="T33" fmla="*/ 171 h 280"/>
                  <a:gd name="T34" fmla="*/ 16 w 332"/>
                  <a:gd name="T35" fmla="*/ 192 h 280"/>
                  <a:gd name="T36" fmla="*/ 25 w 332"/>
                  <a:gd name="T37" fmla="*/ 207 h 280"/>
                  <a:gd name="T38" fmla="*/ 40 w 332"/>
                  <a:gd name="T39" fmla="*/ 236 h 280"/>
                  <a:gd name="T40" fmla="*/ 64 w 332"/>
                  <a:gd name="T41" fmla="*/ 248 h 280"/>
                  <a:gd name="T42" fmla="*/ 92 w 332"/>
                  <a:gd name="T43" fmla="*/ 251 h 280"/>
                  <a:gd name="T44" fmla="*/ 125 w 332"/>
                  <a:gd name="T45" fmla="*/ 239 h 280"/>
                  <a:gd name="T46" fmla="*/ 156 w 332"/>
                  <a:gd name="T47" fmla="*/ 219 h 280"/>
                  <a:gd name="T48" fmla="*/ 172 w 332"/>
                  <a:gd name="T49" fmla="*/ 195 h 280"/>
                  <a:gd name="T50" fmla="*/ 181 w 332"/>
                  <a:gd name="T51" fmla="*/ 163 h 280"/>
                  <a:gd name="T52" fmla="*/ 164 w 332"/>
                  <a:gd name="T53" fmla="*/ 124 h 280"/>
                  <a:gd name="T54" fmla="*/ 184 w 332"/>
                  <a:gd name="T55" fmla="*/ 124 h 280"/>
                  <a:gd name="T56" fmla="*/ 204 w 332"/>
                  <a:gd name="T57" fmla="*/ 143 h 280"/>
                  <a:gd name="T58" fmla="*/ 232 w 332"/>
                  <a:gd name="T59" fmla="*/ 151 h 280"/>
                  <a:gd name="T60" fmla="*/ 260 w 332"/>
                  <a:gd name="T61" fmla="*/ 148 h 280"/>
                  <a:gd name="T62" fmla="*/ 284 w 332"/>
                  <a:gd name="T63" fmla="*/ 131 h 280"/>
                  <a:gd name="T64" fmla="*/ 304 w 332"/>
                  <a:gd name="T65" fmla="*/ 112 h 280"/>
                  <a:gd name="T66" fmla="*/ 312 w 332"/>
                  <a:gd name="T67" fmla="*/ 87 h 280"/>
                  <a:gd name="T68" fmla="*/ 308 w 332"/>
                  <a:gd name="T69" fmla="*/ 63 h 280"/>
                  <a:gd name="T70" fmla="*/ 300 w 332"/>
                  <a:gd name="T71" fmla="*/ 43 h 280"/>
                  <a:gd name="T72" fmla="*/ 284 w 332"/>
                  <a:gd name="T73" fmla="*/ 27 h 280"/>
                  <a:gd name="T74" fmla="*/ 272 w 332"/>
                  <a:gd name="T75" fmla="*/ 24 h 280"/>
                  <a:gd name="T76" fmla="*/ 256 w 332"/>
                  <a:gd name="T77" fmla="*/ 24 h 280"/>
                  <a:gd name="T78" fmla="*/ 244 w 332"/>
                  <a:gd name="T79" fmla="*/ 27 h 280"/>
                  <a:gd name="T80" fmla="*/ 237 w 332"/>
                  <a:gd name="T81" fmla="*/ 39 h 280"/>
                  <a:gd name="T82" fmla="*/ 228 w 332"/>
                  <a:gd name="T83" fmla="*/ 48 h 280"/>
                  <a:gd name="T84" fmla="*/ 212 w 332"/>
                  <a:gd name="T85" fmla="*/ 48 h 280"/>
                  <a:gd name="T86" fmla="*/ 204 w 332"/>
                  <a:gd name="T87" fmla="*/ 39 h 280"/>
                  <a:gd name="T88" fmla="*/ 200 w 332"/>
                  <a:gd name="T89" fmla="*/ 24 h 280"/>
                  <a:gd name="T90" fmla="*/ 212 w 332"/>
                  <a:gd name="T91" fmla="*/ 12 h 280"/>
                  <a:gd name="T92" fmla="*/ 237 w 332"/>
                  <a:gd name="T93" fmla="*/ 0 h 280"/>
                  <a:gd name="T94" fmla="*/ 264 w 332"/>
                  <a:gd name="T95" fmla="*/ 4 h 280"/>
                  <a:gd name="T96" fmla="*/ 293 w 332"/>
                  <a:gd name="T97" fmla="*/ 19 h 280"/>
                  <a:gd name="T98" fmla="*/ 316 w 332"/>
                  <a:gd name="T99" fmla="*/ 39 h 280"/>
                  <a:gd name="T100" fmla="*/ 328 w 332"/>
                  <a:gd name="T101" fmla="*/ 75 h 280"/>
                  <a:gd name="T102" fmla="*/ 332 w 332"/>
                  <a:gd name="T103" fmla="*/ 107 h 280"/>
                  <a:gd name="T104" fmla="*/ 320 w 332"/>
                  <a:gd name="T105" fmla="*/ 139 h 280"/>
                  <a:gd name="T106" fmla="*/ 300 w 332"/>
                  <a:gd name="T107" fmla="*/ 163 h 280"/>
                  <a:gd name="T108" fmla="*/ 276 w 332"/>
                  <a:gd name="T109" fmla="*/ 175 h 280"/>
                  <a:gd name="T110" fmla="*/ 248 w 332"/>
                  <a:gd name="T111" fmla="*/ 180 h 280"/>
                  <a:gd name="T112" fmla="*/ 224 w 332"/>
                  <a:gd name="T113" fmla="*/ 175 h 280"/>
                  <a:gd name="T114" fmla="*/ 200 w 332"/>
                  <a:gd name="T115" fmla="*/ 160 h 280"/>
                  <a:gd name="T116" fmla="*/ 196 w 332"/>
                  <a:gd name="T117" fmla="*/ 183 h 280"/>
                  <a:gd name="T118" fmla="*/ 193 w 332"/>
                  <a:gd name="T119" fmla="*/ 219 h 280"/>
                  <a:gd name="T120" fmla="*/ 176 w 332"/>
                  <a:gd name="T121" fmla="*/ 243 h 280"/>
                  <a:gd name="T122" fmla="*/ 156 w 332"/>
                  <a:gd name="T123" fmla="*/ 26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2" h="280">
                    <a:moveTo>
                      <a:pt x="148" y="268"/>
                    </a:moveTo>
                    <a:lnTo>
                      <a:pt x="140" y="271"/>
                    </a:lnTo>
                    <a:lnTo>
                      <a:pt x="132" y="275"/>
                    </a:lnTo>
                    <a:lnTo>
                      <a:pt x="125" y="275"/>
                    </a:lnTo>
                    <a:lnTo>
                      <a:pt x="116" y="280"/>
                    </a:lnTo>
                    <a:lnTo>
                      <a:pt x="108" y="280"/>
                    </a:lnTo>
                    <a:lnTo>
                      <a:pt x="96" y="280"/>
                    </a:lnTo>
                    <a:lnTo>
                      <a:pt x="88" y="280"/>
                    </a:lnTo>
                    <a:lnTo>
                      <a:pt x="81" y="275"/>
                    </a:lnTo>
                    <a:lnTo>
                      <a:pt x="68" y="271"/>
                    </a:lnTo>
                    <a:lnTo>
                      <a:pt x="60" y="271"/>
                    </a:lnTo>
                    <a:lnTo>
                      <a:pt x="52" y="263"/>
                    </a:lnTo>
                    <a:lnTo>
                      <a:pt x="40" y="260"/>
                    </a:lnTo>
                    <a:lnTo>
                      <a:pt x="37" y="251"/>
                    </a:lnTo>
                    <a:lnTo>
                      <a:pt x="28" y="243"/>
                    </a:lnTo>
                    <a:lnTo>
                      <a:pt x="20" y="231"/>
                    </a:lnTo>
                    <a:lnTo>
                      <a:pt x="12" y="224"/>
                    </a:lnTo>
                    <a:lnTo>
                      <a:pt x="8" y="215"/>
                    </a:lnTo>
                    <a:lnTo>
                      <a:pt x="4" y="207"/>
                    </a:lnTo>
                    <a:lnTo>
                      <a:pt x="4" y="199"/>
                    </a:lnTo>
                    <a:lnTo>
                      <a:pt x="0" y="192"/>
                    </a:lnTo>
                    <a:lnTo>
                      <a:pt x="0" y="183"/>
                    </a:lnTo>
                    <a:lnTo>
                      <a:pt x="0" y="175"/>
                    </a:lnTo>
                    <a:lnTo>
                      <a:pt x="0" y="168"/>
                    </a:lnTo>
                    <a:lnTo>
                      <a:pt x="0" y="160"/>
                    </a:lnTo>
                    <a:lnTo>
                      <a:pt x="0" y="151"/>
                    </a:lnTo>
                    <a:lnTo>
                      <a:pt x="4" y="143"/>
                    </a:lnTo>
                    <a:lnTo>
                      <a:pt x="4" y="136"/>
                    </a:lnTo>
                    <a:lnTo>
                      <a:pt x="8" y="131"/>
                    </a:lnTo>
                    <a:lnTo>
                      <a:pt x="12" y="124"/>
                    </a:lnTo>
                    <a:lnTo>
                      <a:pt x="16" y="119"/>
                    </a:lnTo>
                    <a:lnTo>
                      <a:pt x="20" y="115"/>
                    </a:lnTo>
                    <a:lnTo>
                      <a:pt x="28" y="112"/>
                    </a:lnTo>
                    <a:lnTo>
                      <a:pt x="32" y="107"/>
                    </a:lnTo>
                    <a:lnTo>
                      <a:pt x="37" y="107"/>
                    </a:lnTo>
                    <a:lnTo>
                      <a:pt x="40" y="107"/>
                    </a:lnTo>
                    <a:lnTo>
                      <a:pt x="44" y="107"/>
                    </a:lnTo>
                    <a:lnTo>
                      <a:pt x="48" y="107"/>
                    </a:lnTo>
                    <a:lnTo>
                      <a:pt x="52" y="107"/>
                    </a:lnTo>
                    <a:lnTo>
                      <a:pt x="56" y="112"/>
                    </a:lnTo>
                    <a:lnTo>
                      <a:pt x="60" y="112"/>
                    </a:lnTo>
                    <a:lnTo>
                      <a:pt x="60" y="115"/>
                    </a:lnTo>
                    <a:lnTo>
                      <a:pt x="64" y="115"/>
                    </a:lnTo>
                    <a:lnTo>
                      <a:pt x="64" y="119"/>
                    </a:lnTo>
                    <a:lnTo>
                      <a:pt x="68" y="119"/>
                    </a:lnTo>
                    <a:lnTo>
                      <a:pt x="68" y="124"/>
                    </a:lnTo>
                    <a:lnTo>
                      <a:pt x="68" y="127"/>
                    </a:lnTo>
                    <a:lnTo>
                      <a:pt x="68" y="131"/>
                    </a:lnTo>
                    <a:lnTo>
                      <a:pt x="68" y="136"/>
                    </a:lnTo>
                    <a:lnTo>
                      <a:pt x="64" y="136"/>
                    </a:lnTo>
                    <a:lnTo>
                      <a:pt x="64" y="139"/>
                    </a:lnTo>
                    <a:lnTo>
                      <a:pt x="64" y="143"/>
                    </a:lnTo>
                    <a:lnTo>
                      <a:pt x="60" y="143"/>
                    </a:lnTo>
                    <a:lnTo>
                      <a:pt x="60" y="148"/>
                    </a:lnTo>
                    <a:lnTo>
                      <a:pt x="56" y="148"/>
                    </a:lnTo>
                    <a:lnTo>
                      <a:pt x="56" y="151"/>
                    </a:lnTo>
                    <a:lnTo>
                      <a:pt x="52" y="151"/>
                    </a:lnTo>
                    <a:lnTo>
                      <a:pt x="48" y="151"/>
                    </a:lnTo>
                    <a:lnTo>
                      <a:pt x="44" y="155"/>
                    </a:lnTo>
                    <a:lnTo>
                      <a:pt x="40" y="155"/>
                    </a:lnTo>
                    <a:lnTo>
                      <a:pt x="37" y="155"/>
                    </a:lnTo>
                    <a:lnTo>
                      <a:pt x="32" y="155"/>
                    </a:lnTo>
                    <a:lnTo>
                      <a:pt x="28" y="155"/>
                    </a:lnTo>
                    <a:lnTo>
                      <a:pt x="28" y="160"/>
                    </a:lnTo>
                    <a:lnTo>
                      <a:pt x="25" y="160"/>
                    </a:lnTo>
                    <a:lnTo>
                      <a:pt x="20" y="163"/>
                    </a:lnTo>
                    <a:lnTo>
                      <a:pt x="16" y="168"/>
                    </a:lnTo>
                    <a:lnTo>
                      <a:pt x="16" y="171"/>
                    </a:lnTo>
                    <a:lnTo>
                      <a:pt x="16" y="175"/>
                    </a:lnTo>
                    <a:lnTo>
                      <a:pt x="16" y="180"/>
                    </a:lnTo>
                    <a:lnTo>
                      <a:pt x="16" y="183"/>
                    </a:lnTo>
                    <a:lnTo>
                      <a:pt x="16" y="192"/>
                    </a:lnTo>
                    <a:lnTo>
                      <a:pt x="16" y="195"/>
                    </a:lnTo>
                    <a:lnTo>
                      <a:pt x="20" y="204"/>
                    </a:lnTo>
                    <a:lnTo>
                      <a:pt x="20" y="207"/>
                    </a:lnTo>
                    <a:lnTo>
                      <a:pt x="25" y="207"/>
                    </a:lnTo>
                    <a:lnTo>
                      <a:pt x="25" y="215"/>
                    </a:lnTo>
                    <a:lnTo>
                      <a:pt x="28" y="224"/>
                    </a:lnTo>
                    <a:lnTo>
                      <a:pt x="37" y="227"/>
                    </a:lnTo>
                    <a:lnTo>
                      <a:pt x="40" y="236"/>
                    </a:lnTo>
                    <a:lnTo>
                      <a:pt x="44" y="239"/>
                    </a:lnTo>
                    <a:lnTo>
                      <a:pt x="52" y="243"/>
                    </a:lnTo>
                    <a:lnTo>
                      <a:pt x="56" y="248"/>
                    </a:lnTo>
                    <a:lnTo>
                      <a:pt x="64" y="248"/>
                    </a:lnTo>
                    <a:lnTo>
                      <a:pt x="68" y="251"/>
                    </a:lnTo>
                    <a:lnTo>
                      <a:pt x="76" y="251"/>
                    </a:lnTo>
                    <a:lnTo>
                      <a:pt x="84" y="251"/>
                    </a:lnTo>
                    <a:lnTo>
                      <a:pt x="92" y="251"/>
                    </a:lnTo>
                    <a:lnTo>
                      <a:pt x="100" y="248"/>
                    </a:lnTo>
                    <a:lnTo>
                      <a:pt x="108" y="248"/>
                    </a:lnTo>
                    <a:lnTo>
                      <a:pt x="116" y="243"/>
                    </a:lnTo>
                    <a:lnTo>
                      <a:pt x="125" y="239"/>
                    </a:lnTo>
                    <a:lnTo>
                      <a:pt x="137" y="236"/>
                    </a:lnTo>
                    <a:lnTo>
                      <a:pt x="144" y="227"/>
                    </a:lnTo>
                    <a:lnTo>
                      <a:pt x="148" y="224"/>
                    </a:lnTo>
                    <a:lnTo>
                      <a:pt x="156" y="219"/>
                    </a:lnTo>
                    <a:lnTo>
                      <a:pt x="160" y="215"/>
                    </a:lnTo>
                    <a:lnTo>
                      <a:pt x="168" y="207"/>
                    </a:lnTo>
                    <a:lnTo>
                      <a:pt x="168" y="199"/>
                    </a:lnTo>
                    <a:lnTo>
                      <a:pt x="172" y="195"/>
                    </a:lnTo>
                    <a:lnTo>
                      <a:pt x="176" y="187"/>
                    </a:lnTo>
                    <a:lnTo>
                      <a:pt x="181" y="180"/>
                    </a:lnTo>
                    <a:lnTo>
                      <a:pt x="181" y="171"/>
                    </a:lnTo>
                    <a:lnTo>
                      <a:pt x="181" y="163"/>
                    </a:lnTo>
                    <a:lnTo>
                      <a:pt x="176" y="155"/>
                    </a:lnTo>
                    <a:lnTo>
                      <a:pt x="172" y="148"/>
                    </a:lnTo>
                    <a:lnTo>
                      <a:pt x="172" y="136"/>
                    </a:lnTo>
                    <a:lnTo>
                      <a:pt x="164" y="124"/>
                    </a:lnTo>
                    <a:lnTo>
                      <a:pt x="160" y="115"/>
                    </a:lnTo>
                    <a:lnTo>
                      <a:pt x="172" y="107"/>
                    </a:lnTo>
                    <a:lnTo>
                      <a:pt x="176" y="115"/>
                    </a:lnTo>
                    <a:lnTo>
                      <a:pt x="184" y="124"/>
                    </a:lnTo>
                    <a:lnTo>
                      <a:pt x="188" y="127"/>
                    </a:lnTo>
                    <a:lnTo>
                      <a:pt x="193" y="136"/>
                    </a:lnTo>
                    <a:lnTo>
                      <a:pt x="200" y="139"/>
                    </a:lnTo>
                    <a:lnTo>
                      <a:pt x="204" y="143"/>
                    </a:lnTo>
                    <a:lnTo>
                      <a:pt x="212" y="148"/>
                    </a:lnTo>
                    <a:lnTo>
                      <a:pt x="216" y="151"/>
                    </a:lnTo>
                    <a:lnTo>
                      <a:pt x="224" y="151"/>
                    </a:lnTo>
                    <a:lnTo>
                      <a:pt x="232" y="151"/>
                    </a:lnTo>
                    <a:lnTo>
                      <a:pt x="237" y="151"/>
                    </a:lnTo>
                    <a:lnTo>
                      <a:pt x="244" y="151"/>
                    </a:lnTo>
                    <a:lnTo>
                      <a:pt x="252" y="148"/>
                    </a:lnTo>
                    <a:lnTo>
                      <a:pt x="260" y="148"/>
                    </a:lnTo>
                    <a:lnTo>
                      <a:pt x="264" y="143"/>
                    </a:lnTo>
                    <a:lnTo>
                      <a:pt x="272" y="139"/>
                    </a:lnTo>
                    <a:lnTo>
                      <a:pt x="281" y="136"/>
                    </a:lnTo>
                    <a:lnTo>
                      <a:pt x="284" y="131"/>
                    </a:lnTo>
                    <a:lnTo>
                      <a:pt x="288" y="127"/>
                    </a:lnTo>
                    <a:lnTo>
                      <a:pt x="293" y="124"/>
                    </a:lnTo>
                    <a:lnTo>
                      <a:pt x="296" y="115"/>
                    </a:lnTo>
                    <a:lnTo>
                      <a:pt x="304" y="112"/>
                    </a:lnTo>
                    <a:lnTo>
                      <a:pt x="304" y="107"/>
                    </a:lnTo>
                    <a:lnTo>
                      <a:pt x="308" y="99"/>
                    </a:lnTo>
                    <a:lnTo>
                      <a:pt x="308" y="95"/>
                    </a:lnTo>
                    <a:lnTo>
                      <a:pt x="312" y="87"/>
                    </a:lnTo>
                    <a:lnTo>
                      <a:pt x="312" y="83"/>
                    </a:lnTo>
                    <a:lnTo>
                      <a:pt x="312" y="75"/>
                    </a:lnTo>
                    <a:lnTo>
                      <a:pt x="312" y="68"/>
                    </a:lnTo>
                    <a:lnTo>
                      <a:pt x="308" y="63"/>
                    </a:lnTo>
                    <a:lnTo>
                      <a:pt x="308" y="56"/>
                    </a:lnTo>
                    <a:lnTo>
                      <a:pt x="304" y="48"/>
                    </a:lnTo>
                    <a:lnTo>
                      <a:pt x="300" y="48"/>
                    </a:lnTo>
                    <a:lnTo>
                      <a:pt x="300" y="43"/>
                    </a:lnTo>
                    <a:lnTo>
                      <a:pt x="296" y="39"/>
                    </a:lnTo>
                    <a:lnTo>
                      <a:pt x="293" y="36"/>
                    </a:lnTo>
                    <a:lnTo>
                      <a:pt x="288" y="31"/>
                    </a:lnTo>
                    <a:lnTo>
                      <a:pt x="284" y="27"/>
                    </a:lnTo>
                    <a:lnTo>
                      <a:pt x="281" y="27"/>
                    </a:lnTo>
                    <a:lnTo>
                      <a:pt x="281" y="24"/>
                    </a:lnTo>
                    <a:lnTo>
                      <a:pt x="276" y="24"/>
                    </a:lnTo>
                    <a:lnTo>
                      <a:pt x="272" y="24"/>
                    </a:lnTo>
                    <a:lnTo>
                      <a:pt x="268" y="19"/>
                    </a:lnTo>
                    <a:lnTo>
                      <a:pt x="264" y="19"/>
                    </a:lnTo>
                    <a:lnTo>
                      <a:pt x="260" y="19"/>
                    </a:lnTo>
                    <a:lnTo>
                      <a:pt x="256" y="24"/>
                    </a:lnTo>
                    <a:lnTo>
                      <a:pt x="252" y="24"/>
                    </a:lnTo>
                    <a:lnTo>
                      <a:pt x="252" y="27"/>
                    </a:lnTo>
                    <a:lnTo>
                      <a:pt x="248" y="27"/>
                    </a:lnTo>
                    <a:lnTo>
                      <a:pt x="244" y="27"/>
                    </a:lnTo>
                    <a:lnTo>
                      <a:pt x="244" y="31"/>
                    </a:lnTo>
                    <a:lnTo>
                      <a:pt x="240" y="31"/>
                    </a:lnTo>
                    <a:lnTo>
                      <a:pt x="240" y="36"/>
                    </a:lnTo>
                    <a:lnTo>
                      <a:pt x="237" y="39"/>
                    </a:lnTo>
                    <a:lnTo>
                      <a:pt x="237" y="43"/>
                    </a:lnTo>
                    <a:lnTo>
                      <a:pt x="232" y="43"/>
                    </a:lnTo>
                    <a:lnTo>
                      <a:pt x="232" y="48"/>
                    </a:lnTo>
                    <a:lnTo>
                      <a:pt x="228" y="48"/>
                    </a:lnTo>
                    <a:lnTo>
                      <a:pt x="224" y="48"/>
                    </a:lnTo>
                    <a:lnTo>
                      <a:pt x="220" y="51"/>
                    </a:lnTo>
                    <a:lnTo>
                      <a:pt x="216" y="51"/>
                    </a:lnTo>
                    <a:lnTo>
                      <a:pt x="212" y="48"/>
                    </a:lnTo>
                    <a:lnTo>
                      <a:pt x="208" y="48"/>
                    </a:lnTo>
                    <a:lnTo>
                      <a:pt x="208" y="43"/>
                    </a:lnTo>
                    <a:lnTo>
                      <a:pt x="204" y="43"/>
                    </a:lnTo>
                    <a:lnTo>
                      <a:pt x="204" y="39"/>
                    </a:lnTo>
                    <a:lnTo>
                      <a:pt x="200" y="36"/>
                    </a:lnTo>
                    <a:lnTo>
                      <a:pt x="200" y="31"/>
                    </a:lnTo>
                    <a:lnTo>
                      <a:pt x="200" y="27"/>
                    </a:lnTo>
                    <a:lnTo>
                      <a:pt x="200" y="24"/>
                    </a:lnTo>
                    <a:lnTo>
                      <a:pt x="204" y="24"/>
                    </a:lnTo>
                    <a:lnTo>
                      <a:pt x="204" y="19"/>
                    </a:lnTo>
                    <a:lnTo>
                      <a:pt x="208" y="15"/>
                    </a:lnTo>
                    <a:lnTo>
                      <a:pt x="212" y="12"/>
                    </a:lnTo>
                    <a:lnTo>
                      <a:pt x="216" y="7"/>
                    </a:lnTo>
                    <a:lnTo>
                      <a:pt x="224" y="4"/>
                    </a:lnTo>
                    <a:lnTo>
                      <a:pt x="228" y="4"/>
                    </a:lnTo>
                    <a:lnTo>
                      <a:pt x="237" y="0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60" y="4"/>
                    </a:lnTo>
                    <a:lnTo>
                      <a:pt x="264" y="4"/>
                    </a:lnTo>
                    <a:lnTo>
                      <a:pt x="272" y="7"/>
                    </a:lnTo>
                    <a:lnTo>
                      <a:pt x="281" y="12"/>
                    </a:lnTo>
                    <a:lnTo>
                      <a:pt x="284" y="15"/>
                    </a:lnTo>
                    <a:lnTo>
                      <a:pt x="293" y="19"/>
                    </a:lnTo>
                    <a:lnTo>
                      <a:pt x="300" y="24"/>
                    </a:lnTo>
                    <a:lnTo>
                      <a:pt x="304" y="27"/>
                    </a:lnTo>
                    <a:lnTo>
                      <a:pt x="308" y="36"/>
                    </a:lnTo>
                    <a:lnTo>
                      <a:pt x="316" y="39"/>
                    </a:lnTo>
                    <a:lnTo>
                      <a:pt x="320" y="48"/>
                    </a:lnTo>
                    <a:lnTo>
                      <a:pt x="324" y="56"/>
                    </a:lnTo>
                    <a:lnTo>
                      <a:pt x="328" y="68"/>
                    </a:lnTo>
                    <a:lnTo>
                      <a:pt x="328" y="75"/>
                    </a:lnTo>
                    <a:lnTo>
                      <a:pt x="332" y="83"/>
                    </a:lnTo>
                    <a:lnTo>
                      <a:pt x="332" y="92"/>
                    </a:lnTo>
                    <a:lnTo>
                      <a:pt x="332" y="99"/>
                    </a:lnTo>
                    <a:lnTo>
                      <a:pt x="332" y="107"/>
                    </a:lnTo>
                    <a:lnTo>
                      <a:pt x="328" y="115"/>
                    </a:lnTo>
                    <a:lnTo>
                      <a:pt x="328" y="127"/>
                    </a:lnTo>
                    <a:lnTo>
                      <a:pt x="324" y="136"/>
                    </a:lnTo>
                    <a:lnTo>
                      <a:pt x="320" y="139"/>
                    </a:lnTo>
                    <a:lnTo>
                      <a:pt x="316" y="148"/>
                    </a:lnTo>
                    <a:lnTo>
                      <a:pt x="312" y="151"/>
                    </a:lnTo>
                    <a:lnTo>
                      <a:pt x="308" y="160"/>
                    </a:lnTo>
                    <a:lnTo>
                      <a:pt x="300" y="163"/>
                    </a:lnTo>
                    <a:lnTo>
                      <a:pt x="296" y="168"/>
                    </a:lnTo>
                    <a:lnTo>
                      <a:pt x="288" y="171"/>
                    </a:lnTo>
                    <a:lnTo>
                      <a:pt x="284" y="171"/>
                    </a:lnTo>
                    <a:lnTo>
                      <a:pt x="276" y="175"/>
                    </a:lnTo>
                    <a:lnTo>
                      <a:pt x="268" y="175"/>
                    </a:lnTo>
                    <a:lnTo>
                      <a:pt x="264" y="175"/>
                    </a:lnTo>
                    <a:lnTo>
                      <a:pt x="256" y="180"/>
                    </a:lnTo>
                    <a:lnTo>
                      <a:pt x="248" y="180"/>
                    </a:lnTo>
                    <a:lnTo>
                      <a:pt x="244" y="180"/>
                    </a:lnTo>
                    <a:lnTo>
                      <a:pt x="237" y="175"/>
                    </a:lnTo>
                    <a:lnTo>
                      <a:pt x="232" y="175"/>
                    </a:lnTo>
                    <a:lnTo>
                      <a:pt x="224" y="175"/>
                    </a:lnTo>
                    <a:lnTo>
                      <a:pt x="216" y="171"/>
                    </a:lnTo>
                    <a:lnTo>
                      <a:pt x="212" y="168"/>
                    </a:lnTo>
                    <a:lnTo>
                      <a:pt x="204" y="163"/>
                    </a:lnTo>
                    <a:lnTo>
                      <a:pt x="200" y="160"/>
                    </a:lnTo>
                    <a:lnTo>
                      <a:pt x="193" y="151"/>
                    </a:lnTo>
                    <a:lnTo>
                      <a:pt x="196" y="163"/>
                    </a:lnTo>
                    <a:lnTo>
                      <a:pt x="196" y="175"/>
                    </a:lnTo>
                    <a:lnTo>
                      <a:pt x="196" y="183"/>
                    </a:lnTo>
                    <a:lnTo>
                      <a:pt x="196" y="195"/>
                    </a:lnTo>
                    <a:lnTo>
                      <a:pt x="196" y="204"/>
                    </a:lnTo>
                    <a:lnTo>
                      <a:pt x="193" y="211"/>
                    </a:lnTo>
                    <a:lnTo>
                      <a:pt x="193" y="219"/>
                    </a:lnTo>
                    <a:lnTo>
                      <a:pt x="188" y="227"/>
                    </a:lnTo>
                    <a:lnTo>
                      <a:pt x="184" y="231"/>
                    </a:lnTo>
                    <a:lnTo>
                      <a:pt x="181" y="239"/>
                    </a:lnTo>
                    <a:lnTo>
                      <a:pt x="176" y="243"/>
                    </a:lnTo>
                    <a:lnTo>
                      <a:pt x="172" y="251"/>
                    </a:lnTo>
                    <a:lnTo>
                      <a:pt x="168" y="255"/>
                    </a:lnTo>
                    <a:lnTo>
                      <a:pt x="160" y="260"/>
                    </a:lnTo>
                    <a:lnTo>
                      <a:pt x="156" y="263"/>
                    </a:lnTo>
                    <a:lnTo>
                      <a:pt x="148" y="268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" name="Freeform 43"/>
              <p:cNvSpPr>
                <a:spLocks noEditPoints="1" noChangeArrowheads="1"/>
              </p:cNvSpPr>
              <p:nvPr/>
            </p:nvSpPr>
            <p:spPr bwMode="auto">
              <a:xfrm>
                <a:off x="4266" y="2299"/>
                <a:ext cx="81" cy="64"/>
              </a:xfrm>
              <a:custGeom>
                <a:avLst/>
                <a:gdLst>
                  <a:gd name="T0" fmla="*/ 291 w 323"/>
                  <a:gd name="T1" fmla="*/ 35 h 256"/>
                  <a:gd name="T2" fmla="*/ 267 w 323"/>
                  <a:gd name="T3" fmla="*/ 27 h 256"/>
                  <a:gd name="T4" fmla="*/ 235 w 323"/>
                  <a:gd name="T5" fmla="*/ 27 h 256"/>
                  <a:gd name="T6" fmla="*/ 200 w 323"/>
                  <a:gd name="T7" fmla="*/ 35 h 256"/>
                  <a:gd name="T8" fmla="*/ 159 w 323"/>
                  <a:gd name="T9" fmla="*/ 56 h 256"/>
                  <a:gd name="T10" fmla="*/ 111 w 323"/>
                  <a:gd name="T11" fmla="*/ 79 h 256"/>
                  <a:gd name="T12" fmla="*/ 71 w 323"/>
                  <a:gd name="T13" fmla="*/ 107 h 256"/>
                  <a:gd name="T14" fmla="*/ 44 w 323"/>
                  <a:gd name="T15" fmla="*/ 135 h 256"/>
                  <a:gd name="T16" fmla="*/ 23 w 323"/>
                  <a:gd name="T17" fmla="*/ 163 h 256"/>
                  <a:gd name="T18" fmla="*/ 19 w 323"/>
                  <a:gd name="T19" fmla="*/ 187 h 256"/>
                  <a:gd name="T20" fmla="*/ 23 w 323"/>
                  <a:gd name="T21" fmla="*/ 207 h 256"/>
                  <a:gd name="T22" fmla="*/ 39 w 323"/>
                  <a:gd name="T23" fmla="*/ 224 h 256"/>
                  <a:gd name="T24" fmla="*/ 63 w 323"/>
                  <a:gd name="T25" fmla="*/ 227 h 256"/>
                  <a:gd name="T26" fmla="*/ 95 w 323"/>
                  <a:gd name="T27" fmla="*/ 224 h 256"/>
                  <a:gd name="T28" fmla="*/ 131 w 323"/>
                  <a:gd name="T29" fmla="*/ 212 h 256"/>
                  <a:gd name="T30" fmla="*/ 179 w 323"/>
                  <a:gd name="T31" fmla="*/ 191 h 256"/>
                  <a:gd name="T32" fmla="*/ 223 w 323"/>
                  <a:gd name="T33" fmla="*/ 163 h 256"/>
                  <a:gd name="T34" fmla="*/ 259 w 323"/>
                  <a:gd name="T35" fmla="*/ 135 h 256"/>
                  <a:gd name="T36" fmla="*/ 283 w 323"/>
                  <a:gd name="T37" fmla="*/ 112 h 256"/>
                  <a:gd name="T38" fmla="*/ 300 w 323"/>
                  <a:gd name="T39" fmla="*/ 88 h 256"/>
                  <a:gd name="T40" fmla="*/ 303 w 323"/>
                  <a:gd name="T41" fmla="*/ 63 h 256"/>
                  <a:gd name="T42" fmla="*/ 7 w 323"/>
                  <a:gd name="T43" fmla="*/ 215 h 256"/>
                  <a:gd name="T44" fmla="*/ 0 w 323"/>
                  <a:gd name="T45" fmla="*/ 183 h 256"/>
                  <a:gd name="T46" fmla="*/ 3 w 323"/>
                  <a:gd name="T47" fmla="*/ 151 h 256"/>
                  <a:gd name="T48" fmla="*/ 19 w 323"/>
                  <a:gd name="T49" fmla="*/ 115 h 256"/>
                  <a:gd name="T50" fmla="*/ 47 w 323"/>
                  <a:gd name="T51" fmla="*/ 79 h 256"/>
                  <a:gd name="T52" fmla="*/ 91 w 323"/>
                  <a:gd name="T53" fmla="*/ 47 h 256"/>
                  <a:gd name="T54" fmla="*/ 144 w 323"/>
                  <a:gd name="T55" fmla="*/ 19 h 256"/>
                  <a:gd name="T56" fmla="*/ 191 w 323"/>
                  <a:gd name="T57" fmla="*/ 3 h 256"/>
                  <a:gd name="T58" fmla="*/ 231 w 323"/>
                  <a:gd name="T59" fmla="*/ 0 h 256"/>
                  <a:gd name="T60" fmla="*/ 271 w 323"/>
                  <a:gd name="T61" fmla="*/ 3 h 256"/>
                  <a:gd name="T62" fmla="*/ 300 w 323"/>
                  <a:gd name="T63" fmla="*/ 24 h 256"/>
                  <a:gd name="T64" fmla="*/ 315 w 323"/>
                  <a:gd name="T65" fmla="*/ 47 h 256"/>
                  <a:gd name="T66" fmla="*/ 323 w 323"/>
                  <a:gd name="T67" fmla="*/ 79 h 256"/>
                  <a:gd name="T68" fmla="*/ 315 w 323"/>
                  <a:gd name="T69" fmla="*/ 115 h 256"/>
                  <a:gd name="T70" fmla="*/ 291 w 323"/>
                  <a:gd name="T71" fmla="*/ 147 h 256"/>
                  <a:gd name="T72" fmla="*/ 259 w 323"/>
                  <a:gd name="T73" fmla="*/ 183 h 256"/>
                  <a:gd name="T74" fmla="*/ 211 w 323"/>
                  <a:gd name="T75" fmla="*/ 215 h 256"/>
                  <a:gd name="T76" fmla="*/ 159 w 323"/>
                  <a:gd name="T77" fmla="*/ 239 h 256"/>
                  <a:gd name="T78" fmla="*/ 115 w 323"/>
                  <a:gd name="T79" fmla="*/ 251 h 256"/>
                  <a:gd name="T80" fmla="*/ 75 w 323"/>
                  <a:gd name="T81" fmla="*/ 256 h 256"/>
                  <a:gd name="T82" fmla="*/ 39 w 323"/>
                  <a:gd name="T83" fmla="*/ 243 h 256"/>
                  <a:gd name="T84" fmla="*/ 15 w 323"/>
                  <a:gd name="T85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3" h="256">
                    <a:moveTo>
                      <a:pt x="300" y="47"/>
                    </a:moveTo>
                    <a:lnTo>
                      <a:pt x="295" y="44"/>
                    </a:lnTo>
                    <a:lnTo>
                      <a:pt x="291" y="35"/>
                    </a:lnTo>
                    <a:lnTo>
                      <a:pt x="283" y="35"/>
                    </a:lnTo>
                    <a:lnTo>
                      <a:pt x="275" y="32"/>
                    </a:lnTo>
                    <a:lnTo>
                      <a:pt x="267" y="27"/>
                    </a:lnTo>
                    <a:lnTo>
                      <a:pt x="259" y="27"/>
                    </a:lnTo>
                    <a:lnTo>
                      <a:pt x="247" y="27"/>
                    </a:lnTo>
                    <a:lnTo>
                      <a:pt x="235" y="27"/>
                    </a:lnTo>
                    <a:lnTo>
                      <a:pt x="227" y="32"/>
                    </a:lnTo>
                    <a:lnTo>
                      <a:pt x="211" y="32"/>
                    </a:lnTo>
                    <a:lnTo>
                      <a:pt x="200" y="35"/>
                    </a:lnTo>
                    <a:lnTo>
                      <a:pt x="187" y="44"/>
                    </a:lnTo>
                    <a:lnTo>
                      <a:pt x="171" y="47"/>
                    </a:lnTo>
                    <a:lnTo>
                      <a:pt x="159" y="56"/>
                    </a:lnTo>
                    <a:lnTo>
                      <a:pt x="144" y="59"/>
                    </a:lnTo>
                    <a:lnTo>
                      <a:pt x="127" y="68"/>
                    </a:lnTo>
                    <a:lnTo>
                      <a:pt x="111" y="79"/>
                    </a:lnTo>
                    <a:lnTo>
                      <a:pt x="100" y="88"/>
                    </a:lnTo>
                    <a:lnTo>
                      <a:pt x="83" y="100"/>
                    </a:lnTo>
                    <a:lnTo>
                      <a:pt x="71" y="107"/>
                    </a:lnTo>
                    <a:lnTo>
                      <a:pt x="59" y="115"/>
                    </a:lnTo>
                    <a:lnTo>
                      <a:pt x="51" y="127"/>
                    </a:lnTo>
                    <a:lnTo>
                      <a:pt x="44" y="135"/>
                    </a:lnTo>
                    <a:lnTo>
                      <a:pt x="35" y="144"/>
                    </a:lnTo>
                    <a:lnTo>
                      <a:pt x="31" y="156"/>
                    </a:lnTo>
                    <a:lnTo>
                      <a:pt x="23" y="163"/>
                    </a:lnTo>
                    <a:lnTo>
                      <a:pt x="23" y="171"/>
                    </a:lnTo>
                    <a:lnTo>
                      <a:pt x="19" y="180"/>
                    </a:lnTo>
                    <a:lnTo>
                      <a:pt x="19" y="187"/>
                    </a:lnTo>
                    <a:lnTo>
                      <a:pt x="19" y="195"/>
                    </a:lnTo>
                    <a:lnTo>
                      <a:pt x="19" y="200"/>
                    </a:lnTo>
                    <a:lnTo>
                      <a:pt x="23" y="207"/>
                    </a:lnTo>
                    <a:lnTo>
                      <a:pt x="27" y="212"/>
                    </a:lnTo>
                    <a:lnTo>
                      <a:pt x="31" y="215"/>
                    </a:lnTo>
                    <a:lnTo>
                      <a:pt x="39" y="224"/>
                    </a:lnTo>
                    <a:lnTo>
                      <a:pt x="44" y="224"/>
                    </a:lnTo>
                    <a:lnTo>
                      <a:pt x="56" y="227"/>
                    </a:lnTo>
                    <a:lnTo>
                      <a:pt x="63" y="227"/>
                    </a:lnTo>
                    <a:lnTo>
                      <a:pt x="71" y="227"/>
                    </a:lnTo>
                    <a:lnTo>
                      <a:pt x="83" y="227"/>
                    </a:lnTo>
                    <a:lnTo>
                      <a:pt x="95" y="224"/>
                    </a:lnTo>
                    <a:lnTo>
                      <a:pt x="107" y="224"/>
                    </a:lnTo>
                    <a:lnTo>
                      <a:pt x="119" y="215"/>
                    </a:lnTo>
                    <a:lnTo>
                      <a:pt x="131" y="212"/>
                    </a:lnTo>
                    <a:lnTo>
                      <a:pt x="147" y="207"/>
                    </a:lnTo>
                    <a:lnTo>
                      <a:pt x="163" y="200"/>
                    </a:lnTo>
                    <a:lnTo>
                      <a:pt x="179" y="191"/>
                    </a:lnTo>
                    <a:lnTo>
                      <a:pt x="191" y="183"/>
                    </a:lnTo>
                    <a:lnTo>
                      <a:pt x="207" y="171"/>
                    </a:lnTo>
                    <a:lnTo>
                      <a:pt x="223" y="163"/>
                    </a:lnTo>
                    <a:lnTo>
                      <a:pt x="235" y="156"/>
                    </a:lnTo>
                    <a:lnTo>
                      <a:pt x="247" y="147"/>
                    </a:lnTo>
                    <a:lnTo>
                      <a:pt x="259" y="135"/>
                    </a:lnTo>
                    <a:lnTo>
                      <a:pt x="267" y="127"/>
                    </a:lnTo>
                    <a:lnTo>
                      <a:pt x="279" y="119"/>
                    </a:lnTo>
                    <a:lnTo>
                      <a:pt x="283" y="112"/>
                    </a:lnTo>
                    <a:lnTo>
                      <a:pt x="291" y="103"/>
                    </a:lnTo>
                    <a:lnTo>
                      <a:pt x="300" y="91"/>
                    </a:lnTo>
                    <a:lnTo>
                      <a:pt x="300" y="88"/>
                    </a:lnTo>
                    <a:lnTo>
                      <a:pt x="303" y="79"/>
                    </a:lnTo>
                    <a:lnTo>
                      <a:pt x="303" y="68"/>
                    </a:lnTo>
                    <a:lnTo>
                      <a:pt x="303" y="63"/>
                    </a:lnTo>
                    <a:lnTo>
                      <a:pt x="303" y="56"/>
                    </a:lnTo>
                    <a:lnTo>
                      <a:pt x="300" y="47"/>
                    </a:lnTo>
                    <a:close/>
                    <a:moveTo>
                      <a:pt x="7" y="215"/>
                    </a:moveTo>
                    <a:lnTo>
                      <a:pt x="3" y="203"/>
                    </a:lnTo>
                    <a:lnTo>
                      <a:pt x="0" y="195"/>
                    </a:lnTo>
                    <a:lnTo>
                      <a:pt x="0" y="183"/>
                    </a:lnTo>
                    <a:lnTo>
                      <a:pt x="0" y="175"/>
                    </a:lnTo>
                    <a:lnTo>
                      <a:pt x="0" y="163"/>
                    </a:lnTo>
                    <a:lnTo>
                      <a:pt x="3" y="151"/>
                    </a:lnTo>
                    <a:lnTo>
                      <a:pt x="7" y="139"/>
                    </a:lnTo>
                    <a:lnTo>
                      <a:pt x="11" y="127"/>
                    </a:lnTo>
                    <a:lnTo>
                      <a:pt x="19" y="115"/>
                    </a:lnTo>
                    <a:lnTo>
                      <a:pt x="27" y="103"/>
                    </a:lnTo>
                    <a:lnTo>
                      <a:pt x="35" y="91"/>
                    </a:lnTo>
                    <a:lnTo>
                      <a:pt x="47" y="79"/>
                    </a:lnTo>
                    <a:lnTo>
                      <a:pt x="59" y="68"/>
                    </a:lnTo>
                    <a:lnTo>
                      <a:pt x="75" y="59"/>
                    </a:lnTo>
                    <a:lnTo>
                      <a:pt x="91" y="47"/>
                    </a:lnTo>
                    <a:lnTo>
                      <a:pt x="111" y="35"/>
                    </a:lnTo>
                    <a:lnTo>
                      <a:pt x="127" y="27"/>
                    </a:lnTo>
                    <a:lnTo>
                      <a:pt x="144" y="19"/>
                    </a:lnTo>
                    <a:lnTo>
                      <a:pt x="159" y="12"/>
                    </a:lnTo>
                    <a:lnTo>
                      <a:pt x="175" y="7"/>
                    </a:lnTo>
                    <a:lnTo>
                      <a:pt x="191" y="3"/>
                    </a:lnTo>
                    <a:lnTo>
                      <a:pt x="203" y="0"/>
                    </a:lnTo>
                    <a:lnTo>
                      <a:pt x="219" y="0"/>
                    </a:lnTo>
                    <a:lnTo>
                      <a:pt x="231" y="0"/>
                    </a:lnTo>
                    <a:lnTo>
                      <a:pt x="247" y="0"/>
                    </a:lnTo>
                    <a:lnTo>
                      <a:pt x="259" y="3"/>
                    </a:lnTo>
                    <a:lnTo>
                      <a:pt x="271" y="3"/>
                    </a:lnTo>
                    <a:lnTo>
                      <a:pt x="279" y="12"/>
                    </a:lnTo>
                    <a:lnTo>
                      <a:pt x="291" y="15"/>
                    </a:lnTo>
                    <a:lnTo>
                      <a:pt x="300" y="24"/>
                    </a:lnTo>
                    <a:lnTo>
                      <a:pt x="307" y="32"/>
                    </a:lnTo>
                    <a:lnTo>
                      <a:pt x="312" y="39"/>
                    </a:lnTo>
                    <a:lnTo>
                      <a:pt x="315" y="47"/>
                    </a:lnTo>
                    <a:lnTo>
                      <a:pt x="319" y="59"/>
                    </a:lnTo>
                    <a:lnTo>
                      <a:pt x="323" y="71"/>
                    </a:lnTo>
                    <a:lnTo>
                      <a:pt x="323" y="79"/>
                    </a:lnTo>
                    <a:lnTo>
                      <a:pt x="323" y="91"/>
                    </a:lnTo>
                    <a:lnTo>
                      <a:pt x="319" y="103"/>
                    </a:lnTo>
                    <a:lnTo>
                      <a:pt x="315" y="115"/>
                    </a:lnTo>
                    <a:lnTo>
                      <a:pt x="307" y="127"/>
                    </a:lnTo>
                    <a:lnTo>
                      <a:pt x="303" y="139"/>
                    </a:lnTo>
                    <a:lnTo>
                      <a:pt x="291" y="147"/>
                    </a:lnTo>
                    <a:lnTo>
                      <a:pt x="283" y="159"/>
                    </a:lnTo>
                    <a:lnTo>
                      <a:pt x="271" y="171"/>
                    </a:lnTo>
                    <a:lnTo>
                      <a:pt x="259" y="183"/>
                    </a:lnTo>
                    <a:lnTo>
                      <a:pt x="244" y="195"/>
                    </a:lnTo>
                    <a:lnTo>
                      <a:pt x="227" y="203"/>
                    </a:lnTo>
                    <a:lnTo>
                      <a:pt x="211" y="215"/>
                    </a:lnTo>
                    <a:lnTo>
                      <a:pt x="195" y="224"/>
                    </a:lnTo>
                    <a:lnTo>
                      <a:pt x="179" y="231"/>
                    </a:lnTo>
                    <a:lnTo>
                      <a:pt x="159" y="239"/>
                    </a:lnTo>
                    <a:lnTo>
                      <a:pt x="147" y="247"/>
                    </a:lnTo>
                    <a:lnTo>
                      <a:pt x="131" y="247"/>
                    </a:lnTo>
                    <a:lnTo>
                      <a:pt x="115" y="251"/>
                    </a:lnTo>
                    <a:lnTo>
                      <a:pt x="100" y="256"/>
                    </a:lnTo>
                    <a:lnTo>
                      <a:pt x="87" y="256"/>
                    </a:lnTo>
                    <a:lnTo>
                      <a:pt x="75" y="256"/>
                    </a:lnTo>
                    <a:lnTo>
                      <a:pt x="59" y="251"/>
                    </a:lnTo>
                    <a:lnTo>
                      <a:pt x="47" y="247"/>
                    </a:lnTo>
                    <a:lnTo>
                      <a:pt x="39" y="243"/>
                    </a:lnTo>
                    <a:lnTo>
                      <a:pt x="31" y="239"/>
                    </a:lnTo>
                    <a:lnTo>
                      <a:pt x="23" y="231"/>
                    </a:lnTo>
                    <a:lnTo>
                      <a:pt x="15" y="224"/>
                    </a:lnTo>
                    <a:lnTo>
                      <a:pt x="7" y="21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" name="Freeform 44"/>
              <p:cNvSpPr>
                <a:spLocks noEditPoints="1" noChangeArrowheads="1"/>
              </p:cNvSpPr>
              <p:nvPr/>
            </p:nvSpPr>
            <p:spPr bwMode="auto">
              <a:xfrm>
                <a:off x="4089" y="2012"/>
                <a:ext cx="80" cy="69"/>
              </a:xfrm>
              <a:custGeom>
                <a:avLst/>
                <a:gdLst>
                  <a:gd name="T0" fmla="*/ 84 w 320"/>
                  <a:gd name="T1" fmla="*/ 215 h 276"/>
                  <a:gd name="T2" fmla="*/ 80 w 320"/>
                  <a:gd name="T3" fmla="*/ 215 h 276"/>
                  <a:gd name="T4" fmla="*/ 80 w 320"/>
                  <a:gd name="T5" fmla="*/ 220 h 276"/>
                  <a:gd name="T6" fmla="*/ 76 w 320"/>
                  <a:gd name="T7" fmla="*/ 220 h 276"/>
                  <a:gd name="T8" fmla="*/ 76 w 320"/>
                  <a:gd name="T9" fmla="*/ 224 h 276"/>
                  <a:gd name="T10" fmla="*/ 72 w 320"/>
                  <a:gd name="T11" fmla="*/ 224 h 276"/>
                  <a:gd name="T12" fmla="*/ 72 w 320"/>
                  <a:gd name="T13" fmla="*/ 227 h 276"/>
                  <a:gd name="T14" fmla="*/ 72 w 320"/>
                  <a:gd name="T15" fmla="*/ 232 h 276"/>
                  <a:gd name="T16" fmla="*/ 72 w 320"/>
                  <a:gd name="T17" fmla="*/ 236 h 276"/>
                  <a:gd name="T18" fmla="*/ 72 w 320"/>
                  <a:gd name="T19" fmla="*/ 239 h 276"/>
                  <a:gd name="T20" fmla="*/ 76 w 320"/>
                  <a:gd name="T21" fmla="*/ 244 h 276"/>
                  <a:gd name="T22" fmla="*/ 76 w 320"/>
                  <a:gd name="T23" fmla="*/ 248 h 276"/>
                  <a:gd name="T24" fmla="*/ 80 w 320"/>
                  <a:gd name="T25" fmla="*/ 248 h 276"/>
                  <a:gd name="T26" fmla="*/ 80 w 320"/>
                  <a:gd name="T27" fmla="*/ 251 h 276"/>
                  <a:gd name="T28" fmla="*/ 84 w 320"/>
                  <a:gd name="T29" fmla="*/ 256 h 276"/>
                  <a:gd name="T30" fmla="*/ 92 w 320"/>
                  <a:gd name="T31" fmla="*/ 268 h 276"/>
                  <a:gd name="T32" fmla="*/ 84 w 320"/>
                  <a:gd name="T33" fmla="*/ 276 h 276"/>
                  <a:gd name="T34" fmla="*/ 0 w 320"/>
                  <a:gd name="T35" fmla="*/ 176 h 276"/>
                  <a:gd name="T36" fmla="*/ 8 w 320"/>
                  <a:gd name="T37" fmla="*/ 168 h 276"/>
                  <a:gd name="T38" fmla="*/ 24 w 320"/>
                  <a:gd name="T39" fmla="*/ 183 h 276"/>
                  <a:gd name="T40" fmla="*/ 24 w 320"/>
                  <a:gd name="T41" fmla="*/ 188 h 276"/>
                  <a:gd name="T42" fmla="*/ 28 w 320"/>
                  <a:gd name="T43" fmla="*/ 188 h 276"/>
                  <a:gd name="T44" fmla="*/ 32 w 320"/>
                  <a:gd name="T45" fmla="*/ 192 h 276"/>
                  <a:gd name="T46" fmla="*/ 36 w 320"/>
                  <a:gd name="T47" fmla="*/ 195 h 276"/>
                  <a:gd name="T48" fmla="*/ 41 w 320"/>
                  <a:gd name="T49" fmla="*/ 195 h 276"/>
                  <a:gd name="T50" fmla="*/ 44 w 320"/>
                  <a:gd name="T51" fmla="*/ 195 h 276"/>
                  <a:gd name="T52" fmla="*/ 48 w 320"/>
                  <a:gd name="T53" fmla="*/ 195 h 276"/>
                  <a:gd name="T54" fmla="*/ 52 w 320"/>
                  <a:gd name="T55" fmla="*/ 195 h 276"/>
                  <a:gd name="T56" fmla="*/ 56 w 320"/>
                  <a:gd name="T57" fmla="*/ 192 h 276"/>
                  <a:gd name="T58" fmla="*/ 60 w 320"/>
                  <a:gd name="T59" fmla="*/ 192 h 276"/>
                  <a:gd name="T60" fmla="*/ 60 w 320"/>
                  <a:gd name="T61" fmla="*/ 188 h 276"/>
                  <a:gd name="T62" fmla="*/ 112 w 320"/>
                  <a:gd name="T63" fmla="*/ 147 h 276"/>
                  <a:gd name="T64" fmla="*/ 28 w 320"/>
                  <a:gd name="T65" fmla="*/ 44 h 276"/>
                  <a:gd name="T66" fmla="*/ 36 w 320"/>
                  <a:gd name="T67" fmla="*/ 36 h 276"/>
                  <a:gd name="T68" fmla="*/ 308 w 320"/>
                  <a:gd name="T69" fmla="*/ 0 h 276"/>
                  <a:gd name="T70" fmla="*/ 320 w 320"/>
                  <a:gd name="T71" fmla="*/ 15 h 276"/>
                  <a:gd name="T72" fmla="*/ 144 w 320"/>
                  <a:gd name="T73" fmla="*/ 164 h 276"/>
                  <a:gd name="T74" fmla="*/ 176 w 320"/>
                  <a:gd name="T75" fmla="*/ 203 h 276"/>
                  <a:gd name="T76" fmla="*/ 168 w 320"/>
                  <a:gd name="T77" fmla="*/ 212 h 276"/>
                  <a:gd name="T78" fmla="*/ 132 w 320"/>
                  <a:gd name="T79" fmla="*/ 171 h 276"/>
                  <a:gd name="T80" fmla="*/ 84 w 320"/>
                  <a:gd name="T81" fmla="*/ 215 h 276"/>
                  <a:gd name="T82" fmla="*/ 260 w 320"/>
                  <a:gd name="T83" fmla="*/ 24 h 276"/>
                  <a:gd name="T84" fmla="*/ 48 w 320"/>
                  <a:gd name="T85" fmla="*/ 52 h 276"/>
                  <a:gd name="T86" fmla="*/ 120 w 320"/>
                  <a:gd name="T87" fmla="*/ 139 h 276"/>
                  <a:gd name="T88" fmla="*/ 260 w 320"/>
                  <a:gd name="T89" fmla="*/ 2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0" h="276">
                    <a:moveTo>
                      <a:pt x="84" y="215"/>
                    </a:moveTo>
                    <a:lnTo>
                      <a:pt x="80" y="215"/>
                    </a:lnTo>
                    <a:lnTo>
                      <a:pt x="80" y="220"/>
                    </a:lnTo>
                    <a:lnTo>
                      <a:pt x="76" y="220"/>
                    </a:lnTo>
                    <a:lnTo>
                      <a:pt x="76" y="224"/>
                    </a:lnTo>
                    <a:lnTo>
                      <a:pt x="72" y="224"/>
                    </a:lnTo>
                    <a:lnTo>
                      <a:pt x="72" y="227"/>
                    </a:lnTo>
                    <a:lnTo>
                      <a:pt x="72" y="232"/>
                    </a:lnTo>
                    <a:lnTo>
                      <a:pt x="72" y="236"/>
                    </a:lnTo>
                    <a:lnTo>
                      <a:pt x="72" y="239"/>
                    </a:lnTo>
                    <a:lnTo>
                      <a:pt x="76" y="244"/>
                    </a:lnTo>
                    <a:lnTo>
                      <a:pt x="76" y="248"/>
                    </a:lnTo>
                    <a:lnTo>
                      <a:pt x="80" y="248"/>
                    </a:lnTo>
                    <a:lnTo>
                      <a:pt x="80" y="251"/>
                    </a:lnTo>
                    <a:lnTo>
                      <a:pt x="84" y="256"/>
                    </a:lnTo>
                    <a:lnTo>
                      <a:pt x="92" y="268"/>
                    </a:lnTo>
                    <a:lnTo>
                      <a:pt x="84" y="276"/>
                    </a:lnTo>
                    <a:lnTo>
                      <a:pt x="0" y="176"/>
                    </a:lnTo>
                    <a:lnTo>
                      <a:pt x="8" y="168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8" y="188"/>
                    </a:lnTo>
                    <a:lnTo>
                      <a:pt x="32" y="192"/>
                    </a:lnTo>
                    <a:lnTo>
                      <a:pt x="36" y="195"/>
                    </a:lnTo>
                    <a:lnTo>
                      <a:pt x="41" y="195"/>
                    </a:lnTo>
                    <a:lnTo>
                      <a:pt x="44" y="195"/>
                    </a:lnTo>
                    <a:lnTo>
                      <a:pt x="48" y="195"/>
                    </a:lnTo>
                    <a:lnTo>
                      <a:pt x="52" y="195"/>
                    </a:lnTo>
                    <a:lnTo>
                      <a:pt x="56" y="192"/>
                    </a:lnTo>
                    <a:lnTo>
                      <a:pt x="60" y="192"/>
                    </a:lnTo>
                    <a:lnTo>
                      <a:pt x="60" y="188"/>
                    </a:lnTo>
                    <a:lnTo>
                      <a:pt x="112" y="147"/>
                    </a:lnTo>
                    <a:lnTo>
                      <a:pt x="28" y="44"/>
                    </a:lnTo>
                    <a:lnTo>
                      <a:pt x="36" y="36"/>
                    </a:lnTo>
                    <a:lnTo>
                      <a:pt x="308" y="0"/>
                    </a:lnTo>
                    <a:lnTo>
                      <a:pt x="320" y="15"/>
                    </a:lnTo>
                    <a:lnTo>
                      <a:pt x="144" y="164"/>
                    </a:lnTo>
                    <a:lnTo>
                      <a:pt x="176" y="203"/>
                    </a:lnTo>
                    <a:lnTo>
                      <a:pt x="168" y="212"/>
                    </a:lnTo>
                    <a:lnTo>
                      <a:pt x="132" y="171"/>
                    </a:lnTo>
                    <a:lnTo>
                      <a:pt x="84" y="215"/>
                    </a:lnTo>
                    <a:close/>
                    <a:moveTo>
                      <a:pt x="260" y="24"/>
                    </a:moveTo>
                    <a:lnTo>
                      <a:pt x="48" y="52"/>
                    </a:lnTo>
                    <a:lnTo>
                      <a:pt x="120" y="139"/>
                    </a:lnTo>
                    <a:lnTo>
                      <a:pt x="260" y="2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6" name="Freeform 45"/>
              <p:cNvSpPr>
                <a:spLocks noEditPoints="1" noChangeArrowheads="1"/>
              </p:cNvSpPr>
              <p:nvPr/>
            </p:nvSpPr>
            <p:spPr bwMode="auto">
              <a:xfrm>
                <a:off x="4129" y="2047"/>
                <a:ext cx="76" cy="70"/>
              </a:xfrm>
              <a:custGeom>
                <a:avLst/>
                <a:gdLst>
                  <a:gd name="T0" fmla="*/ 264 w 304"/>
                  <a:gd name="T1" fmla="*/ 29 h 280"/>
                  <a:gd name="T2" fmla="*/ 240 w 304"/>
                  <a:gd name="T3" fmla="*/ 25 h 280"/>
                  <a:gd name="T4" fmla="*/ 212 w 304"/>
                  <a:gd name="T5" fmla="*/ 29 h 280"/>
                  <a:gd name="T6" fmla="*/ 176 w 304"/>
                  <a:gd name="T7" fmla="*/ 44 h 280"/>
                  <a:gd name="T8" fmla="*/ 137 w 304"/>
                  <a:gd name="T9" fmla="*/ 68 h 280"/>
                  <a:gd name="T10" fmla="*/ 96 w 304"/>
                  <a:gd name="T11" fmla="*/ 100 h 280"/>
                  <a:gd name="T12" fmla="*/ 64 w 304"/>
                  <a:gd name="T13" fmla="*/ 137 h 280"/>
                  <a:gd name="T14" fmla="*/ 37 w 304"/>
                  <a:gd name="T15" fmla="*/ 168 h 280"/>
                  <a:gd name="T16" fmla="*/ 24 w 304"/>
                  <a:gd name="T17" fmla="*/ 200 h 280"/>
                  <a:gd name="T18" fmla="*/ 24 w 304"/>
                  <a:gd name="T19" fmla="*/ 224 h 280"/>
                  <a:gd name="T20" fmla="*/ 32 w 304"/>
                  <a:gd name="T21" fmla="*/ 241 h 280"/>
                  <a:gd name="T22" fmla="*/ 48 w 304"/>
                  <a:gd name="T23" fmla="*/ 253 h 280"/>
                  <a:gd name="T24" fmla="*/ 72 w 304"/>
                  <a:gd name="T25" fmla="*/ 256 h 280"/>
                  <a:gd name="T26" fmla="*/ 104 w 304"/>
                  <a:gd name="T27" fmla="*/ 249 h 280"/>
                  <a:gd name="T28" fmla="*/ 140 w 304"/>
                  <a:gd name="T29" fmla="*/ 229 h 280"/>
                  <a:gd name="T30" fmla="*/ 181 w 304"/>
                  <a:gd name="T31" fmla="*/ 200 h 280"/>
                  <a:gd name="T32" fmla="*/ 220 w 304"/>
                  <a:gd name="T33" fmla="*/ 168 h 280"/>
                  <a:gd name="T34" fmla="*/ 248 w 304"/>
                  <a:gd name="T35" fmla="*/ 132 h 280"/>
                  <a:gd name="T36" fmla="*/ 272 w 304"/>
                  <a:gd name="T37" fmla="*/ 105 h 280"/>
                  <a:gd name="T38" fmla="*/ 284 w 304"/>
                  <a:gd name="T39" fmla="*/ 73 h 280"/>
                  <a:gd name="T40" fmla="*/ 280 w 304"/>
                  <a:gd name="T41" fmla="*/ 53 h 280"/>
                  <a:gd name="T42" fmla="*/ 20 w 304"/>
                  <a:gd name="T43" fmla="*/ 253 h 280"/>
                  <a:gd name="T44" fmla="*/ 4 w 304"/>
                  <a:gd name="T45" fmla="*/ 224 h 280"/>
                  <a:gd name="T46" fmla="*/ 0 w 304"/>
                  <a:gd name="T47" fmla="*/ 193 h 280"/>
                  <a:gd name="T48" fmla="*/ 12 w 304"/>
                  <a:gd name="T49" fmla="*/ 153 h 280"/>
                  <a:gd name="T50" fmla="*/ 32 w 304"/>
                  <a:gd name="T51" fmla="*/ 112 h 280"/>
                  <a:gd name="T52" fmla="*/ 72 w 304"/>
                  <a:gd name="T53" fmla="*/ 73 h 280"/>
                  <a:gd name="T54" fmla="*/ 116 w 304"/>
                  <a:gd name="T55" fmla="*/ 37 h 280"/>
                  <a:gd name="T56" fmla="*/ 160 w 304"/>
                  <a:gd name="T57" fmla="*/ 12 h 280"/>
                  <a:gd name="T58" fmla="*/ 200 w 304"/>
                  <a:gd name="T59" fmla="*/ 0 h 280"/>
                  <a:gd name="T60" fmla="*/ 240 w 304"/>
                  <a:gd name="T61" fmla="*/ 0 h 280"/>
                  <a:gd name="T62" fmla="*/ 268 w 304"/>
                  <a:gd name="T63" fmla="*/ 12 h 280"/>
                  <a:gd name="T64" fmla="*/ 293 w 304"/>
                  <a:gd name="T65" fmla="*/ 37 h 280"/>
                  <a:gd name="T66" fmla="*/ 304 w 304"/>
                  <a:gd name="T67" fmla="*/ 68 h 280"/>
                  <a:gd name="T68" fmla="*/ 300 w 304"/>
                  <a:gd name="T69" fmla="*/ 100 h 280"/>
                  <a:gd name="T70" fmla="*/ 288 w 304"/>
                  <a:gd name="T71" fmla="*/ 141 h 280"/>
                  <a:gd name="T72" fmla="*/ 260 w 304"/>
                  <a:gd name="T73" fmla="*/ 181 h 280"/>
                  <a:gd name="T74" fmla="*/ 216 w 304"/>
                  <a:gd name="T75" fmla="*/ 217 h 280"/>
                  <a:gd name="T76" fmla="*/ 172 w 304"/>
                  <a:gd name="T77" fmla="*/ 253 h 280"/>
                  <a:gd name="T78" fmla="*/ 128 w 304"/>
                  <a:gd name="T79" fmla="*/ 273 h 280"/>
                  <a:gd name="T80" fmla="*/ 88 w 304"/>
                  <a:gd name="T81" fmla="*/ 280 h 280"/>
                  <a:gd name="T82" fmla="*/ 52 w 304"/>
                  <a:gd name="T83" fmla="*/ 276 h 280"/>
                  <a:gd name="T84" fmla="*/ 24 w 304"/>
                  <a:gd name="T85" fmla="*/ 26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4" h="280">
                    <a:moveTo>
                      <a:pt x="272" y="37"/>
                    </a:moveTo>
                    <a:lnTo>
                      <a:pt x="268" y="32"/>
                    </a:lnTo>
                    <a:lnTo>
                      <a:pt x="264" y="29"/>
                    </a:lnTo>
                    <a:lnTo>
                      <a:pt x="256" y="29"/>
                    </a:lnTo>
                    <a:lnTo>
                      <a:pt x="248" y="25"/>
                    </a:lnTo>
                    <a:lnTo>
                      <a:pt x="240" y="25"/>
                    </a:lnTo>
                    <a:lnTo>
                      <a:pt x="232" y="25"/>
                    </a:lnTo>
                    <a:lnTo>
                      <a:pt x="220" y="29"/>
                    </a:lnTo>
                    <a:lnTo>
                      <a:pt x="212" y="29"/>
                    </a:lnTo>
                    <a:lnTo>
                      <a:pt x="200" y="32"/>
                    </a:lnTo>
                    <a:lnTo>
                      <a:pt x="188" y="37"/>
                    </a:lnTo>
                    <a:lnTo>
                      <a:pt x="176" y="44"/>
                    </a:lnTo>
                    <a:lnTo>
                      <a:pt x="164" y="53"/>
                    </a:lnTo>
                    <a:lnTo>
                      <a:pt x="148" y="61"/>
                    </a:lnTo>
                    <a:lnTo>
                      <a:pt x="137" y="68"/>
                    </a:lnTo>
                    <a:lnTo>
                      <a:pt x="124" y="76"/>
                    </a:lnTo>
                    <a:lnTo>
                      <a:pt x="112" y="88"/>
                    </a:lnTo>
                    <a:lnTo>
                      <a:pt x="96" y="100"/>
                    </a:lnTo>
                    <a:lnTo>
                      <a:pt x="84" y="112"/>
                    </a:lnTo>
                    <a:lnTo>
                      <a:pt x="72" y="124"/>
                    </a:lnTo>
                    <a:lnTo>
                      <a:pt x="64" y="137"/>
                    </a:lnTo>
                    <a:lnTo>
                      <a:pt x="52" y="149"/>
                    </a:lnTo>
                    <a:lnTo>
                      <a:pt x="44" y="161"/>
                    </a:lnTo>
                    <a:lnTo>
                      <a:pt x="37" y="168"/>
                    </a:lnTo>
                    <a:lnTo>
                      <a:pt x="32" y="181"/>
                    </a:lnTo>
                    <a:lnTo>
                      <a:pt x="28" y="188"/>
                    </a:lnTo>
                    <a:lnTo>
                      <a:pt x="24" y="200"/>
                    </a:lnTo>
                    <a:lnTo>
                      <a:pt x="24" y="209"/>
                    </a:lnTo>
                    <a:lnTo>
                      <a:pt x="20" y="217"/>
                    </a:lnTo>
                    <a:lnTo>
                      <a:pt x="24" y="224"/>
                    </a:lnTo>
                    <a:lnTo>
                      <a:pt x="24" y="229"/>
                    </a:lnTo>
                    <a:lnTo>
                      <a:pt x="28" y="237"/>
                    </a:lnTo>
                    <a:lnTo>
                      <a:pt x="32" y="241"/>
                    </a:lnTo>
                    <a:lnTo>
                      <a:pt x="37" y="249"/>
                    </a:lnTo>
                    <a:lnTo>
                      <a:pt x="40" y="253"/>
                    </a:lnTo>
                    <a:lnTo>
                      <a:pt x="48" y="253"/>
                    </a:lnTo>
                    <a:lnTo>
                      <a:pt x="56" y="256"/>
                    </a:lnTo>
                    <a:lnTo>
                      <a:pt x="64" y="256"/>
                    </a:lnTo>
                    <a:lnTo>
                      <a:pt x="72" y="256"/>
                    </a:lnTo>
                    <a:lnTo>
                      <a:pt x="81" y="253"/>
                    </a:lnTo>
                    <a:lnTo>
                      <a:pt x="92" y="253"/>
                    </a:lnTo>
                    <a:lnTo>
                      <a:pt x="104" y="249"/>
                    </a:lnTo>
                    <a:lnTo>
                      <a:pt x="116" y="241"/>
                    </a:lnTo>
                    <a:lnTo>
                      <a:pt x="128" y="237"/>
                    </a:lnTo>
                    <a:lnTo>
                      <a:pt x="140" y="229"/>
                    </a:lnTo>
                    <a:lnTo>
                      <a:pt x="152" y="220"/>
                    </a:lnTo>
                    <a:lnTo>
                      <a:pt x="168" y="212"/>
                    </a:lnTo>
                    <a:lnTo>
                      <a:pt x="181" y="200"/>
                    </a:lnTo>
                    <a:lnTo>
                      <a:pt x="193" y="188"/>
                    </a:lnTo>
                    <a:lnTo>
                      <a:pt x="208" y="176"/>
                    </a:lnTo>
                    <a:lnTo>
                      <a:pt x="220" y="168"/>
                    </a:lnTo>
                    <a:lnTo>
                      <a:pt x="232" y="156"/>
                    </a:lnTo>
                    <a:lnTo>
                      <a:pt x="240" y="144"/>
                    </a:lnTo>
                    <a:lnTo>
                      <a:pt x="248" y="132"/>
                    </a:lnTo>
                    <a:lnTo>
                      <a:pt x="260" y="124"/>
                    </a:lnTo>
                    <a:lnTo>
                      <a:pt x="264" y="112"/>
                    </a:lnTo>
                    <a:lnTo>
                      <a:pt x="272" y="105"/>
                    </a:lnTo>
                    <a:lnTo>
                      <a:pt x="276" y="93"/>
                    </a:lnTo>
                    <a:lnTo>
                      <a:pt x="280" y="85"/>
                    </a:lnTo>
                    <a:lnTo>
                      <a:pt x="284" y="73"/>
                    </a:lnTo>
                    <a:lnTo>
                      <a:pt x="284" y="68"/>
                    </a:lnTo>
                    <a:lnTo>
                      <a:pt x="284" y="61"/>
                    </a:lnTo>
                    <a:lnTo>
                      <a:pt x="280" y="53"/>
                    </a:lnTo>
                    <a:lnTo>
                      <a:pt x="280" y="44"/>
                    </a:lnTo>
                    <a:lnTo>
                      <a:pt x="272" y="37"/>
                    </a:lnTo>
                    <a:close/>
                    <a:moveTo>
                      <a:pt x="20" y="253"/>
                    </a:moveTo>
                    <a:lnTo>
                      <a:pt x="12" y="244"/>
                    </a:lnTo>
                    <a:lnTo>
                      <a:pt x="8" y="237"/>
                    </a:lnTo>
                    <a:lnTo>
                      <a:pt x="4" y="224"/>
                    </a:lnTo>
                    <a:lnTo>
                      <a:pt x="0" y="217"/>
                    </a:lnTo>
                    <a:lnTo>
                      <a:pt x="0" y="205"/>
                    </a:lnTo>
                    <a:lnTo>
                      <a:pt x="0" y="193"/>
                    </a:lnTo>
                    <a:lnTo>
                      <a:pt x="4" y="181"/>
                    </a:lnTo>
                    <a:lnTo>
                      <a:pt x="8" y="168"/>
                    </a:lnTo>
                    <a:lnTo>
                      <a:pt x="12" y="153"/>
                    </a:lnTo>
                    <a:lnTo>
                      <a:pt x="16" y="141"/>
                    </a:lnTo>
                    <a:lnTo>
                      <a:pt x="24" y="129"/>
                    </a:lnTo>
                    <a:lnTo>
                      <a:pt x="32" y="112"/>
                    </a:lnTo>
                    <a:lnTo>
                      <a:pt x="44" y="100"/>
                    </a:lnTo>
                    <a:lnTo>
                      <a:pt x="56" y="88"/>
                    </a:lnTo>
                    <a:lnTo>
                      <a:pt x="72" y="73"/>
                    </a:lnTo>
                    <a:lnTo>
                      <a:pt x="88" y="61"/>
                    </a:lnTo>
                    <a:lnTo>
                      <a:pt x="100" y="49"/>
                    </a:lnTo>
                    <a:lnTo>
                      <a:pt x="116" y="37"/>
                    </a:lnTo>
                    <a:lnTo>
                      <a:pt x="132" y="29"/>
                    </a:lnTo>
                    <a:lnTo>
                      <a:pt x="144" y="20"/>
                    </a:lnTo>
                    <a:lnTo>
                      <a:pt x="160" y="12"/>
                    </a:lnTo>
                    <a:lnTo>
                      <a:pt x="172" y="8"/>
                    </a:lnTo>
                    <a:lnTo>
                      <a:pt x="188" y="5"/>
                    </a:lnTo>
                    <a:lnTo>
                      <a:pt x="200" y="0"/>
                    </a:lnTo>
                    <a:lnTo>
                      <a:pt x="216" y="0"/>
                    </a:lnTo>
                    <a:lnTo>
                      <a:pt x="228" y="0"/>
                    </a:lnTo>
                    <a:lnTo>
                      <a:pt x="240" y="0"/>
                    </a:lnTo>
                    <a:lnTo>
                      <a:pt x="248" y="5"/>
                    </a:lnTo>
                    <a:lnTo>
                      <a:pt x="260" y="8"/>
                    </a:lnTo>
                    <a:lnTo>
                      <a:pt x="268" y="12"/>
                    </a:lnTo>
                    <a:lnTo>
                      <a:pt x="280" y="20"/>
                    </a:lnTo>
                    <a:lnTo>
                      <a:pt x="288" y="29"/>
                    </a:lnTo>
                    <a:lnTo>
                      <a:pt x="293" y="37"/>
                    </a:lnTo>
                    <a:lnTo>
                      <a:pt x="296" y="44"/>
                    </a:lnTo>
                    <a:lnTo>
                      <a:pt x="300" y="56"/>
                    </a:lnTo>
                    <a:lnTo>
                      <a:pt x="304" y="68"/>
                    </a:lnTo>
                    <a:lnTo>
                      <a:pt x="304" y="76"/>
                    </a:lnTo>
                    <a:lnTo>
                      <a:pt x="304" y="88"/>
                    </a:lnTo>
                    <a:lnTo>
                      <a:pt x="300" y="100"/>
                    </a:lnTo>
                    <a:lnTo>
                      <a:pt x="300" y="112"/>
                    </a:lnTo>
                    <a:lnTo>
                      <a:pt x="293" y="124"/>
                    </a:lnTo>
                    <a:lnTo>
                      <a:pt x="288" y="141"/>
                    </a:lnTo>
                    <a:lnTo>
                      <a:pt x="280" y="153"/>
                    </a:lnTo>
                    <a:lnTo>
                      <a:pt x="268" y="164"/>
                    </a:lnTo>
                    <a:lnTo>
                      <a:pt x="260" y="181"/>
                    </a:lnTo>
                    <a:lnTo>
                      <a:pt x="248" y="193"/>
                    </a:lnTo>
                    <a:lnTo>
                      <a:pt x="232" y="205"/>
                    </a:lnTo>
                    <a:lnTo>
                      <a:pt x="216" y="217"/>
                    </a:lnTo>
                    <a:lnTo>
                      <a:pt x="204" y="229"/>
                    </a:lnTo>
                    <a:lnTo>
                      <a:pt x="188" y="241"/>
                    </a:lnTo>
                    <a:lnTo>
                      <a:pt x="172" y="253"/>
                    </a:lnTo>
                    <a:lnTo>
                      <a:pt x="156" y="261"/>
                    </a:lnTo>
                    <a:lnTo>
                      <a:pt x="144" y="268"/>
                    </a:lnTo>
                    <a:lnTo>
                      <a:pt x="128" y="273"/>
                    </a:lnTo>
                    <a:lnTo>
                      <a:pt x="116" y="276"/>
                    </a:lnTo>
                    <a:lnTo>
                      <a:pt x="100" y="280"/>
                    </a:lnTo>
                    <a:lnTo>
                      <a:pt x="88" y="280"/>
                    </a:lnTo>
                    <a:lnTo>
                      <a:pt x="76" y="280"/>
                    </a:lnTo>
                    <a:lnTo>
                      <a:pt x="64" y="280"/>
                    </a:lnTo>
                    <a:lnTo>
                      <a:pt x="52" y="276"/>
                    </a:lnTo>
                    <a:lnTo>
                      <a:pt x="44" y="273"/>
                    </a:lnTo>
                    <a:lnTo>
                      <a:pt x="32" y="268"/>
                    </a:lnTo>
                    <a:lnTo>
                      <a:pt x="24" y="261"/>
                    </a:lnTo>
                    <a:lnTo>
                      <a:pt x="20" y="253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7" name="Freeform 46"/>
              <p:cNvSpPr>
                <a:spLocks noChangeArrowheads="1"/>
              </p:cNvSpPr>
              <p:nvPr/>
            </p:nvSpPr>
            <p:spPr bwMode="auto">
              <a:xfrm>
                <a:off x="3876" y="1795"/>
                <a:ext cx="83" cy="84"/>
              </a:xfrm>
              <a:custGeom>
                <a:avLst/>
                <a:gdLst>
                  <a:gd name="T0" fmla="*/ 208 w 332"/>
                  <a:gd name="T1" fmla="*/ 159 h 336"/>
                  <a:gd name="T2" fmla="*/ 220 w 332"/>
                  <a:gd name="T3" fmla="*/ 184 h 336"/>
                  <a:gd name="T4" fmla="*/ 220 w 332"/>
                  <a:gd name="T5" fmla="*/ 212 h 336"/>
                  <a:gd name="T6" fmla="*/ 216 w 332"/>
                  <a:gd name="T7" fmla="*/ 240 h 336"/>
                  <a:gd name="T8" fmla="*/ 204 w 332"/>
                  <a:gd name="T9" fmla="*/ 268 h 336"/>
                  <a:gd name="T10" fmla="*/ 184 w 332"/>
                  <a:gd name="T11" fmla="*/ 296 h 336"/>
                  <a:gd name="T12" fmla="*/ 156 w 332"/>
                  <a:gd name="T13" fmla="*/ 320 h 336"/>
                  <a:gd name="T14" fmla="*/ 128 w 332"/>
                  <a:gd name="T15" fmla="*/ 332 h 336"/>
                  <a:gd name="T16" fmla="*/ 96 w 332"/>
                  <a:gd name="T17" fmla="*/ 336 h 336"/>
                  <a:gd name="T18" fmla="*/ 68 w 332"/>
                  <a:gd name="T19" fmla="*/ 328 h 336"/>
                  <a:gd name="T20" fmla="*/ 40 w 332"/>
                  <a:gd name="T21" fmla="*/ 308 h 336"/>
                  <a:gd name="T22" fmla="*/ 20 w 332"/>
                  <a:gd name="T23" fmla="*/ 292 h 336"/>
                  <a:gd name="T24" fmla="*/ 8 w 332"/>
                  <a:gd name="T25" fmla="*/ 268 h 336"/>
                  <a:gd name="T26" fmla="*/ 0 w 332"/>
                  <a:gd name="T27" fmla="*/ 244 h 336"/>
                  <a:gd name="T28" fmla="*/ 0 w 332"/>
                  <a:gd name="T29" fmla="*/ 220 h 336"/>
                  <a:gd name="T30" fmla="*/ 8 w 332"/>
                  <a:gd name="T31" fmla="*/ 200 h 336"/>
                  <a:gd name="T32" fmla="*/ 20 w 332"/>
                  <a:gd name="T33" fmla="*/ 192 h 336"/>
                  <a:gd name="T34" fmla="*/ 28 w 332"/>
                  <a:gd name="T35" fmla="*/ 184 h 336"/>
                  <a:gd name="T36" fmla="*/ 40 w 332"/>
                  <a:gd name="T37" fmla="*/ 184 h 336"/>
                  <a:gd name="T38" fmla="*/ 52 w 332"/>
                  <a:gd name="T39" fmla="*/ 188 h 336"/>
                  <a:gd name="T40" fmla="*/ 60 w 332"/>
                  <a:gd name="T41" fmla="*/ 196 h 336"/>
                  <a:gd name="T42" fmla="*/ 60 w 332"/>
                  <a:gd name="T43" fmla="*/ 208 h 336"/>
                  <a:gd name="T44" fmla="*/ 56 w 332"/>
                  <a:gd name="T45" fmla="*/ 220 h 336"/>
                  <a:gd name="T46" fmla="*/ 48 w 332"/>
                  <a:gd name="T47" fmla="*/ 224 h 336"/>
                  <a:gd name="T48" fmla="*/ 36 w 332"/>
                  <a:gd name="T49" fmla="*/ 228 h 336"/>
                  <a:gd name="T50" fmla="*/ 28 w 332"/>
                  <a:gd name="T51" fmla="*/ 232 h 336"/>
                  <a:gd name="T52" fmla="*/ 20 w 332"/>
                  <a:gd name="T53" fmla="*/ 240 h 336"/>
                  <a:gd name="T54" fmla="*/ 16 w 332"/>
                  <a:gd name="T55" fmla="*/ 252 h 336"/>
                  <a:gd name="T56" fmla="*/ 20 w 332"/>
                  <a:gd name="T57" fmla="*/ 264 h 336"/>
                  <a:gd name="T58" fmla="*/ 28 w 332"/>
                  <a:gd name="T59" fmla="*/ 276 h 336"/>
                  <a:gd name="T60" fmla="*/ 36 w 332"/>
                  <a:gd name="T61" fmla="*/ 288 h 336"/>
                  <a:gd name="T62" fmla="*/ 48 w 332"/>
                  <a:gd name="T63" fmla="*/ 300 h 336"/>
                  <a:gd name="T64" fmla="*/ 68 w 332"/>
                  <a:gd name="T65" fmla="*/ 312 h 336"/>
                  <a:gd name="T66" fmla="*/ 88 w 332"/>
                  <a:gd name="T67" fmla="*/ 315 h 336"/>
                  <a:gd name="T68" fmla="*/ 112 w 332"/>
                  <a:gd name="T69" fmla="*/ 308 h 336"/>
                  <a:gd name="T70" fmla="*/ 132 w 332"/>
                  <a:gd name="T71" fmla="*/ 296 h 336"/>
                  <a:gd name="T72" fmla="*/ 156 w 332"/>
                  <a:gd name="T73" fmla="*/ 276 h 336"/>
                  <a:gd name="T74" fmla="*/ 172 w 332"/>
                  <a:gd name="T75" fmla="*/ 252 h 336"/>
                  <a:gd name="T76" fmla="*/ 188 w 332"/>
                  <a:gd name="T77" fmla="*/ 228 h 336"/>
                  <a:gd name="T78" fmla="*/ 192 w 332"/>
                  <a:gd name="T79" fmla="*/ 208 h 336"/>
                  <a:gd name="T80" fmla="*/ 192 w 332"/>
                  <a:gd name="T81" fmla="*/ 188 h 336"/>
                  <a:gd name="T82" fmla="*/ 184 w 332"/>
                  <a:gd name="T83" fmla="*/ 168 h 336"/>
                  <a:gd name="T84" fmla="*/ 172 w 332"/>
                  <a:gd name="T85" fmla="*/ 152 h 336"/>
                  <a:gd name="T86" fmla="*/ 156 w 332"/>
                  <a:gd name="T87" fmla="*/ 147 h 336"/>
                  <a:gd name="T88" fmla="*/ 144 w 332"/>
                  <a:gd name="T89" fmla="*/ 140 h 336"/>
                  <a:gd name="T90" fmla="*/ 132 w 332"/>
                  <a:gd name="T91" fmla="*/ 140 h 336"/>
                  <a:gd name="T92" fmla="*/ 116 w 332"/>
                  <a:gd name="T93" fmla="*/ 140 h 336"/>
                  <a:gd name="T94" fmla="*/ 96 w 332"/>
                  <a:gd name="T95" fmla="*/ 147 h 336"/>
                  <a:gd name="T96" fmla="*/ 332 w 332"/>
                  <a:gd name="T97" fmla="*/ 103 h 336"/>
                  <a:gd name="T98" fmla="*/ 108 w 332"/>
                  <a:gd name="T99" fmla="*/ 128 h 336"/>
                  <a:gd name="T100" fmla="*/ 132 w 332"/>
                  <a:gd name="T101" fmla="*/ 124 h 336"/>
                  <a:gd name="T102" fmla="*/ 152 w 332"/>
                  <a:gd name="T103" fmla="*/ 124 h 336"/>
                  <a:gd name="T104" fmla="*/ 164 w 332"/>
                  <a:gd name="T105" fmla="*/ 128 h 336"/>
                  <a:gd name="T106" fmla="*/ 176 w 332"/>
                  <a:gd name="T107" fmla="*/ 136 h 336"/>
                  <a:gd name="T108" fmla="*/ 188 w 332"/>
                  <a:gd name="T109" fmla="*/ 144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2" h="336">
                    <a:moveTo>
                      <a:pt x="192" y="147"/>
                    </a:moveTo>
                    <a:lnTo>
                      <a:pt x="200" y="152"/>
                    </a:lnTo>
                    <a:lnTo>
                      <a:pt x="208" y="159"/>
                    </a:lnTo>
                    <a:lnTo>
                      <a:pt x="212" y="168"/>
                    </a:lnTo>
                    <a:lnTo>
                      <a:pt x="216" y="176"/>
                    </a:lnTo>
                    <a:lnTo>
                      <a:pt x="220" y="184"/>
                    </a:lnTo>
                    <a:lnTo>
                      <a:pt x="220" y="192"/>
                    </a:lnTo>
                    <a:lnTo>
                      <a:pt x="220" y="200"/>
                    </a:lnTo>
                    <a:lnTo>
                      <a:pt x="220" y="212"/>
                    </a:lnTo>
                    <a:lnTo>
                      <a:pt x="220" y="220"/>
                    </a:lnTo>
                    <a:lnTo>
                      <a:pt x="220" y="228"/>
                    </a:lnTo>
                    <a:lnTo>
                      <a:pt x="216" y="240"/>
                    </a:lnTo>
                    <a:lnTo>
                      <a:pt x="212" y="247"/>
                    </a:lnTo>
                    <a:lnTo>
                      <a:pt x="208" y="256"/>
                    </a:lnTo>
                    <a:lnTo>
                      <a:pt x="204" y="268"/>
                    </a:lnTo>
                    <a:lnTo>
                      <a:pt x="200" y="276"/>
                    </a:lnTo>
                    <a:lnTo>
                      <a:pt x="192" y="284"/>
                    </a:lnTo>
                    <a:lnTo>
                      <a:pt x="184" y="296"/>
                    </a:lnTo>
                    <a:lnTo>
                      <a:pt x="172" y="303"/>
                    </a:lnTo>
                    <a:lnTo>
                      <a:pt x="164" y="312"/>
                    </a:lnTo>
                    <a:lnTo>
                      <a:pt x="156" y="320"/>
                    </a:lnTo>
                    <a:lnTo>
                      <a:pt x="148" y="324"/>
                    </a:lnTo>
                    <a:lnTo>
                      <a:pt x="136" y="328"/>
                    </a:lnTo>
                    <a:lnTo>
                      <a:pt x="128" y="332"/>
                    </a:lnTo>
                    <a:lnTo>
                      <a:pt x="116" y="336"/>
                    </a:lnTo>
                    <a:lnTo>
                      <a:pt x="108" y="336"/>
                    </a:lnTo>
                    <a:lnTo>
                      <a:pt x="96" y="336"/>
                    </a:lnTo>
                    <a:lnTo>
                      <a:pt x="88" y="336"/>
                    </a:lnTo>
                    <a:lnTo>
                      <a:pt x="76" y="332"/>
                    </a:lnTo>
                    <a:lnTo>
                      <a:pt x="68" y="328"/>
                    </a:lnTo>
                    <a:lnTo>
                      <a:pt x="56" y="324"/>
                    </a:lnTo>
                    <a:lnTo>
                      <a:pt x="48" y="315"/>
                    </a:lnTo>
                    <a:lnTo>
                      <a:pt x="40" y="308"/>
                    </a:lnTo>
                    <a:lnTo>
                      <a:pt x="32" y="303"/>
                    </a:lnTo>
                    <a:lnTo>
                      <a:pt x="23" y="296"/>
                    </a:lnTo>
                    <a:lnTo>
                      <a:pt x="20" y="292"/>
                    </a:lnTo>
                    <a:lnTo>
                      <a:pt x="16" y="284"/>
                    </a:lnTo>
                    <a:lnTo>
                      <a:pt x="12" y="276"/>
                    </a:lnTo>
                    <a:lnTo>
                      <a:pt x="8" y="268"/>
                    </a:lnTo>
                    <a:lnTo>
                      <a:pt x="4" y="259"/>
                    </a:lnTo>
                    <a:lnTo>
                      <a:pt x="4" y="252"/>
                    </a:lnTo>
                    <a:lnTo>
                      <a:pt x="0" y="244"/>
                    </a:lnTo>
                    <a:lnTo>
                      <a:pt x="0" y="236"/>
                    </a:lnTo>
                    <a:lnTo>
                      <a:pt x="0" y="228"/>
                    </a:lnTo>
                    <a:lnTo>
                      <a:pt x="0" y="220"/>
                    </a:lnTo>
                    <a:lnTo>
                      <a:pt x="4" y="215"/>
                    </a:lnTo>
                    <a:lnTo>
                      <a:pt x="8" y="208"/>
                    </a:lnTo>
                    <a:lnTo>
                      <a:pt x="8" y="200"/>
                    </a:lnTo>
                    <a:lnTo>
                      <a:pt x="16" y="196"/>
                    </a:lnTo>
                    <a:lnTo>
                      <a:pt x="16" y="192"/>
                    </a:lnTo>
                    <a:lnTo>
                      <a:pt x="20" y="192"/>
                    </a:lnTo>
                    <a:lnTo>
                      <a:pt x="20" y="188"/>
                    </a:lnTo>
                    <a:lnTo>
                      <a:pt x="23" y="188"/>
                    </a:lnTo>
                    <a:lnTo>
                      <a:pt x="28" y="184"/>
                    </a:lnTo>
                    <a:lnTo>
                      <a:pt x="32" y="184"/>
                    </a:lnTo>
                    <a:lnTo>
                      <a:pt x="36" y="184"/>
                    </a:lnTo>
                    <a:lnTo>
                      <a:pt x="40" y="184"/>
                    </a:lnTo>
                    <a:lnTo>
                      <a:pt x="44" y="184"/>
                    </a:lnTo>
                    <a:lnTo>
                      <a:pt x="48" y="184"/>
                    </a:lnTo>
                    <a:lnTo>
                      <a:pt x="52" y="188"/>
                    </a:lnTo>
                    <a:lnTo>
                      <a:pt x="56" y="192"/>
                    </a:lnTo>
                    <a:lnTo>
                      <a:pt x="56" y="196"/>
                    </a:lnTo>
                    <a:lnTo>
                      <a:pt x="60" y="196"/>
                    </a:lnTo>
                    <a:lnTo>
                      <a:pt x="60" y="200"/>
                    </a:lnTo>
                    <a:lnTo>
                      <a:pt x="60" y="203"/>
                    </a:lnTo>
                    <a:lnTo>
                      <a:pt x="60" y="208"/>
                    </a:lnTo>
                    <a:lnTo>
                      <a:pt x="56" y="212"/>
                    </a:lnTo>
                    <a:lnTo>
                      <a:pt x="56" y="215"/>
                    </a:lnTo>
                    <a:lnTo>
                      <a:pt x="56" y="220"/>
                    </a:lnTo>
                    <a:lnTo>
                      <a:pt x="52" y="220"/>
                    </a:lnTo>
                    <a:lnTo>
                      <a:pt x="52" y="224"/>
                    </a:lnTo>
                    <a:lnTo>
                      <a:pt x="48" y="224"/>
                    </a:lnTo>
                    <a:lnTo>
                      <a:pt x="44" y="228"/>
                    </a:lnTo>
                    <a:lnTo>
                      <a:pt x="40" y="228"/>
                    </a:lnTo>
                    <a:lnTo>
                      <a:pt x="36" y="228"/>
                    </a:lnTo>
                    <a:lnTo>
                      <a:pt x="36" y="232"/>
                    </a:lnTo>
                    <a:lnTo>
                      <a:pt x="32" y="232"/>
                    </a:lnTo>
                    <a:lnTo>
                      <a:pt x="28" y="232"/>
                    </a:lnTo>
                    <a:lnTo>
                      <a:pt x="28" y="236"/>
                    </a:lnTo>
                    <a:lnTo>
                      <a:pt x="23" y="236"/>
                    </a:lnTo>
                    <a:lnTo>
                      <a:pt x="20" y="240"/>
                    </a:lnTo>
                    <a:lnTo>
                      <a:pt x="20" y="244"/>
                    </a:lnTo>
                    <a:lnTo>
                      <a:pt x="20" y="247"/>
                    </a:lnTo>
                    <a:lnTo>
                      <a:pt x="16" y="252"/>
                    </a:lnTo>
                    <a:lnTo>
                      <a:pt x="20" y="256"/>
                    </a:lnTo>
                    <a:lnTo>
                      <a:pt x="20" y="259"/>
                    </a:lnTo>
                    <a:lnTo>
                      <a:pt x="20" y="264"/>
                    </a:lnTo>
                    <a:lnTo>
                      <a:pt x="23" y="268"/>
                    </a:lnTo>
                    <a:lnTo>
                      <a:pt x="23" y="272"/>
                    </a:lnTo>
                    <a:lnTo>
                      <a:pt x="28" y="276"/>
                    </a:lnTo>
                    <a:lnTo>
                      <a:pt x="32" y="280"/>
                    </a:lnTo>
                    <a:lnTo>
                      <a:pt x="32" y="284"/>
                    </a:lnTo>
                    <a:lnTo>
                      <a:pt x="36" y="288"/>
                    </a:lnTo>
                    <a:lnTo>
                      <a:pt x="40" y="292"/>
                    </a:lnTo>
                    <a:lnTo>
                      <a:pt x="44" y="296"/>
                    </a:lnTo>
                    <a:lnTo>
                      <a:pt x="48" y="300"/>
                    </a:lnTo>
                    <a:lnTo>
                      <a:pt x="56" y="303"/>
                    </a:lnTo>
                    <a:lnTo>
                      <a:pt x="60" y="308"/>
                    </a:lnTo>
                    <a:lnTo>
                      <a:pt x="68" y="312"/>
                    </a:lnTo>
                    <a:lnTo>
                      <a:pt x="76" y="312"/>
                    </a:lnTo>
                    <a:lnTo>
                      <a:pt x="79" y="315"/>
                    </a:lnTo>
                    <a:lnTo>
                      <a:pt x="88" y="315"/>
                    </a:lnTo>
                    <a:lnTo>
                      <a:pt x="96" y="315"/>
                    </a:lnTo>
                    <a:lnTo>
                      <a:pt x="104" y="312"/>
                    </a:lnTo>
                    <a:lnTo>
                      <a:pt x="112" y="308"/>
                    </a:lnTo>
                    <a:lnTo>
                      <a:pt x="116" y="303"/>
                    </a:lnTo>
                    <a:lnTo>
                      <a:pt x="125" y="300"/>
                    </a:lnTo>
                    <a:lnTo>
                      <a:pt x="132" y="296"/>
                    </a:lnTo>
                    <a:lnTo>
                      <a:pt x="140" y="288"/>
                    </a:lnTo>
                    <a:lnTo>
                      <a:pt x="148" y="284"/>
                    </a:lnTo>
                    <a:lnTo>
                      <a:pt x="156" y="276"/>
                    </a:lnTo>
                    <a:lnTo>
                      <a:pt x="164" y="264"/>
                    </a:lnTo>
                    <a:lnTo>
                      <a:pt x="168" y="259"/>
                    </a:lnTo>
                    <a:lnTo>
                      <a:pt x="172" y="252"/>
                    </a:lnTo>
                    <a:lnTo>
                      <a:pt x="179" y="244"/>
                    </a:lnTo>
                    <a:lnTo>
                      <a:pt x="184" y="236"/>
                    </a:lnTo>
                    <a:lnTo>
                      <a:pt x="188" y="228"/>
                    </a:lnTo>
                    <a:lnTo>
                      <a:pt x="188" y="220"/>
                    </a:lnTo>
                    <a:lnTo>
                      <a:pt x="192" y="215"/>
                    </a:lnTo>
                    <a:lnTo>
                      <a:pt x="192" y="208"/>
                    </a:lnTo>
                    <a:lnTo>
                      <a:pt x="192" y="200"/>
                    </a:lnTo>
                    <a:lnTo>
                      <a:pt x="192" y="192"/>
                    </a:lnTo>
                    <a:lnTo>
                      <a:pt x="192" y="188"/>
                    </a:lnTo>
                    <a:lnTo>
                      <a:pt x="188" y="180"/>
                    </a:lnTo>
                    <a:lnTo>
                      <a:pt x="188" y="176"/>
                    </a:lnTo>
                    <a:lnTo>
                      <a:pt x="184" y="168"/>
                    </a:lnTo>
                    <a:lnTo>
                      <a:pt x="179" y="164"/>
                    </a:lnTo>
                    <a:lnTo>
                      <a:pt x="176" y="159"/>
                    </a:lnTo>
                    <a:lnTo>
                      <a:pt x="172" y="152"/>
                    </a:lnTo>
                    <a:lnTo>
                      <a:pt x="164" y="152"/>
                    </a:lnTo>
                    <a:lnTo>
                      <a:pt x="164" y="147"/>
                    </a:lnTo>
                    <a:lnTo>
                      <a:pt x="156" y="147"/>
                    </a:lnTo>
                    <a:lnTo>
                      <a:pt x="152" y="144"/>
                    </a:lnTo>
                    <a:lnTo>
                      <a:pt x="148" y="140"/>
                    </a:lnTo>
                    <a:lnTo>
                      <a:pt x="144" y="140"/>
                    </a:lnTo>
                    <a:lnTo>
                      <a:pt x="140" y="140"/>
                    </a:lnTo>
                    <a:lnTo>
                      <a:pt x="136" y="140"/>
                    </a:lnTo>
                    <a:lnTo>
                      <a:pt x="132" y="140"/>
                    </a:lnTo>
                    <a:lnTo>
                      <a:pt x="128" y="140"/>
                    </a:lnTo>
                    <a:lnTo>
                      <a:pt x="120" y="140"/>
                    </a:lnTo>
                    <a:lnTo>
                      <a:pt x="116" y="140"/>
                    </a:lnTo>
                    <a:lnTo>
                      <a:pt x="108" y="140"/>
                    </a:lnTo>
                    <a:lnTo>
                      <a:pt x="104" y="144"/>
                    </a:lnTo>
                    <a:lnTo>
                      <a:pt x="96" y="147"/>
                    </a:lnTo>
                    <a:lnTo>
                      <a:pt x="84" y="132"/>
                    </a:lnTo>
                    <a:lnTo>
                      <a:pt x="208" y="0"/>
                    </a:lnTo>
                    <a:lnTo>
                      <a:pt x="332" y="103"/>
                    </a:lnTo>
                    <a:lnTo>
                      <a:pt x="308" y="124"/>
                    </a:lnTo>
                    <a:lnTo>
                      <a:pt x="200" y="32"/>
                    </a:lnTo>
                    <a:lnTo>
                      <a:pt x="108" y="128"/>
                    </a:lnTo>
                    <a:lnTo>
                      <a:pt x="116" y="128"/>
                    </a:lnTo>
                    <a:lnTo>
                      <a:pt x="125" y="124"/>
                    </a:lnTo>
                    <a:lnTo>
                      <a:pt x="132" y="124"/>
                    </a:lnTo>
                    <a:lnTo>
                      <a:pt x="140" y="124"/>
                    </a:lnTo>
                    <a:lnTo>
                      <a:pt x="144" y="124"/>
                    </a:lnTo>
                    <a:lnTo>
                      <a:pt x="152" y="124"/>
                    </a:lnTo>
                    <a:lnTo>
                      <a:pt x="156" y="124"/>
                    </a:lnTo>
                    <a:lnTo>
                      <a:pt x="160" y="128"/>
                    </a:lnTo>
                    <a:lnTo>
                      <a:pt x="164" y="128"/>
                    </a:lnTo>
                    <a:lnTo>
                      <a:pt x="168" y="132"/>
                    </a:lnTo>
                    <a:lnTo>
                      <a:pt x="172" y="132"/>
                    </a:lnTo>
                    <a:lnTo>
                      <a:pt x="176" y="136"/>
                    </a:lnTo>
                    <a:lnTo>
                      <a:pt x="179" y="140"/>
                    </a:lnTo>
                    <a:lnTo>
                      <a:pt x="184" y="140"/>
                    </a:lnTo>
                    <a:lnTo>
                      <a:pt x="188" y="144"/>
                    </a:lnTo>
                    <a:lnTo>
                      <a:pt x="192" y="14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" name="Freeform 47"/>
              <p:cNvSpPr>
                <a:spLocks noEditPoints="1" noChangeArrowheads="1"/>
              </p:cNvSpPr>
              <p:nvPr/>
            </p:nvSpPr>
            <p:spPr bwMode="auto">
              <a:xfrm>
                <a:off x="3929" y="1843"/>
                <a:ext cx="70" cy="75"/>
              </a:xfrm>
              <a:custGeom>
                <a:avLst/>
                <a:gdLst>
                  <a:gd name="T0" fmla="*/ 232 w 280"/>
                  <a:gd name="T1" fmla="*/ 23 h 300"/>
                  <a:gd name="T2" fmla="*/ 208 w 280"/>
                  <a:gd name="T3" fmla="*/ 23 h 300"/>
                  <a:gd name="T4" fmla="*/ 180 w 280"/>
                  <a:gd name="T5" fmla="*/ 32 h 300"/>
                  <a:gd name="T6" fmla="*/ 148 w 280"/>
                  <a:gd name="T7" fmla="*/ 52 h 300"/>
                  <a:gd name="T8" fmla="*/ 112 w 280"/>
                  <a:gd name="T9" fmla="*/ 84 h 300"/>
                  <a:gd name="T10" fmla="*/ 80 w 280"/>
                  <a:gd name="T11" fmla="*/ 120 h 300"/>
                  <a:gd name="T12" fmla="*/ 52 w 280"/>
                  <a:gd name="T13" fmla="*/ 160 h 300"/>
                  <a:gd name="T14" fmla="*/ 32 w 280"/>
                  <a:gd name="T15" fmla="*/ 196 h 300"/>
                  <a:gd name="T16" fmla="*/ 23 w 280"/>
                  <a:gd name="T17" fmla="*/ 228 h 300"/>
                  <a:gd name="T18" fmla="*/ 28 w 280"/>
                  <a:gd name="T19" fmla="*/ 256 h 300"/>
                  <a:gd name="T20" fmla="*/ 40 w 280"/>
                  <a:gd name="T21" fmla="*/ 272 h 300"/>
                  <a:gd name="T22" fmla="*/ 56 w 280"/>
                  <a:gd name="T23" fmla="*/ 279 h 300"/>
                  <a:gd name="T24" fmla="*/ 80 w 280"/>
                  <a:gd name="T25" fmla="*/ 276 h 300"/>
                  <a:gd name="T26" fmla="*/ 112 w 280"/>
                  <a:gd name="T27" fmla="*/ 264 h 300"/>
                  <a:gd name="T28" fmla="*/ 144 w 280"/>
                  <a:gd name="T29" fmla="*/ 240 h 300"/>
                  <a:gd name="T30" fmla="*/ 176 w 280"/>
                  <a:gd name="T31" fmla="*/ 204 h 300"/>
                  <a:gd name="T32" fmla="*/ 212 w 280"/>
                  <a:gd name="T33" fmla="*/ 164 h 300"/>
                  <a:gd name="T34" fmla="*/ 236 w 280"/>
                  <a:gd name="T35" fmla="*/ 128 h 300"/>
                  <a:gd name="T36" fmla="*/ 252 w 280"/>
                  <a:gd name="T37" fmla="*/ 92 h 300"/>
                  <a:gd name="T38" fmla="*/ 256 w 280"/>
                  <a:gd name="T39" fmla="*/ 64 h 300"/>
                  <a:gd name="T40" fmla="*/ 252 w 280"/>
                  <a:gd name="T41" fmla="*/ 40 h 300"/>
                  <a:gd name="T42" fmla="*/ 28 w 280"/>
                  <a:gd name="T43" fmla="*/ 284 h 300"/>
                  <a:gd name="T44" fmla="*/ 8 w 280"/>
                  <a:gd name="T45" fmla="*/ 260 h 300"/>
                  <a:gd name="T46" fmla="*/ 0 w 280"/>
                  <a:gd name="T47" fmla="*/ 223 h 300"/>
                  <a:gd name="T48" fmla="*/ 4 w 280"/>
                  <a:gd name="T49" fmla="*/ 188 h 300"/>
                  <a:gd name="T50" fmla="*/ 20 w 280"/>
                  <a:gd name="T51" fmla="*/ 144 h 300"/>
                  <a:gd name="T52" fmla="*/ 48 w 280"/>
                  <a:gd name="T53" fmla="*/ 100 h 300"/>
                  <a:gd name="T54" fmla="*/ 88 w 280"/>
                  <a:gd name="T55" fmla="*/ 55 h 300"/>
                  <a:gd name="T56" fmla="*/ 123 w 280"/>
                  <a:gd name="T57" fmla="*/ 23 h 300"/>
                  <a:gd name="T58" fmla="*/ 164 w 280"/>
                  <a:gd name="T59" fmla="*/ 4 h 300"/>
                  <a:gd name="T60" fmla="*/ 200 w 280"/>
                  <a:gd name="T61" fmla="*/ 0 h 300"/>
                  <a:gd name="T62" fmla="*/ 232 w 280"/>
                  <a:gd name="T63" fmla="*/ 4 h 300"/>
                  <a:gd name="T64" fmla="*/ 260 w 280"/>
                  <a:gd name="T65" fmla="*/ 23 h 300"/>
                  <a:gd name="T66" fmla="*/ 276 w 280"/>
                  <a:gd name="T67" fmla="*/ 52 h 300"/>
                  <a:gd name="T68" fmla="*/ 280 w 280"/>
                  <a:gd name="T69" fmla="*/ 84 h 300"/>
                  <a:gd name="T70" fmla="*/ 272 w 280"/>
                  <a:gd name="T71" fmla="*/ 123 h 300"/>
                  <a:gd name="T72" fmla="*/ 252 w 280"/>
                  <a:gd name="T73" fmla="*/ 167 h 300"/>
                  <a:gd name="T74" fmla="*/ 220 w 280"/>
                  <a:gd name="T75" fmla="*/ 211 h 300"/>
                  <a:gd name="T76" fmla="*/ 180 w 280"/>
                  <a:gd name="T77" fmla="*/ 256 h 300"/>
                  <a:gd name="T78" fmla="*/ 140 w 280"/>
                  <a:gd name="T79" fmla="*/ 284 h 300"/>
                  <a:gd name="T80" fmla="*/ 100 w 280"/>
                  <a:gd name="T81" fmla="*/ 296 h 300"/>
                  <a:gd name="T82" fmla="*/ 64 w 280"/>
                  <a:gd name="T83" fmla="*/ 300 h 300"/>
                  <a:gd name="T84" fmla="*/ 36 w 280"/>
                  <a:gd name="T85" fmla="*/ 288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0" h="300">
                    <a:moveTo>
                      <a:pt x="244" y="28"/>
                    </a:moveTo>
                    <a:lnTo>
                      <a:pt x="236" y="23"/>
                    </a:lnTo>
                    <a:lnTo>
                      <a:pt x="232" y="23"/>
                    </a:lnTo>
                    <a:lnTo>
                      <a:pt x="223" y="20"/>
                    </a:lnTo>
                    <a:lnTo>
                      <a:pt x="216" y="20"/>
                    </a:lnTo>
                    <a:lnTo>
                      <a:pt x="208" y="23"/>
                    </a:lnTo>
                    <a:lnTo>
                      <a:pt x="200" y="23"/>
                    </a:lnTo>
                    <a:lnTo>
                      <a:pt x="188" y="28"/>
                    </a:lnTo>
                    <a:lnTo>
                      <a:pt x="180" y="32"/>
                    </a:lnTo>
                    <a:lnTo>
                      <a:pt x="169" y="36"/>
                    </a:lnTo>
                    <a:lnTo>
                      <a:pt x="156" y="44"/>
                    </a:lnTo>
                    <a:lnTo>
                      <a:pt x="148" y="52"/>
                    </a:lnTo>
                    <a:lnTo>
                      <a:pt x="136" y="60"/>
                    </a:lnTo>
                    <a:lnTo>
                      <a:pt x="123" y="72"/>
                    </a:lnTo>
                    <a:lnTo>
                      <a:pt x="112" y="84"/>
                    </a:lnTo>
                    <a:lnTo>
                      <a:pt x="100" y="96"/>
                    </a:lnTo>
                    <a:lnTo>
                      <a:pt x="92" y="108"/>
                    </a:lnTo>
                    <a:lnTo>
                      <a:pt x="80" y="120"/>
                    </a:lnTo>
                    <a:lnTo>
                      <a:pt x="67" y="136"/>
                    </a:lnTo>
                    <a:lnTo>
                      <a:pt x="60" y="148"/>
                    </a:lnTo>
                    <a:lnTo>
                      <a:pt x="52" y="160"/>
                    </a:lnTo>
                    <a:lnTo>
                      <a:pt x="44" y="172"/>
                    </a:lnTo>
                    <a:lnTo>
                      <a:pt x="36" y="184"/>
                    </a:lnTo>
                    <a:lnTo>
                      <a:pt x="32" y="196"/>
                    </a:lnTo>
                    <a:lnTo>
                      <a:pt x="28" y="208"/>
                    </a:lnTo>
                    <a:lnTo>
                      <a:pt x="23" y="220"/>
                    </a:lnTo>
                    <a:lnTo>
                      <a:pt x="23" y="228"/>
                    </a:lnTo>
                    <a:lnTo>
                      <a:pt x="23" y="235"/>
                    </a:lnTo>
                    <a:lnTo>
                      <a:pt x="23" y="248"/>
                    </a:lnTo>
                    <a:lnTo>
                      <a:pt x="28" y="256"/>
                    </a:lnTo>
                    <a:lnTo>
                      <a:pt x="28" y="260"/>
                    </a:lnTo>
                    <a:lnTo>
                      <a:pt x="32" y="267"/>
                    </a:lnTo>
                    <a:lnTo>
                      <a:pt x="40" y="272"/>
                    </a:lnTo>
                    <a:lnTo>
                      <a:pt x="44" y="276"/>
                    </a:lnTo>
                    <a:lnTo>
                      <a:pt x="52" y="279"/>
                    </a:lnTo>
                    <a:lnTo>
                      <a:pt x="56" y="279"/>
                    </a:lnTo>
                    <a:lnTo>
                      <a:pt x="64" y="279"/>
                    </a:lnTo>
                    <a:lnTo>
                      <a:pt x="72" y="279"/>
                    </a:lnTo>
                    <a:lnTo>
                      <a:pt x="80" y="276"/>
                    </a:lnTo>
                    <a:lnTo>
                      <a:pt x="92" y="272"/>
                    </a:lnTo>
                    <a:lnTo>
                      <a:pt x="100" y="267"/>
                    </a:lnTo>
                    <a:lnTo>
                      <a:pt x="112" y="264"/>
                    </a:lnTo>
                    <a:lnTo>
                      <a:pt x="120" y="256"/>
                    </a:lnTo>
                    <a:lnTo>
                      <a:pt x="132" y="248"/>
                    </a:lnTo>
                    <a:lnTo>
                      <a:pt x="144" y="240"/>
                    </a:lnTo>
                    <a:lnTo>
                      <a:pt x="156" y="228"/>
                    </a:lnTo>
                    <a:lnTo>
                      <a:pt x="164" y="216"/>
                    </a:lnTo>
                    <a:lnTo>
                      <a:pt x="176" y="204"/>
                    </a:lnTo>
                    <a:lnTo>
                      <a:pt x="188" y="192"/>
                    </a:lnTo>
                    <a:lnTo>
                      <a:pt x="200" y="176"/>
                    </a:lnTo>
                    <a:lnTo>
                      <a:pt x="212" y="164"/>
                    </a:lnTo>
                    <a:lnTo>
                      <a:pt x="220" y="152"/>
                    </a:lnTo>
                    <a:lnTo>
                      <a:pt x="228" y="140"/>
                    </a:lnTo>
                    <a:lnTo>
                      <a:pt x="236" y="128"/>
                    </a:lnTo>
                    <a:lnTo>
                      <a:pt x="244" y="116"/>
                    </a:lnTo>
                    <a:lnTo>
                      <a:pt x="248" y="104"/>
                    </a:lnTo>
                    <a:lnTo>
                      <a:pt x="252" y="92"/>
                    </a:lnTo>
                    <a:lnTo>
                      <a:pt x="256" y="84"/>
                    </a:lnTo>
                    <a:lnTo>
                      <a:pt x="256" y="72"/>
                    </a:lnTo>
                    <a:lnTo>
                      <a:pt x="256" y="64"/>
                    </a:lnTo>
                    <a:lnTo>
                      <a:pt x="256" y="55"/>
                    </a:lnTo>
                    <a:lnTo>
                      <a:pt x="256" y="48"/>
                    </a:lnTo>
                    <a:lnTo>
                      <a:pt x="252" y="40"/>
                    </a:lnTo>
                    <a:lnTo>
                      <a:pt x="248" y="36"/>
                    </a:lnTo>
                    <a:lnTo>
                      <a:pt x="244" y="28"/>
                    </a:lnTo>
                    <a:close/>
                    <a:moveTo>
                      <a:pt x="28" y="284"/>
                    </a:moveTo>
                    <a:lnTo>
                      <a:pt x="20" y="276"/>
                    </a:lnTo>
                    <a:lnTo>
                      <a:pt x="13" y="267"/>
                    </a:lnTo>
                    <a:lnTo>
                      <a:pt x="8" y="260"/>
                    </a:lnTo>
                    <a:lnTo>
                      <a:pt x="4" y="248"/>
                    </a:lnTo>
                    <a:lnTo>
                      <a:pt x="0" y="235"/>
                    </a:lnTo>
                    <a:lnTo>
                      <a:pt x="0" y="223"/>
                    </a:lnTo>
                    <a:lnTo>
                      <a:pt x="0" y="211"/>
                    </a:lnTo>
                    <a:lnTo>
                      <a:pt x="0" y="200"/>
                    </a:lnTo>
                    <a:lnTo>
                      <a:pt x="4" y="188"/>
                    </a:lnTo>
                    <a:lnTo>
                      <a:pt x="8" y="172"/>
                    </a:lnTo>
                    <a:lnTo>
                      <a:pt x="13" y="160"/>
                    </a:lnTo>
                    <a:lnTo>
                      <a:pt x="20" y="144"/>
                    </a:lnTo>
                    <a:lnTo>
                      <a:pt x="28" y="128"/>
                    </a:lnTo>
                    <a:lnTo>
                      <a:pt x="36" y="116"/>
                    </a:lnTo>
                    <a:lnTo>
                      <a:pt x="48" y="100"/>
                    </a:lnTo>
                    <a:lnTo>
                      <a:pt x="60" y="84"/>
                    </a:lnTo>
                    <a:lnTo>
                      <a:pt x="72" y="67"/>
                    </a:lnTo>
                    <a:lnTo>
                      <a:pt x="88" y="55"/>
                    </a:lnTo>
                    <a:lnTo>
                      <a:pt x="100" y="44"/>
                    </a:lnTo>
                    <a:lnTo>
                      <a:pt x="112" y="36"/>
                    </a:lnTo>
                    <a:lnTo>
                      <a:pt x="123" y="23"/>
                    </a:lnTo>
                    <a:lnTo>
                      <a:pt x="136" y="16"/>
                    </a:lnTo>
                    <a:lnTo>
                      <a:pt x="152" y="11"/>
                    </a:lnTo>
                    <a:lnTo>
                      <a:pt x="164" y="4"/>
                    </a:lnTo>
                    <a:lnTo>
                      <a:pt x="176" y="0"/>
                    </a:lnTo>
                    <a:lnTo>
                      <a:pt x="188" y="0"/>
                    </a:lnTo>
                    <a:lnTo>
                      <a:pt x="200" y="0"/>
                    </a:lnTo>
                    <a:lnTo>
                      <a:pt x="212" y="0"/>
                    </a:lnTo>
                    <a:lnTo>
                      <a:pt x="223" y="0"/>
                    </a:lnTo>
                    <a:lnTo>
                      <a:pt x="232" y="4"/>
                    </a:lnTo>
                    <a:lnTo>
                      <a:pt x="244" y="11"/>
                    </a:lnTo>
                    <a:lnTo>
                      <a:pt x="252" y="16"/>
                    </a:lnTo>
                    <a:lnTo>
                      <a:pt x="260" y="23"/>
                    </a:lnTo>
                    <a:lnTo>
                      <a:pt x="269" y="32"/>
                    </a:lnTo>
                    <a:lnTo>
                      <a:pt x="272" y="40"/>
                    </a:lnTo>
                    <a:lnTo>
                      <a:pt x="276" y="52"/>
                    </a:lnTo>
                    <a:lnTo>
                      <a:pt x="280" y="64"/>
                    </a:lnTo>
                    <a:lnTo>
                      <a:pt x="280" y="72"/>
                    </a:lnTo>
                    <a:lnTo>
                      <a:pt x="280" y="84"/>
                    </a:lnTo>
                    <a:lnTo>
                      <a:pt x="280" y="100"/>
                    </a:lnTo>
                    <a:lnTo>
                      <a:pt x="276" y="111"/>
                    </a:lnTo>
                    <a:lnTo>
                      <a:pt x="272" y="123"/>
                    </a:lnTo>
                    <a:lnTo>
                      <a:pt x="269" y="140"/>
                    </a:lnTo>
                    <a:lnTo>
                      <a:pt x="260" y="155"/>
                    </a:lnTo>
                    <a:lnTo>
                      <a:pt x="252" y="167"/>
                    </a:lnTo>
                    <a:lnTo>
                      <a:pt x="244" y="184"/>
                    </a:lnTo>
                    <a:lnTo>
                      <a:pt x="232" y="200"/>
                    </a:lnTo>
                    <a:lnTo>
                      <a:pt x="220" y="211"/>
                    </a:lnTo>
                    <a:lnTo>
                      <a:pt x="208" y="228"/>
                    </a:lnTo>
                    <a:lnTo>
                      <a:pt x="192" y="240"/>
                    </a:lnTo>
                    <a:lnTo>
                      <a:pt x="180" y="256"/>
                    </a:lnTo>
                    <a:lnTo>
                      <a:pt x="169" y="264"/>
                    </a:lnTo>
                    <a:lnTo>
                      <a:pt x="152" y="276"/>
                    </a:lnTo>
                    <a:lnTo>
                      <a:pt x="140" y="284"/>
                    </a:lnTo>
                    <a:lnTo>
                      <a:pt x="128" y="288"/>
                    </a:lnTo>
                    <a:lnTo>
                      <a:pt x="112" y="291"/>
                    </a:lnTo>
                    <a:lnTo>
                      <a:pt x="100" y="296"/>
                    </a:lnTo>
                    <a:lnTo>
                      <a:pt x="88" y="300"/>
                    </a:lnTo>
                    <a:lnTo>
                      <a:pt x="76" y="300"/>
                    </a:lnTo>
                    <a:lnTo>
                      <a:pt x="64" y="300"/>
                    </a:lnTo>
                    <a:lnTo>
                      <a:pt x="56" y="296"/>
                    </a:lnTo>
                    <a:lnTo>
                      <a:pt x="44" y="296"/>
                    </a:lnTo>
                    <a:lnTo>
                      <a:pt x="36" y="288"/>
                    </a:lnTo>
                    <a:lnTo>
                      <a:pt x="28" y="28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9" name="Freeform 48"/>
              <p:cNvSpPr>
                <a:spLocks noEditPoints="1" noChangeArrowheads="1"/>
              </p:cNvSpPr>
              <p:nvPr/>
            </p:nvSpPr>
            <p:spPr bwMode="auto">
              <a:xfrm>
                <a:off x="3644" y="1629"/>
                <a:ext cx="68" cy="80"/>
              </a:xfrm>
              <a:custGeom>
                <a:avLst/>
                <a:gdLst>
                  <a:gd name="T0" fmla="*/ 39 w 272"/>
                  <a:gd name="T1" fmla="*/ 188 h 320"/>
                  <a:gd name="T2" fmla="*/ 27 w 272"/>
                  <a:gd name="T3" fmla="*/ 233 h 320"/>
                  <a:gd name="T4" fmla="*/ 36 w 272"/>
                  <a:gd name="T5" fmla="*/ 268 h 320"/>
                  <a:gd name="T6" fmla="*/ 52 w 272"/>
                  <a:gd name="T7" fmla="*/ 292 h 320"/>
                  <a:gd name="T8" fmla="*/ 76 w 272"/>
                  <a:gd name="T9" fmla="*/ 304 h 320"/>
                  <a:gd name="T10" fmla="*/ 100 w 272"/>
                  <a:gd name="T11" fmla="*/ 304 h 320"/>
                  <a:gd name="T12" fmla="*/ 127 w 272"/>
                  <a:gd name="T13" fmla="*/ 289 h 320"/>
                  <a:gd name="T14" fmla="*/ 156 w 272"/>
                  <a:gd name="T15" fmla="*/ 252 h 320"/>
                  <a:gd name="T16" fmla="*/ 172 w 272"/>
                  <a:gd name="T17" fmla="*/ 212 h 320"/>
                  <a:gd name="T18" fmla="*/ 180 w 272"/>
                  <a:gd name="T19" fmla="*/ 184 h 320"/>
                  <a:gd name="T20" fmla="*/ 172 w 272"/>
                  <a:gd name="T21" fmla="*/ 156 h 320"/>
                  <a:gd name="T22" fmla="*/ 160 w 272"/>
                  <a:gd name="T23" fmla="*/ 140 h 320"/>
                  <a:gd name="T24" fmla="*/ 139 w 272"/>
                  <a:gd name="T25" fmla="*/ 133 h 320"/>
                  <a:gd name="T26" fmla="*/ 116 w 272"/>
                  <a:gd name="T27" fmla="*/ 128 h 320"/>
                  <a:gd name="T28" fmla="*/ 92 w 272"/>
                  <a:gd name="T29" fmla="*/ 133 h 320"/>
                  <a:gd name="T30" fmla="*/ 64 w 272"/>
                  <a:gd name="T31" fmla="*/ 148 h 320"/>
                  <a:gd name="T32" fmla="*/ 183 w 272"/>
                  <a:gd name="T33" fmla="*/ 133 h 320"/>
                  <a:gd name="T34" fmla="*/ 204 w 272"/>
                  <a:gd name="T35" fmla="*/ 164 h 320"/>
                  <a:gd name="T36" fmla="*/ 208 w 272"/>
                  <a:gd name="T37" fmla="*/ 200 h 320"/>
                  <a:gd name="T38" fmla="*/ 200 w 272"/>
                  <a:gd name="T39" fmla="*/ 236 h 320"/>
                  <a:gd name="T40" fmla="*/ 176 w 272"/>
                  <a:gd name="T41" fmla="*/ 277 h 320"/>
                  <a:gd name="T42" fmla="*/ 139 w 272"/>
                  <a:gd name="T43" fmla="*/ 308 h 320"/>
                  <a:gd name="T44" fmla="*/ 100 w 272"/>
                  <a:gd name="T45" fmla="*/ 320 h 320"/>
                  <a:gd name="T46" fmla="*/ 68 w 272"/>
                  <a:gd name="T47" fmla="*/ 316 h 320"/>
                  <a:gd name="T48" fmla="*/ 27 w 272"/>
                  <a:gd name="T49" fmla="*/ 296 h 320"/>
                  <a:gd name="T50" fmla="*/ 4 w 272"/>
                  <a:gd name="T51" fmla="*/ 256 h 320"/>
                  <a:gd name="T52" fmla="*/ 0 w 272"/>
                  <a:gd name="T53" fmla="*/ 208 h 320"/>
                  <a:gd name="T54" fmla="*/ 20 w 272"/>
                  <a:gd name="T55" fmla="*/ 148 h 320"/>
                  <a:gd name="T56" fmla="*/ 60 w 272"/>
                  <a:gd name="T57" fmla="*/ 80 h 320"/>
                  <a:gd name="T58" fmla="*/ 108 w 272"/>
                  <a:gd name="T59" fmla="*/ 28 h 320"/>
                  <a:gd name="T60" fmla="*/ 160 w 272"/>
                  <a:gd name="T61" fmla="*/ 4 h 320"/>
                  <a:gd name="T62" fmla="*/ 212 w 272"/>
                  <a:gd name="T63" fmla="*/ 4 h 320"/>
                  <a:gd name="T64" fmla="*/ 248 w 272"/>
                  <a:gd name="T65" fmla="*/ 24 h 320"/>
                  <a:gd name="T66" fmla="*/ 264 w 272"/>
                  <a:gd name="T67" fmla="*/ 40 h 320"/>
                  <a:gd name="T68" fmla="*/ 272 w 272"/>
                  <a:gd name="T69" fmla="*/ 65 h 320"/>
                  <a:gd name="T70" fmla="*/ 272 w 272"/>
                  <a:gd name="T71" fmla="*/ 80 h 320"/>
                  <a:gd name="T72" fmla="*/ 264 w 272"/>
                  <a:gd name="T73" fmla="*/ 92 h 320"/>
                  <a:gd name="T74" fmla="*/ 248 w 272"/>
                  <a:gd name="T75" fmla="*/ 100 h 320"/>
                  <a:gd name="T76" fmla="*/ 232 w 272"/>
                  <a:gd name="T77" fmla="*/ 92 h 320"/>
                  <a:gd name="T78" fmla="*/ 228 w 272"/>
                  <a:gd name="T79" fmla="*/ 80 h 320"/>
                  <a:gd name="T80" fmla="*/ 232 w 272"/>
                  <a:gd name="T81" fmla="*/ 68 h 320"/>
                  <a:gd name="T82" fmla="*/ 239 w 272"/>
                  <a:gd name="T83" fmla="*/ 56 h 320"/>
                  <a:gd name="T84" fmla="*/ 244 w 272"/>
                  <a:gd name="T85" fmla="*/ 40 h 320"/>
                  <a:gd name="T86" fmla="*/ 232 w 272"/>
                  <a:gd name="T87" fmla="*/ 33 h 320"/>
                  <a:gd name="T88" fmla="*/ 216 w 272"/>
                  <a:gd name="T89" fmla="*/ 21 h 320"/>
                  <a:gd name="T90" fmla="*/ 183 w 272"/>
                  <a:gd name="T91" fmla="*/ 16 h 320"/>
                  <a:gd name="T92" fmla="*/ 152 w 272"/>
                  <a:gd name="T93" fmla="*/ 28 h 320"/>
                  <a:gd name="T94" fmla="*/ 108 w 272"/>
                  <a:gd name="T95" fmla="*/ 68 h 320"/>
                  <a:gd name="T96" fmla="*/ 80 w 272"/>
                  <a:gd name="T97" fmla="*/ 124 h 320"/>
                  <a:gd name="T98" fmla="*/ 100 w 272"/>
                  <a:gd name="T99" fmla="*/ 112 h 320"/>
                  <a:gd name="T100" fmla="*/ 127 w 272"/>
                  <a:gd name="T101" fmla="*/ 108 h 320"/>
                  <a:gd name="T102" fmla="*/ 148 w 272"/>
                  <a:gd name="T103" fmla="*/ 11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2" h="320">
                    <a:moveTo>
                      <a:pt x="56" y="152"/>
                    </a:moveTo>
                    <a:lnTo>
                      <a:pt x="52" y="164"/>
                    </a:lnTo>
                    <a:lnTo>
                      <a:pt x="44" y="177"/>
                    </a:lnTo>
                    <a:lnTo>
                      <a:pt x="39" y="188"/>
                    </a:lnTo>
                    <a:lnTo>
                      <a:pt x="36" y="200"/>
                    </a:lnTo>
                    <a:lnTo>
                      <a:pt x="32" y="212"/>
                    </a:lnTo>
                    <a:lnTo>
                      <a:pt x="32" y="220"/>
                    </a:lnTo>
                    <a:lnTo>
                      <a:pt x="27" y="233"/>
                    </a:lnTo>
                    <a:lnTo>
                      <a:pt x="27" y="244"/>
                    </a:lnTo>
                    <a:lnTo>
                      <a:pt x="32" y="252"/>
                    </a:lnTo>
                    <a:lnTo>
                      <a:pt x="32" y="260"/>
                    </a:lnTo>
                    <a:lnTo>
                      <a:pt x="36" y="268"/>
                    </a:lnTo>
                    <a:lnTo>
                      <a:pt x="36" y="277"/>
                    </a:lnTo>
                    <a:lnTo>
                      <a:pt x="39" y="284"/>
                    </a:lnTo>
                    <a:lnTo>
                      <a:pt x="44" y="289"/>
                    </a:lnTo>
                    <a:lnTo>
                      <a:pt x="52" y="292"/>
                    </a:lnTo>
                    <a:lnTo>
                      <a:pt x="56" y="296"/>
                    </a:lnTo>
                    <a:lnTo>
                      <a:pt x="64" y="300"/>
                    </a:lnTo>
                    <a:lnTo>
                      <a:pt x="72" y="300"/>
                    </a:lnTo>
                    <a:lnTo>
                      <a:pt x="76" y="304"/>
                    </a:lnTo>
                    <a:lnTo>
                      <a:pt x="83" y="304"/>
                    </a:lnTo>
                    <a:lnTo>
                      <a:pt x="88" y="304"/>
                    </a:lnTo>
                    <a:lnTo>
                      <a:pt x="96" y="304"/>
                    </a:lnTo>
                    <a:lnTo>
                      <a:pt x="100" y="304"/>
                    </a:lnTo>
                    <a:lnTo>
                      <a:pt x="108" y="300"/>
                    </a:lnTo>
                    <a:lnTo>
                      <a:pt x="112" y="296"/>
                    </a:lnTo>
                    <a:lnTo>
                      <a:pt x="120" y="292"/>
                    </a:lnTo>
                    <a:lnTo>
                      <a:pt x="127" y="289"/>
                    </a:lnTo>
                    <a:lnTo>
                      <a:pt x="132" y="280"/>
                    </a:lnTo>
                    <a:lnTo>
                      <a:pt x="139" y="272"/>
                    </a:lnTo>
                    <a:lnTo>
                      <a:pt x="148" y="260"/>
                    </a:lnTo>
                    <a:lnTo>
                      <a:pt x="156" y="252"/>
                    </a:lnTo>
                    <a:lnTo>
                      <a:pt x="164" y="236"/>
                    </a:lnTo>
                    <a:lnTo>
                      <a:pt x="168" y="228"/>
                    </a:lnTo>
                    <a:lnTo>
                      <a:pt x="172" y="220"/>
                    </a:lnTo>
                    <a:lnTo>
                      <a:pt x="172" y="212"/>
                    </a:lnTo>
                    <a:lnTo>
                      <a:pt x="176" y="204"/>
                    </a:lnTo>
                    <a:lnTo>
                      <a:pt x="176" y="196"/>
                    </a:lnTo>
                    <a:lnTo>
                      <a:pt x="180" y="192"/>
                    </a:lnTo>
                    <a:lnTo>
                      <a:pt x="180" y="184"/>
                    </a:lnTo>
                    <a:lnTo>
                      <a:pt x="180" y="177"/>
                    </a:lnTo>
                    <a:lnTo>
                      <a:pt x="176" y="168"/>
                    </a:lnTo>
                    <a:lnTo>
                      <a:pt x="176" y="164"/>
                    </a:lnTo>
                    <a:lnTo>
                      <a:pt x="172" y="156"/>
                    </a:lnTo>
                    <a:lnTo>
                      <a:pt x="172" y="152"/>
                    </a:lnTo>
                    <a:lnTo>
                      <a:pt x="168" y="148"/>
                    </a:lnTo>
                    <a:lnTo>
                      <a:pt x="164" y="144"/>
                    </a:lnTo>
                    <a:lnTo>
                      <a:pt x="160" y="140"/>
                    </a:lnTo>
                    <a:lnTo>
                      <a:pt x="152" y="136"/>
                    </a:lnTo>
                    <a:lnTo>
                      <a:pt x="148" y="133"/>
                    </a:lnTo>
                    <a:lnTo>
                      <a:pt x="144" y="133"/>
                    </a:lnTo>
                    <a:lnTo>
                      <a:pt x="139" y="133"/>
                    </a:lnTo>
                    <a:lnTo>
                      <a:pt x="132" y="128"/>
                    </a:lnTo>
                    <a:lnTo>
                      <a:pt x="127" y="128"/>
                    </a:lnTo>
                    <a:lnTo>
                      <a:pt x="124" y="128"/>
                    </a:lnTo>
                    <a:lnTo>
                      <a:pt x="116" y="128"/>
                    </a:lnTo>
                    <a:lnTo>
                      <a:pt x="112" y="128"/>
                    </a:lnTo>
                    <a:lnTo>
                      <a:pt x="108" y="128"/>
                    </a:lnTo>
                    <a:lnTo>
                      <a:pt x="100" y="128"/>
                    </a:lnTo>
                    <a:lnTo>
                      <a:pt x="92" y="133"/>
                    </a:lnTo>
                    <a:lnTo>
                      <a:pt x="88" y="136"/>
                    </a:lnTo>
                    <a:lnTo>
                      <a:pt x="80" y="140"/>
                    </a:lnTo>
                    <a:lnTo>
                      <a:pt x="72" y="144"/>
                    </a:lnTo>
                    <a:lnTo>
                      <a:pt x="64" y="148"/>
                    </a:lnTo>
                    <a:lnTo>
                      <a:pt x="56" y="152"/>
                    </a:lnTo>
                    <a:close/>
                    <a:moveTo>
                      <a:pt x="164" y="121"/>
                    </a:moveTo>
                    <a:lnTo>
                      <a:pt x="176" y="124"/>
                    </a:lnTo>
                    <a:lnTo>
                      <a:pt x="183" y="133"/>
                    </a:lnTo>
                    <a:lnTo>
                      <a:pt x="188" y="140"/>
                    </a:lnTo>
                    <a:lnTo>
                      <a:pt x="195" y="148"/>
                    </a:lnTo>
                    <a:lnTo>
                      <a:pt x="200" y="156"/>
                    </a:lnTo>
                    <a:lnTo>
                      <a:pt x="204" y="164"/>
                    </a:lnTo>
                    <a:lnTo>
                      <a:pt x="208" y="172"/>
                    </a:lnTo>
                    <a:lnTo>
                      <a:pt x="208" y="180"/>
                    </a:lnTo>
                    <a:lnTo>
                      <a:pt x="208" y="192"/>
                    </a:lnTo>
                    <a:lnTo>
                      <a:pt x="208" y="200"/>
                    </a:lnTo>
                    <a:lnTo>
                      <a:pt x="208" y="212"/>
                    </a:lnTo>
                    <a:lnTo>
                      <a:pt x="204" y="220"/>
                    </a:lnTo>
                    <a:lnTo>
                      <a:pt x="200" y="228"/>
                    </a:lnTo>
                    <a:lnTo>
                      <a:pt x="200" y="236"/>
                    </a:lnTo>
                    <a:lnTo>
                      <a:pt x="195" y="244"/>
                    </a:lnTo>
                    <a:lnTo>
                      <a:pt x="192" y="256"/>
                    </a:lnTo>
                    <a:lnTo>
                      <a:pt x="183" y="268"/>
                    </a:lnTo>
                    <a:lnTo>
                      <a:pt x="176" y="277"/>
                    </a:lnTo>
                    <a:lnTo>
                      <a:pt x="168" y="289"/>
                    </a:lnTo>
                    <a:lnTo>
                      <a:pt x="160" y="296"/>
                    </a:lnTo>
                    <a:lnTo>
                      <a:pt x="152" y="304"/>
                    </a:lnTo>
                    <a:lnTo>
                      <a:pt x="139" y="308"/>
                    </a:lnTo>
                    <a:lnTo>
                      <a:pt x="132" y="312"/>
                    </a:lnTo>
                    <a:lnTo>
                      <a:pt x="120" y="316"/>
                    </a:lnTo>
                    <a:lnTo>
                      <a:pt x="112" y="320"/>
                    </a:lnTo>
                    <a:lnTo>
                      <a:pt x="100" y="320"/>
                    </a:lnTo>
                    <a:lnTo>
                      <a:pt x="92" y="320"/>
                    </a:lnTo>
                    <a:lnTo>
                      <a:pt x="83" y="320"/>
                    </a:lnTo>
                    <a:lnTo>
                      <a:pt x="76" y="320"/>
                    </a:lnTo>
                    <a:lnTo>
                      <a:pt x="68" y="316"/>
                    </a:lnTo>
                    <a:lnTo>
                      <a:pt x="60" y="312"/>
                    </a:lnTo>
                    <a:lnTo>
                      <a:pt x="52" y="308"/>
                    </a:lnTo>
                    <a:lnTo>
                      <a:pt x="39" y="300"/>
                    </a:lnTo>
                    <a:lnTo>
                      <a:pt x="27" y="296"/>
                    </a:lnTo>
                    <a:lnTo>
                      <a:pt x="20" y="284"/>
                    </a:lnTo>
                    <a:lnTo>
                      <a:pt x="12" y="277"/>
                    </a:lnTo>
                    <a:lnTo>
                      <a:pt x="8" y="264"/>
                    </a:lnTo>
                    <a:lnTo>
                      <a:pt x="4" y="256"/>
                    </a:lnTo>
                    <a:lnTo>
                      <a:pt x="0" y="244"/>
                    </a:lnTo>
                    <a:lnTo>
                      <a:pt x="0" y="233"/>
                    </a:lnTo>
                    <a:lnTo>
                      <a:pt x="0" y="220"/>
                    </a:lnTo>
                    <a:lnTo>
                      <a:pt x="0" y="208"/>
                    </a:lnTo>
                    <a:lnTo>
                      <a:pt x="4" y="192"/>
                    </a:lnTo>
                    <a:lnTo>
                      <a:pt x="8" y="180"/>
                    </a:lnTo>
                    <a:lnTo>
                      <a:pt x="12" y="164"/>
                    </a:lnTo>
                    <a:lnTo>
                      <a:pt x="20" y="148"/>
                    </a:lnTo>
                    <a:lnTo>
                      <a:pt x="27" y="133"/>
                    </a:lnTo>
                    <a:lnTo>
                      <a:pt x="36" y="116"/>
                    </a:lnTo>
                    <a:lnTo>
                      <a:pt x="48" y="96"/>
                    </a:lnTo>
                    <a:lnTo>
                      <a:pt x="60" y="80"/>
                    </a:lnTo>
                    <a:lnTo>
                      <a:pt x="72" y="65"/>
                    </a:lnTo>
                    <a:lnTo>
                      <a:pt x="83" y="52"/>
                    </a:lnTo>
                    <a:lnTo>
                      <a:pt x="96" y="40"/>
                    </a:lnTo>
                    <a:lnTo>
                      <a:pt x="108" y="28"/>
                    </a:lnTo>
                    <a:lnTo>
                      <a:pt x="120" y="21"/>
                    </a:lnTo>
                    <a:lnTo>
                      <a:pt x="132" y="12"/>
                    </a:lnTo>
                    <a:lnTo>
                      <a:pt x="148" y="9"/>
                    </a:lnTo>
                    <a:lnTo>
                      <a:pt x="160" y="4"/>
                    </a:lnTo>
                    <a:lnTo>
                      <a:pt x="176" y="0"/>
                    </a:lnTo>
                    <a:lnTo>
                      <a:pt x="183" y="0"/>
                    </a:lnTo>
                    <a:lnTo>
                      <a:pt x="200" y="0"/>
                    </a:lnTo>
                    <a:lnTo>
                      <a:pt x="212" y="4"/>
                    </a:lnTo>
                    <a:lnTo>
                      <a:pt x="224" y="9"/>
                    </a:lnTo>
                    <a:lnTo>
                      <a:pt x="236" y="16"/>
                    </a:lnTo>
                    <a:lnTo>
                      <a:pt x="244" y="21"/>
                    </a:lnTo>
                    <a:lnTo>
                      <a:pt x="248" y="24"/>
                    </a:lnTo>
                    <a:lnTo>
                      <a:pt x="252" y="28"/>
                    </a:lnTo>
                    <a:lnTo>
                      <a:pt x="256" y="33"/>
                    </a:lnTo>
                    <a:lnTo>
                      <a:pt x="260" y="36"/>
                    </a:lnTo>
                    <a:lnTo>
                      <a:pt x="264" y="40"/>
                    </a:lnTo>
                    <a:lnTo>
                      <a:pt x="264" y="44"/>
                    </a:lnTo>
                    <a:lnTo>
                      <a:pt x="268" y="52"/>
                    </a:lnTo>
                    <a:lnTo>
                      <a:pt x="272" y="56"/>
                    </a:lnTo>
                    <a:lnTo>
                      <a:pt x="272" y="65"/>
                    </a:lnTo>
                    <a:lnTo>
                      <a:pt x="272" y="68"/>
                    </a:lnTo>
                    <a:lnTo>
                      <a:pt x="272" y="72"/>
                    </a:lnTo>
                    <a:lnTo>
                      <a:pt x="272" y="77"/>
                    </a:lnTo>
                    <a:lnTo>
                      <a:pt x="272" y="80"/>
                    </a:lnTo>
                    <a:lnTo>
                      <a:pt x="268" y="84"/>
                    </a:lnTo>
                    <a:lnTo>
                      <a:pt x="268" y="88"/>
                    </a:lnTo>
                    <a:lnTo>
                      <a:pt x="264" y="88"/>
                    </a:lnTo>
                    <a:lnTo>
                      <a:pt x="264" y="92"/>
                    </a:lnTo>
                    <a:lnTo>
                      <a:pt x="260" y="96"/>
                    </a:lnTo>
                    <a:lnTo>
                      <a:pt x="256" y="96"/>
                    </a:lnTo>
                    <a:lnTo>
                      <a:pt x="252" y="100"/>
                    </a:lnTo>
                    <a:lnTo>
                      <a:pt x="248" y="100"/>
                    </a:lnTo>
                    <a:lnTo>
                      <a:pt x="244" y="96"/>
                    </a:lnTo>
                    <a:lnTo>
                      <a:pt x="239" y="96"/>
                    </a:lnTo>
                    <a:lnTo>
                      <a:pt x="236" y="92"/>
                    </a:lnTo>
                    <a:lnTo>
                      <a:pt x="232" y="92"/>
                    </a:lnTo>
                    <a:lnTo>
                      <a:pt x="232" y="88"/>
                    </a:lnTo>
                    <a:lnTo>
                      <a:pt x="228" y="88"/>
                    </a:lnTo>
                    <a:lnTo>
                      <a:pt x="228" y="84"/>
                    </a:lnTo>
                    <a:lnTo>
                      <a:pt x="228" y="80"/>
                    </a:lnTo>
                    <a:lnTo>
                      <a:pt x="228" y="77"/>
                    </a:lnTo>
                    <a:lnTo>
                      <a:pt x="228" y="72"/>
                    </a:lnTo>
                    <a:lnTo>
                      <a:pt x="228" y="68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6" y="60"/>
                    </a:lnTo>
                    <a:lnTo>
                      <a:pt x="236" y="56"/>
                    </a:lnTo>
                    <a:lnTo>
                      <a:pt x="239" y="56"/>
                    </a:lnTo>
                    <a:lnTo>
                      <a:pt x="239" y="52"/>
                    </a:lnTo>
                    <a:lnTo>
                      <a:pt x="244" y="48"/>
                    </a:lnTo>
                    <a:lnTo>
                      <a:pt x="244" y="44"/>
                    </a:lnTo>
                    <a:lnTo>
                      <a:pt x="244" y="40"/>
                    </a:lnTo>
                    <a:lnTo>
                      <a:pt x="239" y="40"/>
                    </a:lnTo>
                    <a:lnTo>
                      <a:pt x="239" y="36"/>
                    </a:lnTo>
                    <a:lnTo>
                      <a:pt x="236" y="33"/>
                    </a:lnTo>
                    <a:lnTo>
                      <a:pt x="232" y="33"/>
                    </a:lnTo>
                    <a:lnTo>
                      <a:pt x="232" y="28"/>
                    </a:lnTo>
                    <a:lnTo>
                      <a:pt x="228" y="24"/>
                    </a:lnTo>
                    <a:lnTo>
                      <a:pt x="224" y="24"/>
                    </a:lnTo>
                    <a:lnTo>
                      <a:pt x="216" y="21"/>
                    </a:lnTo>
                    <a:lnTo>
                      <a:pt x="208" y="21"/>
                    </a:lnTo>
                    <a:lnTo>
                      <a:pt x="200" y="16"/>
                    </a:lnTo>
                    <a:lnTo>
                      <a:pt x="195" y="16"/>
                    </a:lnTo>
                    <a:lnTo>
                      <a:pt x="183" y="16"/>
                    </a:lnTo>
                    <a:lnTo>
                      <a:pt x="176" y="16"/>
                    </a:lnTo>
                    <a:lnTo>
                      <a:pt x="168" y="21"/>
                    </a:lnTo>
                    <a:lnTo>
                      <a:pt x="160" y="24"/>
                    </a:lnTo>
                    <a:lnTo>
                      <a:pt x="152" y="28"/>
                    </a:lnTo>
                    <a:lnTo>
                      <a:pt x="139" y="36"/>
                    </a:lnTo>
                    <a:lnTo>
                      <a:pt x="132" y="44"/>
                    </a:lnTo>
                    <a:lnTo>
                      <a:pt x="120" y="56"/>
                    </a:lnTo>
                    <a:lnTo>
                      <a:pt x="108" y="68"/>
                    </a:lnTo>
                    <a:lnTo>
                      <a:pt x="96" y="88"/>
                    </a:lnTo>
                    <a:lnTo>
                      <a:pt x="83" y="108"/>
                    </a:lnTo>
                    <a:lnTo>
                      <a:pt x="72" y="124"/>
                    </a:lnTo>
                    <a:lnTo>
                      <a:pt x="80" y="124"/>
                    </a:lnTo>
                    <a:lnTo>
                      <a:pt x="83" y="121"/>
                    </a:lnTo>
                    <a:lnTo>
                      <a:pt x="92" y="116"/>
                    </a:lnTo>
                    <a:lnTo>
                      <a:pt x="96" y="112"/>
                    </a:lnTo>
                    <a:lnTo>
                      <a:pt x="100" y="112"/>
                    </a:lnTo>
                    <a:lnTo>
                      <a:pt x="108" y="112"/>
                    </a:lnTo>
                    <a:lnTo>
                      <a:pt x="116" y="108"/>
                    </a:lnTo>
                    <a:lnTo>
                      <a:pt x="120" y="108"/>
                    </a:lnTo>
                    <a:lnTo>
                      <a:pt x="127" y="108"/>
                    </a:lnTo>
                    <a:lnTo>
                      <a:pt x="132" y="108"/>
                    </a:lnTo>
                    <a:lnTo>
                      <a:pt x="139" y="112"/>
                    </a:lnTo>
                    <a:lnTo>
                      <a:pt x="144" y="112"/>
                    </a:lnTo>
                    <a:lnTo>
                      <a:pt x="148" y="112"/>
                    </a:lnTo>
                    <a:lnTo>
                      <a:pt x="156" y="116"/>
                    </a:lnTo>
                    <a:lnTo>
                      <a:pt x="160" y="116"/>
                    </a:lnTo>
                    <a:lnTo>
                      <a:pt x="164" y="12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0" name="Freeform 49"/>
              <p:cNvSpPr>
                <a:spLocks noEditPoints="1" noChangeArrowheads="1"/>
              </p:cNvSpPr>
              <p:nvPr/>
            </p:nvSpPr>
            <p:spPr bwMode="auto">
              <a:xfrm>
                <a:off x="3700" y="1659"/>
                <a:ext cx="64" cy="81"/>
              </a:xfrm>
              <a:custGeom>
                <a:avLst/>
                <a:gdLst>
                  <a:gd name="T0" fmla="*/ 196 w 256"/>
                  <a:gd name="T1" fmla="*/ 19 h 322"/>
                  <a:gd name="T2" fmla="*/ 171 w 256"/>
                  <a:gd name="T3" fmla="*/ 23 h 322"/>
                  <a:gd name="T4" fmla="*/ 148 w 256"/>
                  <a:gd name="T5" fmla="*/ 35 h 322"/>
                  <a:gd name="T6" fmla="*/ 115 w 256"/>
                  <a:gd name="T7" fmla="*/ 63 h 322"/>
                  <a:gd name="T8" fmla="*/ 92 w 256"/>
                  <a:gd name="T9" fmla="*/ 99 h 322"/>
                  <a:gd name="T10" fmla="*/ 64 w 256"/>
                  <a:gd name="T11" fmla="*/ 143 h 322"/>
                  <a:gd name="T12" fmla="*/ 40 w 256"/>
                  <a:gd name="T13" fmla="*/ 187 h 322"/>
                  <a:gd name="T14" fmla="*/ 32 w 256"/>
                  <a:gd name="T15" fmla="*/ 227 h 322"/>
                  <a:gd name="T16" fmla="*/ 28 w 256"/>
                  <a:gd name="T17" fmla="*/ 259 h 322"/>
                  <a:gd name="T18" fmla="*/ 36 w 256"/>
                  <a:gd name="T19" fmla="*/ 283 h 322"/>
                  <a:gd name="T20" fmla="*/ 48 w 256"/>
                  <a:gd name="T21" fmla="*/ 299 h 322"/>
                  <a:gd name="T22" fmla="*/ 68 w 256"/>
                  <a:gd name="T23" fmla="*/ 303 h 322"/>
                  <a:gd name="T24" fmla="*/ 92 w 256"/>
                  <a:gd name="T25" fmla="*/ 299 h 322"/>
                  <a:gd name="T26" fmla="*/ 120 w 256"/>
                  <a:gd name="T27" fmla="*/ 279 h 322"/>
                  <a:gd name="T28" fmla="*/ 148 w 256"/>
                  <a:gd name="T29" fmla="*/ 247 h 322"/>
                  <a:gd name="T30" fmla="*/ 176 w 256"/>
                  <a:gd name="T31" fmla="*/ 207 h 322"/>
                  <a:gd name="T32" fmla="*/ 200 w 256"/>
                  <a:gd name="T33" fmla="*/ 163 h 322"/>
                  <a:gd name="T34" fmla="*/ 220 w 256"/>
                  <a:gd name="T35" fmla="*/ 119 h 322"/>
                  <a:gd name="T36" fmla="*/ 228 w 256"/>
                  <a:gd name="T37" fmla="*/ 83 h 322"/>
                  <a:gd name="T38" fmla="*/ 228 w 256"/>
                  <a:gd name="T39" fmla="*/ 56 h 322"/>
                  <a:gd name="T40" fmla="*/ 220 w 256"/>
                  <a:gd name="T41" fmla="*/ 31 h 322"/>
                  <a:gd name="T42" fmla="*/ 40 w 256"/>
                  <a:gd name="T43" fmla="*/ 311 h 322"/>
                  <a:gd name="T44" fmla="*/ 15 w 256"/>
                  <a:gd name="T45" fmla="*/ 291 h 322"/>
                  <a:gd name="T46" fmla="*/ 4 w 256"/>
                  <a:gd name="T47" fmla="*/ 259 h 322"/>
                  <a:gd name="T48" fmla="*/ 0 w 256"/>
                  <a:gd name="T49" fmla="*/ 223 h 322"/>
                  <a:gd name="T50" fmla="*/ 8 w 256"/>
                  <a:gd name="T51" fmla="*/ 175 h 322"/>
                  <a:gd name="T52" fmla="*/ 28 w 256"/>
                  <a:gd name="T53" fmla="*/ 127 h 322"/>
                  <a:gd name="T54" fmla="*/ 59 w 256"/>
                  <a:gd name="T55" fmla="*/ 75 h 322"/>
                  <a:gd name="T56" fmla="*/ 92 w 256"/>
                  <a:gd name="T57" fmla="*/ 39 h 322"/>
                  <a:gd name="T58" fmla="*/ 128 w 256"/>
                  <a:gd name="T59" fmla="*/ 15 h 322"/>
                  <a:gd name="T60" fmla="*/ 164 w 256"/>
                  <a:gd name="T61" fmla="*/ 0 h 322"/>
                  <a:gd name="T62" fmla="*/ 196 w 256"/>
                  <a:gd name="T63" fmla="*/ 0 h 322"/>
                  <a:gd name="T64" fmla="*/ 224 w 256"/>
                  <a:gd name="T65" fmla="*/ 15 h 322"/>
                  <a:gd name="T66" fmla="*/ 244 w 256"/>
                  <a:gd name="T67" fmla="*/ 39 h 322"/>
                  <a:gd name="T68" fmla="*/ 256 w 256"/>
                  <a:gd name="T69" fmla="*/ 71 h 322"/>
                  <a:gd name="T70" fmla="*/ 256 w 256"/>
                  <a:gd name="T71" fmla="*/ 115 h 322"/>
                  <a:gd name="T72" fmla="*/ 240 w 256"/>
                  <a:gd name="T73" fmla="*/ 159 h 322"/>
                  <a:gd name="T74" fmla="*/ 215 w 256"/>
                  <a:gd name="T75" fmla="*/ 212 h 322"/>
                  <a:gd name="T76" fmla="*/ 184 w 256"/>
                  <a:gd name="T77" fmla="*/ 259 h 322"/>
                  <a:gd name="T78" fmla="*/ 152 w 256"/>
                  <a:gd name="T79" fmla="*/ 291 h 322"/>
                  <a:gd name="T80" fmla="*/ 115 w 256"/>
                  <a:gd name="T81" fmla="*/ 315 h 322"/>
                  <a:gd name="T82" fmla="*/ 80 w 256"/>
                  <a:gd name="T83" fmla="*/ 322 h 322"/>
                  <a:gd name="T84" fmla="*/ 52 w 256"/>
                  <a:gd name="T85" fmla="*/ 315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322">
                    <a:moveTo>
                      <a:pt x="208" y="23"/>
                    </a:moveTo>
                    <a:lnTo>
                      <a:pt x="204" y="19"/>
                    </a:lnTo>
                    <a:lnTo>
                      <a:pt x="196" y="19"/>
                    </a:lnTo>
                    <a:lnTo>
                      <a:pt x="188" y="19"/>
                    </a:lnTo>
                    <a:lnTo>
                      <a:pt x="180" y="19"/>
                    </a:lnTo>
                    <a:lnTo>
                      <a:pt x="171" y="23"/>
                    </a:lnTo>
                    <a:lnTo>
                      <a:pt x="164" y="27"/>
                    </a:lnTo>
                    <a:lnTo>
                      <a:pt x="156" y="31"/>
                    </a:lnTo>
                    <a:lnTo>
                      <a:pt x="148" y="35"/>
                    </a:lnTo>
                    <a:lnTo>
                      <a:pt x="136" y="43"/>
                    </a:lnTo>
                    <a:lnTo>
                      <a:pt x="128" y="56"/>
                    </a:lnTo>
                    <a:lnTo>
                      <a:pt x="115" y="63"/>
                    </a:lnTo>
                    <a:lnTo>
                      <a:pt x="108" y="75"/>
                    </a:lnTo>
                    <a:lnTo>
                      <a:pt x="100" y="87"/>
                    </a:lnTo>
                    <a:lnTo>
                      <a:pt x="92" y="99"/>
                    </a:lnTo>
                    <a:lnTo>
                      <a:pt x="80" y="112"/>
                    </a:lnTo>
                    <a:lnTo>
                      <a:pt x="71" y="127"/>
                    </a:lnTo>
                    <a:lnTo>
                      <a:pt x="64" y="143"/>
                    </a:lnTo>
                    <a:lnTo>
                      <a:pt x="56" y="159"/>
                    </a:lnTo>
                    <a:lnTo>
                      <a:pt x="48" y="175"/>
                    </a:lnTo>
                    <a:lnTo>
                      <a:pt x="40" y="187"/>
                    </a:lnTo>
                    <a:lnTo>
                      <a:pt x="36" y="203"/>
                    </a:lnTo>
                    <a:lnTo>
                      <a:pt x="36" y="215"/>
                    </a:lnTo>
                    <a:lnTo>
                      <a:pt x="32" y="227"/>
                    </a:lnTo>
                    <a:lnTo>
                      <a:pt x="28" y="239"/>
                    </a:lnTo>
                    <a:lnTo>
                      <a:pt x="28" y="251"/>
                    </a:lnTo>
                    <a:lnTo>
                      <a:pt x="28" y="259"/>
                    </a:lnTo>
                    <a:lnTo>
                      <a:pt x="28" y="268"/>
                    </a:lnTo>
                    <a:lnTo>
                      <a:pt x="32" y="275"/>
                    </a:lnTo>
                    <a:lnTo>
                      <a:pt x="36" y="283"/>
                    </a:lnTo>
                    <a:lnTo>
                      <a:pt x="40" y="291"/>
                    </a:lnTo>
                    <a:lnTo>
                      <a:pt x="44" y="295"/>
                    </a:lnTo>
                    <a:lnTo>
                      <a:pt x="48" y="299"/>
                    </a:lnTo>
                    <a:lnTo>
                      <a:pt x="56" y="303"/>
                    </a:lnTo>
                    <a:lnTo>
                      <a:pt x="64" y="303"/>
                    </a:lnTo>
                    <a:lnTo>
                      <a:pt x="68" y="303"/>
                    </a:lnTo>
                    <a:lnTo>
                      <a:pt x="76" y="303"/>
                    </a:lnTo>
                    <a:lnTo>
                      <a:pt x="84" y="299"/>
                    </a:lnTo>
                    <a:lnTo>
                      <a:pt x="92" y="299"/>
                    </a:lnTo>
                    <a:lnTo>
                      <a:pt x="104" y="291"/>
                    </a:lnTo>
                    <a:lnTo>
                      <a:pt x="112" y="287"/>
                    </a:lnTo>
                    <a:lnTo>
                      <a:pt x="120" y="279"/>
                    </a:lnTo>
                    <a:lnTo>
                      <a:pt x="128" y="271"/>
                    </a:lnTo>
                    <a:lnTo>
                      <a:pt x="136" y="259"/>
                    </a:lnTo>
                    <a:lnTo>
                      <a:pt x="148" y="247"/>
                    </a:lnTo>
                    <a:lnTo>
                      <a:pt x="156" y="235"/>
                    </a:lnTo>
                    <a:lnTo>
                      <a:pt x="164" y="223"/>
                    </a:lnTo>
                    <a:lnTo>
                      <a:pt x="176" y="207"/>
                    </a:lnTo>
                    <a:lnTo>
                      <a:pt x="184" y="191"/>
                    </a:lnTo>
                    <a:lnTo>
                      <a:pt x="192" y="175"/>
                    </a:lnTo>
                    <a:lnTo>
                      <a:pt x="200" y="163"/>
                    </a:lnTo>
                    <a:lnTo>
                      <a:pt x="208" y="147"/>
                    </a:lnTo>
                    <a:lnTo>
                      <a:pt x="212" y="135"/>
                    </a:lnTo>
                    <a:lnTo>
                      <a:pt x="220" y="119"/>
                    </a:lnTo>
                    <a:lnTo>
                      <a:pt x="220" y="107"/>
                    </a:lnTo>
                    <a:lnTo>
                      <a:pt x="224" y="95"/>
                    </a:lnTo>
                    <a:lnTo>
                      <a:pt x="228" y="83"/>
                    </a:lnTo>
                    <a:lnTo>
                      <a:pt x="228" y="75"/>
                    </a:lnTo>
                    <a:lnTo>
                      <a:pt x="228" y="63"/>
                    </a:lnTo>
                    <a:lnTo>
                      <a:pt x="228" y="56"/>
                    </a:lnTo>
                    <a:lnTo>
                      <a:pt x="228" y="47"/>
                    </a:lnTo>
                    <a:lnTo>
                      <a:pt x="224" y="39"/>
                    </a:lnTo>
                    <a:lnTo>
                      <a:pt x="220" y="31"/>
                    </a:lnTo>
                    <a:lnTo>
                      <a:pt x="215" y="27"/>
                    </a:lnTo>
                    <a:lnTo>
                      <a:pt x="208" y="23"/>
                    </a:lnTo>
                    <a:close/>
                    <a:moveTo>
                      <a:pt x="40" y="311"/>
                    </a:moveTo>
                    <a:lnTo>
                      <a:pt x="32" y="307"/>
                    </a:lnTo>
                    <a:lnTo>
                      <a:pt x="24" y="299"/>
                    </a:lnTo>
                    <a:lnTo>
                      <a:pt x="15" y="291"/>
                    </a:lnTo>
                    <a:lnTo>
                      <a:pt x="12" y="283"/>
                    </a:lnTo>
                    <a:lnTo>
                      <a:pt x="8" y="271"/>
                    </a:lnTo>
                    <a:lnTo>
                      <a:pt x="4" y="259"/>
                    </a:lnTo>
                    <a:lnTo>
                      <a:pt x="0" y="247"/>
                    </a:lnTo>
                    <a:lnTo>
                      <a:pt x="0" y="235"/>
                    </a:lnTo>
                    <a:lnTo>
                      <a:pt x="0" y="223"/>
                    </a:lnTo>
                    <a:lnTo>
                      <a:pt x="0" y="207"/>
                    </a:lnTo>
                    <a:lnTo>
                      <a:pt x="4" y="191"/>
                    </a:lnTo>
                    <a:lnTo>
                      <a:pt x="8" y="175"/>
                    </a:lnTo>
                    <a:lnTo>
                      <a:pt x="12" y="159"/>
                    </a:lnTo>
                    <a:lnTo>
                      <a:pt x="20" y="143"/>
                    </a:lnTo>
                    <a:lnTo>
                      <a:pt x="28" y="127"/>
                    </a:lnTo>
                    <a:lnTo>
                      <a:pt x="40" y="107"/>
                    </a:lnTo>
                    <a:lnTo>
                      <a:pt x="48" y="91"/>
                    </a:lnTo>
                    <a:lnTo>
                      <a:pt x="59" y="75"/>
                    </a:lnTo>
                    <a:lnTo>
                      <a:pt x="68" y="63"/>
                    </a:lnTo>
                    <a:lnTo>
                      <a:pt x="80" y="51"/>
                    </a:lnTo>
                    <a:lnTo>
                      <a:pt x="92" y="39"/>
                    </a:lnTo>
                    <a:lnTo>
                      <a:pt x="104" y="31"/>
                    </a:lnTo>
                    <a:lnTo>
                      <a:pt x="115" y="19"/>
                    </a:lnTo>
                    <a:lnTo>
                      <a:pt x="128" y="15"/>
                    </a:lnTo>
                    <a:lnTo>
                      <a:pt x="140" y="7"/>
                    </a:lnTo>
                    <a:lnTo>
                      <a:pt x="152" y="3"/>
                    </a:lnTo>
                    <a:lnTo>
                      <a:pt x="164" y="0"/>
                    </a:lnTo>
                    <a:lnTo>
                      <a:pt x="171" y="0"/>
                    </a:lnTo>
                    <a:lnTo>
                      <a:pt x="184" y="0"/>
                    </a:lnTo>
                    <a:lnTo>
                      <a:pt x="196" y="0"/>
                    </a:lnTo>
                    <a:lnTo>
                      <a:pt x="204" y="3"/>
                    </a:lnTo>
                    <a:lnTo>
                      <a:pt x="215" y="12"/>
                    </a:lnTo>
                    <a:lnTo>
                      <a:pt x="224" y="15"/>
                    </a:lnTo>
                    <a:lnTo>
                      <a:pt x="232" y="23"/>
                    </a:lnTo>
                    <a:lnTo>
                      <a:pt x="240" y="31"/>
                    </a:lnTo>
                    <a:lnTo>
                      <a:pt x="244" y="39"/>
                    </a:lnTo>
                    <a:lnTo>
                      <a:pt x="248" y="51"/>
                    </a:lnTo>
                    <a:lnTo>
                      <a:pt x="252" y="59"/>
                    </a:lnTo>
                    <a:lnTo>
                      <a:pt x="256" y="71"/>
                    </a:lnTo>
                    <a:lnTo>
                      <a:pt x="256" y="87"/>
                    </a:lnTo>
                    <a:lnTo>
                      <a:pt x="256" y="99"/>
                    </a:lnTo>
                    <a:lnTo>
                      <a:pt x="256" y="115"/>
                    </a:lnTo>
                    <a:lnTo>
                      <a:pt x="252" y="131"/>
                    </a:lnTo>
                    <a:lnTo>
                      <a:pt x="248" y="143"/>
                    </a:lnTo>
                    <a:lnTo>
                      <a:pt x="240" y="159"/>
                    </a:lnTo>
                    <a:lnTo>
                      <a:pt x="236" y="175"/>
                    </a:lnTo>
                    <a:lnTo>
                      <a:pt x="228" y="195"/>
                    </a:lnTo>
                    <a:lnTo>
                      <a:pt x="215" y="212"/>
                    </a:lnTo>
                    <a:lnTo>
                      <a:pt x="208" y="227"/>
                    </a:lnTo>
                    <a:lnTo>
                      <a:pt x="196" y="243"/>
                    </a:lnTo>
                    <a:lnTo>
                      <a:pt x="184" y="259"/>
                    </a:lnTo>
                    <a:lnTo>
                      <a:pt x="176" y="271"/>
                    </a:lnTo>
                    <a:lnTo>
                      <a:pt x="164" y="283"/>
                    </a:lnTo>
                    <a:lnTo>
                      <a:pt x="152" y="291"/>
                    </a:lnTo>
                    <a:lnTo>
                      <a:pt x="140" y="299"/>
                    </a:lnTo>
                    <a:lnTo>
                      <a:pt x="128" y="307"/>
                    </a:lnTo>
                    <a:lnTo>
                      <a:pt x="115" y="315"/>
                    </a:lnTo>
                    <a:lnTo>
                      <a:pt x="104" y="319"/>
                    </a:lnTo>
                    <a:lnTo>
                      <a:pt x="92" y="322"/>
                    </a:lnTo>
                    <a:lnTo>
                      <a:pt x="80" y="322"/>
                    </a:lnTo>
                    <a:lnTo>
                      <a:pt x="71" y="322"/>
                    </a:lnTo>
                    <a:lnTo>
                      <a:pt x="59" y="319"/>
                    </a:lnTo>
                    <a:lnTo>
                      <a:pt x="52" y="315"/>
                    </a:lnTo>
                    <a:lnTo>
                      <a:pt x="40" y="31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" name="Freeform 50"/>
              <p:cNvSpPr>
                <a:spLocks noChangeArrowheads="1"/>
              </p:cNvSpPr>
              <p:nvPr/>
            </p:nvSpPr>
            <p:spPr bwMode="auto">
              <a:xfrm>
                <a:off x="3391" y="1497"/>
                <a:ext cx="60" cy="88"/>
              </a:xfrm>
              <a:custGeom>
                <a:avLst/>
                <a:gdLst>
                  <a:gd name="T0" fmla="*/ 220 w 239"/>
                  <a:gd name="T1" fmla="*/ 87 h 351"/>
                  <a:gd name="T2" fmla="*/ 192 w 239"/>
                  <a:gd name="T3" fmla="*/ 112 h 351"/>
                  <a:gd name="T4" fmla="*/ 164 w 239"/>
                  <a:gd name="T5" fmla="*/ 136 h 351"/>
                  <a:gd name="T6" fmla="*/ 140 w 239"/>
                  <a:gd name="T7" fmla="*/ 163 h 351"/>
                  <a:gd name="T8" fmla="*/ 115 w 239"/>
                  <a:gd name="T9" fmla="*/ 192 h 351"/>
                  <a:gd name="T10" fmla="*/ 96 w 239"/>
                  <a:gd name="T11" fmla="*/ 215 h 351"/>
                  <a:gd name="T12" fmla="*/ 80 w 239"/>
                  <a:gd name="T13" fmla="*/ 239 h 351"/>
                  <a:gd name="T14" fmla="*/ 68 w 239"/>
                  <a:gd name="T15" fmla="*/ 263 h 351"/>
                  <a:gd name="T16" fmla="*/ 59 w 239"/>
                  <a:gd name="T17" fmla="*/ 280 h 351"/>
                  <a:gd name="T18" fmla="*/ 59 w 239"/>
                  <a:gd name="T19" fmla="*/ 287 h 351"/>
                  <a:gd name="T20" fmla="*/ 56 w 239"/>
                  <a:gd name="T21" fmla="*/ 292 h 351"/>
                  <a:gd name="T22" fmla="*/ 56 w 239"/>
                  <a:gd name="T23" fmla="*/ 299 h 351"/>
                  <a:gd name="T24" fmla="*/ 52 w 239"/>
                  <a:gd name="T25" fmla="*/ 307 h 351"/>
                  <a:gd name="T26" fmla="*/ 52 w 239"/>
                  <a:gd name="T27" fmla="*/ 315 h 351"/>
                  <a:gd name="T28" fmla="*/ 48 w 239"/>
                  <a:gd name="T29" fmla="*/ 327 h 351"/>
                  <a:gd name="T30" fmla="*/ 44 w 239"/>
                  <a:gd name="T31" fmla="*/ 336 h 351"/>
                  <a:gd name="T32" fmla="*/ 40 w 239"/>
                  <a:gd name="T33" fmla="*/ 343 h 351"/>
                  <a:gd name="T34" fmla="*/ 32 w 239"/>
                  <a:gd name="T35" fmla="*/ 348 h 351"/>
                  <a:gd name="T36" fmla="*/ 27 w 239"/>
                  <a:gd name="T37" fmla="*/ 351 h 351"/>
                  <a:gd name="T38" fmla="*/ 20 w 239"/>
                  <a:gd name="T39" fmla="*/ 351 h 351"/>
                  <a:gd name="T40" fmla="*/ 15 w 239"/>
                  <a:gd name="T41" fmla="*/ 348 h 351"/>
                  <a:gd name="T42" fmla="*/ 8 w 239"/>
                  <a:gd name="T43" fmla="*/ 348 h 351"/>
                  <a:gd name="T44" fmla="*/ 4 w 239"/>
                  <a:gd name="T45" fmla="*/ 343 h 351"/>
                  <a:gd name="T46" fmla="*/ 0 w 239"/>
                  <a:gd name="T47" fmla="*/ 336 h 351"/>
                  <a:gd name="T48" fmla="*/ 0 w 239"/>
                  <a:gd name="T49" fmla="*/ 327 h 351"/>
                  <a:gd name="T50" fmla="*/ 0 w 239"/>
                  <a:gd name="T51" fmla="*/ 319 h 351"/>
                  <a:gd name="T52" fmla="*/ 4 w 239"/>
                  <a:gd name="T53" fmla="*/ 311 h 351"/>
                  <a:gd name="T54" fmla="*/ 12 w 239"/>
                  <a:gd name="T55" fmla="*/ 292 h 351"/>
                  <a:gd name="T56" fmla="*/ 24 w 239"/>
                  <a:gd name="T57" fmla="*/ 271 h 351"/>
                  <a:gd name="T58" fmla="*/ 36 w 239"/>
                  <a:gd name="T59" fmla="*/ 251 h 351"/>
                  <a:gd name="T60" fmla="*/ 52 w 239"/>
                  <a:gd name="T61" fmla="*/ 227 h 351"/>
                  <a:gd name="T62" fmla="*/ 76 w 239"/>
                  <a:gd name="T63" fmla="*/ 199 h 351"/>
                  <a:gd name="T64" fmla="*/ 108 w 239"/>
                  <a:gd name="T65" fmla="*/ 168 h 351"/>
                  <a:gd name="T66" fmla="*/ 152 w 239"/>
                  <a:gd name="T67" fmla="*/ 127 h 351"/>
                  <a:gd name="T68" fmla="*/ 204 w 239"/>
                  <a:gd name="T69" fmla="*/ 80 h 351"/>
                  <a:gd name="T70" fmla="*/ 104 w 239"/>
                  <a:gd name="T71" fmla="*/ 43 h 351"/>
                  <a:gd name="T72" fmla="*/ 92 w 239"/>
                  <a:gd name="T73" fmla="*/ 43 h 351"/>
                  <a:gd name="T74" fmla="*/ 83 w 239"/>
                  <a:gd name="T75" fmla="*/ 43 h 351"/>
                  <a:gd name="T76" fmla="*/ 76 w 239"/>
                  <a:gd name="T77" fmla="*/ 43 h 351"/>
                  <a:gd name="T78" fmla="*/ 68 w 239"/>
                  <a:gd name="T79" fmla="*/ 51 h 351"/>
                  <a:gd name="T80" fmla="*/ 59 w 239"/>
                  <a:gd name="T81" fmla="*/ 56 h 351"/>
                  <a:gd name="T82" fmla="*/ 48 w 239"/>
                  <a:gd name="T83" fmla="*/ 63 h 351"/>
                  <a:gd name="T84" fmla="*/ 44 w 239"/>
                  <a:gd name="T85" fmla="*/ 75 h 351"/>
                  <a:gd name="T86" fmla="*/ 27 w 239"/>
                  <a:gd name="T87" fmla="*/ 75 h 351"/>
                  <a:gd name="T88" fmla="*/ 239 w 239"/>
                  <a:gd name="T89" fmla="*/ 6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9" h="351">
                    <a:moveTo>
                      <a:pt x="236" y="75"/>
                    </a:moveTo>
                    <a:lnTo>
                      <a:pt x="220" y="87"/>
                    </a:lnTo>
                    <a:lnTo>
                      <a:pt x="204" y="99"/>
                    </a:lnTo>
                    <a:lnTo>
                      <a:pt x="192" y="112"/>
                    </a:lnTo>
                    <a:lnTo>
                      <a:pt x="176" y="124"/>
                    </a:lnTo>
                    <a:lnTo>
                      <a:pt x="164" y="136"/>
                    </a:lnTo>
                    <a:lnTo>
                      <a:pt x="152" y="151"/>
                    </a:lnTo>
                    <a:lnTo>
                      <a:pt x="140" y="163"/>
                    </a:lnTo>
                    <a:lnTo>
                      <a:pt x="127" y="180"/>
                    </a:lnTo>
                    <a:lnTo>
                      <a:pt x="115" y="192"/>
                    </a:lnTo>
                    <a:lnTo>
                      <a:pt x="104" y="203"/>
                    </a:lnTo>
                    <a:lnTo>
                      <a:pt x="96" y="215"/>
                    </a:lnTo>
                    <a:lnTo>
                      <a:pt x="88" y="227"/>
                    </a:lnTo>
                    <a:lnTo>
                      <a:pt x="80" y="239"/>
                    </a:lnTo>
                    <a:lnTo>
                      <a:pt x="76" y="251"/>
                    </a:lnTo>
                    <a:lnTo>
                      <a:pt x="68" y="263"/>
                    </a:lnTo>
                    <a:lnTo>
                      <a:pt x="64" y="275"/>
                    </a:lnTo>
                    <a:lnTo>
                      <a:pt x="59" y="280"/>
                    </a:lnTo>
                    <a:lnTo>
                      <a:pt x="59" y="283"/>
                    </a:lnTo>
                    <a:lnTo>
                      <a:pt x="59" y="287"/>
                    </a:lnTo>
                    <a:lnTo>
                      <a:pt x="59" y="292"/>
                    </a:lnTo>
                    <a:lnTo>
                      <a:pt x="56" y="292"/>
                    </a:lnTo>
                    <a:lnTo>
                      <a:pt x="56" y="295"/>
                    </a:lnTo>
                    <a:lnTo>
                      <a:pt x="56" y="299"/>
                    </a:lnTo>
                    <a:lnTo>
                      <a:pt x="56" y="303"/>
                    </a:lnTo>
                    <a:lnTo>
                      <a:pt x="52" y="307"/>
                    </a:lnTo>
                    <a:lnTo>
                      <a:pt x="52" y="311"/>
                    </a:lnTo>
                    <a:lnTo>
                      <a:pt x="52" y="315"/>
                    </a:lnTo>
                    <a:lnTo>
                      <a:pt x="48" y="319"/>
                    </a:lnTo>
                    <a:lnTo>
                      <a:pt x="48" y="327"/>
                    </a:lnTo>
                    <a:lnTo>
                      <a:pt x="44" y="331"/>
                    </a:lnTo>
                    <a:lnTo>
                      <a:pt x="44" y="336"/>
                    </a:lnTo>
                    <a:lnTo>
                      <a:pt x="40" y="339"/>
                    </a:lnTo>
                    <a:lnTo>
                      <a:pt x="40" y="343"/>
                    </a:lnTo>
                    <a:lnTo>
                      <a:pt x="36" y="348"/>
                    </a:lnTo>
                    <a:lnTo>
                      <a:pt x="32" y="348"/>
                    </a:lnTo>
                    <a:lnTo>
                      <a:pt x="32" y="351"/>
                    </a:lnTo>
                    <a:lnTo>
                      <a:pt x="27" y="351"/>
                    </a:lnTo>
                    <a:lnTo>
                      <a:pt x="24" y="351"/>
                    </a:lnTo>
                    <a:lnTo>
                      <a:pt x="20" y="351"/>
                    </a:lnTo>
                    <a:lnTo>
                      <a:pt x="15" y="351"/>
                    </a:lnTo>
                    <a:lnTo>
                      <a:pt x="15" y="348"/>
                    </a:lnTo>
                    <a:lnTo>
                      <a:pt x="12" y="348"/>
                    </a:lnTo>
                    <a:lnTo>
                      <a:pt x="8" y="348"/>
                    </a:lnTo>
                    <a:lnTo>
                      <a:pt x="8" y="343"/>
                    </a:lnTo>
                    <a:lnTo>
                      <a:pt x="4" y="343"/>
                    </a:lnTo>
                    <a:lnTo>
                      <a:pt x="4" y="339"/>
                    </a:lnTo>
                    <a:lnTo>
                      <a:pt x="0" y="336"/>
                    </a:lnTo>
                    <a:lnTo>
                      <a:pt x="0" y="331"/>
                    </a:lnTo>
                    <a:lnTo>
                      <a:pt x="0" y="327"/>
                    </a:lnTo>
                    <a:lnTo>
                      <a:pt x="0" y="324"/>
                    </a:lnTo>
                    <a:lnTo>
                      <a:pt x="0" y="319"/>
                    </a:lnTo>
                    <a:lnTo>
                      <a:pt x="4" y="315"/>
                    </a:lnTo>
                    <a:lnTo>
                      <a:pt x="4" y="311"/>
                    </a:lnTo>
                    <a:lnTo>
                      <a:pt x="8" y="303"/>
                    </a:lnTo>
                    <a:lnTo>
                      <a:pt x="12" y="292"/>
                    </a:lnTo>
                    <a:lnTo>
                      <a:pt x="15" y="283"/>
                    </a:lnTo>
                    <a:lnTo>
                      <a:pt x="24" y="271"/>
                    </a:lnTo>
                    <a:lnTo>
                      <a:pt x="27" y="259"/>
                    </a:lnTo>
                    <a:lnTo>
                      <a:pt x="36" y="251"/>
                    </a:lnTo>
                    <a:lnTo>
                      <a:pt x="44" y="239"/>
                    </a:lnTo>
                    <a:lnTo>
                      <a:pt x="52" y="227"/>
                    </a:lnTo>
                    <a:lnTo>
                      <a:pt x="59" y="215"/>
                    </a:lnTo>
                    <a:lnTo>
                      <a:pt x="76" y="199"/>
                    </a:lnTo>
                    <a:lnTo>
                      <a:pt x="88" y="187"/>
                    </a:lnTo>
                    <a:lnTo>
                      <a:pt x="108" y="168"/>
                    </a:lnTo>
                    <a:lnTo>
                      <a:pt x="127" y="148"/>
                    </a:lnTo>
                    <a:lnTo>
                      <a:pt x="152" y="127"/>
                    </a:lnTo>
                    <a:lnTo>
                      <a:pt x="176" y="103"/>
                    </a:lnTo>
                    <a:lnTo>
                      <a:pt x="204" y="80"/>
                    </a:lnTo>
                    <a:lnTo>
                      <a:pt x="108" y="43"/>
                    </a:lnTo>
                    <a:lnTo>
                      <a:pt x="104" y="43"/>
                    </a:lnTo>
                    <a:lnTo>
                      <a:pt x="100" y="43"/>
                    </a:lnTo>
                    <a:lnTo>
                      <a:pt x="92" y="43"/>
                    </a:lnTo>
                    <a:lnTo>
                      <a:pt x="88" y="43"/>
                    </a:lnTo>
                    <a:lnTo>
                      <a:pt x="83" y="43"/>
                    </a:lnTo>
                    <a:lnTo>
                      <a:pt x="80" y="43"/>
                    </a:lnTo>
                    <a:lnTo>
                      <a:pt x="76" y="43"/>
                    </a:lnTo>
                    <a:lnTo>
                      <a:pt x="71" y="47"/>
                    </a:lnTo>
                    <a:lnTo>
                      <a:pt x="68" y="51"/>
                    </a:lnTo>
                    <a:lnTo>
                      <a:pt x="59" y="51"/>
                    </a:lnTo>
                    <a:lnTo>
                      <a:pt x="59" y="56"/>
                    </a:lnTo>
                    <a:lnTo>
                      <a:pt x="56" y="59"/>
                    </a:lnTo>
                    <a:lnTo>
                      <a:pt x="48" y="63"/>
                    </a:lnTo>
                    <a:lnTo>
                      <a:pt x="48" y="68"/>
                    </a:lnTo>
                    <a:lnTo>
                      <a:pt x="44" y="75"/>
                    </a:lnTo>
                    <a:lnTo>
                      <a:pt x="40" y="80"/>
                    </a:lnTo>
                    <a:lnTo>
                      <a:pt x="27" y="75"/>
                    </a:lnTo>
                    <a:lnTo>
                      <a:pt x="68" y="0"/>
                    </a:lnTo>
                    <a:lnTo>
                      <a:pt x="239" y="63"/>
                    </a:lnTo>
                    <a:lnTo>
                      <a:pt x="236" y="7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2" name="Freeform 51"/>
              <p:cNvSpPr>
                <a:spLocks noEditPoints="1" noChangeArrowheads="1"/>
              </p:cNvSpPr>
              <p:nvPr/>
            </p:nvSpPr>
            <p:spPr bwMode="auto">
              <a:xfrm>
                <a:off x="3444" y="1524"/>
                <a:ext cx="59" cy="84"/>
              </a:xfrm>
              <a:custGeom>
                <a:avLst/>
                <a:gdLst>
                  <a:gd name="T0" fmla="*/ 159 w 236"/>
                  <a:gd name="T1" fmla="*/ 17 h 336"/>
                  <a:gd name="T2" fmla="*/ 136 w 236"/>
                  <a:gd name="T3" fmla="*/ 24 h 336"/>
                  <a:gd name="T4" fmla="*/ 112 w 236"/>
                  <a:gd name="T5" fmla="*/ 44 h 336"/>
                  <a:gd name="T6" fmla="*/ 92 w 236"/>
                  <a:gd name="T7" fmla="*/ 73 h 336"/>
                  <a:gd name="T8" fmla="*/ 68 w 236"/>
                  <a:gd name="T9" fmla="*/ 112 h 336"/>
                  <a:gd name="T10" fmla="*/ 48 w 236"/>
                  <a:gd name="T11" fmla="*/ 164 h 336"/>
                  <a:gd name="T12" fmla="*/ 36 w 236"/>
                  <a:gd name="T13" fmla="*/ 208 h 336"/>
                  <a:gd name="T14" fmla="*/ 32 w 236"/>
                  <a:gd name="T15" fmla="*/ 248 h 336"/>
                  <a:gd name="T16" fmla="*/ 36 w 236"/>
                  <a:gd name="T17" fmla="*/ 285 h 336"/>
                  <a:gd name="T18" fmla="*/ 48 w 236"/>
                  <a:gd name="T19" fmla="*/ 304 h 336"/>
                  <a:gd name="T20" fmla="*/ 64 w 236"/>
                  <a:gd name="T21" fmla="*/ 316 h 336"/>
                  <a:gd name="T22" fmla="*/ 84 w 236"/>
                  <a:gd name="T23" fmla="*/ 320 h 336"/>
                  <a:gd name="T24" fmla="*/ 108 w 236"/>
                  <a:gd name="T25" fmla="*/ 308 h 336"/>
                  <a:gd name="T26" fmla="*/ 132 w 236"/>
                  <a:gd name="T27" fmla="*/ 285 h 336"/>
                  <a:gd name="T28" fmla="*/ 152 w 236"/>
                  <a:gd name="T29" fmla="*/ 252 h 336"/>
                  <a:gd name="T30" fmla="*/ 171 w 236"/>
                  <a:gd name="T31" fmla="*/ 204 h 336"/>
                  <a:gd name="T32" fmla="*/ 192 w 236"/>
                  <a:gd name="T33" fmla="*/ 156 h 336"/>
                  <a:gd name="T34" fmla="*/ 200 w 236"/>
                  <a:gd name="T35" fmla="*/ 112 h 336"/>
                  <a:gd name="T36" fmla="*/ 204 w 236"/>
                  <a:gd name="T37" fmla="*/ 76 h 336"/>
                  <a:gd name="T38" fmla="*/ 200 w 236"/>
                  <a:gd name="T39" fmla="*/ 48 h 336"/>
                  <a:gd name="T40" fmla="*/ 188 w 236"/>
                  <a:gd name="T41" fmla="*/ 29 h 336"/>
                  <a:gd name="T42" fmla="*/ 59 w 236"/>
                  <a:gd name="T43" fmla="*/ 332 h 336"/>
                  <a:gd name="T44" fmla="*/ 32 w 236"/>
                  <a:gd name="T45" fmla="*/ 316 h 336"/>
                  <a:gd name="T46" fmla="*/ 12 w 236"/>
                  <a:gd name="T47" fmla="*/ 288 h 336"/>
                  <a:gd name="T48" fmla="*/ 0 w 236"/>
                  <a:gd name="T49" fmla="*/ 248 h 336"/>
                  <a:gd name="T50" fmla="*/ 3 w 236"/>
                  <a:gd name="T51" fmla="*/ 204 h 336"/>
                  <a:gd name="T52" fmla="*/ 12 w 236"/>
                  <a:gd name="T53" fmla="*/ 152 h 336"/>
                  <a:gd name="T54" fmla="*/ 36 w 236"/>
                  <a:gd name="T55" fmla="*/ 96 h 336"/>
                  <a:gd name="T56" fmla="*/ 59 w 236"/>
                  <a:gd name="T57" fmla="*/ 56 h 336"/>
                  <a:gd name="T58" fmla="*/ 92 w 236"/>
                  <a:gd name="T59" fmla="*/ 24 h 336"/>
                  <a:gd name="T60" fmla="*/ 124 w 236"/>
                  <a:gd name="T61" fmla="*/ 5 h 336"/>
                  <a:gd name="T62" fmla="*/ 156 w 236"/>
                  <a:gd name="T63" fmla="*/ 0 h 336"/>
                  <a:gd name="T64" fmla="*/ 188 w 236"/>
                  <a:gd name="T65" fmla="*/ 8 h 336"/>
                  <a:gd name="T66" fmla="*/ 212 w 236"/>
                  <a:gd name="T67" fmla="*/ 29 h 336"/>
                  <a:gd name="T68" fmla="*/ 227 w 236"/>
                  <a:gd name="T69" fmla="*/ 61 h 336"/>
                  <a:gd name="T70" fmla="*/ 236 w 236"/>
                  <a:gd name="T71" fmla="*/ 100 h 336"/>
                  <a:gd name="T72" fmla="*/ 232 w 236"/>
                  <a:gd name="T73" fmla="*/ 148 h 336"/>
                  <a:gd name="T74" fmla="*/ 215 w 236"/>
                  <a:gd name="T75" fmla="*/ 200 h 336"/>
                  <a:gd name="T76" fmla="*/ 192 w 236"/>
                  <a:gd name="T77" fmla="*/ 252 h 336"/>
                  <a:gd name="T78" fmla="*/ 164 w 236"/>
                  <a:gd name="T79" fmla="*/ 292 h 336"/>
                  <a:gd name="T80" fmla="*/ 132 w 236"/>
                  <a:gd name="T81" fmla="*/ 320 h 336"/>
                  <a:gd name="T82" fmla="*/ 100 w 236"/>
                  <a:gd name="T83" fmla="*/ 336 h 336"/>
                  <a:gd name="T84" fmla="*/ 68 w 236"/>
                  <a:gd name="T85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6" h="336">
                    <a:moveTo>
                      <a:pt x="171" y="20"/>
                    </a:moveTo>
                    <a:lnTo>
                      <a:pt x="168" y="17"/>
                    </a:lnTo>
                    <a:lnTo>
                      <a:pt x="159" y="17"/>
                    </a:lnTo>
                    <a:lnTo>
                      <a:pt x="152" y="17"/>
                    </a:lnTo>
                    <a:lnTo>
                      <a:pt x="144" y="20"/>
                    </a:lnTo>
                    <a:lnTo>
                      <a:pt x="136" y="24"/>
                    </a:lnTo>
                    <a:lnTo>
                      <a:pt x="127" y="29"/>
                    </a:lnTo>
                    <a:lnTo>
                      <a:pt x="124" y="36"/>
                    </a:lnTo>
                    <a:lnTo>
                      <a:pt x="112" y="44"/>
                    </a:lnTo>
                    <a:lnTo>
                      <a:pt x="104" y="52"/>
                    </a:lnTo>
                    <a:lnTo>
                      <a:pt x="100" y="64"/>
                    </a:lnTo>
                    <a:lnTo>
                      <a:pt x="92" y="73"/>
                    </a:lnTo>
                    <a:lnTo>
                      <a:pt x="84" y="85"/>
                    </a:lnTo>
                    <a:lnTo>
                      <a:pt x="76" y="100"/>
                    </a:lnTo>
                    <a:lnTo>
                      <a:pt x="68" y="112"/>
                    </a:lnTo>
                    <a:lnTo>
                      <a:pt x="64" y="129"/>
                    </a:lnTo>
                    <a:lnTo>
                      <a:pt x="56" y="144"/>
                    </a:lnTo>
                    <a:lnTo>
                      <a:pt x="48" y="164"/>
                    </a:lnTo>
                    <a:lnTo>
                      <a:pt x="44" y="180"/>
                    </a:lnTo>
                    <a:lnTo>
                      <a:pt x="40" y="192"/>
                    </a:lnTo>
                    <a:lnTo>
                      <a:pt x="36" y="208"/>
                    </a:lnTo>
                    <a:lnTo>
                      <a:pt x="36" y="224"/>
                    </a:lnTo>
                    <a:lnTo>
                      <a:pt x="36" y="236"/>
                    </a:lnTo>
                    <a:lnTo>
                      <a:pt x="32" y="248"/>
                    </a:lnTo>
                    <a:lnTo>
                      <a:pt x="32" y="260"/>
                    </a:lnTo>
                    <a:lnTo>
                      <a:pt x="36" y="273"/>
                    </a:lnTo>
                    <a:lnTo>
                      <a:pt x="36" y="285"/>
                    </a:lnTo>
                    <a:lnTo>
                      <a:pt x="40" y="292"/>
                    </a:lnTo>
                    <a:lnTo>
                      <a:pt x="44" y="297"/>
                    </a:lnTo>
                    <a:lnTo>
                      <a:pt x="48" y="304"/>
                    </a:lnTo>
                    <a:lnTo>
                      <a:pt x="52" y="308"/>
                    </a:lnTo>
                    <a:lnTo>
                      <a:pt x="56" y="316"/>
                    </a:lnTo>
                    <a:lnTo>
                      <a:pt x="64" y="316"/>
                    </a:lnTo>
                    <a:lnTo>
                      <a:pt x="71" y="320"/>
                    </a:lnTo>
                    <a:lnTo>
                      <a:pt x="80" y="320"/>
                    </a:lnTo>
                    <a:lnTo>
                      <a:pt x="84" y="320"/>
                    </a:lnTo>
                    <a:lnTo>
                      <a:pt x="92" y="316"/>
                    </a:lnTo>
                    <a:lnTo>
                      <a:pt x="100" y="312"/>
                    </a:lnTo>
                    <a:lnTo>
                      <a:pt x="108" y="308"/>
                    </a:lnTo>
                    <a:lnTo>
                      <a:pt x="115" y="300"/>
                    </a:lnTo>
                    <a:lnTo>
                      <a:pt x="124" y="292"/>
                    </a:lnTo>
                    <a:lnTo>
                      <a:pt x="132" y="285"/>
                    </a:lnTo>
                    <a:lnTo>
                      <a:pt x="136" y="273"/>
                    </a:lnTo>
                    <a:lnTo>
                      <a:pt x="144" y="264"/>
                    </a:lnTo>
                    <a:lnTo>
                      <a:pt x="152" y="252"/>
                    </a:lnTo>
                    <a:lnTo>
                      <a:pt x="159" y="236"/>
                    </a:lnTo>
                    <a:lnTo>
                      <a:pt x="168" y="224"/>
                    </a:lnTo>
                    <a:lnTo>
                      <a:pt x="171" y="204"/>
                    </a:lnTo>
                    <a:lnTo>
                      <a:pt x="180" y="188"/>
                    </a:lnTo>
                    <a:lnTo>
                      <a:pt x="184" y="173"/>
                    </a:lnTo>
                    <a:lnTo>
                      <a:pt x="192" y="156"/>
                    </a:lnTo>
                    <a:lnTo>
                      <a:pt x="196" y="141"/>
                    </a:lnTo>
                    <a:lnTo>
                      <a:pt x="196" y="129"/>
                    </a:lnTo>
                    <a:lnTo>
                      <a:pt x="200" y="112"/>
                    </a:lnTo>
                    <a:lnTo>
                      <a:pt x="204" y="100"/>
                    </a:lnTo>
                    <a:lnTo>
                      <a:pt x="204" y="88"/>
                    </a:lnTo>
                    <a:lnTo>
                      <a:pt x="204" y="76"/>
                    </a:lnTo>
                    <a:lnTo>
                      <a:pt x="204" y="64"/>
                    </a:lnTo>
                    <a:lnTo>
                      <a:pt x="200" y="56"/>
                    </a:lnTo>
                    <a:lnTo>
                      <a:pt x="200" y="48"/>
                    </a:lnTo>
                    <a:lnTo>
                      <a:pt x="196" y="41"/>
                    </a:lnTo>
                    <a:lnTo>
                      <a:pt x="192" y="32"/>
                    </a:lnTo>
                    <a:lnTo>
                      <a:pt x="188" y="29"/>
                    </a:lnTo>
                    <a:lnTo>
                      <a:pt x="180" y="24"/>
                    </a:lnTo>
                    <a:lnTo>
                      <a:pt x="171" y="20"/>
                    </a:lnTo>
                    <a:close/>
                    <a:moveTo>
                      <a:pt x="59" y="332"/>
                    </a:moveTo>
                    <a:lnTo>
                      <a:pt x="48" y="329"/>
                    </a:lnTo>
                    <a:lnTo>
                      <a:pt x="40" y="324"/>
                    </a:lnTo>
                    <a:lnTo>
                      <a:pt x="32" y="316"/>
                    </a:lnTo>
                    <a:lnTo>
                      <a:pt x="24" y="308"/>
                    </a:lnTo>
                    <a:lnTo>
                      <a:pt x="15" y="297"/>
                    </a:lnTo>
                    <a:lnTo>
                      <a:pt x="12" y="288"/>
                    </a:lnTo>
                    <a:lnTo>
                      <a:pt x="8" y="276"/>
                    </a:lnTo>
                    <a:lnTo>
                      <a:pt x="3" y="264"/>
                    </a:lnTo>
                    <a:lnTo>
                      <a:pt x="0" y="248"/>
                    </a:lnTo>
                    <a:lnTo>
                      <a:pt x="0" y="236"/>
                    </a:lnTo>
                    <a:lnTo>
                      <a:pt x="0" y="220"/>
                    </a:lnTo>
                    <a:lnTo>
                      <a:pt x="3" y="204"/>
                    </a:lnTo>
                    <a:lnTo>
                      <a:pt x="3" y="188"/>
                    </a:lnTo>
                    <a:lnTo>
                      <a:pt x="8" y="168"/>
                    </a:lnTo>
                    <a:lnTo>
                      <a:pt x="12" y="152"/>
                    </a:lnTo>
                    <a:lnTo>
                      <a:pt x="20" y="132"/>
                    </a:lnTo>
                    <a:lnTo>
                      <a:pt x="27" y="117"/>
                    </a:lnTo>
                    <a:lnTo>
                      <a:pt x="36" y="96"/>
                    </a:lnTo>
                    <a:lnTo>
                      <a:pt x="44" y="85"/>
                    </a:lnTo>
                    <a:lnTo>
                      <a:pt x="52" y="68"/>
                    </a:lnTo>
                    <a:lnTo>
                      <a:pt x="59" y="56"/>
                    </a:lnTo>
                    <a:lnTo>
                      <a:pt x="71" y="44"/>
                    </a:lnTo>
                    <a:lnTo>
                      <a:pt x="80" y="32"/>
                    </a:lnTo>
                    <a:lnTo>
                      <a:pt x="92" y="24"/>
                    </a:lnTo>
                    <a:lnTo>
                      <a:pt x="100" y="17"/>
                    </a:lnTo>
                    <a:lnTo>
                      <a:pt x="112" y="8"/>
                    </a:lnTo>
                    <a:lnTo>
                      <a:pt x="124" y="5"/>
                    </a:lnTo>
                    <a:lnTo>
                      <a:pt x="136" y="0"/>
                    </a:lnTo>
                    <a:lnTo>
                      <a:pt x="148" y="0"/>
                    </a:lnTo>
                    <a:lnTo>
                      <a:pt x="156" y="0"/>
                    </a:lnTo>
                    <a:lnTo>
                      <a:pt x="168" y="0"/>
                    </a:lnTo>
                    <a:lnTo>
                      <a:pt x="180" y="5"/>
                    </a:lnTo>
                    <a:lnTo>
                      <a:pt x="188" y="8"/>
                    </a:lnTo>
                    <a:lnTo>
                      <a:pt x="196" y="12"/>
                    </a:lnTo>
                    <a:lnTo>
                      <a:pt x="204" y="20"/>
                    </a:lnTo>
                    <a:lnTo>
                      <a:pt x="212" y="29"/>
                    </a:lnTo>
                    <a:lnTo>
                      <a:pt x="220" y="36"/>
                    </a:lnTo>
                    <a:lnTo>
                      <a:pt x="224" y="48"/>
                    </a:lnTo>
                    <a:lnTo>
                      <a:pt x="227" y="61"/>
                    </a:lnTo>
                    <a:lnTo>
                      <a:pt x="232" y="73"/>
                    </a:lnTo>
                    <a:lnTo>
                      <a:pt x="236" y="85"/>
                    </a:lnTo>
                    <a:lnTo>
                      <a:pt x="236" y="100"/>
                    </a:lnTo>
                    <a:lnTo>
                      <a:pt x="236" y="117"/>
                    </a:lnTo>
                    <a:lnTo>
                      <a:pt x="232" y="132"/>
                    </a:lnTo>
                    <a:lnTo>
                      <a:pt x="232" y="148"/>
                    </a:lnTo>
                    <a:lnTo>
                      <a:pt x="227" y="164"/>
                    </a:lnTo>
                    <a:lnTo>
                      <a:pt x="220" y="185"/>
                    </a:lnTo>
                    <a:lnTo>
                      <a:pt x="215" y="200"/>
                    </a:lnTo>
                    <a:lnTo>
                      <a:pt x="208" y="220"/>
                    </a:lnTo>
                    <a:lnTo>
                      <a:pt x="200" y="236"/>
                    </a:lnTo>
                    <a:lnTo>
                      <a:pt x="192" y="252"/>
                    </a:lnTo>
                    <a:lnTo>
                      <a:pt x="184" y="268"/>
                    </a:lnTo>
                    <a:lnTo>
                      <a:pt x="171" y="280"/>
                    </a:lnTo>
                    <a:lnTo>
                      <a:pt x="164" y="292"/>
                    </a:lnTo>
                    <a:lnTo>
                      <a:pt x="152" y="304"/>
                    </a:lnTo>
                    <a:lnTo>
                      <a:pt x="144" y="312"/>
                    </a:lnTo>
                    <a:lnTo>
                      <a:pt x="132" y="320"/>
                    </a:lnTo>
                    <a:lnTo>
                      <a:pt x="124" y="329"/>
                    </a:lnTo>
                    <a:lnTo>
                      <a:pt x="112" y="332"/>
                    </a:lnTo>
                    <a:lnTo>
                      <a:pt x="100" y="336"/>
                    </a:lnTo>
                    <a:lnTo>
                      <a:pt x="88" y="336"/>
                    </a:lnTo>
                    <a:lnTo>
                      <a:pt x="80" y="336"/>
                    </a:lnTo>
                    <a:lnTo>
                      <a:pt x="68" y="336"/>
                    </a:lnTo>
                    <a:lnTo>
                      <a:pt x="59" y="33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" name="Freeform 52"/>
              <p:cNvSpPr>
                <a:spLocks noEditPoints="1" noChangeArrowheads="1"/>
              </p:cNvSpPr>
              <p:nvPr/>
            </p:nvSpPr>
            <p:spPr bwMode="auto">
              <a:xfrm>
                <a:off x="3115" y="1431"/>
                <a:ext cx="58" cy="87"/>
              </a:xfrm>
              <a:custGeom>
                <a:avLst/>
                <a:gdLst>
                  <a:gd name="T0" fmla="*/ 28 w 232"/>
                  <a:gd name="T1" fmla="*/ 276 h 347"/>
                  <a:gd name="T2" fmla="*/ 44 w 232"/>
                  <a:gd name="T3" fmla="*/ 307 h 347"/>
                  <a:gd name="T4" fmla="*/ 76 w 232"/>
                  <a:gd name="T5" fmla="*/ 327 h 347"/>
                  <a:gd name="T6" fmla="*/ 116 w 232"/>
                  <a:gd name="T7" fmla="*/ 332 h 347"/>
                  <a:gd name="T8" fmla="*/ 148 w 232"/>
                  <a:gd name="T9" fmla="*/ 323 h 347"/>
                  <a:gd name="T10" fmla="*/ 168 w 232"/>
                  <a:gd name="T11" fmla="*/ 295 h 347"/>
                  <a:gd name="T12" fmla="*/ 172 w 232"/>
                  <a:gd name="T13" fmla="*/ 264 h 347"/>
                  <a:gd name="T14" fmla="*/ 163 w 232"/>
                  <a:gd name="T15" fmla="*/ 227 h 347"/>
                  <a:gd name="T16" fmla="*/ 132 w 232"/>
                  <a:gd name="T17" fmla="*/ 195 h 347"/>
                  <a:gd name="T18" fmla="*/ 88 w 232"/>
                  <a:gd name="T19" fmla="*/ 171 h 347"/>
                  <a:gd name="T20" fmla="*/ 60 w 232"/>
                  <a:gd name="T21" fmla="*/ 188 h 347"/>
                  <a:gd name="T22" fmla="*/ 39 w 232"/>
                  <a:gd name="T23" fmla="*/ 215 h 347"/>
                  <a:gd name="T24" fmla="*/ 28 w 232"/>
                  <a:gd name="T25" fmla="*/ 247 h 347"/>
                  <a:gd name="T26" fmla="*/ 188 w 232"/>
                  <a:gd name="T27" fmla="*/ 307 h 347"/>
                  <a:gd name="T28" fmla="*/ 156 w 232"/>
                  <a:gd name="T29" fmla="*/ 339 h 347"/>
                  <a:gd name="T30" fmla="*/ 107 w 232"/>
                  <a:gd name="T31" fmla="*/ 347 h 347"/>
                  <a:gd name="T32" fmla="*/ 56 w 232"/>
                  <a:gd name="T33" fmla="*/ 335 h 347"/>
                  <a:gd name="T34" fmla="*/ 20 w 232"/>
                  <a:gd name="T35" fmla="*/ 307 h 347"/>
                  <a:gd name="T36" fmla="*/ 0 w 232"/>
                  <a:gd name="T37" fmla="*/ 267 h 347"/>
                  <a:gd name="T38" fmla="*/ 4 w 232"/>
                  <a:gd name="T39" fmla="*/ 227 h 347"/>
                  <a:gd name="T40" fmla="*/ 24 w 232"/>
                  <a:gd name="T41" fmla="*/ 195 h 347"/>
                  <a:gd name="T42" fmla="*/ 51 w 232"/>
                  <a:gd name="T43" fmla="*/ 171 h 347"/>
                  <a:gd name="T44" fmla="*/ 76 w 232"/>
                  <a:gd name="T45" fmla="*/ 151 h 347"/>
                  <a:gd name="T46" fmla="*/ 51 w 232"/>
                  <a:gd name="T47" fmla="*/ 127 h 347"/>
                  <a:gd name="T48" fmla="*/ 39 w 232"/>
                  <a:gd name="T49" fmla="*/ 95 h 347"/>
                  <a:gd name="T50" fmla="*/ 39 w 232"/>
                  <a:gd name="T51" fmla="*/ 64 h 347"/>
                  <a:gd name="T52" fmla="*/ 56 w 232"/>
                  <a:gd name="T53" fmla="*/ 27 h 347"/>
                  <a:gd name="T54" fmla="*/ 92 w 232"/>
                  <a:gd name="T55" fmla="*/ 3 h 347"/>
                  <a:gd name="T56" fmla="*/ 139 w 232"/>
                  <a:gd name="T57" fmla="*/ 0 h 347"/>
                  <a:gd name="T58" fmla="*/ 188 w 232"/>
                  <a:gd name="T59" fmla="*/ 15 h 347"/>
                  <a:gd name="T60" fmla="*/ 219 w 232"/>
                  <a:gd name="T61" fmla="*/ 44 h 347"/>
                  <a:gd name="T62" fmla="*/ 232 w 232"/>
                  <a:gd name="T63" fmla="*/ 83 h 347"/>
                  <a:gd name="T64" fmla="*/ 224 w 232"/>
                  <a:gd name="T65" fmla="*/ 115 h 347"/>
                  <a:gd name="T66" fmla="*/ 207 w 232"/>
                  <a:gd name="T67" fmla="*/ 139 h 347"/>
                  <a:gd name="T68" fmla="*/ 180 w 232"/>
                  <a:gd name="T69" fmla="*/ 159 h 347"/>
                  <a:gd name="T70" fmla="*/ 168 w 232"/>
                  <a:gd name="T71" fmla="*/ 183 h 347"/>
                  <a:gd name="T72" fmla="*/ 192 w 232"/>
                  <a:gd name="T73" fmla="*/ 215 h 347"/>
                  <a:gd name="T74" fmla="*/ 204 w 232"/>
                  <a:gd name="T75" fmla="*/ 247 h 347"/>
                  <a:gd name="T76" fmla="*/ 200 w 232"/>
                  <a:gd name="T77" fmla="*/ 95 h 347"/>
                  <a:gd name="T78" fmla="*/ 200 w 232"/>
                  <a:gd name="T79" fmla="*/ 64 h 347"/>
                  <a:gd name="T80" fmla="*/ 188 w 232"/>
                  <a:gd name="T81" fmla="*/ 35 h 347"/>
                  <a:gd name="T82" fmla="*/ 156 w 232"/>
                  <a:gd name="T83" fmla="*/ 15 h 347"/>
                  <a:gd name="T84" fmla="*/ 116 w 232"/>
                  <a:gd name="T85" fmla="*/ 15 h 347"/>
                  <a:gd name="T86" fmla="*/ 88 w 232"/>
                  <a:gd name="T87" fmla="*/ 32 h 347"/>
                  <a:gd name="T88" fmla="*/ 72 w 232"/>
                  <a:gd name="T89" fmla="*/ 55 h 347"/>
                  <a:gd name="T90" fmla="*/ 68 w 232"/>
                  <a:gd name="T91" fmla="*/ 79 h 347"/>
                  <a:gd name="T92" fmla="*/ 83 w 232"/>
                  <a:gd name="T93" fmla="*/ 111 h 347"/>
                  <a:gd name="T94" fmla="*/ 116 w 232"/>
                  <a:gd name="T95" fmla="*/ 139 h 347"/>
                  <a:gd name="T96" fmla="*/ 156 w 232"/>
                  <a:gd name="T97" fmla="*/ 155 h 347"/>
                  <a:gd name="T98" fmla="*/ 180 w 232"/>
                  <a:gd name="T99" fmla="*/ 139 h 347"/>
                  <a:gd name="T100" fmla="*/ 195 w 232"/>
                  <a:gd name="T101" fmla="*/ 12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1" h="347">
                    <a:moveTo>
                      <a:pt x="28" y="247"/>
                    </a:moveTo>
                    <a:lnTo>
                      <a:pt x="28" y="256"/>
                    </a:lnTo>
                    <a:lnTo>
                      <a:pt x="28" y="264"/>
                    </a:lnTo>
                    <a:lnTo>
                      <a:pt x="28" y="271"/>
                    </a:lnTo>
                    <a:lnTo>
                      <a:pt x="28" y="276"/>
                    </a:lnTo>
                    <a:lnTo>
                      <a:pt x="32" y="283"/>
                    </a:lnTo>
                    <a:lnTo>
                      <a:pt x="32" y="291"/>
                    </a:lnTo>
                    <a:lnTo>
                      <a:pt x="36" y="295"/>
                    </a:lnTo>
                    <a:lnTo>
                      <a:pt x="39" y="303"/>
                    </a:lnTo>
                    <a:lnTo>
                      <a:pt x="44" y="307"/>
                    </a:lnTo>
                    <a:lnTo>
                      <a:pt x="51" y="311"/>
                    </a:lnTo>
                    <a:lnTo>
                      <a:pt x="56" y="320"/>
                    </a:lnTo>
                    <a:lnTo>
                      <a:pt x="60" y="323"/>
                    </a:lnTo>
                    <a:lnTo>
                      <a:pt x="68" y="327"/>
                    </a:lnTo>
                    <a:lnTo>
                      <a:pt x="76" y="327"/>
                    </a:lnTo>
                    <a:lnTo>
                      <a:pt x="80" y="332"/>
                    </a:lnTo>
                    <a:lnTo>
                      <a:pt x="88" y="332"/>
                    </a:lnTo>
                    <a:lnTo>
                      <a:pt x="100" y="332"/>
                    </a:lnTo>
                    <a:lnTo>
                      <a:pt x="107" y="332"/>
                    </a:lnTo>
                    <a:lnTo>
                      <a:pt x="116" y="332"/>
                    </a:lnTo>
                    <a:lnTo>
                      <a:pt x="124" y="332"/>
                    </a:lnTo>
                    <a:lnTo>
                      <a:pt x="128" y="332"/>
                    </a:lnTo>
                    <a:lnTo>
                      <a:pt x="136" y="327"/>
                    </a:lnTo>
                    <a:lnTo>
                      <a:pt x="139" y="327"/>
                    </a:lnTo>
                    <a:lnTo>
                      <a:pt x="148" y="323"/>
                    </a:lnTo>
                    <a:lnTo>
                      <a:pt x="151" y="320"/>
                    </a:lnTo>
                    <a:lnTo>
                      <a:pt x="156" y="311"/>
                    </a:lnTo>
                    <a:lnTo>
                      <a:pt x="160" y="307"/>
                    </a:lnTo>
                    <a:lnTo>
                      <a:pt x="163" y="300"/>
                    </a:lnTo>
                    <a:lnTo>
                      <a:pt x="168" y="295"/>
                    </a:lnTo>
                    <a:lnTo>
                      <a:pt x="168" y="288"/>
                    </a:lnTo>
                    <a:lnTo>
                      <a:pt x="172" y="283"/>
                    </a:lnTo>
                    <a:lnTo>
                      <a:pt x="172" y="276"/>
                    </a:lnTo>
                    <a:lnTo>
                      <a:pt x="172" y="271"/>
                    </a:lnTo>
                    <a:lnTo>
                      <a:pt x="172" y="264"/>
                    </a:lnTo>
                    <a:lnTo>
                      <a:pt x="172" y="256"/>
                    </a:lnTo>
                    <a:lnTo>
                      <a:pt x="172" y="251"/>
                    </a:lnTo>
                    <a:lnTo>
                      <a:pt x="168" y="244"/>
                    </a:lnTo>
                    <a:lnTo>
                      <a:pt x="163" y="235"/>
                    </a:lnTo>
                    <a:lnTo>
                      <a:pt x="163" y="227"/>
                    </a:lnTo>
                    <a:lnTo>
                      <a:pt x="156" y="223"/>
                    </a:lnTo>
                    <a:lnTo>
                      <a:pt x="151" y="215"/>
                    </a:lnTo>
                    <a:lnTo>
                      <a:pt x="148" y="208"/>
                    </a:lnTo>
                    <a:lnTo>
                      <a:pt x="139" y="200"/>
                    </a:lnTo>
                    <a:lnTo>
                      <a:pt x="132" y="195"/>
                    </a:lnTo>
                    <a:lnTo>
                      <a:pt x="124" y="188"/>
                    </a:lnTo>
                    <a:lnTo>
                      <a:pt x="116" y="179"/>
                    </a:lnTo>
                    <a:lnTo>
                      <a:pt x="104" y="171"/>
                    </a:lnTo>
                    <a:lnTo>
                      <a:pt x="92" y="167"/>
                    </a:lnTo>
                    <a:lnTo>
                      <a:pt x="88" y="171"/>
                    </a:lnTo>
                    <a:lnTo>
                      <a:pt x="80" y="171"/>
                    </a:lnTo>
                    <a:lnTo>
                      <a:pt x="76" y="176"/>
                    </a:lnTo>
                    <a:lnTo>
                      <a:pt x="68" y="179"/>
                    </a:lnTo>
                    <a:lnTo>
                      <a:pt x="63" y="183"/>
                    </a:lnTo>
                    <a:lnTo>
                      <a:pt x="60" y="188"/>
                    </a:lnTo>
                    <a:lnTo>
                      <a:pt x="56" y="195"/>
                    </a:lnTo>
                    <a:lnTo>
                      <a:pt x="51" y="200"/>
                    </a:lnTo>
                    <a:lnTo>
                      <a:pt x="48" y="203"/>
                    </a:lnTo>
                    <a:lnTo>
                      <a:pt x="44" y="211"/>
                    </a:lnTo>
                    <a:lnTo>
                      <a:pt x="39" y="215"/>
                    </a:lnTo>
                    <a:lnTo>
                      <a:pt x="36" y="223"/>
                    </a:lnTo>
                    <a:lnTo>
                      <a:pt x="36" y="227"/>
                    </a:lnTo>
                    <a:lnTo>
                      <a:pt x="32" y="235"/>
                    </a:lnTo>
                    <a:lnTo>
                      <a:pt x="32" y="239"/>
                    </a:lnTo>
                    <a:lnTo>
                      <a:pt x="28" y="247"/>
                    </a:lnTo>
                    <a:close/>
                    <a:moveTo>
                      <a:pt x="204" y="276"/>
                    </a:moveTo>
                    <a:lnTo>
                      <a:pt x="200" y="283"/>
                    </a:lnTo>
                    <a:lnTo>
                      <a:pt x="200" y="291"/>
                    </a:lnTo>
                    <a:lnTo>
                      <a:pt x="192" y="300"/>
                    </a:lnTo>
                    <a:lnTo>
                      <a:pt x="188" y="307"/>
                    </a:lnTo>
                    <a:lnTo>
                      <a:pt x="184" y="315"/>
                    </a:lnTo>
                    <a:lnTo>
                      <a:pt x="180" y="320"/>
                    </a:lnTo>
                    <a:lnTo>
                      <a:pt x="172" y="327"/>
                    </a:lnTo>
                    <a:lnTo>
                      <a:pt x="163" y="332"/>
                    </a:lnTo>
                    <a:lnTo>
                      <a:pt x="156" y="339"/>
                    </a:lnTo>
                    <a:lnTo>
                      <a:pt x="148" y="344"/>
                    </a:lnTo>
                    <a:lnTo>
                      <a:pt x="136" y="344"/>
                    </a:lnTo>
                    <a:lnTo>
                      <a:pt x="128" y="347"/>
                    </a:lnTo>
                    <a:lnTo>
                      <a:pt x="119" y="347"/>
                    </a:lnTo>
                    <a:lnTo>
                      <a:pt x="107" y="347"/>
                    </a:lnTo>
                    <a:lnTo>
                      <a:pt x="100" y="347"/>
                    </a:lnTo>
                    <a:lnTo>
                      <a:pt x="88" y="344"/>
                    </a:lnTo>
                    <a:lnTo>
                      <a:pt x="76" y="344"/>
                    </a:lnTo>
                    <a:lnTo>
                      <a:pt x="68" y="339"/>
                    </a:lnTo>
                    <a:lnTo>
                      <a:pt x="56" y="335"/>
                    </a:lnTo>
                    <a:lnTo>
                      <a:pt x="51" y="332"/>
                    </a:lnTo>
                    <a:lnTo>
                      <a:pt x="39" y="327"/>
                    </a:lnTo>
                    <a:lnTo>
                      <a:pt x="32" y="320"/>
                    </a:lnTo>
                    <a:lnTo>
                      <a:pt x="28" y="315"/>
                    </a:lnTo>
                    <a:lnTo>
                      <a:pt x="20" y="307"/>
                    </a:lnTo>
                    <a:lnTo>
                      <a:pt x="16" y="300"/>
                    </a:lnTo>
                    <a:lnTo>
                      <a:pt x="7" y="291"/>
                    </a:lnTo>
                    <a:lnTo>
                      <a:pt x="7" y="283"/>
                    </a:lnTo>
                    <a:lnTo>
                      <a:pt x="4" y="276"/>
                    </a:lnTo>
                    <a:lnTo>
                      <a:pt x="0" y="267"/>
                    </a:lnTo>
                    <a:lnTo>
                      <a:pt x="0" y="259"/>
                    </a:lnTo>
                    <a:lnTo>
                      <a:pt x="0" y="251"/>
                    </a:lnTo>
                    <a:lnTo>
                      <a:pt x="0" y="244"/>
                    </a:lnTo>
                    <a:lnTo>
                      <a:pt x="4" y="235"/>
                    </a:lnTo>
                    <a:lnTo>
                      <a:pt x="4" y="227"/>
                    </a:lnTo>
                    <a:lnTo>
                      <a:pt x="7" y="220"/>
                    </a:lnTo>
                    <a:lnTo>
                      <a:pt x="12" y="215"/>
                    </a:lnTo>
                    <a:lnTo>
                      <a:pt x="16" y="208"/>
                    </a:lnTo>
                    <a:lnTo>
                      <a:pt x="20" y="200"/>
                    </a:lnTo>
                    <a:lnTo>
                      <a:pt x="24" y="195"/>
                    </a:lnTo>
                    <a:lnTo>
                      <a:pt x="28" y="188"/>
                    </a:lnTo>
                    <a:lnTo>
                      <a:pt x="32" y="183"/>
                    </a:lnTo>
                    <a:lnTo>
                      <a:pt x="39" y="179"/>
                    </a:lnTo>
                    <a:lnTo>
                      <a:pt x="44" y="176"/>
                    </a:lnTo>
                    <a:lnTo>
                      <a:pt x="51" y="171"/>
                    </a:lnTo>
                    <a:lnTo>
                      <a:pt x="60" y="167"/>
                    </a:lnTo>
                    <a:lnTo>
                      <a:pt x="68" y="164"/>
                    </a:lnTo>
                    <a:lnTo>
                      <a:pt x="76" y="159"/>
                    </a:lnTo>
                    <a:lnTo>
                      <a:pt x="83" y="155"/>
                    </a:lnTo>
                    <a:lnTo>
                      <a:pt x="76" y="151"/>
                    </a:lnTo>
                    <a:lnTo>
                      <a:pt x="72" y="147"/>
                    </a:lnTo>
                    <a:lnTo>
                      <a:pt x="68" y="144"/>
                    </a:lnTo>
                    <a:lnTo>
                      <a:pt x="63" y="135"/>
                    </a:lnTo>
                    <a:lnTo>
                      <a:pt x="56" y="132"/>
                    </a:lnTo>
                    <a:lnTo>
                      <a:pt x="51" y="127"/>
                    </a:lnTo>
                    <a:lnTo>
                      <a:pt x="51" y="120"/>
                    </a:lnTo>
                    <a:lnTo>
                      <a:pt x="48" y="115"/>
                    </a:lnTo>
                    <a:lnTo>
                      <a:pt x="44" y="108"/>
                    </a:lnTo>
                    <a:lnTo>
                      <a:pt x="44" y="103"/>
                    </a:lnTo>
                    <a:lnTo>
                      <a:pt x="39" y="95"/>
                    </a:lnTo>
                    <a:lnTo>
                      <a:pt x="39" y="91"/>
                    </a:lnTo>
                    <a:lnTo>
                      <a:pt x="39" y="83"/>
                    </a:lnTo>
                    <a:lnTo>
                      <a:pt x="39" y="79"/>
                    </a:lnTo>
                    <a:lnTo>
                      <a:pt x="39" y="71"/>
                    </a:lnTo>
                    <a:lnTo>
                      <a:pt x="39" y="64"/>
                    </a:lnTo>
                    <a:lnTo>
                      <a:pt x="44" y="59"/>
                    </a:lnTo>
                    <a:lnTo>
                      <a:pt x="44" y="52"/>
                    </a:lnTo>
                    <a:lnTo>
                      <a:pt x="48" y="44"/>
                    </a:lnTo>
                    <a:lnTo>
                      <a:pt x="51" y="35"/>
                    </a:lnTo>
                    <a:lnTo>
                      <a:pt x="56" y="27"/>
                    </a:lnTo>
                    <a:lnTo>
                      <a:pt x="63" y="23"/>
                    </a:lnTo>
                    <a:lnTo>
                      <a:pt x="68" y="20"/>
                    </a:lnTo>
                    <a:lnTo>
                      <a:pt x="76" y="11"/>
                    </a:lnTo>
                    <a:lnTo>
                      <a:pt x="83" y="8"/>
                    </a:lnTo>
                    <a:lnTo>
                      <a:pt x="92" y="3"/>
                    </a:lnTo>
                    <a:lnTo>
                      <a:pt x="100" y="3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51" y="3"/>
                    </a:lnTo>
                    <a:lnTo>
                      <a:pt x="163" y="3"/>
                    </a:lnTo>
                    <a:lnTo>
                      <a:pt x="172" y="8"/>
                    </a:lnTo>
                    <a:lnTo>
                      <a:pt x="180" y="11"/>
                    </a:lnTo>
                    <a:lnTo>
                      <a:pt x="188" y="15"/>
                    </a:lnTo>
                    <a:lnTo>
                      <a:pt x="195" y="20"/>
                    </a:lnTo>
                    <a:lnTo>
                      <a:pt x="204" y="23"/>
                    </a:lnTo>
                    <a:lnTo>
                      <a:pt x="207" y="32"/>
                    </a:lnTo>
                    <a:lnTo>
                      <a:pt x="216" y="35"/>
                    </a:lnTo>
                    <a:lnTo>
                      <a:pt x="219" y="44"/>
                    </a:lnTo>
                    <a:lnTo>
                      <a:pt x="224" y="52"/>
                    </a:lnTo>
                    <a:lnTo>
                      <a:pt x="228" y="59"/>
                    </a:lnTo>
                    <a:lnTo>
                      <a:pt x="228" y="67"/>
                    </a:lnTo>
                    <a:lnTo>
                      <a:pt x="232" y="76"/>
                    </a:lnTo>
                    <a:lnTo>
                      <a:pt x="232" y="83"/>
                    </a:lnTo>
                    <a:lnTo>
                      <a:pt x="232" y="91"/>
                    </a:lnTo>
                    <a:lnTo>
                      <a:pt x="232" y="100"/>
                    </a:lnTo>
                    <a:lnTo>
                      <a:pt x="228" y="103"/>
                    </a:lnTo>
                    <a:lnTo>
                      <a:pt x="228" y="111"/>
                    </a:lnTo>
                    <a:lnTo>
                      <a:pt x="224" y="115"/>
                    </a:lnTo>
                    <a:lnTo>
                      <a:pt x="224" y="120"/>
                    </a:lnTo>
                    <a:lnTo>
                      <a:pt x="219" y="127"/>
                    </a:lnTo>
                    <a:lnTo>
                      <a:pt x="216" y="132"/>
                    </a:lnTo>
                    <a:lnTo>
                      <a:pt x="212" y="135"/>
                    </a:lnTo>
                    <a:lnTo>
                      <a:pt x="207" y="139"/>
                    </a:lnTo>
                    <a:lnTo>
                      <a:pt x="204" y="144"/>
                    </a:lnTo>
                    <a:lnTo>
                      <a:pt x="195" y="147"/>
                    </a:lnTo>
                    <a:lnTo>
                      <a:pt x="192" y="151"/>
                    </a:lnTo>
                    <a:lnTo>
                      <a:pt x="184" y="155"/>
                    </a:lnTo>
                    <a:lnTo>
                      <a:pt x="180" y="159"/>
                    </a:lnTo>
                    <a:lnTo>
                      <a:pt x="172" y="164"/>
                    </a:lnTo>
                    <a:lnTo>
                      <a:pt x="163" y="167"/>
                    </a:lnTo>
                    <a:lnTo>
                      <a:pt x="156" y="167"/>
                    </a:lnTo>
                    <a:lnTo>
                      <a:pt x="163" y="176"/>
                    </a:lnTo>
                    <a:lnTo>
                      <a:pt x="168" y="183"/>
                    </a:lnTo>
                    <a:lnTo>
                      <a:pt x="176" y="188"/>
                    </a:lnTo>
                    <a:lnTo>
                      <a:pt x="180" y="195"/>
                    </a:lnTo>
                    <a:lnTo>
                      <a:pt x="184" y="200"/>
                    </a:lnTo>
                    <a:lnTo>
                      <a:pt x="188" y="208"/>
                    </a:lnTo>
                    <a:lnTo>
                      <a:pt x="192" y="215"/>
                    </a:lnTo>
                    <a:lnTo>
                      <a:pt x="195" y="220"/>
                    </a:lnTo>
                    <a:lnTo>
                      <a:pt x="200" y="227"/>
                    </a:lnTo>
                    <a:lnTo>
                      <a:pt x="200" y="235"/>
                    </a:lnTo>
                    <a:lnTo>
                      <a:pt x="204" y="239"/>
                    </a:lnTo>
                    <a:lnTo>
                      <a:pt x="204" y="247"/>
                    </a:lnTo>
                    <a:lnTo>
                      <a:pt x="204" y="256"/>
                    </a:lnTo>
                    <a:lnTo>
                      <a:pt x="204" y="259"/>
                    </a:lnTo>
                    <a:lnTo>
                      <a:pt x="204" y="267"/>
                    </a:lnTo>
                    <a:lnTo>
                      <a:pt x="204" y="276"/>
                    </a:lnTo>
                    <a:close/>
                    <a:moveTo>
                      <a:pt x="200" y="95"/>
                    </a:moveTo>
                    <a:lnTo>
                      <a:pt x="204" y="88"/>
                    </a:lnTo>
                    <a:lnTo>
                      <a:pt x="204" y="83"/>
                    </a:lnTo>
                    <a:lnTo>
                      <a:pt x="204" y="76"/>
                    </a:lnTo>
                    <a:lnTo>
                      <a:pt x="204" y="71"/>
                    </a:lnTo>
                    <a:lnTo>
                      <a:pt x="200" y="64"/>
                    </a:lnTo>
                    <a:lnTo>
                      <a:pt x="200" y="55"/>
                    </a:lnTo>
                    <a:lnTo>
                      <a:pt x="195" y="52"/>
                    </a:lnTo>
                    <a:lnTo>
                      <a:pt x="195" y="44"/>
                    </a:lnTo>
                    <a:lnTo>
                      <a:pt x="192" y="39"/>
                    </a:lnTo>
                    <a:lnTo>
                      <a:pt x="188" y="35"/>
                    </a:lnTo>
                    <a:lnTo>
                      <a:pt x="184" y="32"/>
                    </a:lnTo>
                    <a:lnTo>
                      <a:pt x="176" y="27"/>
                    </a:lnTo>
                    <a:lnTo>
                      <a:pt x="172" y="23"/>
                    </a:lnTo>
                    <a:lnTo>
                      <a:pt x="163" y="20"/>
                    </a:lnTo>
                    <a:lnTo>
                      <a:pt x="156" y="15"/>
                    </a:lnTo>
                    <a:lnTo>
                      <a:pt x="148" y="15"/>
                    </a:lnTo>
                    <a:lnTo>
                      <a:pt x="139" y="15"/>
                    </a:lnTo>
                    <a:lnTo>
                      <a:pt x="132" y="15"/>
                    </a:lnTo>
                    <a:lnTo>
                      <a:pt x="124" y="15"/>
                    </a:lnTo>
                    <a:lnTo>
                      <a:pt x="116" y="15"/>
                    </a:lnTo>
                    <a:lnTo>
                      <a:pt x="107" y="15"/>
                    </a:lnTo>
                    <a:lnTo>
                      <a:pt x="104" y="20"/>
                    </a:lnTo>
                    <a:lnTo>
                      <a:pt x="95" y="23"/>
                    </a:lnTo>
                    <a:lnTo>
                      <a:pt x="92" y="27"/>
                    </a:lnTo>
                    <a:lnTo>
                      <a:pt x="88" y="32"/>
                    </a:lnTo>
                    <a:lnTo>
                      <a:pt x="83" y="35"/>
                    </a:lnTo>
                    <a:lnTo>
                      <a:pt x="80" y="39"/>
                    </a:lnTo>
                    <a:lnTo>
                      <a:pt x="76" y="44"/>
                    </a:lnTo>
                    <a:lnTo>
                      <a:pt x="76" y="47"/>
                    </a:lnTo>
                    <a:lnTo>
                      <a:pt x="72" y="55"/>
                    </a:lnTo>
                    <a:lnTo>
                      <a:pt x="72" y="59"/>
                    </a:lnTo>
                    <a:lnTo>
                      <a:pt x="68" y="64"/>
                    </a:lnTo>
                    <a:lnTo>
                      <a:pt x="68" y="71"/>
                    </a:lnTo>
                    <a:lnTo>
                      <a:pt x="68" y="76"/>
                    </a:lnTo>
                    <a:lnTo>
                      <a:pt x="68" y="79"/>
                    </a:lnTo>
                    <a:lnTo>
                      <a:pt x="72" y="88"/>
                    </a:lnTo>
                    <a:lnTo>
                      <a:pt x="72" y="91"/>
                    </a:lnTo>
                    <a:lnTo>
                      <a:pt x="76" y="100"/>
                    </a:lnTo>
                    <a:lnTo>
                      <a:pt x="80" y="103"/>
                    </a:lnTo>
                    <a:lnTo>
                      <a:pt x="83" y="111"/>
                    </a:lnTo>
                    <a:lnTo>
                      <a:pt x="88" y="115"/>
                    </a:lnTo>
                    <a:lnTo>
                      <a:pt x="95" y="123"/>
                    </a:lnTo>
                    <a:lnTo>
                      <a:pt x="100" y="127"/>
                    </a:lnTo>
                    <a:lnTo>
                      <a:pt x="107" y="135"/>
                    </a:lnTo>
                    <a:lnTo>
                      <a:pt x="116" y="139"/>
                    </a:lnTo>
                    <a:lnTo>
                      <a:pt x="124" y="147"/>
                    </a:lnTo>
                    <a:lnTo>
                      <a:pt x="132" y="151"/>
                    </a:lnTo>
                    <a:lnTo>
                      <a:pt x="144" y="159"/>
                    </a:lnTo>
                    <a:lnTo>
                      <a:pt x="148" y="155"/>
                    </a:lnTo>
                    <a:lnTo>
                      <a:pt x="156" y="155"/>
                    </a:lnTo>
                    <a:lnTo>
                      <a:pt x="160" y="151"/>
                    </a:lnTo>
                    <a:lnTo>
                      <a:pt x="163" y="147"/>
                    </a:lnTo>
                    <a:lnTo>
                      <a:pt x="168" y="144"/>
                    </a:lnTo>
                    <a:lnTo>
                      <a:pt x="176" y="144"/>
                    </a:lnTo>
                    <a:lnTo>
                      <a:pt x="180" y="139"/>
                    </a:lnTo>
                    <a:lnTo>
                      <a:pt x="184" y="135"/>
                    </a:lnTo>
                    <a:lnTo>
                      <a:pt x="188" y="132"/>
                    </a:lnTo>
                    <a:lnTo>
                      <a:pt x="188" y="127"/>
                    </a:lnTo>
                    <a:lnTo>
                      <a:pt x="192" y="123"/>
                    </a:lnTo>
                    <a:lnTo>
                      <a:pt x="195" y="120"/>
                    </a:lnTo>
                    <a:lnTo>
                      <a:pt x="195" y="111"/>
                    </a:lnTo>
                    <a:lnTo>
                      <a:pt x="200" y="108"/>
                    </a:lnTo>
                    <a:lnTo>
                      <a:pt x="200" y="103"/>
                    </a:lnTo>
                    <a:lnTo>
                      <a:pt x="200" y="9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" name="Freeform 53"/>
              <p:cNvSpPr>
                <a:spLocks noEditPoints="1" noChangeArrowheads="1"/>
              </p:cNvSpPr>
              <p:nvPr/>
            </p:nvSpPr>
            <p:spPr bwMode="auto">
              <a:xfrm>
                <a:off x="3181" y="1442"/>
                <a:ext cx="54" cy="87"/>
              </a:xfrm>
              <a:custGeom>
                <a:avLst/>
                <a:gdLst>
                  <a:gd name="T0" fmla="*/ 125 w 217"/>
                  <a:gd name="T1" fmla="*/ 15 h 347"/>
                  <a:gd name="T2" fmla="*/ 105 w 217"/>
                  <a:gd name="T3" fmla="*/ 27 h 347"/>
                  <a:gd name="T4" fmla="*/ 85 w 217"/>
                  <a:gd name="T5" fmla="*/ 51 h 347"/>
                  <a:gd name="T6" fmla="*/ 65 w 217"/>
                  <a:gd name="T7" fmla="*/ 83 h 347"/>
                  <a:gd name="T8" fmla="*/ 53 w 217"/>
                  <a:gd name="T9" fmla="*/ 127 h 347"/>
                  <a:gd name="T10" fmla="*/ 41 w 217"/>
                  <a:gd name="T11" fmla="*/ 179 h 347"/>
                  <a:gd name="T12" fmla="*/ 37 w 217"/>
                  <a:gd name="T13" fmla="*/ 227 h 347"/>
                  <a:gd name="T14" fmla="*/ 41 w 217"/>
                  <a:gd name="T15" fmla="*/ 267 h 347"/>
                  <a:gd name="T16" fmla="*/ 49 w 217"/>
                  <a:gd name="T17" fmla="*/ 300 h 347"/>
                  <a:gd name="T18" fmla="*/ 61 w 217"/>
                  <a:gd name="T19" fmla="*/ 319 h 347"/>
                  <a:gd name="T20" fmla="*/ 81 w 217"/>
                  <a:gd name="T21" fmla="*/ 332 h 347"/>
                  <a:gd name="T22" fmla="*/ 105 w 217"/>
                  <a:gd name="T23" fmla="*/ 327 h 347"/>
                  <a:gd name="T24" fmla="*/ 125 w 217"/>
                  <a:gd name="T25" fmla="*/ 312 h 347"/>
                  <a:gd name="T26" fmla="*/ 141 w 217"/>
                  <a:gd name="T27" fmla="*/ 288 h 347"/>
                  <a:gd name="T28" fmla="*/ 156 w 217"/>
                  <a:gd name="T29" fmla="*/ 251 h 347"/>
                  <a:gd name="T30" fmla="*/ 169 w 217"/>
                  <a:gd name="T31" fmla="*/ 200 h 347"/>
                  <a:gd name="T32" fmla="*/ 177 w 217"/>
                  <a:gd name="T33" fmla="*/ 151 h 347"/>
                  <a:gd name="T34" fmla="*/ 181 w 217"/>
                  <a:gd name="T35" fmla="*/ 103 h 347"/>
                  <a:gd name="T36" fmla="*/ 177 w 217"/>
                  <a:gd name="T37" fmla="*/ 67 h 347"/>
                  <a:gd name="T38" fmla="*/ 169 w 217"/>
                  <a:gd name="T39" fmla="*/ 39 h 347"/>
                  <a:gd name="T40" fmla="*/ 153 w 217"/>
                  <a:gd name="T41" fmla="*/ 23 h 347"/>
                  <a:gd name="T42" fmla="*/ 81 w 217"/>
                  <a:gd name="T43" fmla="*/ 344 h 347"/>
                  <a:gd name="T44" fmla="*/ 49 w 217"/>
                  <a:gd name="T45" fmla="*/ 335 h 347"/>
                  <a:gd name="T46" fmla="*/ 25 w 217"/>
                  <a:gd name="T47" fmla="*/ 312 h 347"/>
                  <a:gd name="T48" fmla="*/ 9 w 217"/>
                  <a:gd name="T49" fmla="*/ 276 h 347"/>
                  <a:gd name="T50" fmla="*/ 0 w 217"/>
                  <a:gd name="T51" fmla="*/ 227 h 347"/>
                  <a:gd name="T52" fmla="*/ 5 w 217"/>
                  <a:gd name="T53" fmla="*/ 176 h 347"/>
                  <a:gd name="T54" fmla="*/ 17 w 217"/>
                  <a:gd name="T55" fmla="*/ 120 h 347"/>
                  <a:gd name="T56" fmla="*/ 32 w 217"/>
                  <a:gd name="T57" fmla="*/ 71 h 347"/>
                  <a:gd name="T58" fmla="*/ 56 w 217"/>
                  <a:gd name="T59" fmla="*/ 35 h 347"/>
                  <a:gd name="T60" fmla="*/ 85 w 217"/>
                  <a:gd name="T61" fmla="*/ 11 h 347"/>
                  <a:gd name="T62" fmla="*/ 117 w 217"/>
                  <a:gd name="T63" fmla="*/ 0 h 347"/>
                  <a:gd name="T64" fmla="*/ 153 w 217"/>
                  <a:gd name="T65" fmla="*/ 3 h 347"/>
                  <a:gd name="T66" fmla="*/ 177 w 217"/>
                  <a:gd name="T67" fmla="*/ 20 h 347"/>
                  <a:gd name="T68" fmla="*/ 197 w 217"/>
                  <a:gd name="T69" fmla="*/ 47 h 347"/>
                  <a:gd name="T70" fmla="*/ 212 w 217"/>
                  <a:gd name="T71" fmla="*/ 88 h 347"/>
                  <a:gd name="T72" fmla="*/ 217 w 217"/>
                  <a:gd name="T73" fmla="*/ 135 h 347"/>
                  <a:gd name="T74" fmla="*/ 209 w 217"/>
                  <a:gd name="T75" fmla="*/ 191 h 347"/>
                  <a:gd name="T76" fmla="*/ 197 w 217"/>
                  <a:gd name="T77" fmla="*/ 244 h 347"/>
                  <a:gd name="T78" fmla="*/ 177 w 217"/>
                  <a:gd name="T79" fmla="*/ 288 h 347"/>
                  <a:gd name="T80" fmla="*/ 149 w 217"/>
                  <a:gd name="T81" fmla="*/ 323 h 347"/>
                  <a:gd name="T82" fmla="*/ 121 w 217"/>
                  <a:gd name="T83" fmla="*/ 339 h 347"/>
                  <a:gd name="T84" fmla="*/ 88 w 217"/>
                  <a:gd name="T85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6" h="347">
                    <a:moveTo>
                      <a:pt x="137" y="15"/>
                    </a:moveTo>
                    <a:lnTo>
                      <a:pt x="129" y="15"/>
                    </a:lnTo>
                    <a:lnTo>
                      <a:pt x="125" y="15"/>
                    </a:lnTo>
                    <a:lnTo>
                      <a:pt x="117" y="20"/>
                    </a:lnTo>
                    <a:lnTo>
                      <a:pt x="109" y="23"/>
                    </a:lnTo>
                    <a:lnTo>
                      <a:pt x="105" y="27"/>
                    </a:lnTo>
                    <a:lnTo>
                      <a:pt x="97" y="35"/>
                    </a:lnTo>
                    <a:lnTo>
                      <a:pt x="88" y="44"/>
                    </a:lnTo>
                    <a:lnTo>
                      <a:pt x="85" y="51"/>
                    </a:lnTo>
                    <a:lnTo>
                      <a:pt x="77" y="59"/>
                    </a:lnTo>
                    <a:lnTo>
                      <a:pt x="69" y="71"/>
                    </a:lnTo>
                    <a:lnTo>
                      <a:pt x="65" y="83"/>
                    </a:lnTo>
                    <a:lnTo>
                      <a:pt x="61" y="100"/>
                    </a:lnTo>
                    <a:lnTo>
                      <a:pt x="56" y="111"/>
                    </a:lnTo>
                    <a:lnTo>
                      <a:pt x="53" y="127"/>
                    </a:lnTo>
                    <a:lnTo>
                      <a:pt x="49" y="144"/>
                    </a:lnTo>
                    <a:lnTo>
                      <a:pt x="44" y="159"/>
                    </a:lnTo>
                    <a:lnTo>
                      <a:pt x="41" y="179"/>
                    </a:lnTo>
                    <a:lnTo>
                      <a:pt x="41" y="195"/>
                    </a:lnTo>
                    <a:lnTo>
                      <a:pt x="37" y="212"/>
                    </a:lnTo>
                    <a:lnTo>
                      <a:pt x="37" y="227"/>
                    </a:lnTo>
                    <a:lnTo>
                      <a:pt x="37" y="244"/>
                    </a:lnTo>
                    <a:lnTo>
                      <a:pt x="37" y="256"/>
                    </a:lnTo>
                    <a:lnTo>
                      <a:pt x="41" y="267"/>
                    </a:lnTo>
                    <a:lnTo>
                      <a:pt x="41" y="279"/>
                    </a:lnTo>
                    <a:lnTo>
                      <a:pt x="44" y="291"/>
                    </a:lnTo>
                    <a:lnTo>
                      <a:pt x="49" y="300"/>
                    </a:lnTo>
                    <a:lnTo>
                      <a:pt x="53" y="307"/>
                    </a:lnTo>
                    <a:lnTo>
                      <a:pt x="56" y="315"/>
                    </a:lnTo>
                    <a:lnTo>
                      <a:pt x="61" y="319"/>
                    </a:lnTo>
                    <a:lnTo>
                      <a:pt x="69" y="327"/>
                    </a:lnTo>
                    <a:lnTo>
                      <a:pt x="73" y="327"/>
                    </a:lnTo>
                    <a:lnTo>
                      <a:pt x="81" y="332"/>
                    </a:lnTo>
                    <a:lnTo>
                      <a:pt x="88" y="332"/>
                    </a:lnTo>
                    <a:lnTo>
                      <a:pt x="97" y="332"/>
                    </a:lnTo>
                    <a:lnTo>
                      <a:pt x="105" y="327"/>
                    </a:lnTo>
                    <a:lnTo>
                      <a:pt x="109" y="323"/>
                    </a:lnTo>
                    <a:lnTo>
                      <a:pt x="117" y="319"/>
                    </a:lnTo>
                    <a:lnTo>
                      <a:pt x="125" y="312"/>
                    </a:lnTo>
                    <a:lnTo>
                      <a:pt x="129" y="307"/>
                    </a:lnTo>
                    <a:lnTo>
                      <a:pt x="137" y="295"/>
                    </a:lnTo>
                    <a:lnTo>
                      <a:pt x="141" y="288"/>
                    </a:lnTo>
                    <a:lnTo>
                      <a:pt x="149" y="276"/>
                    </a:lnTo>
                    <a:lnTo>
                      <a:pt x="153" y="263"/>
                    </a:lnTo>
                    <a:lnTo>
                      <a:pt x="156" y="251"/>
                    </a:lnTo>
                    <a:lnTo>
                      <a:pt x="161" y="235"/>
                    </a:lnTo>
                    <a:lnTo>
                      <a:pt x="165" y="220"/>
                    </a:lnTo>
                    <a:lnTo>
                      <a:pt x="169" y="200"/>
                    </a:lnTo>
                    <a:lnTo>
                      <a:pt x="173" y="183"/>
                    </a:lnTo>
                    <a:lnTo>
                      <a:pt x="177" y="167"/>
                    </a:lnTo>
                    <a:lnTo>
                      <a:pt x="177" y="151"/>
                    </a:lnTo>
                    <a:lnTo>
                      <a:pt x="181" y="135"/>
                    </a:lnTo>
                    <a:lnTo>
                      <a:pt x="181" y="120"/>
                    </a:lnTo>
                    <a:lnTo>
                      <a:pt x="181" y="103"/>
                    </a:lnTo>
                    <a:lnTo>
                      <a:pt x="181" y="91"/>
                    </a:lnTo>
                    <a:lnTo>
                      <a:pt x="181" y="79"/>
                    </a:lnTo>
                    <a:lnTo>
                      <a:pt x="177" y="67"/>
                    </a:lnTo>
                    <a:lnTo>
                      <a:pt x="173" y="56"/>
                    </a:lnTo>
                    <a:lnTo>
                      <a:pt x="173" y="47"/>
                    </a:lnTo>
                    <a:lnTo>
                      <a:pt x="169" y="39"/>
                    </a:lnTo>
                    <a:lnTo>
                      <a:pt x="165" y="32"/>
                    </a:lnTo>
                    <a:lnTo>
                      <a:pt x="156" y="27"/>
                    </a:lnTo>
                    <a:lnTo>
                      <a:pt x="153" y="23"/>
                    </a:lnTo>
                    <a:lnTo>
                      <a:pt x="144" y="20"/>
                    </a:lnTo>
                    <a:lnTo>
                      <a:pt x="137" y="15"/>
                    </a:lnTo>
                    <a:close/>
                    <a:moveTo>
                      <a:pt x="81" y="344"/>
                    </a:moveTo>
                    <a:lnTo>
                      <a:pt x="69" y="344"/>
                    </a:lnTo>
                    <a:lnTo>
                      <a:pt x="56" y="339"/>
                    </a:lnTo>
                    <a:lnTo>
                      <a:pt x="49" y="335"/>
                    </a:lnTo>
                    <a:lnTo>
                      <a:pt x="41" y="327"/>
                    </a:lnTo>
                    <a:lnTo>
                      <a:pt x="32" y="319"/>
                    </a:lnTo>
                    <a:lnTo>
                      <a:pt x="25" y="312"/>
                    </a:lnTo>
                    <a:lnTo>
                      <a:pt x="21" y="300"/>
                    </a:lnTo>
                    <a:lnTo>
                      <a:pt x="13" y="288"/>
                    </a:lnTo>
                    <a:lnTo>
                      <a:pt x="9" y="276"/>
                    </a:lnTo>
                    <a:lnTo>
                      <a:pt x="5" y="259"/>
                    </a:lnTo>
                    <a:lnTo>
                      <a:pt x="0" y="244"/>
                    </a:lnTo>
                    <a:lnTo>
                      <a:pt x="0" y="227"/>
                    </a:lnTo>
                    <a:lnTo>
                      <a:pt x="0" y="212"/>
                    </a:lnTo>
                    <a:lnTo>
                      <a:pt x="0" y="195"/>
                    </a:lnTo>
                    <a:lnTo>
                      <a:pt x="5" y="176"/>
                    </a:lnTo>
                    <a:lnTo>
                      <a:pt x="5" y="156"/>
                    </a:lnTo>
                    <a:lnTo>
                      <a:pt x="13" y="135"/>
                    </a:lnTo>
                    <a:lnTo>
                      <a:pt x="17" y="120"/>
                    </a:lnTo>
                    <a:lnTo>
                      <a:pt x="21" y="103"/>
                    </a:lnTo>
                    <a:lnTo>
                      <a:pt x="25" y="88"/>
                    </a:lnTo>
                    <a:lnTo>
                      <a:pt x="32" y="71"/>
                    </a:lnTo>
                    <a:lnTo>
                      <a:pt x="41" y="59"/>
                    </a:lnTo>
                    <a:lnTo>
                      <a:pt x="49" y="47"/>
                    </a:lnTo>
                    <a:lnTo>
                      <a:pt x="56" y="35"/>
                    </a:lnTo>
                    <a:lnTo>
                      <a:pt x="69" y="27"/>
                    </a:lnTo>
                    <a:lnTo>
                      <a:pt x="77" y="15"/>
                    </a:lnTo>
                    <a:lnTo>
                      <a:pt x="85" y="11"/>
                    </a:lnTo>
                    <a:lnTo>
                      <a:pt x="97" y="8"/>
                    </a:lnTo>
                    <a:lnTo>
                      <a:pt x="105" y="3"/>
                    </a:lnTo>
                    <a:lnTo>
                      <a:pt x="117" y="0"/>
                    </a:lnTo>
                    <a:lnTo>
                      <a:pt x="129" y="0"/>
                    </a:lnTo>
                    <a:lnTo>
                      <a:pt x="141" y="3"/>
                    </a:lnTo>
                    <a:lnTo>
                      <a:pt x="153" y="3"/>
                    </a:lnTo>
                    <a:lnTo>
                      <a:pt x="161" y="8"/>
                    </a:lnTo>
                    <a:lnTo>
                      <a:pt x="169" y="11"/>
                    </a:lnTo>
                    <a:lnTo>
                      <a:pt x="177" y="20"/>
                    </a:lnTo>
                    <a:lnTo>
                      <a:pt x="185" y="27"/>
                    </a:lnTo>
                    <a:lnTo>
                      <a:pt x="193" y="35"/>
                    </a:lnTo>
                    <a:lnTo>
                      <a:pt x="197" y="47"/>
                    </a:lnTo>
                    <a:lnTo>
                      <a:pt x="205" y="59"/>
                    </a:lnTo>
                    <a:lnTo>
                      <a:pt x="209" y="71"/>
                    </a:lnTo>
                    <a:lnTo>
                      <a:pt x="212" y="88"/>
                    </a:lnTo>
                    <a:lnTo>
                      <a:pt x="217" y="103"/>
                    </a:lnTo>
                    <a:lnTo>
                      <a:pt x="217" y="115"/>
                    </a:lnTo>
                    <a:lnTo>
                      <a:pt x="217" y="135"/>
                    </a:lnTo>
                    <a:lnTo>
                      <a:pt x="217" y="151"/>
                    </a:lnTo>
                    <a:lnTo>
                      <a:pt x="212" y="171"/>
                    </a:lnTo>
                    <a:lnTo>
                      <a:pt x="209" y="191"/>
                    </a:lnTo>
                    <a:lnTo>
                      <a:pt x="205" y="212"/>
                    </a:lnTo>
                    <a:lnTo>
                      <a:pt x="200" y="227"/>
                    </a:lnTo>
                    <a:lnTo>
                      <a:pt x="197" y="244"/>
                    </a:lnTo>
                    <a:lnTo>
                      <a:pt x="193" y="259"/>
                    </a:lnTo>
                    <a:lnTo>
                      <a:pt x="185" y="276"/>
                    </a:lnTo>
                    <a:lnTo>
                      <a:pt x="177" y="288"/>
                    </a:lnTo>
                    <a:lnTo>
                      <a:pt x="169" y="300"/>
                    </a:lnTo>
                    <a:lnTo>
                      <a:pt x="161" y="312"/>
                    </a:lnTo>
                    <a:lnTo>
                      <a:pt x="149" y="323"/>
                    </a:lnTo>
                    <a:lnTo>
                      <a:pt x="141" y="332"/>
                    </a:lnTo>
                    <a:lnTo>
                      <a:pt x="132" y="335"/>
                    </a:lnTo>
                    <a:lnTo>
                      <a:pt x="121" y="339"/>
                    </a:lnTo>
                    <a:lnTo>
                      <a:pt x="109" y="344"/>
                    </a:lnTo>
                    <a:lnTo>
                      <a:pt x="100" y="347"/>
                    </a:lnTo>
                    <a:lnTo>
                      <a:pt x="88" y="347"/>
                    </a:lnTo>
                    <a:lnTo>
                      <a:pt x="81" y="34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" name="Freeform 54"/>
              <p:cNvSpPr>
                <a:spLocks noEditPoints="1" noChangeArrowheads="1"/>
              </p:cNvSpPr>
              <p:nvPr/>
            </p:nvSpPr>
            <p:spPr bwMode="auto">
              <a:xfrm>
                <a:off x="2825" y="1403"/>
                <a:ext cx="52" cy="88"/>
              </a:xfrm>
              <a:custGeom>
                <a:avLst/>
                <a:gdLst>
                  <a:gd name="T0" fmla="*/ 37 w 209"/>
                  <a:gd name="T1" fmla="*/ 139 h 351"/>
                  <a:gd name="T2" fmla="*/ 49 w 209"/>
                  <a:gd name="T3" fmla="*/ 171 h 351"/>
                  <a:gd name="T4" fmla="*/ 64 w 209"/>
                  <a:gd name="T5" fmla="*/ 191 h 351"/>
                  <a:gd name="T6" fmla="*/ 88 w 209"/>
                  <a:gd name="T7" fmla="*/ 200 h 351"/>
                  <a:gd name="T8" fmla="*/ 117 w 209"/>
                  <a:gd name="T9" fmla="*/ 195 h 351"/>
                  <a:gd name="T10" fmla="*/ 141 w 209"/>
                  <a:gd name="T11" fmla="*/ 179 h 351"/>
                  <a:gd name="T12" fmla="*/ 161 w 209"/>
                  <a:gd name="T13" fmla="*/ 151 h 351"/>
                  <a:gd name="T14" fmla="*/ 169 w 209"/>
                  <a:gd name="T15" fmla="*/ 127 h 351"/>
                  <a:gd name="T16" fmla="*/ 169 w 209"/>
                  <a:gd name="T17" fmla="*/ 88 h 351"/>
                  <a:gd name="T18" fmla="*/ 156 w 209"/>
                  <a:gd name="T19" fmla="*/ 52 h 351"/>
                  <a:gd name="T20" fmla="*/ 141 w 209"/>
                  <a:gd name="T21" fmla="*/ 23 h 351"/>
                  <a:gd name="T22" fmla="*/ 109 w 209"/>
                  <a:gd name="T23" fmla="*/ 15 h 351"/>
                  <a:gd name="T24" fmla="*/ 76 w 209"/>
                  <a:gd name="T25" fmla="*/ 15 h 351"/>
                  <a:gd name="T26" fmla="*/ 56 w 209"/>
                  <a:gd name="T27" fmla="*/ 35 h 351"/>
                  <a:gd name="T28" fmla="*/ 41 w 209"/>
                  <a:gd name="T29" fmla="*/ 64 h 351"/>
                  <a:gd name="T30" fmla="*/ 37 w 209"/>
                  <a:gd name="T31" fmla="*/ 100 h 351"/>
                  <a:gd name="T32" fmla="*/ 69 w 209"/>
                  <a:gd name="T33" fmla="*/ 215 h 351"/>
                  <a:gd name="T34" fmla="*/ 41 w 209"/>
                  <a:gd name="T35" fmla="*/ 203 h 351"/>
                  <a:gd name="T36" fmla="*/ 13 w 209"/>
                  <a:gd name="T37" fmla="*/ 179 h 351"/>
                  <a:gd name="T38" fmla="*/ 0 w 209"/>
                  <a:gd name="T39" fmla="*/ 139 h 351"/>
                  <a:gd name="T40" fmla="*/ 0 w 209"/>
                  <a:gd name="T41" fmla="*/ 88 h 351"/>
                  <a:gd name="T42" fmla="*/ 17 w 209"/>
                  <a:gd name="T43" fmla="*/ 47 h 351"/>
                  <a:gd name="T44" fmla="*/ 41 w 209"/>
                  <a:gd name="T45" fmla="*/ 20 h 351"/>
                  <a:gd name="T46" fmla="*/ 76 w 209"/>
                  <a:gd name="T47" fmla="*/ 3 h 351"/>
                  <a:gd name="T48" fmla="*/ 125 w 209"/>
                  <a:gd name="T49" fmla="*/ 3 h 351"/>
                  <a:gd name="T50" fmla="*/ 165 w 209"/>
                  <a:gd name="T51" fmla="*/ 23 h 351"/>
                  <a:gd name="T52" fmla="*/ 193 w 209"/>
                  <a:gd name="T53" fmla="*/ 64 h 351"/>
                  <a:gd name="T54" fmla="*/ 205 w 209"/>
                  <a:gd name="T55" fmla="*/ 120 h 351"/>
                  <a:gd name="T56" fmla="*/ 205 w 209"/>
                  <a:gd name="T57" fmla="*/ 195 h 351"/>
                  <a:gd name="T58" fmla="*/ 188 w 209"/>
                  <a:gd name="T59" fmla="*/ 267 h 351"/>
                  <a:gd name="T60" fmla="*/ 156 w 209"/>
                  <a:gd name="T61" fmla="*/ 320 h 351"/>
                  <a:gd name="T62" fmla="*/ 113 w 209"/>
                  <a:gd name="T63" fmla="*/ 347 h 351"/>
                  <a:gd name="T64" fmla="*/ 69 w 209"/>
                  <a:gd name="T65" fmla="*/ 351 h 351"/>
                  <a:gd name="T66" fmla="*/ 49 w 209"/>
                  <a:gd name="T67" fmla="*/ 344 h 351"/>
                  <a:gd name="T68" fmla="*/ 29 w 209"/>
                  <a:gd name="T69" fmla="*/ 332 h 351"/>
                  <a:gd name="T70" fmla="*/ 20 w 209"/>
                  <a:gd name="T71" fmla="*/ 315 h 351"/>
                  <a:gd name="T72" fmla="*/ 20 w 209"/>
                  <a:gd name="T73" fmla="*/ 300 h 351"/>
                  <a:gd name="T74" fmla="*/ 29 w 209"/>
                  <a:gd name="T75" fmla="*/ 288 h 351"/>
                  <a:gd name="T76" fmla="*/ 44 w 209"/>
                  <a:gd name="T77" fmla="*/ 283 h 351"/>
                  <a:gd name="T78" fmla="*/ 56 w 209"/>
                  <a:gd name="T79" fmla="*/ 288 h 351"/>
                  <a:gd name="T80" fmla="*/ 61 w 209"/>
                  <a:gd name="T81" fmla="*/ 300 h 351"/>
                  <a:gd name="T82" fmla="*/ 61 w 209"/>
                  <a:gd name="T83" fmla="*/ 315 h 351"/>
                  <a:gd name="T84" fmla="*/ 64 w 209"/>
                  <a:gd name="T85" fmla="*/ 332 h 351"/>
                  <a:gd name="T86" fmla="*/ 76 w 209"/>
                  <a:gd name="T87" fmla="*/ 335 h 351"/>
                  <a:gd name="T88" fmla="*/ 100 w 209"/>
                  <a:gd name="T89" fmla="*/ 335 h 351"/>
                  <a:gd name="T90" fmla="*/ 132 w 209"/>
                  <a:gd name="T91" fmla="*/ 315 h 351"/>
                  <a:gd name="T92" fmla="*/ 153 w 209"/>
                  <a:gd name="T93" fmla="*/ 276 h 351"/>
                  <a:gd name="T94" fmla="*/ 165 w 209"/>
                  <a:gd name="T95" fmla="*/ 207 h 351"/>
                  <a:gd name="T96" fmla="*/ 165 w 209"/>
                  <a:gd name="T97" fmla="*/ 171 h 351"/>
                  <a:gd name="T98" fmla="*/ 149 w 209"/>
                  <a:gd name="T99" fmla="*/ 195 h 351"/>
                  <a:gd name="T100" fmla="*/ 129 w 209"/>
                  <a:gd name="T101" fmla="*/ 212 h 351"/>
                  <a:gd name="T102" fmla="*/ 105 w 209"/>
                  <a:gd name="T103" fmla="*/ 22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351">
                    <a:moveTo>
                      <a:pt x="37" y="108"/>
                    </a:moveTo>
                    <a:lnTo>
                      <a:pt x="37" y="120"/>
                    </a:lnTo>
                    <a:lnTo>
                      <a:pt x="37" y="132"/>
                    </a:lnTo>
                    <a:lnTo>
                      <a:pt x="37" y="139"/>
                    </a:lnTo>
                    <a:lnTo>
                      <a:pt x="41" y="147"/>
                    </a:lnTo>
                    <a:lnTo>
                      <a:pt x="41" y="156"/>
                    </a:lnTo>
                    <a:lnTo>
                      <a:pt x="44" y="164"/>
                    </a:lnTo>
                    <a:lnTo>
                      <a:pt x="49" y="171"/>
                    </a:lnTo>
                    <a:lnTo>
                      <a:pt x="53" y="176"/>
                    </a:lnTo>
                    <a:lnTo>
                      <a:pt x="56" y="183"/>
                    </a:lnTo>
                    <a:lnTo>
                      <a:pt x="61" y="188"/>
                    </a:lnTo>
                    <a:lnTo>
                      <a:pt x="64" y="191"/>
                    </a:lnTo>
                    <a:lnTo>
                      <a:pt x="73" y="195"/>
                    </a:lnTo>
                    <a:lnTo>
                      <a:pt x="76" y="195"/>
                    </a:lnTo>
                    <a:lnTo>
                      <a:pt x="85" y="200"/>
                    </a:lnTo>
                    <a:lnTo>
                      <a:pt x="88" y="200"/>
                    </a:lnTo>
                    <a:lnTo>
                      <a:pt x="97" y="200"/>
                    </a:lnTo>
                    <a:lnTo>
                      <a:pt x="100" y="200"/>
                    </a:lnTo>
                    <a:lnTo>
                      <a:pt x="109" y="200"/>
                    </a:lnTo>
                    <a:lnTo>
                      <a:pt x="117" y="195"/>
                    </a:lnTo>
                    <a:lnTo>
                      <a:pt x="125" y="195"/>
                    </a:lnTo>
                    <a:lnTo>
                      <a:pt x="129" y="191"/>
                    </a:lnTo>
                    <a:lnTo>
                      <a:pt x="137" y="183"/>
                    </a:lnTo>
                    <a:lnTo>
                      <a:pt x="141" y="179"/>
                    </a:lnTo>
                    <a:lnTo>
                      <a:pt x="149" y="171"/>
                    </a:lnTo>
                    <a:lnTo>
                      <a:pt x="153" y="164"/>
                    </a:lnTo>
                    <a:lnTo>
                      <a:pt x="156" y="159"/>
                    </a:lnTo>
                    <a:lnTo>
                      <a:pt x="161" y="151"/>
                    </a:lnTo>
                    <a:lnTo>
                      <a:pt x="165" y="144"/>
                    </a:lnTo>
                    <a:lnTo>
                      <a:pt x="165" y="139"/>
                    </a:lnTo>
                    <a:lnTo>
                      <a:pt x="169" y="132"/>
                    </a:lnTo>
                    <a:lnTo>
                      <a:pt x="169" y="127"/>
                    </a:lnTo>
                    <a:lnTo>
                      <a:pt x="169" y="120"/>
                    </a:lnTo>
                    <a:lnTo>
                      <a:pt x="169" y="108"/>
                    </a:lnTo>
                    <a:lnTo>
                      <a:pt x="169" y="95"/>
                    </a:lnTo>
                    <a:lnTo>
                      <a:pt x="169" y="88"/>
                    </a:lnTo>
                    <a:lnTo>
                      <a:pt x="165" y="76"/>
                    </a:lnTo>
                    <a:lnTo>
                      <a:pt x="165" y="67"/>
                    </a:lnTo>
                    <a:lnTo>
                      <a:pt x="161" y="59"/>
                    </a:lnTo>
                    <a:lnTo>
                      <a:pt x="156" y="52"/>
                    </a:lnTo>
                    <a:lnTo>
                      <a:pt x="153" y="44"/>
                    </a:lnTo>
                    <a:lnTo>
                      <a:pt x="149" y="35"/>
                    </a:lnTo>
                    <a:lnTo>
                      <a:pt x="144" y="32"/>
                    </a:lnTo>
                    <a:lnTo>
                      <a:pt x="141" y="23"/>
                    </a:lnTo>
                    <a:lnTo>
                      <a:pt x="132" y="23"/>
                    </a:lnTo>
                    <a:lnTo>
                      <a:pt x="125" y="20"/>
                    </a:lnTo>
                    <a:lnTo>
                      <a:pt x="117" y="15"/>
                    </a:lnTo>
                    <a:lnTo>
                      <a:pt x="109" y="15"/>
                    </a:lnTo>
                    <a:lnTo>
                      <a:pt x="100" y="15"/>
                    </a:lnTo>
                    <a:lnTo>
                      <a:pt x="93" y="15"/>
                    </a:lnTo>
                    <a:lnTo>
                      <a:pt x="85" y="15"/>
                    </a:lnTo>
                    <a:lnTo>
                      <a:pt x="76" y="15"/>
                    </a:lnTo>
                    <a:lnTo>
                      <a:pt x="73" y="20"/>
                    </a:lnTo>
                    <a:lnTo>
                      <a:pt x="64" y="23"/>
                    </a:lnTo>
                    <a:lnTo>
                      <a:pt x="61" y="27"/>
                    </a:lnTo>
                    <a:lnTo>
                      <a:pt x="56" y="35"/>
                    </a:lnTo>
                    <a:lnTo>
                      <a:pt x="53" y="39"/>
                    </a:lnTo>
                    <a:lnTo>
                      <a:pt x="49" y="47"/>
                    </a:lnTo>
                    <a:lnTo>
                      <a:pt x="44" y="56"/>
                    </a:lnTo>
                    <a:lnTo>
                      <a:pt x="41" y="64"/>
                    </a:lnTo>
                    <a:lnTo>
                      <a:pt x="41" y="71"/>
                    </a:lnTo>
                    <a:lnTo>
                      <a:pt x="37" y="79"/>
                    </a:lnTo>
                    <a:lnTo>
                      <a:pt x="37" y="91"/>
                    </a:lnTo>
                    <a:lnTo>
                      <a:pt x="37" y="100"/>
                    </a:lnTo>
                    <a:lnTo>
                      <a:pt x="37" y="108"/>
                    </a:lnTo>
                    <a:close/>
                    <a:moveTo>
                      <a:pt x="88" y="220"/>
                    </a:moveTo>
                    <a:lnTo>
                      <a:pt x="81" y="220"/>
                    </a:lnTo>
                    <a:lnTo>
                      <a:pt x="69" y="215"/>
                    </a:lnTo>
                    <a:lnTo>
                      <a:pt x="61" y="215"/>
                    </a:lnTo>
                    <a:lnTo>
                      <a:pt x="53" y="212"/>
                    </a:lnTo>
                    <a:lnTo>
                      <a:pt x="44" y="207"/>
                    </a:lnTo>
                    <a:lnTo>
                      <a:pt x="41" y="203"/>
                    </a:lnTo>
                    <a:lnTo>
                      <a:pt x="32" y="200"/>
                    </a:lnTo>
                    <a:lnTo>
                      <a:pt x="25" y="195"/>
                    </a:lnTo>
                    <a:lnTo>
                      <a:pt x="20" y="188"/>
                    </a:lnTo>
                    <a:lnTo>
                      <a:pt x="13" y="179"/>
                    </a:lnTo>
                    <a:lnTo>
                      <a:pt x="9" y="171"/>
                    </a:lnTo>
                    <a:lnTo>
                      <a:pt x="9" y="159"/>
                    </a:lnTo>
                    <a:lnTo>
                      <a:pt x="5" y="151"/>
                    </a:lnTo>
                    <a:lnTo>
                      <a:pt x="0" y="139"/>
                    </a:lnTo>
                    <a:lnTo>
                      <a:pt x="0" y="127"/>
                    </a:lnTo>
                    <a:lnTo>
                      <a:pt x="0" y="112"/>
                    </a:lnTo>
                    <a:lnTo>
                      <a:pt x="0" y="100"/>
                    </a:lnTo>
                    <a:lnTo>
                      <a:pt x="0" y="88"/>
                    </a:lnTo>
                    <a:lnTo>
                      <a:pt x="5" y="79"/>
                    </a:lnTo>
                    <a:lnTo>
                      <a:pt x="9" y="67"/>
                    </a:lnTo>
                    <a:lnTo>
                      <a:pt x="13" y="59"/>
                    </a:lnTo>
                    <a:lnTo>
                      <a:pt x="17" y="47"/>
                    </a:lnTo>
                    <a:lnTo>
                      <a:pt x="20" y="39"/>
                    </a:lnTo>
                    <a:lnTo>
                      <a:pt x="29" y="32"/>
                    </a:lnTo>
                    <a:lnTo>
                      <a:pt x="32" y="23"/>
                    </a:lnTo>
                    <a:lnTo>
                      <a:pt x="41" y="20"/>
                    </a:lnTo>
                    <a:lnTo>
                      <a:pt x="49" y="11"/>
                    </a:lnTo>
                    <a:lnTo>
                      <a:pt x="56" y="8"/>
                    </a:lnTo>
                    <a:lnTo>
                      <a:pt x="69" y="3"/>
                    </a:lnTo>
                    <a:lnTo>
                      <a:pt x="76" y="3"/>
                    </a:lnTo>
                    <a:lnTo>
                      <a:pt x="88" y="0"/>
                    </a:lnTo>
                    <a:lnTo>
                      <a:pt x="100" y="0"/>
                    </a:lnTo>
                    <a:lnTo>
                      <a:pt x="113" y="0"/>
                    </a:lnTo>
                    <a:lnTo>
                      <a:pt x="125" y="3"/>
                    </a:lnTo>
                    <a:lnTo>
                      <a:pt x="137" y="3"/>
                    </a:lnTo>
                    <a:lnTo>
                      <a:pt x="144" y="11"/>
                    </a:lnTo>
                    <a:lnTo>
                      <a:pt x="156" y="15"/>
                    </a:lnTo>
                    <a:lnTo>
                      <a:pt x="165" y="23"/>
                    </a:lnTo>
                    <a:lnTo>
                      <a:pt x="173" y="32"/>
                    </a:lnTo>
                    <a:lnTo>
                      <a:pt x="181" y="39"/>
                    </a:lnTo>
                    <a:lnTo>
                      <a:pt x="185" y="52"/>
                    </a:lnTo>
                    <a:lnTo>
                      <a:pt x="193" y="64"/>
                    </a:lnTo>
                    <a:lnTo>
                      <a:pt x="197" y="76"/>
                    </a:lnTo>
                    <a:lnTo>
                      <a:pt x="200" y="88"/>
                    </a:lnTo>
                    <a:lnTo>
                      <a:pt x="205" y="103"/>
                    </a:lnTo>
                    <a:lnTo>
                      <a:pt x="205" y="120"/>
                    </a:lnTo>
                    <a:lnTo>
                      <a:pt x="209" y="139"/>
                    </a:lnTo>
                    <a:lnTo>
                      <a:pt x="209" y="156"/>
                    </a:lnTo>
                    <a:lnTo>
                      <a:pt x="209" y="176"/>
                    </a:lnTo>
                    <a:lnTo>
                      <a:pt x="205" y="195"/>
                    </a:lnTo>
                    <a:lnTo>
                      <a:pt x="200" y="215"/>
                    </a:lnTo>
                    <a:lnTo>
                      <a:pt x="200" y="232"/>
                    </a:lnTo>
                    <a:lnTo>
                      <a:pt x="197" y="251"/>
                    </a:lnTo>
                    <a:lnTo>
                      <a:pt x="188" y="267"/>
                    </a:lnTo>
                    <a:lnTo>
                      <a:pt x="181" y="283"/>
                    </a:lnTo>
                    <a:lnTo>
                      <a:pt x="173" y="295"/>
                    </a:lnTo>
                    <a:lnTo>
                      <a:pt x="165" y="307"/>
                    </a:lnTo>
                    <a:lnTo>
                      <a:pt x="156" y="320"/>
                    </a:lnTo>
                    <a:lnTo>
                      <a:pt x="144" y="327"/>
                    </a:lnTo>
                    <a:lnTo>
                      <a:pt x="137" y="335"/>
                    </a:lnTo>
                    <a:lnTo>
                      <a:pt x="125" y="344"/>
                    </a:lnTo>
                    <a:lnTo>
                      <a:pt x="113" y="347"/>
                    </a:lnTo>
                    <a:lnTo>
                      <a:pt x="97" y="351"/>
                    </a:lnTo>
                    <a:lnTo>
                      <a:pt x="85" y="351"/>
                    </a:lnTo>
                    <a:lnTo>
                      <a:pt x="76" y="351"/>
                    </a:lnTo>
                    <a:lnTo>
                      <a:pt x="69" y="351"/>
                    </a:lnTo>
                    <a:lnTo>
                      <a:pt x="64" y="347"/>
                    </a:lnTo>
                    <a:lnTo>
                      <a:pt x="61" y="347"/>
                    </a:lnTo>
                    <a:lnTo>
                      <a:pt x="53" y="347"/>
                    </a:lnTo>
                    <a:lnTo>
                      <a:pt x="49" y="344"/>
                    </a:lnTo>
                    <a:lnTo>
                      <a:pt x="44" y="344"/>
                    </a:lnTo>
                    <a:lnTo>
                      <a:pt x="41" y="339"/>
                    </a:lnTo>
                    <a:lnTo>
                      <a:pt x="32" y="335"/>
                    </a:lnTo>
                    <a:lnTo>
                      <a:pt x="29" y="332"/>
                    </a:lnTo>
                    <a:lnTo>
                      <a:pt x="25" y="327"/>
                    </a:lnTo>
                    <a:lnTo>
                      <a:pt x="25" y="323"/>
                    </a:lnTo>
                    <a:lnTo>
                      <a:pt x="20" y="320"/>
                    </a:lnTo>
                    <a:lnTo>
                      <a:pt x="20" y="315"/>
                    </a:lnTo>
                    <a:lnTo>
                      <a:pt x="20" y="312"/>
                    </a:lnTo>
                    <a:lnTo>
                      <a:pt x="20" y="307"/>
                    </a:lnTo>
                    <a:lnTo>
                      <a:pt x="20" y="303"/>
                    </a:lnTo>
                    <a:lnTo>
                      <a:pt x="20" y="300"/>
                    </a:lnTo>
                    <a:lnTo>
                      <a:pt x="20" y="295"/>
                    </a:lnTo>
                    <a:lnTo>
                      <a:pt x="25" y="291"/>
                    </a:lnTo>
                    <a:lnTo>
                      <a:pt x="25" y="288"/>
                    </a:lnTo>
                    <a:lnTo>
                      <a:pt x="29" y="288"/>
                    </a:lnTo>
                    <a:lnTo>
                      <a:pt x="32" y="283"/>
                    </a:lnTo>
                    <a:lnTo>
                      <a:pt x="37" y="283"/>
                    </a:lnTo>
                    <a:lnTo>
                      <a:pt x="41" y="283"/>
                    </a:lnTo>
                    <a:lnTo>
                      <a:pt x="44" y="283"/>
                    </a:lnTo>
                    <a:lnTo>
                      <a:pt x="49" y="283"/>
                    </a:lnTo>
                    <a:lnTo>
                      <a:pt x="53" y="283"/>
                    </a:lnTo>
                    <a:lnTo>
                      <a:pt x="53" y="288"/>
                    </a:lnTo>
                    <a:lnTo>
                      <a:pt x="56" y="288"/>
                    </a:lnTo>
                    <a:lnTo>
                      <a:pt x="56" y="291"/>
                    </a:lnTo>
                    <a:lnTo>
                      <a:pt x="56" y="295"/>
                    </a:lnTo>
                    <a:lnTo>
                      <a:pt x="61" y="295"/>
                    </a:lnTo>
                    <a:lnTo>
                      <a:pt x="61" y="300"/>
                    </a:lnTo>
                    <a:lnTo>
                      <a:pt x="61" y="303"/>
                    </a:lnTo>
                    <a:lnTo>
                      <a:pt x="61" y="307"/>
                    </a:lnTo>
                    <a:lnTo>
                      <a:pt x="61" y="312"/>
                    </a:lnTo>
                    <a:lnTo>
                      <a:pt x="61" y="315"/>
                    </a:lnTo>
                    <a:lnTo>
                      <a:pt x="61" y="320"/>
                    </a:lnTo>
                    <a:lnTo>
                      <a:pt x="64" y="323"/>
                    </a:lnTo>
                    <a:lnTo>
                      <a:pt x="64" y="327"/>
                    </a:lnTo>
                    <a:lnTo>
                      <a:pt x="64" y="332"/>
                    </a:lnTo>
                    <a:lnTo>
                      <a:pt x="69" y="332"/>
                    </a:lnTo>
                    <a:lnTo>
                      <a:pt x="69" y="335"/>
                    </a:lnTo>
                    <a:lnTo>
                      <a:pt x="73" y="335"/>
                    </a:lnTo>
                    <a:lnTo>
                      <a:pt x="76" y="335"/>
                    </a:lnTo>
                    <a:lnTo>
                      <a:pt x="81" y="335"/>
                    </a:lnTo>
                    <a:lnTo>
                      <a:pt x="85" y="335"/>
                    </a:lnTo>
                    <a:lnTo>
                      <a:pt x="93" y="335"/>
                    </a:lnTo>
                    <a:lnTo>
                      <a:pt x="100" y="335"/>
                    </a:lnTo>
                    <a:lnTo>
                      <a:pt x="109" y="332"/>
                    </a:lnTo>
                    <a:lnTo>
                      <a:pt x="117" y="327"/>
                    </a:lnTo>
                    <a:lnTo>
                      <a:pt x="125" y="320"/>
                    </a:lnTo>
                    <a:lnTo>
                      <a:pt x="132" y="315"/>
                    </a:lnTo>
                    <a:lnTo>
                      <a:pt x="137" y="307"/>
                    </a:lnTo>
                    <a:lnTo>
                      <a:pt x="144" y="295"/>
                    </a:lnTo>
                    <a:lnTo>
                      <a:pt x="149" y="288"/>
                    </a:lnTo>
                    <a:lnTo>
                      <a:pt x="153" y="276"/>
                    </a:lnTo>
                    <a:lnTo>
                      <a:pt x="156" y="259"/>
                    </a:lnTo>
                    <a:lnTo>
                      <a:pt x="161" y="244"/>
                    </a:lnTo>
                    <a:lnTo>
                      <a:pt x="165" y="227"/>
                    </a:lnTo>
                    <a:lnTo>
                      <a:pt x="165" y="207"/>
                    </a:lnTo>
                    <a:lnTo>
                      <a:pt x="169" y="183"/>
                    </a:lnTo>
                    <a:lnTo>
                      <a:pt x="169" y="164"/>
                    </a:lnTo>
                    <a:lnTo>
                      <a:pt x="169" y="167"/>
                    </a:lnTo>
                    <a:lnTo>
                      <a:pt x="165" y="171"/>
                    </a:lnTo>
                    <a:lnTo>
                      <a:pt x="161" y="179"/>
                    </a:lnTo>
                    <a:lnTo>
                      <a:pt x="156" y="183"/>
                    </a:lnTo>
                    <a:lnTo>
                      <a:pt x="153" y="191"/>
                    </a:lnTo>
                    <a:lnTo>
                      <a:pt x="149" y="195"/>
                    </a:lnTo>
                    <a:lnTo>
                      <a:pt x="144" y="200"/>
                    </a:lnTo>
                    <a:lnTo>
                      <a:pt x="141" y="203"/>
                    </a:lnTo>
                    <a:lnTo>
                      <a:pt x="132" y="207"/>
                    </a:lnTo>
                    <a:lnTo>
                      <a:pt x="129" y="212"/>
                    </a:lnTo>
                    <a:lnTo>
                      <a:pt x="125" y="212"/>
                    </a:lnTo>
                    <a:lnTo>
                      <a:pt x="117" y="215"/>
                    </a:lnTo>
                    <a:lnTo>
                      <a:pt x="109" y="215"/>
                    </a:lnTo>
                    <a:lnTo>
                      <a:pt x="105" y="220"/>
                    </a:lnTo>
                    <a:lnTo>
                      <a:pt x="97" y="220"/>
                    </a:lnTo>
                    <a:lnTo>
                      <a:pt x="88" y="22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" name="Freeform 55"/>
              <p:cNvSpPr>
                <a:spLocks noEditPoints="1" noChangeArrowheads="1"/>
              </p:cNvSpPr>
              <p:nvPr/>
            </p:nvSpPr>
            <p:spPr bwMode="auto">
              <a:xfrm>
                <a:off x="2890" y="1403"/>
                <a:ext cx="51" cy="88"/>
              </a:xfrm>
              <a:custGeom>
                <a:avLst/>
                <a:gdLst>
                  <a:gd name="T0" fmla="*/ 88 w 204"/>
                  <a:gd name="T1" fmla="*/ 20 h 351"/>
                  <a:gd name="T2" fmla="*/ 71 w 204"/>
                  <a:gd name="T3" fmla="*/ 32 h 351"/>
                  <a:gd name="T4" fmla="*/ 56 w 204"/>
                  <a:gd name="T5" fmla="*/ 59 h 351"/>
                  <a:gd name="T6" fmla="*/ 44 w 204"/>
                  <a:gd name="T7" fmla="*/ 95 h 351"/>
                  <a:gd name="T8" fmla="*/ 39 w 204"/>
                  <a:gd name="T9" fmla="*/ 139 h 351"/>
                  <a:gd name="T10" fmla="*/ 39 w 204"/>
                  <a:gd name="T11" fmla="*/ 195 h 351"/>
                  <a:gd name="T12" fmla="*/ 44 w 204"/>
                  <a:gd name="T13" fmla="*/ 244 h 351"/>
                  <a:gd name="T14" fmla="*/ 51 w 204"/>
                  <a:gd name="T15" fmla="*/ 283 h 351"/>
                  <a:gd name="T16" fmla="*/ 68 w 204"/>
                  <a:gd name="T17" fmla="*/ 312 h 351"/>
                  <a:gd name="T18" fmla="*/ 83 w 204"/>
                  <a:gd name="T19" fmla="*/ 327 h 351"/>
                  <a:gd name="T20" fmla="*/ 104 w 204"/>
                  <a:gd name="T21" fmla="*/ 335 h 351"/>
                  <a:gd name="T22" fmla="*/ 124 w 204"/>
                  <a:gd name="T23" fmla="*/ 327 h 351"/>
                  <a:gd name="T24" fmla="*/ 139 w 204"/>
                  <a:gd name="T25" fmla="*/ 312 h 351"/>
                  <a:gd name="T26" fmla="*/ 151 w 204"/>
                  <a:gd name="T27" fmla="*/ 283 h 351"/>
                  <a:gd name="T28" fmla="*/ 164 w 204"/>
                  <a:gd name="T29" fmla="*/ 244 h 351"/>
                  <a:gd name="T30" fmla="*/ 168 w 204"/>
                  <a:gd name="T31" fmla="*/ 195 h 351"/>
                  <a:gd name="T32" fmla="*/ 164 w 204"/>
                  <a:gd name="T33" fmla="*/ 139 h 351"/>
                  <a:gd name="T34" fmla="*/ 160 w 204"/>
                  <a:gd name="T35" fmla="*/ 95 h 351"/>
                  <a:gd name="T36" fmla="*/ 151 w 204"/>
                  <a:gd name="T37" fmla="*/ 59 h 351"/>
                  <a:gd name="T38" fmla="*/ 136 w 204"/>
                  <a:gd name="T39" fmla="*/ 32 h 351"/>
                  <a:gd name="T40" fmla="*/ 115 w 204"/>
                  <a:gd name="T41" fmla="*/ 20 h 351"/>
                  <a:gd name="T42" fmla="*/ 104 w 204"/>
                  <a:gd name="T43" fmla="*/ 351 h 351"/>
                  <a:gd name="T44" fmla="*/ 71 w 204"/>
                  <a:gd name="T45" fmla="*/ 344 h 351"/>
                  <a:gd name="T46" fmla="*/ 44 w 204"/>
                  <a:gd name="T47" fmla="*/ 323 h 351"/>
                  <a:gd name="T48" fmla="*/ 24 w 204"/>
                  <a:gd name="T49" fmla="*/ 291 h 351"/>
                  <a:gd name="T50" fmla="*/ 8 w 204"/>
                  <a:gd name="T51" fmla="*/ 251 h 351"/>
                  <a:gd name="T52" fmla="*/ 0 w 204"/>
                  <a:gd name="T53" fmla="*/ 195 h 351"/>
                  <a:gd name="T54" fmla="*/ 0 w 204"/>
                  <a:gd name="T55" fmla="*/ 135 h 351"/>
                  <a:gd name="T56" fmla="*/ 12 w 204"/>
                  <a:gd name="T57" fmla="*/ 88 h 351"/>
                  <a:gd name="T58" fmla="*/ 27 w 204"/>
                  <a:gd name="T59" fmla="*/ 47 h 351"/>
                  <a:gd name="T60" fmla="*/ 51 w 204"/>
                  <a:gd name="T61" fmla="*/ 20 h 351"/>
                  <a:gd name="T62" fmla="*/ 83 w 204"/>
                  <a:gd name="T63" fmla="*/ 3 h 351"/>
                  <a:gd name="T64" fmla="*/ 112 w 204"/>
                  <a:gd name="T65" fmla="*/ 0 h 351"/>
                  <a:gd name="T66" fmla="*/ 144 w 204"/>
                  <a:gd name="T67" fmla="*/ 11 h 351"/>
                  <a:gd name="T68" fmla="*/ 168 w 204"/>
                  <a:gd name="T69" fmla="*/ 35 h 351"/>
                  <a:gd name="T70" fmla="*/ 188 w 204"/>
                  <a:gd name="T71" fmla="*/ 71 h 351"/>
                  <a:gd name="T72" fmla="*/ 200 w 204"/>
                  <a:gd name="T73" fmla="*/ 115 h 351"/>
                  <a:gd name="T74" fmla="*/ 204 w 204"/>
                  <a:gd name="T75" fmla="*/ 176 h 351"/>
                  <a:gd name="T76" fmla="*/ 200 w 204"/>
                  <a:gd name="T77" fmla="*/ 232 h 351"/>
                  <a:gd name="T78" fmla="*/ 188 w 204"/>
                  <a:gd name="T79" fmla="*/ 279 h 351"/>
                  <a:gd name="T80" fmla="*/ 168 w 204"/>
                  <a:gd name="T81" fmla="*/ 315 h 351"/>
                  <a:gd name="T82" fmla="*/ 144 w 204"/>
                  <a:gd name="T83" fmla="*/ 339 h 351"/>
                  <a:gd name="T84" fmla="*/ 112 w 204"/>
                  <a:gd name="T85" fmla="*/ 3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4" h="351">
                    <a:moveTo>
                      <a:pt x="104" y="15"/>
                    </a:moveTo>
                    <a:lnTo>
                      <a:pt x="95" y="15"/>
                    </a:lnTo>
                    <a:lnTo>
                      <a:pt x="88" y="20"/>
                    </a:lnTo>
                    <a:lnTo>
                      <a:pt x="83" y="23"/>
                    </a:lnTo>
                    <a:lnTo>
                      <a:pt x="76" y="27"/>
                    </a:lnTo>
                    <a:lnTo>
                      <a:pt x="71" y="32"/>
                    </a:lnTo>
                    <a:lnTo>
                      <a:pt x="68" y="39"/>
                    </a:lnTo>
                    <a:lnTo>
                      <a:pt x="59" y="47"/>
                    </a:lnTo>
                    <a:lnTo>
                      <a:pt x="56" y="59"/>
                    </a:lnTo>
                    <a:lnTo>
                      <a:pt x="51" y="71"/>
                    </a:lnTo>
                    <a:lnTo>
                      <a:pt x="48" y="83"/>
                    </a:lnTo>
                    <a:lnTo>
                      <a:pt x="44" y="95"/>
                    </a:lnTo>
                    <a:lnTo>
                      <a:pt x="44" y="108"/>
                    </a:lnTo>
                    <a:lnTo>
                      <a:pt x="39" y="123"/>
                    </a:lnTo>
                    <a:lnTo>
                      <a:pt x="39" y="139"/>
                    </a:lnTo>
                    <a:lnTo>
                      <a:pt x="39" y="156"/>
                    </a:lnTo>
                    <a:lnTo>
                      <a:pt x="36" y="176"/>
                    </a:lnTo>
                    <a:lnTo>
                      <a:pt x="39" y="195"/>
                    </a:lnTo>
                    <a:lnTo>
                      <a:pt x="39" y="212"/>
                    </a:lnTo>
                    <a:lnTo>
                      <a:pt x="39" y="227"/>
                    </a:lnTo>
                    <a:lnTo>
                      <a:pt x="44" y="244"/>
                    </a:lnTo>
                    <a:lnTo>
                      <a:pt x="44" y="256"/>
                    </a:lnTo>
                    <a:lnTo>
                      <a:pt x="48" y="271"/>
                    </a:lnTo>
                    <a:lnTo>
                      <a:pt x="51" y="283"/>
                    </a:lnTo>
                    <a:lnTo>
                      <a:pt x="56" y="291"/>
                    </a:lnTo>
                    <a:lnTo>
                      <a:pt x="59" y="303"/>
                    </a:lnTo>
                    <a:lnTo>
                      <a:pt x="68" y="312"/>
                    </a:lnTo>
                    <a:lnTo>
                      <a:pt x="71" y="320"/>
                    </a:lnTo>
                    <a:lnTo>
                      <a:pt x="76" y="323"/>
                    </a:lnTo>
                    <a:lnTo>
                      <a:pt x="83" y="327"/>
                    </a:lnTo>
                    <a:lnTo>
                      <a:pt x="88" y="332"/>
                    </a:lnTo>
                    <a:lnTo>
                      <a:pt x="95" y="335"/>
                    </a:lnTo>
                    <a:lnTo>
                      <a:pt x="104" y="335"/>
                    </a:lnTo>
                    <a:lnTo>
                      <a:pt x="108" y="335"/>
                    </a:lnTo>
                    <a:lnTo>
                      <a:pt x="115" y="332"/>
                    </a:lnTo>
                    <a:lnTo>
                      <a:pt x="124" y="327"/>
                    </a:lnTo>
                    <a:lnTo>
                      <a:pt x="127" y="323"/>
                    </a:lnTo>
                    <a:lnTo>
                      <a:pt x="136" y="320"/>
                    </a:lnTo>
                    <a:lnTo>
                      <a:pt x="139" y="312"/>
                    </a:lnTo>
                    <a:lnTo>
                      <a:pt x="144" y="303"/>
                    </a:lnTo>
                    <a:lnTo>
                      <a:pt x="148" y="291"/>
                    </a:lnTo>
                    <a:lnTo>
                      <a:pt x="151" y="283"/>
                    </a:lnTo>
                    <a:lnTo>
                      <a:pt x="156" y="271"/>
                    </a:lnTo>
                    <a:lnTo>
                      <a:pt x="160" y="256"/>
                    </a:lnTo>
                    <a:lnTo>
                      <a:pt x="164" y="244"/>
                    </a:lnTo>
                    <a:lnTo>
                      <a:pt x="164" y="227"/>
                    </a:lnTo>
                    <a:lnTo>
                      <a:pt x="164" y="212"/>
                    </a:lnTo>
                    <a:lnTo>
                      <a:pt x="168" y="195"/>
                    </a:lnTo>
                    <a:lnTo>
                      <a:pt x="168" y="176"/>
                    </a:lnTo>
                    <a:lnTo>
                      <a:pt x="168" y="156"/>
                    </a:lnTo>
                    <a:lnTo>
                      <a:pt x="164" y="139"/>
                    </a:lnTo>
                    <a:lnTo>
                      <a:pt x="164" y="123"/>
                    </a:lnTo>
                    <a:lnTo>
                      <a:pt x="164" y="108"/>
                    </a:lnTo>
                    <a:lnTo>
                      <a:pt x="160" y="95"/>
                    </a:lnTo>
                    <a:lnTo>
                      <a:pt x="160" y="83"/>
                    </a:lnTo>
                    <a:lnTo>
                      <a:pt x="156" y="71"/>
                    </a:lnTo>
                    <a:lnTo>
                      <a:pt x="151" y="59"/>
                    </a:lnTo>
                    <a:lnTo>
                      <a:pt x="144" y="47"/>
                    </a:lnTo>
                    <a:lnTo>
                      <a:pt x="139" y="39"/>
                    </a:lnTo>
                    <a:lnTo>
                      <a:pt x="136" y="32"/>
                    </a:lnTo>
                    <a:lnTo>
                      <a:pt x="132" y="27"/>
                    </a:lnTo>
                    <a:lnTo>
                      <a:pt x="124" y="23"/>
                    </a:lnTo>
                    <a:lnTo>
                      <a:pt x="115" y="20"/>
                    </a:lnTo>
                    <a:lnTo>
                      <a:pt x="112" y="15"/>
                    </a:lnTo>
                    <a:lnTo>
                      <a:pt x="104" y="15"/>
                    </a:lnTo>
                    <a:close/>
                    <a:moveTo>
                      <a:pt x="104" y="351"/>
                    </a:moveTo>
                    <a:lnTo>
                      <a:pt x="92" y="351"/>
                    </a:lnTo>
                    <a:lnTo>
                      <a:pt x="83" y="347"/>
                    </a:lnTo>
                    <a:lnTo>
                      <a:pt x="71" y="344"/>
                    </a:lnTo>
                    <a:lnTo>
                      <a:pt x="64" y="339"/>
                    </a:lnTo>
                    <a:lnTo>
                      <a:pt x="51" y="332"/>
                    </a:lnTo>
                    <a:lnTo>
                      <a:pt x="44" y="323"/>
                    </a:lnTo>
                    <a:lnTo>
                      <a:pt x="36" y="315"/>
                    </a:lnTo>
                    <a:lnTo>
                      <a:pt x="27" y="303"/>
                    </a:lnTo>
                    <a:lnTo>
                      <a:pt x="24" y="291"/>
                    </a:lnTo>
                    <a:lnTo>
                      <a:pt x="15" y="279"/>
                    </a:lnTo>
                    <a:lnTo>
                      <a:pt x="12" y="263"/>
                    </a:lnTo>
                    <a:lnTo>
                      <a:pt x="8" y="251"/>
                    </a:lnTo>
                    <a:lnTo>
                      <a:pt x="4" y="232"/>
                    </a:lnTo>
                    <a:lnTo>
                      <a:pt x="4" y="215"/>
                    </a:lnTo>
                    <a:lnTo>
                      <a:pt x="0" y="195"/>
                    </a:lnTo>
                    <a:lnTo>
                      <a:pt x="0" y="176"/>
                    </a:lnTo>
                    <a:lnTo>
                      <a:pt x="0" y="156"/>
                    </a:lnTo>
                    <a:lnTo>
                      <a:pt x="0" y="135"/>
                    </a:lnTo>
                    <a:lnTo>
                      <a:pt x="4" y="120"/>
                    </a:lnTo>
                    <a:lnTo>
                      <a:pt x="8" y="103"/>
                    </a:lnTo>
                    <a:lnTo>
                      <a:pt x="12" y="88"/>
                    </a:lnTo>
                    <a:lnTo>
                      <a:pt x="15" y="76"/>
                    </a:lnTo>
                    <a:lnTo>
                      <a:pt x="20" y="59"/>
                    </a:lnTo>
                    <a:lnTo>
                      <a:pt x="27" y="47"/>
                    </a:lnTo>
                    <a:lnTo>
                      <a:pt x="36" y="35"/>
                    </a:lnTo>
                    <a:lnTo>
                      <a:pt x="44" y="27"/>
                    </a:lnTo>
                    <a:lnTo>
                      <a:pt x="51" y="20"/>
                    </a:lnTo>
                    <a:lnTo>
                      <a:pt x="64" y="11"/>
                    </a:lnTo>
                    <a:lnTo>
                      <a:pt x="71" y="8"/>
                    </a:lnTo>
                    <a:lnTo>
                      <a:pt x="83" y="3"/>
                    </a:lnTo>
                    <a:lnTo>
                      <a:pt x="92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24" y="3"/>
                    </a:lnTo>
                    <a:lnTo>
                      <a:pt x="132" y="8"/>
                    </a:lnTo>
                    <a:lnTo>
                      <a:pt x="144" y="11"/>
                    </a:lnTo>
                    <a:lnTo>
                      <a:pt x="151" y="20"/>
                    </a:lnTo>
                    <a:lnTo>
                      <a:pt x="160" y="27"/>
                    </a:lnTo>
                    <a:lnTo>
                      <a:pt x="168" y="35"/>
                    </a:lnTo>
                    <a:lnTo>
                      <a:pt x="176" y="47"/>
                    </a:lnTo>
                    <a:lnTo>
                      <a:pt x="183" y="59"/>
                    </a:lnTo>
                    <a:lnTo>
                      <a:pt x="188" y="71"/>
                    </a:lnTo>
                    <a:lnTo>
                      <a:pt x="192" y="83"/>
                    </a:lnTo>
                    <a:lnTo>
                      <a:pt x="195" y="100"/>
                    </a:lnTo>
                    <a:lnTo>
                      <a:pt x="200" y="115"/>
                    </a:lnTo>
                    <a:lnTo>
                      <a:pt x="204" y="135"/>
                    </a:lnTo>
                    <a:lnTo>
                      <a:pt x="204" y="156"/>
                    </a:lnTo>
                    <a:lnTo>
                      <a:pt x="204" y="176"/>
                    </a:lnTo>
                    <a:lnTo>
                      <a:pt x="204" y="195"/>
                    </a:lnTo>
                    <a:lnTo>
                      <a:pt x="204" y="215"/>
                    </a:lnTo>
                    <a:lnTo>
                      <a:pt x="200" y="232"/>
                    </a:lnTo>
                    <a:lnTo>
                      <a:pt x="195" y="247"/>
                    </a:lnTo>
                    <a:lnTo>
                      <a:pt x="192" y="263"/>
                    </a:lnTo>
                    <a:lnTo>
                      <a:pt x="188" y="279"/>
                    </a:lnTo>
                    <a:lnTo>
                      <a:pt x="183" y="291"/>
                    </a:lnTo>
                    <a:lnTo>
                      <a:pt x="176" y="303"/>
                    </a:lnTo>
                    <a:lnTo>
                      <a:pt x="168" y="315"/>
                    </a:lnTo>
                    <a:lnTo>
                      <a:pt x="160" y="323"/>
                    </a:lnTo>
                    <a:lnTo>
                      <a:pt x="151" y="332"/>
                    </a:lnTo>
                    <a:lnTo>
                      <a:pt x="144" y="339"/>
                    </a:lnTo>
                    <a:lnTo>
                      <a:pt x="132" y="344"/>
                    </a:lnTo>
                    <a:lnTo>
                      <a:pt x="124" y="347"/>
                    </a:lnTo>
                    <a:lnTo>
                      <a:pt x="112" y="351"/>
                    </a:lnTo>
                    <a:lnTo>
                      <a:pt x="104" y="35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" name="Freeform 56"/>
              <p:cNvSpPr>
                <a:spLocks noChangeArrowheads="1"/>
              </p:cNvSpPr>
              <p:nvPr/>
            </p:nvSpPr>
            <p:spPr bwMode="auto">
              <a:xfrm>
                <a:off x="2515" y="1424"/>
                <a:ext cx="50" cy="89"/>
              </a:xfrm>
              <a:custGeom>
                <a:avLst/>
                <a:gdLst>
                  <a:gd name="T0" fmla="*/ 84 w 200"/>
                  <a:gd name="T1" fmla="*/ 0 h 356"/>
                  <a:gd name="T2" fmla="*/ 135 w 200"/>
                  <a:gd name="T3" fmla="*/ 300 h 356"/>
                  <a:gd name="T4" fmla="*/ 135 w 200"/>
                  <a:gd name="T5" fmla="*/ 305 h 356"/>
                  <a:gd name="T6" fmla="*/ 140 w 200"/>
                  <a:gd name="T7" fmla="*/ 308 h 356"/>
                  <a:gd name="T8" fmla="*/ 140 w 200"/>
                  <a:gd name="T9" fmla="*/ 312 h 356"/>
                  <a:gd name="T10" fmla="*/ 144 w 200"/>
                  <a:gd name="T11" fmla="*/ 317 h 356"/>
                  <a:gd name="T12" fmla="*/ 147 w 200"/>
                  <a:gd name="T13" fmla="*/ 320 h 356"/>
                  <a:gd name="T14" fmla="*/ 152 w 200"/>
                  <a:gd name="T15" fmla="*/ 320 h 356"/>
                  <a:gd name="T16" fmla="*/ 156 w 200"/>
                  <a:gd name="T17" fmla="*/ 324 h 356"/>
                  <a:gd name="T18" fmla="*/ 159 w 200"/>
                  <a:gd name="T19" fmla="*/ 324 h 356"/>
                  <a:gd name="T20" fmla="*/ 164 w 200"/>
                  <a:gd name="T21" fmla="*/ 324 h 356"/>
                  <a:gd name="T22" fmla="*/ 168 w 200"/>
                  <a:gd name="T23" fmla="*/ 324 h 356"/>
                  <a:gd name="T24" fmla="*/ 171 w 200"/>
                  <a:gd name="T25" fmla="*/ 324 h 356"/>
                  <a:gd name="T26" fmla="*/ 176 w 200"/>
                  <a:gd name="T27" fmla="*/ 324 h 356"/>
                  <a:gd name="T28" fmla="*/ 196 w 200"/>
                  <a:gd name="T29" fmla="*/ 320 h 356"/>
                  <a:gd name="T30" fmla="*/ 200 w 200"/>
                  <a:gd name="T31" fmla="*/ 332 h 356"/>
                  <a:gd name="T32" fmla="*/ 56 w 200"/>
                  <a:gd name="T33" fmla="*/ 356 h 356"/>
                  <a:gd name="T34" fmla="*/ 52 w 200"/>
                  <a:gd name="T35" fmla="*/ 344 h 356"/>
                  <a:gd name="T36" fmla="*/ 71 w 200"/>
                  <a:gd name="T37" fmla="*/ 344 h 356"/>
                  <a:gd name="T38" fmla="*/ 76 w 200"/>
                  <a:gd name="T39" fmla="*/ 340 h 356"/>
                  <a:gd name="T40" fmla="*/ 79 w 200"/>
                  <a:gd name="T41" fmla="*/ 340 h 356"/>
                  <a:gd name="T42" fmla="*/ 84 w 200"/>
                  <a:gd name="T43" fmla="*/ 336 h 356"/>
                  <a:gd name="T44" fmla="*/ 88 w 200"/>
                  <a:gd name="T45" fmla="*/ 336 h 356"/>
                  <a:gd name="T46" fmla="*/ 91 w 200"/>
                  <a:gd name="T47" fmla="*/ 336 h 356"/>
                  <a:gd name="T48" fmla="*/ 96 w 200"/>
                  <a:gd name="T49" fmla="*/ 332 h 356"/>
                  <a:gd name="T50" fmla="*/ 100 w 200"/>
                  <a:gd name="T51" fmla="*/ 329 h 356"/>
                  <a:gd name="T52" fmla="*/ 100 w 200"/>
                  <a:gd name="T53" fmla="*/ 324 h 356"/>
                  <a:gd name="T54" fmla="*/ 103 w 200"/>
                  <a:gd name="T55" fmla="*/ 320 h 356"/>
                  <a:gd name="T56" fmla="*/ 103 w 200"/>
                  <a:gd name="T57" fmla="*/ 317 h 356"/>
                  <a:gd name="T58" fmla="*/ 103 w 200"/>
                  <a:gd name="T59" fmla="*/ 312 h 356"/>
                  <a:gd name="T60" fmla="*/ 103 w 200"/>
                  <a:gd name="T61" fmla="*/ 308 h 356"/>
                  <a:gd name="T62" fmla="*/ 103 w 200"/>
                  <a:gd name="T63" fmla="*/ 305 h 356"/>
                  <a:gd name="T64" fmla="*/ 59 w 200"/>
                  <a:gd name="T65" fmla="*/ 68 h 356"/>
                  <a:gd name="T66" fmla="*/ 59 w 200"/>
                  <a:gd name="T67" fmla="*/ 64 h 356"/>
                  <a:gd name="T68" fmla="*/ 59 w 200"/>
                  <a:gd name="T69" fmla="*/ 61 h 356"/>
                  <a:gd name="T70" fmla="*/ 56 w 200"/>
                  <a:gd name="T71" fmla="*/ 56 h 356"/>
                  <a:gd name="T72" fmla="*/ 52 w 200"/>
                  <a:gd name="T73" fmla="*/ 56 h 356"/>
                  <a:gd name="T74" fmla="*/ 52 w 200"/>
                  <a:gd name="T75" fmla="*/ 52 h 356"/>
                  <a:gd name="T76" fmla="*/ 47 w 200"/>
                  <a:gd name="T77" fmla="*/ 52 h 356"/>
                  <a:gd name="T78" fmla="*/ 44 w 200"/>
                  <a:gd name="T79" fmla="*/ 52 h 356"/>
                  <a:gd name="T80" fmla="*/ 40 w 200"/>
                  <a:gd name="T81" fmla="*/ 52 h 356"/>
                  <a:gd name="T82" fmla="*/ 3 w 200"/>
                  <a:gd name="T83" fmla="*/ 61 h 356"/>
                  <a:gd name="T84" fmla="*/ 0 w 200"/>
                  <a:gd name="T85" fmla="*/ 49 h 356"/>
                  <a:gd name="T86" fmla="*/ 20 w 200"/>
                  <a:gd name="T87" fmla="*/ 44 h 356"/>
                  <a:gd name="T88" fmla="*/ 23 w 200"/>
                  <a:gd name="T89" fmla="*/ 44 h 356"/>
                  <a:gd name="T90" fmla="*/ 28 w 200"/>
                  <a:gd name="T91" fmla="*/ 40 h 356"/>
                  <a:gd name="T92" fmla="*/ 35 w 200"/>
                  <a:gd name="T93" fmla="*/ 40 h 356"/>
                  <a:gd name="T94" fmla="*/ 40 w 200"/>
                  <a:gd name="T95" fmla="*/ 37 h 356"/>
                  <a:gd name="T96" fmla="*/ 44 w 200"/>
                  <a:gd name="T97" fmla="*/ 37 h 356"/>
                  <a:gd name="T98" fmla="*/ 47 w 200"/>
                  <a:gd name="T99" fmla="*/ 32 h 356"/>
                  <a:gd name="T100" fmla="*/ 52 w 200"/>
                  <a:gd name="T101" fmla="*/ 32 h 356"/>
                  <a:gd name="T102" fmla="*/ 56 w 200"/>
                  <a:gd name="T103" fmla="*/ 29 h 356"/>
                  <a:gd name="T104" fmla="*/ 59 w 200"/>
                  <a:gd name="T105" fmla="*/ 25 h 356"/>
                  <a:gd name="T106" fmla="*/ 64 w 200"/>
                  <a:gd name="T107" fmla="*/ 25 h 356"/>
                  <a:gd name="T108" fmla="*/ 64 w 200"/>
                  <a:gd name="T109" fmla="*/ 20 h 356"/>
                  <a:gd name="T110" fmla="*/ 68 w 200"/>
                  <a:gd name="T111" fmla="*/ 17 h 356"/>
                  <a:gd name="T112" fmla="*/ 68 w 200"/>
                  <a:gd name="T113" fmla="*/ 12 h 356"/>
                  <a:gd name="T114" fmla="*/ 71 w 200"/>
                  <a:gd name="T115" fmla="*/ 8 h 356"/>
                  <a:gd name="T116" fmla="*/ 71 w 200"/>
                  <a:gd name="T117" fmla="*/ 5 h 356"/>
                  <a:gd name="T118" fmla="*/ 76 w 200"/>
                  <a:gd name="T119" fmla="*/ 0 h 356"/>
                  <a:gd name="T120" fmla="*/ 84 w 200"/>
                  <a:gd name="T12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0" h="356">
                    <a:moveTo>
                      <a:pt x="84" y="0"/>
                    </a:moveTo>
                    <a:lnTo>
                      <a:pt x="135" y="300"/>
                    </a:lnTo>
                    <a:lnTo>
                      <a:pt x="135" y="305"/>
                    </a:lnTo>
                    <a:lnTo>
                      <a:pt x="140" y="308"/>
                    </a:lnTo>
                    <a:lnTo>
                      <a:pt x="140" y="312"/>
                    </a:lnTo>
                    <a:lnTo>
                      <a:pt x="144" y="317"/>
                    </a:lnTo>
                    <a:lnTo>
                      <a:pt x="147" y="320"/>
                    </a:lnTo>
                    <a:lnTo>
                      <a:pt x="152" y="320"/>
                    </a:lnTo>
                    <a:lnTo>
                      <a:pt x="156" y="324"/>
                    </a:lnTo>
                    <a:lnTo>
                      <a:pt x="159" y="324"/>
                    </a:lnTo>
                    <a:lnTo>
                      <a:pt x="164" y="324"/>
                    </a:lnTo>
                    <a:lnTo>
                      <a:pt x="168" y="324"/>
                    </a:lnTo>
                    <a:lnTo>
                      <a:pt x="171" y="324"/>
                    </a:lnTo>
                    <a:lnTo>
                      <a:pt x="176" y="324"/>
                    </a:lnTo>
                    <a:lnTo>
                      <a:pt x="196" y="320"/>
                    </a:lnTo>
                    <a:lnTo>
                      <a:pt x="200" y="332"/>
                    </a:lnTo>
                    <a:lnTo>
                      <a:pt x="56" y="356"/>
                    </a:lnTo>
                    <a:lnTo>
                      <a:pt x="52" y="344"/>
                    </a:lnTo>
                    <a:lnTo>
                      <a:pt x="71" y="344"/>
                    </a:lnTo>
                    <a:lnTo>
                      <a:pt x="76" y="340"/>
                    </a:lnTo>
                    <a:lnTo>
                      <a:pt x="79" y="340"/>
                    </a:lnTo>
                    <a:lnTo>
                      <a:pt x="84" y="336"/>
                    </a:lnTo>
                    <a:lnTo>
                      <a:pt x="88" y="336"/>
                    </a:lnTo>
                    <a:lnTo>
                      <a:pt x="91" y="336"/>
                    </a:lnTo>
                    <a:lnTo>
                      <a:pt x="96" y="332"/>
                    </a:lnTo>
                    <a:lnTo>
                      <a:pt x="100" y="329"/>
                    </a:lnTo>
                    <a:lnTo>
                      <a:pt x="100" y="324"/>
                    </a:lnTo>
                    <a:lnTo>
                      <a:pt x="103" y="320"/>
                    </a:lnTo>
                    <a:lnTo>
                      <a:pt x="103" y="317"/>
                    </a:lnTo>
                    <a:lnTo>
                      <a:pt x="103" y="312"/>
                    </a:lnTo>
                    <a:lnTo>
                      <a:pt x="103" y="308"/>
                    </a:lnTo>
                    <a:lnTo>
                      <a:pt x="103" y="305"/>
                    </a:lnTo>
                    <a:lnTo>
                      <a:pt x="59" y="68"/>
                    </a:lnTo>
                    <a:lnTo>
                      <a:pt x="59" y="64"/>
                    </a:lnTo>
                    <a:lnTo>
                      <a:pt x="59" y="61"/>
                    </a:lnTo>
                    <a:lnTo>
                      <a:pt x="56" y="56"/>
                    </a:lnTo>
                    <a:lnTo>
                      <a:pt x="52" y="56"/>
                    </a:lnTo>
                    <a:lnTo>
                      <a:pt x="52" y="52"/>
                    </a:lnTo>
                    <a:lnTo>
                      <a:pt x="47" y="52"/>
                    </a:lnTo>
                    <a:lnTo>
                      <a:pt x="44" y="52"/>
                    </a:lnTo>
                    <a:lnTo>
                      <a:pt x="40" y="52"/>
                    </a:lnTo>
                    <a:lnTo>
                      <a:pt x="3" y="61"/>
                    </a:lnTo>
                    <a:lnTo>
                      <a:pt x="0" y="49"/>
                    </a:lnTo>
                    <a:lnTo>
                      <a:pt x="20" y="44"/>
                    </a:lnTo>
                    <a:lnTo>
                      <a:pt x="23" y="44"/>
                    </a:lnTo>
                    <a:lnTo>
                      <a:pt x="28" y="40"/>
                    </a:lnTo>
                    <a:lnTo>
                      <a:pt x="35" y="40"/>
                    </a:lnTo>
                    <a:lnTo>
                      <a:pt x="40" y="37"/>
                    </a:lnTo>
                    <a:lnTo>
                      <a:pt x="44" y="37"/>
                    </a:lnTo>
                    <a:lnTo>
                      <a:pt x="47" y="32"/>
                    </a:lnTo>
                    <a:lnTo>
                      <a:pt x="52" y="32"/>
                    </a:lnTo>
                    <a:lnTo>
                      <a:pt x="56" y="29"/>
                    </a:lnTo>
                    <a:lnTo>
                      <a:pt x="59" y="25"/>
                    </a:lnTo>
                    <a:lnTo>
                      <a:pt x="64" y="25"/>
                    </a:lnTo>
                    <a:lnTo>
                      <a:pt x="64" y="20"/>
                    </a:lnTo>
                    <a:lnTo>
                      <a:pt x="68" y="17"/>
                    </a:lnTo>
                    <a:lnTo>
                      <a:pt x="68" y="12"/>
                    </a:lnTo>
                    <a:lnTo>
                      <a:pt x="71" y="8"/>
                    </a:lnTo>
                    <a:lnTo>
                      <a:pt x="71" y="5"/>
                    </a:lnTo>
                    <a:lnTo>
                      <a:pt x="76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" name="Freeform 57"/>
              <p:cNvSpPr>
                <a:spLocks noEditPoints="1" noChangeArrowheads="1"/>
              </p:cNvSpPr>
              <p:nvPr/>
            </p:nvSpPr>
            <p:spPr bwMode="auto">
              <a:xfrm>
                <a:off x="2575" y="1414"/>
                <a:ext cx="53" cy="86"/>
              </a:xfrm>
              <a:custGeom>
                <a:avLst/>
                <a:gdLst>
                  <a:gd name="T0" fmla="*/ 68 w 212"/>
                  <a:gd name="T1" fmla="*/ 20 h 344"/>
                  <a:gd name="T2" fmla="*/ 51 w 212"/>
                  <a:gd name="T3" fmla="*/ 39 h 344"/>
                  <a:gd name="T4" fmla="*/ 39 w 212"/>
                  <a:gd name="T5" fmla="*/ 68 h 344"/>
                  <a:gd name="T6" fmla="*/ 36 w 212"/>
                  <a:gd name="T7" fmla="*/ 103 h 344"/>
                  <a:gd name="T8" fmla="*/ 36 w 212"/>
                  <a:gd name="T9" fmla="*/ 147 h 344"/>
                  <a:gd name="T10" fmla="*/ 44 w 212"/>
                  <a:gd name="T11" fmla="*/ 200 h 344"/>
                  <a:gd name="T12" fmla="*/ 60 w 212"/>
                  <a:gd name="T13" fmla="*/ 247 h 344"/>
                  <a:gd name="T14" fmla="*/ 75 w 212"/>
                  <a:gd name="T15" fmla="*/ 283 h 344"/>
                  <a:gd name="T16" fmla="*/ 95 w 212"/>
                  <a:gd name="T17" fmla="*/ 312 h 344"/>
                  <a:gd name="T18" fmla="*/ 112 w 212"/>
                  <a:gd name="T19" fmla="*/ 327 h 344"/>
                  <a:gd name="T20" fmla="*/ 131 w 212"/>
                  <a:gd name="T21" fmla="*/ 327 h 344"/>
                  <a:gd name="T22" fmla="*/ 151 w 212"/>
                  <a:gd name="T23" fmla="*/ 319 h 344"/>
                  <a:gd name="T24" fmla="*/ 168 w 212"/>
                  <a:gd name="T25" fmla="*/ 300 h 344"/>
                  <a:gd name="T26" fmla="*/ 175 w 212"/>
                  <a:gd name="T27" fmla="*/ 268 h 344"/>
                  <a:gd name="T28" fmla="*/ 175 w 212"/>
                  <a:gd name="T29" fmla="*/ 227 h 344"/>
                  <a:gd name="T30" fmla="*/ 172 w 212"/>
                  <a:gd name="T31" fmla="*/ 179 h 344"/>
                  <a:gd name="T32" fmla="*/ 160 w 212"/>
                  <a:gd name="T33" fmla="*/ 127 h 344"/>
                  <a:gd name="T34" fmla="*/ 148 w 212"/>
                  <a:gd name="T35" fmla="*/ 83 h 344"/>
                  <a:gd name="T36" fmla="*/ 131 w 212"/>
                  <a:gd name="T37" fmla="*/ 51 h 344"/>
                  <a:gd name="T38" fmla="*/ 116 w 212"/>
                  <a:gd name="T39" fmla="*/ 27 h 344"/>
                  <a:gd name="T40" fmla="*/ 95 w 212"/>
                  <a:gd name="T41" fmla="*/ 15 h 344"/>
                  <a:gd name="T42" fmla="*/ 136 w 212"/>
                  <a:gd name="T43" fmla="*/ 344 h 344"/>
                  <a:gd name="T44" fmla="*/ 104 w 212"/>
                  <a:gd name="T45" fmla="*/ 344 h 344"/>
                  <a:gd name="T46" fmla="*/ 75 w 212"/>
                  <a:gd name="T47" fmla="*/ 327 h 344"/>
                  <a:gd name="T48" fmla="*/ 48 w 212"/>
                  <a:gd name="T49" fmla="*/ 300 h 344"/>
                  <a:gd name="T50" fmla="*/ 24 w 212"/>
                  <a:gd name="T51" fmla="*/ 259 h 344"/>
                  <a:gd name="T52" fmla="*/ 7 w 212"/>
                  <a:gd name="T53" fmla="*/ 207 h 344"/>
                  <a:gd name="T54" fmla="*/ 0 w 212"/>
                  <a:gd name="T55" fmla="*/ 151 h 344"/>
                  <a:gd name="T56" fmla="*/ 0 w 212"/>
                  <a:gd name="T57" fmla="*/ 103 h 344"/>
                  <a:gd name="T58" fmla="*/ 12 w 212"/>
                  <a:gd name="T59" fmla="*/ 59 h 344"/>
                  <a:gd name="T60" fmla="*/ 28 w 212"/>
                  <a:gd name="T61" fmla="*/ 27 h 344"/>
                  <a:gd name="T62" fmla="*/ 56 w 212"/>
                  <a:gd name="T63" fmla="*/ 8 h 344"/>
                  <a:gd name="T64" fmla="*/ 87 w 212"/>
                  <a:gd name="T65" fmla="*/ 0 h 344"/>
                  <a:gd name="T66" fmla="*/ 116 w 212"/>
                  <a:gd name="T67" fmla="*/ 3 h 344"/>
                  <a:gd name="T68" fmla="*/ 148 w 212"/>
                  <a:gd name="T69" fmla="*/ 23 h 344"/>
                  <a:gd name="T70" fmla="*/ 172 w 212"/>
                  <a:gd name="T71" fmla="*/ 56 h 344"/>
                  <a:gd name="T72" fmla="*/ 192 w 212"/>
                  <a:gd name="T73" fmla="*/ 100 h 344"/>
                  <a:gd name="T74" fmla="*/ 207 w 212"/>
                  <a:gd name="T75" fmla="*/ 151 h 344"/>
                  <a:gd name="T76" fmla="*/ 212 w 212"/>
                  <a:gd name="T77" fmla="*/ 212 h 344"/>
                  <a:gd name="T78" fmla="*/ 207 w 212"/>
                  <a:gd name="T79" fmla="*/ 259 h 344"/>
                  <a:gd name="T80" fmla="*/ 195 w 212"/>
                  <a:gd name="T81" fmla="*/ 295 h 344"/>
                  <a:gd name="T82" fmla="*/ 172 w 212"/>
                  <a:gd name="T83" fmla="*/ 324 h 344"/>
                  <a:gd name="T84" fmla="*/ 148 w 212"/>
                  <a:gd name="T85" fmla="*/ 33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1" h="344">
                    <a:moveTo>
                      <a:pt x="80" y="15"/>
                    </a:moveTo>
                    <a:lnTo>
                      <a:pt x="72" y="20"/>
                    </a:lnTo>
                    <a:lnTo>
                      <a:pt x="68" y="20"/>
                    </a:lnTo>
                    <a:lnTo>
                      <a:pt x="60" y="27"/>
                    </a:lnTo>
                    <a:lnTo>
                      <a:pt x="56" y="32"/>
                    </a:lnTo>
                    <a:lnTo>
                      <a:pt x="51" y="39"/>
                    </a:lnTo>
                    <a:lnTo>
                      <a:pt x="48" y="47"/>
                    </a:lnTo>
                    <a:lnTo>
                      <a:pt x="44" y="56"/>
                    </a:lnTo>
                    <a:lnTo>
                      <a:pt x="39" y="68"/>
                    </a:lnTo>
                    <a:lnTo>
                      <a:pt x="39" y="79"/>
                    </a:lnTo>
                    <a:lnTo>
                      <a:pt x="36" y="91"/>
                    </a:lnTo>
                    <a:lnTo>
                      <a:pt x="36" y="103"/>
                    </a:lnTo>
                    <a:lnTo>
                      <a:pt x="36" y="120"/>
                    </a:lnTo>
                    <a:lnTo>
                      <a:pt x="36" y="132"/>
                    </a:lnTo>
                    <a:lnTo>
                      <a:pt x="36" y="147"/>
                    </a:lnTo>
                    <a:lnTo>
                      <a:pt x="39" y="163"/>
                    </a:lnTo>
                    <a:lnTo>
                      <a:pt x="39" y="183"/>
                    </a:lnTo>
                    <a:lnTo>
                      <a:pt x="44" y="200"/>
                    </a:lnTo>
                    <a:lnTo>
                      <a:pt x="48" y="219"/>
                    </a:lnTo>
                    <a:lnTo>
                      <a:pt x="56" y="232"/>
                    </a:lnTo>
                    <a:lnTo>
                      <a:pt x="60" y="247"/>
                    </a:lnTo>
                    <a:lnTo>
                      <a:pt x="63" y="259"/>
                    </a:lnTo>
                    <a:lnTo>
                      <a:pt x="68" y="271"/>
                    </a:lnTo>
                    <a:lnTo>
                      <a:pt x="75" y="283"/>
                    </a:lnTo>
                    <a:lnTo>
                      <a:pt x="80" y="295"/>
                    </a:lnTo>
                    <a:lnTo>
                      <a:pt x="87" y="303"/>
                    </a:lnTo>
                    <a:lnTo>
                      <a:pt x="95" y="312"/>
                    </a:lnTo>
                    <a:lnTo>
                      <a:pt x="100" y="315"/>
                    </a:lnTo>
                    <a:lnTo>
                      <a:pt x="107" y="324"/>
                    </a:lnTo>
                    <a:lnTo>
                      <a:pt x="112" y="327"/>
                    </a:lnTo>
                    <a:lnTo>
                      <a:pt x="119" y="327"/>
                    </a:lnTo>
                    <a:lnTo>
                      <a:pt x="128" y="327"/>
                    </a:lnTo>
                    <a:lnTo>
                      <a:pt x="131" y="327"/>
                    </a:lnTo>
                    <a:lnTo>
                      <a:pt x="139" y="327"/>
                    </a:lnTo>
                    <a:lnTo>
                      <a:pt x="148" y="324"/>
                    </a:lnTo>
                    <a:lnTo>
                      <a:pt x="151" y="319"/>
                    </a:lnTo>
                    <a:lnTo>
                      <a:pt x="160" y="312"/>
                    </a:lnTo>
                    <a:lnTo>
                      <a:pt x="163" y="307"/>
                    </a:lnTo>
                    <a:lnTo>
                      <a:pt x="168" y="300"/>
                    </a:lnTo>
                    <a:lnTo>
                      <a:pt x="168" y="288"/>
                    </a:lnTo>
                    <a:lnTo>
                      <a:pt x="172" y="279"/>
                    </a:lnTo>
                    <a:lnTo>
                      <a:pt x="175" y="268"/>
                    </a:lnTo>
                    <a:lnTo>
                      <a:pt x="175" y="256"/>
                    </a:lnTo>
                    <a:lnTo>
                      <a:pt x="175" y="239"/>
                    </a:lnTo>
                    <a:lnTo>
                      <a:pt x="175" y="227"/>
                    </a:lnTo>
                    <a:lnTo>
                      <a:pt x="175" y="212"/>
                    </a:lnTo>
                    <a:lnTo>
                      <a:pt x="172" y="195"/>
                    </a:lnTo>
                    <a:lnTo>
                      <a:pt x="172" y="179"/>
                    </a:lnTo>
                    <a:lnTo>
                      <a:pt x="168" y="159"/>
                    </a:lnTo>
                    <a:lnTo>
                      <a:pt x="163" y="144"/>
                    </a:lnTo>
                    <a:lnTo>
                      <a:pt x="160" y="127"/>
                    </a:lnTo>
                    <a:lnTo>
                      <a:pt x="160" y="112"/>
                    </a:lnTo>
                    <a:lnTo>
                      <a:pt x="156" y="100"/>
                    </a:lnTo>
                    <a:lnTo>
                      <a:pt x="148" y="83"/>
                    </a:lnTo>
                    <a:lnTo>
                      <a:pt x="144" y="71"/>
                    </a:lnTo>
                    <a:lnTo>
                      <a:pt x="139" y="59"/>
                    </a:lnTo>
                    <a:lnTo>
                      <a:pt x="131" y="51"/>
                    </a:lnTo>
                    <a:lnTo>
                      <a:pt x="128" y="39"/>
                    </a:lnTo>
                    <a:lnTo>
                      <a:pt x="119" y="32"/>
                    </a:lnTo>
                    <a:lnTo>
                      <a:pt x="116" y="27"/>
                    </a:lnTo>
                    <a:lnTo>
                      <a:pt x="107" y="23"/>
                    </a:lnTo>
                    <a:lnTo>
                      <a:pt x="104" y="20"/>
                    </a:lnTo>
                    <a:lnTo>
                      <a:pt x="95" y="15"/>
                    </a:lnTo>
                    <a:lnTo>
                      <a:pt x="87" y="15"/>
                    </a:lnTo>
                    <a:lnTo>
                      <a:pt x="80" y="15"/>
                    </a:lnTo>
                    <a:close/>
                    <a:moveTo>
                      <a:pt x="136" y="344"/>
                    </a:moveTo>
                    <a:lnTo>
                      <a:pt x="124" y="344"/>
                    </a:lnTo>
                    <a:lnTo>
                      <a:pt x="116" y="344"/>
                    </a:lnTo>
                    <a:lnTo>
                      <a:pt x="104" y="344"/>
                    </a:lnTo>
                    <a:lnTo>
                      <a:pt x="95" y="339"/>
                    </a:lnTo>
                    <a:lnTo>
                      <a:pt x="84" y="335"/>
                    </a:lnTo>
                    <a:lnTo>
                      <a:pt x="75" y="327"/>
                    </a:lnTo>
                    <a:lnTo>
                      <a:pt x="68" y="319"/>
                    </a:lnTo>
                    <a:lnTo>
                      <a:pt x="56" y="312"/>
                    </a:lnTo>
                    <a:lnTo>
                      <a:pt x="48" y="300"/>
                    </a:lnTo>
                    <a:lnTo>
                      <a:pt x="39" y="288"/>
                    </a:lnTo>
                    <a:lnTo>
                      <a:pt x="31" y="276"/>
                    </a:lnTo>
                    <a:lnTo>
                      <a:pt x="24" y="259"/>
                    </a:lnTo>
                    <a:lnTo>
                      <a:pt x="19" y="244"/>
                    </a:lnTo>
                    <a:lnTo>
                      <a:pt x="12" y="227"/>
                    </a:lnTo>
                    <a:lnTo>
                      <a:pt x="7" y="207"/>
                    </a:lnTo>
                    <a:lnTo>
                      <a:pt x="4" y="188"/>
                    </a:lnTo>
                    <a:lnTo>
                      <a:pt x="0" y="171"/>
                    </a:lnTo>
                    <a:lnTo>
                      <a:pt x="0" y="151"/>
                    </a:lnTo>
                    <a:lnTo>
                      <a:pt x="0" y="135"/>
                    </a:lnTo>
                    <a:lnTo>
                      <a:pt x="0" y="120"/>
                    </a:lnTo>
                    <a:lnTo>
                      <a:pt x="0" y="103"/>
                    </a:lnTo>
                    <a:lnTo>
                      <a:pt x="4" y="88"/>
                    </a:lnTo>
                    <a:lnTo>
                      <a:pt x="7" y="76"/>
                    </a:lnTo>
                    <a:lnTo>
                      <a:pt x="12" y="59"/>
                    </a:lnTo>
                    <a:lnTo>
                      <a:pt x="16" y="47"/>
                    </a:lnTo>
                    <a:lnTo>
                      <a:pt x="24" y="39"/>
                    </a:lnTo>
                    <a:lnTo>
                      <a:pt x="28" y="27"/>
                    </a:lnTo>
                    <a:lnTo>
                      <a:pt x="36" y="20"/>
                    </a:lnTo>
                    <a:lnTo>
                      <a:pt x="48" y="15"/>
                    </a:lnTo>
                    <a:lnTo>
                      <a:pt x="56" y="8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95" y="0"/>
                    </a:lnTo>
                    <a:lnTo>
                      <a:pt x="107" y="0"/>
                    </a:lnTo>
                    <a:lnTo>
                      <a:pt x="116" y="3"/>
                    </a:lnTo>
                    <a:lnTo>
                      <a:pt x="128" y="12"/>
                    </a:lnTo>
                    <a:lnTo>
                      <a:pt x="136" y="15"/>
                    </a:lnTo>
                    <a:lnTo>
                      <a:pt x="148" y="23"/>
                    </a:lnTo>
                    <a:lnTo>
                      <a:pt x="156" y="32"/>
                    </a:lnTo>
                    <a:lnTo>
                      <a:pt x="163" y="44"/>
                    </a:lnTo>
                    <a:lnTo>
                      <a:pt x="172" y="56"/>
                    </a:lnTo>
                    <a:lnTo>
                      <a:pt x="180" y="71"/>
                    </a:lnTo>
                    <a:lnTo>
                      <a:pt x="187" y="83"/>
                    </a:lnTo>
                    <a:lnTo>
                      <a:pt x="192" y="100"/>
                    </a:lnTo>
                    <a:lnTo>
                      <a:pt x="200" y="115"/>
                    </a:lnTo>
                    <a:lnTo>
                      <a:pt x="204" y="135"/>
                    </a:lnTo>
                    <a:lnTo>
                      <a:pt x="207" y="151"/>
                    </a:lnTo>
                    <a:lnTo>
                      <a:pt x="207" y="171"/>
                    </a:lnTo>
                    <a:lnTo>
                      <a:pt x="212" y="191"/>
                    </a:lnTo>
                    <a:lnTo>
                      <a:pt x="212" y="212"/>
                    </a:lnTo>
                    <a:lnTo>
                      <a:pt x="212" y="227"/>
                    </a:lnTo>
                    <a:lnTo>
                      <a:pt x="212" y="244"/>
                    </a:lnTo>
                    <a:lnTo>
                      <a:pt x="207" y="259"/>
                    </a:lnTo>
                    <a:lnTo>
                      <a:pt x="204" y="271"/>
                    </a:lnTo>
                    <a:lnTo>
                      <a:pt x="200" y="283"/>
                    </a:lnTo>
                    <a:lnTo>
                      <a:pt x="195" y="295"/>
                    </a:lnTo>
                    <a:lnTo>
                      <a:pt x="187" y="307"/>
                    </a:lnTo>
                    <a:lnTo>
                      <a:pt x="180" y="315"/>
                    </a:lnTo>
                    <a:lnTo>
                      <a:pt x="172" y="324"/>
                    </a:lnTo>
                    <a:lnTo>
                      <a:pt x="168" y="332"/>
                    </a:lnTo>
                    <a:lnTo>
                      <a:pt x="156" y="335"/>
                    </a:lnTo>
                    <a:lnTo>
                      <a:pt x="148" y="339"/>
                    </a:lnTo>
                    <a:lnTo>
                      <a:pt x="136" y="34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" name="Freeform 58"/>
              <p:cNvSpPr>
                <a:spLocks noEditPoints="1" noChangeArrowheads="1"/>
              </p:cNvSpPr>
              <p:nvPr/>
            </p:nvSpPr>
            <p:spPr bwMode="auto">
              <a:xfrm>
                <a:off x="2638" y="1403"/>
                <a:ext cx="53" cy="86"/>
              </a:xfrm>
              <a:custGeom>
                <a:avLst/>
                <a:gdLst>
                  <a:gd name="T0" fmla="*/ 68 w 212"/>
                  <a:gd name="T1" fmla="*/ 20 h 344"/>
                  <a:gd name="T2" fmla="*/ 53 w 212"/>
                  <a:gd name="T3" fmla="*/ 39 h 344"/>
                  <a:gd name="T4" fmla="*/ 41 w 212"/>
                  <a:gd name="T5" fmla="*/ 67 h 344"/>
                  <a:gd name="T6" fmla="*/ 36 w 212"/>
                  <a:gd name="T7" fmla="*/ 103 h 344"/>
                  <a:gd name="T8" fmla="*/ 36 w 212"/>
                  <a:gd name="T9" fmla="*/ 147 h 344"/>
                  <a:gd name="T10" fmla="*/ 44 w 212"/>
                  <a:gd name="T11" fmla="*/ 200 h 344"/>
                  <a:gd name="T12" fmla="*/ 56 w 212"/>
                  <a:gd name="T13" fmla="*/ 247 h 344"/>
                  <a:gd name="T14" fmla="*/ 77 w 212"/>
                  <a:gd name="T15" fmla="*/ 283 h 344"/>
                  <a:gd name="T16" fmla="*/ 97 w 212"/>
                  <a:gd name="T17" fmla="*/ 312 h 344"/>
                  <a:gd name="T18" fmla="*/ 112 w 212"/>
                  <a:gd name="T19" fmla="*/ 323 h 344"/>
                  <a:gd name="T20" fmla="*/ 136 w 212"/>
                  <a:gd name="T21" fmla="*/ 327 h 344"/>
                  <a:gd name="T22" fmla="*/ 156 w 212"/>
                  <a:gd name="T23" fmla="*/ 320 h 344"/>
                  <a:gd name="T24" fmla="*/ 168 w 212"/>
                  <a:gd name="T25" fmla="*/ 295 h 344"/>
                  <a:gd name="T26" fmla="*/ 177 w 212"/>
                  <a:gd name="T27" fmla="*/ 267 h 344"/>
                  <a:gd name="T28" fmla="*/ 177 w 212"/>
                  <a:gd name="T29" fmla="*/ 227 h 344"/>
                  <a:gd name="T30" fmla="*/ 173 w 212"/>
                  <a:gd name="T31" fmla="*/ 176 h 344"/>
                  <a:gd name="T32" fmla="*/ 165 w 212"/>
                  <a:gd name="T33" fmla="*/ 127 h 344"/>
                  <a:gd name="T34" fmla="*/ 153 w 212"/>
                  <a:gd name="T35" fmla="*/ 83 h 344"/>
                  <a:gd name="T36" fmla="*/ 133 w 212"/>
                  <a:gd name="T37" fmla="*/ 52 h 344"/>
                  <a:gd name="T38" fmla="*/ 117 w 212"/>
                  <a:gd name="T39" fmla="*/ 27 h 344"/>
                  <a:gd name="T40" fmla="*/ 97 w 212"/>
                  <a:gd name="T41" fmla="*/ 15 h 344"/>
                  <a:gd name="T42" fmla="*/ 141 w 212"/>
                  <a:gd name="T43" fmla="*/ 344 h 344"/>
                  <a:gd name="T44" fmla="*/ 109 w 212"/>
                  <a:gd name="T45" fmla="*/ 344 h 344"/>
                  <a:gd name="T46" fmla="*/ 77 w 212"/>
                  <a:gd name="T47" fmla="*/ 327 h 344"/>
                  <a:gd name="T48" fmla="*/ 49 w 212"/>
                  <a:gd name="T49" fmla="*/ 300 h 344"/>
                  <a:gd name="T50" fmla="*/ 24 w 212"/>
                  <a:gd name="T51" fmla="*/ 259 h 344"/>
                  <a:gd name="T52" fmla="*/ 9 w 212"/>
                  <a:gd name="T53" fmla="*/ 207 h 344"/>
                  <a:gd name="T54" fmla="*/ 0 w 212"/>
                  <a:gd name="T55" fmla="*/ 151 h 344"/>
                  <a:gd name="T56" fmla="*/ 0 w 212"/>
                  <a:gd name="T57" fmla="*/ 103 h 344"/>
                  <a:gd name="T58" fmla="*/ 12 w 212"/>
                  <a:gd name="T59" fmla="*/ 59 h 344"/>
                  <a:gd name="T60" fmla="*/ 33 w 212"/>
                  <a:gd name="T61" fmla="*/ 27 h 344"/>
                  <a:gd name="T62" fmla="*/ 56 w 212"/>
                  <a:gd name="T63" fmla="*/ 8 h 344"/>
                  <a:gd name="T64" fmla="*/ 89 w 212"/>
                  <a:gd name="T65" fmla="*/ 0 h 344"/>
                  <a:gd name="T66" fmla="*/ 121 w 212"/>
                  <a:gd name="T67" fmla="*/ 3 h 344"/>
                  <a:gd name="T68" fmla="*/ 149 w 212"/>
                  <a:gd name="T69" fmla="*/ 23 h 344"/>
                  <a:gd name="T70" fmla="*/ 173 w 212"/>
                  <a:gd name="T71" fmla="*/ 56 h 344"/>
                  <a:gd name="T72" fmla="*/ 197 w 212"/>
                  <a:gd name="T73" fmla="*/ 100 h 344"/>
                  <a:gd name="T74" fmla="*/ 209 w 212"/>
                  <a:gd name="T75" fmla="*/ 151 h 344"/>
                  <a:gd name="T76" fmla="*/ 212 w 212"/>
                  <a:gd name="T77" fmla="*/ 207 h 344"/>
                  <a:gd name="T78" fmla="*/ 209 w 212"/>
                  <a:gd name="T79" fmla="*/ 256 h 344"/>
                  <a:gd name="T80" fmla="*/ 197 w 212"/>
                  <a:gd name="T81" fmla="*/ 295 h 344"/>
                  <a:gd name="T82" fmla="*/ 177 w 212"/>
                  <a:gd name="T83" fmla="*/ 323 h 344"/>
                  <a:gd name="T84" fmla="*/ 149 w 212"/>
                  <a:gd name="T85" fmla="*/ 33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1" h="344">
                    <a:moveTo>
                      <a:pt x="80" y="15"/>
                    </a:moveTo>
                    <a:lnTo>
                      <a:pt x="73" y="20"/>
                    </a:lnTo>
                    <a:lnTo>
                      <a:pt x="68" y="20"/>
                    </a:lnTo>
                    <a:lnTo>
                      <a:pt x="61" y="27"/>
                    </a:lnTo>
                    <a:lnTo>
                      <a:pt x="56" y="32"/>
                    </a:lnTo>
                    <a:lnTo>
                      <a:pt x="53" y="39"/>
                    </a:lnTo>
                    <a:lnTo>
                      <a:pt x="49" y="47"/>
                    </a:lnTo>
                    <a:lnTo>
                      <a:pt x="44" y="56"/>
                    </a:lnTo>
                    <a:lnTo>
                      <a:pt x="41" y="67"/>
                    </a:lnTo>
                    <a:lnTo>
                      <a:pt x="41" y="79"/>
                    </a:lnTo>
                    <a:lnTo>
                      <a:pt x="36" y="91"/>
                    </a:lnTo>
                    <a:lnTo>
                      <a:pt x="36" y="103"/>
                    </a:lnTo>
                    <a:lnTo>
                      <a:pt x="36" y="120"/>
                    </a:lnTo>
                    <a:lnTo>
                      <a:pt x="36" y="132"/>
                    </a:lnTo>
                    <a:lnTo>
                      <a:pt x="36" y="147"/>
                    </a:lnTo>
                    <a:lnTo>
                      <a:pt x="41" y="164"/>
                    </a:lnTo>
                    <a:lnTo>
                      <a:pt x="44" y="183"/>
                    </a:lnTo>
                    <a:lnTo>
                      <a:pt x="44" y="200"/>
                    </a:lnTo>
                    <a:lnTo>
                      <a:pt x="49" y="215"/>
                    </a:lnTo>
                    <a:lnTo>
                      <a:pt x="53" y="232"/>
                    </a:lnTo>
                    <a:lnTo>
                      <a:pt x="56" y="247"/>
                    </a:lnTo>
                    <a:lnTo>
                      <a:pt x="65" y="259"/>
                    </a:lnTo>
                    <a:lnTo>
                      <a:pt x="68" y="271"/>
                    </a:lnTo>
                    <a:lnTo>
                      <a:pt x="77" y="283"/>
                    </a:lnTo>
                    <a:lnTo>
                      <a:pt x="80" y="295"/>
                    </a:lnTo>
                    <a:lnTo>
                      <a:pt x="89" y="303"/>
                    </a:lnTo>
                    <a:lnTo>
                      <a:pt x="97" y="312"/>
                    </a:lnTo>
                    <a:lnTo>
                      <a:pt x="100" y="315"/>
                    </a:lnTo>
                    <a:lnTo>
                      <a:pt x="109" y="320"/>
                    </a:lnTo>
                    <a:lnTo>
                      <a:pt x="112" y="323"/>
                    </a:lnTo>
                    <a:lnTo>
                      <a:pt x="121" y="327"/>
                    </a:lnTo>
                    <a:lnTo>
                      <a:pt x="129" y="327"/>
                    </a:lnTo>
                    <a:lnTo>
                      <a:pt x="136" y="327"/>
                    </a:lnTo>
                    <a:lnTo>
                      <a:pt x="141" y="327"/>
                    </a:lnTo>
                    <a:lnTo>
                      <a:pt x="149" y="323"/>
                    </a:lnTo>
                    <a:lnTo>
                      <a:pt x="156" y="320"/>
                    </a:lnTo>
                    <a:lnTo>
                      <a:pt x="161" y="312"/>
                    </a:lnTo>
                    <a:lnTo>
                      <a:pt x="165" y="307"/>
                    </a:lnTo>
                    <a:lnTo>
                      <a:pt x="168" y="295"/>
                    </a:lnTo>
                    <a:lnTo>
                      <a:pt x="173" y="288"/>
                    </a:lnTo>
                    <a:lnTo>
                      <a:pt x="173" y="276"/>
                    </a:lnTo>
                    <a:lnTo>
                      <a:pt x="177" y="267"/>
                    </a:lnTo>
                    <a:lnTo>
                      <a:pt x="177" y="251"/>
                    </a:lnTo>
                    <a:lnTo>
                      <a:pt x="177" y="239"/>
                    </a:lnTo>
                    <a:lnTo>
                      <a:pt x="177" y="227"/>
                    </a:lnTo>
                    <a:lnTo>
                      <a:pt x="177" y="212"/>
                    </a:lnTo>
                    <a:lnTo>
                      <a:pt x="177" y="195"/>
                    </a:lnTo>
                    <a:lnTo>
                      <a:pt x="173" y="176"/>
                    </a:lnTo>
                    <a:lnTo>
                      <a:pt x="168" y="159"/>
                    </a:lnTo>
                    <a:lnTo>
                      <a:pt x="168" y="144"/>
                    </a:lnTo>
                    <a:lnTo>
                      <a:pt x="165" y="127"/>
                    </a:lnTo>
                    <a:lnTo>
                      <a:pt x="161" y="112"/>
                    </a:lnTo>
                    <a:lnTo>
                      <a:pt x="156" y="95"/>
                    </a:lnTo>
                    <a:lnTo>
                      <a:pt x="153" y="83"/>
                    </a:lnTo>
                    <a:lnTo>
                      <a:pt x="144" y="71"/>
                    </a:lnTo>
                    <a:lnTo>
                      <a:pt x="141" y="59"/>
                    </a:lnTo>
                    <a:lnTo>
                      <a:pt x="133" y="52"/>
                    </a:lnTo>
                    <a:lnTo>
                      <a:pt x="129" y="39"/>
                    </a:lnTo>
                    <a:lnTo>
                      <a:pt x="121" y="32"/>
                    </a:lnTo>
                    <a:lnTo>
                      <a:pt x="117" y="27"/>
                    </a:lnTo>
                    <a:lnTo>
                      <a:pt x="109" y="23"/>
                    </a:lnTo>
                    <a:lnTo>
                      <a:pt x="100" y="20"/>
                    </a:lnTo>
                    <a:lnTo>
                      <a:pt x="97" y="15"/>
                    </a:lnTo>
                    <a:lnTo>
                      <a:pt x="89" y="15"/>
                    </a:lnTo>
                    <a:lnTo>
                      <a:pt x="80" y="15"/>
                    </a:lnTo>
                    <a:close/>
                    <a:moveTo>
                      <a:pt x="141" y="344"/>
                    </a:moveTo>
                    <a:lnTo>
                      <a:pt x="129" y="344"/>
                    </a:lnTo>
                    <a:lnTo>
                      <a:pt x="117" y="344"/>
                    </a:lnTo>
                    <a:lnTo>
                      <a:pt x="109" y="344"/>
                    </a:lnTo>
                    <a:lnTo>
                      <a:pt x="97" y="339"/>
                    </a:lnTo>
                    <a:lnTo>
                      <a:pt x="85" y="332"/>
                    </a:lnTo>
                    <a:lnTo>
                      <a:pt x="77" y="327"/>
                    </a:lnTo>
                    <a:lnTo>
                      <a:pt x="65" y="320"/>
                    </a:lnTo>
                    <a:lnTo>
                      <a:pt x="56" y="312"/>
                    </a:lnTo>
                    <a:lnTo>
                      <a:pt x="49" y="300"/>
                    </a:lnTo>
                    <a:lnTo>
                      <a:pt x="41" y="288"/>
                    </a:lnTo>
                    <a:lnTo>
                      <a:pt x="33" y="276"/>
                    </a:lnTo>
                    <a:lnTo>
                      <a:pt x="24" y="259"/>
                    </a:lnTo>
                    <a:lnTo>
                      <a:pt x="21" y="244"/>
                    </a:lnTo>
                    <a:lnTo>
                      <a:pt x="12" y="227"/>
                    </a:lnTo>
                    <a:lnTo>
                      <a:pt x="9" y="207"/>
                    </a:lnTo>
                    <a:lnTo>
                      <a:pt x="5" y="188"/>
                    </a:lnTo>
                    <a:lnTo>
                      <a:pt x="0" y="171"/>
                    </a:lnTo>
                    <a:lnTo>
                      <a:pt x="0" y="151"/>
                    </a:lnTo>
                    <a:lnTo>
                      <a:pt x="0" y="135"/>
                    </a:lnTo>
                    <a:lnTo>
                      <a:pt x="0" y="120"/>
                    </a:lnTo>
                    <a:lnTo>
                      <a:pt x="0" y="103"/>
                    </a:lnTo>
                    <a:lnTo>
                      <a:pt x="5" y="88"/>
                    </a:lnTo>
                    <a:lnTo>
                      <a:pt x="9" y="76"/>
                    </a:lnTo>
                    <a:lnTo>
                      <a:pt x="12" y="59"/>
                    </a:lnTo>
                    <a:lnTo>
                      <a:pt x="17" y="47"/>
                    </a:lnTo>
                    <a:lnTo>
                      <a:pt x="24" y="39"/>
                    </a:lnTo>
                    <a:lnTo>
                      <a:pt x="33" y="27"/>
                    </a:lnTo>
                    <a:lnTo>
                      <a:pt x="41" y="20"/>
                    </a:lnTo>
                    <a:lnTo>
                      <a:pt x="44" y="11"/>
                    </a:lnTo>
                    <a:lnTo>
                      <a:pt x="56" y="8"/>
                    </a:lnTo>
                    <a:lnTo>
                      <a:pt x="65" y="3"/>
                    </a:lnTo>
                    <a:lnTo>
                      <a:pt x="77" y="0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9" y="3"/>
                    </a:lnTo>
                    <a:lnTo>
                      <a:pt x="121" y="3"/>
                    </a:lnTo>
                    <a:lnTo>
                      <a:pt x="129" y="8"/>
                    </a:lnTo>
                    <a:lnTo>
                      <a:pt x="141" y="15"/>
                    </a:lnTo>
                    <a:lnTo>
                      <a:pt x="149" y="23"/>
                    </a:lnTo>
                    <a:lnTo>
                      <a:pt x="156" y="32"/>
                    </a:lnTo>
                    <a:lnTo>
                      <a:pt x="165" y="44"/>
                    </a:lnTo>
                    <a:lnTo>
                      <a:pt x="173" y="56"/>
                    </a:lnTo>
                    <a:lnTo>
                      <a:pt x="180" y="67"/>
                    </a:lnTo>
                    <a:lnTo>
                      <a:pt x="189" y="83"/>
                    </a:lnTo>
                    <a:lnTo>
                      <a:pt x="197" y="100"/>
                    </a:lnTo>
                    <a:lnTo>
                      <a:pt x="200" y="115"/>
                    </a:lnTo>
                    <a:lnTo>
                      <a:pt x="205" y="132"/>
                    </a:lnTo>
                    <a:lnTo>
                      <a:pt x="209" y="151"/>
                    </a:lnTo>
                    <a:lnTo>
                      <a:pt x="212" y="171"/>
                    </a:lnTo>
                    <a:lnTo>
                      <a:pt x="212" y="191"/>
                    </a:lnTo>
                    <a:lnTo>
                      <a:pt x="212" y="207"/>
                    </a:lnTo>
                    <a:lnTo>
                      <a:pt x="212" y="227"/>
                    </a:lnTo>
                    <a:lnTo>
                      <a:pt x="212" y="239"/>
                    </a:lnTo>
                    <a:lnTo>
                      <a:pt x="209" y="256"/>
                    </a:lnTo>
                    <a:lnTo>
                      <a:pt x="209" y="271"/>
                    </a:lnTo>
                    <a:lnTo>
                      <a:pt x="200" y="283"/>
                    </a:lnTo>
                    <a:lnTo>
                      <a:pt x="197" y="295"/>
                    </a:lnTo>
                    <a:lnTo>
                      <a:pt x="189" y="307"/>
                    </a:lnTo>
                    <a:lnTo>
                      <a:pt x="185" y="315"/>
                    </a:lnTo>
                    <a:lnTo>
                      <a:pt x="177" y="323"/>
                    </a:lnTo>
                    <a:lnTo>
                      <a:pt x="168" y="332"/>
                    </a:lnTo>
                    <a:lnTo>
                      <a:pt x="156" y="335"/>
                    </a:lnTo>
                    <a:lnTo>
                      <a:pt x="149" y="339"/>
                    </a:lnTo>
                    <a:lnTo>
                      <a:pt x="141" y="34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" name="Freeform 59"/>
              <p:cNvSpPr>
                <a:spLocks noChangeArrowheads="1"/>
              </p:cNvSpPr>
              <p:nvPr/>
            </p:nvSpPr>
            <p:spPr bwMode="auto">
              <a:xfrm>
                <a:off x="2229" y="1521"/>
                <a:ext cx="61" cy="89"/>
              </a:xfrm>
              <a:custGeom>
                <a:avLst/>
                <a:gdLst>
                  <a:gd name="T0" fmla="*/ 73 w 244"/>
                  <a:gd name="T1" fmla="*/ 0 h 356"/>
                  <a:gd name="T2" fmla="*/ 177 w 244"/>
                  <a:gd name="T3" fmla="*/ 285 h 356"/>
                  <a:gd name="T4" fmla="*/ 177 w 244"/>
                  <a:gd name="T5" fmla="*/ 288 h 356"/>
                  <a:gd name="T6" fmla="*/ 177 w 244"/>
                  <a:gd name="T7" fmla="*/ 292 h 356"/>
                  <a:gd name="T8" fmla="*/ 180 w 244"/>
                  <a:gd name="T9" fmla="*/ 297 h 356"/>
                  <a:gd name="T10" fmla="*/ 185 w 244"/>
                  <a:gd name="T11" fmla="*/ 300 h 356"/>
                  <a:gd name="T12" fmla="*/ 188 w 244"/>
                  <a:gd name="T13" fmla="*/ 300 h 356"/>
                  <a:gd name="T14" fmla="*/ 188 w 244"/>
                  <a:gd name="T15" fmla="*/ 304 h 356"/>
                  <a:gd name="T16" fmla="*/ 192 w 244"/>
                  <a:gd name="T17" fmla="*/ 304 h 356"/>
                  <a:gd name="T18" fmla="*/ 197 w 244"/>
                  <a:gd name="T19" fmla="*/ 304 h 356"/>
                  <a:gd name="T20" fmla="*/ 200 w 244"/>
                  <a:gd name="T21" fmla="*/ 304 h 356"/>
                  <a:gd name="T22" fmla="*/ 205 w 244"/>
                  <a:gd name="T23" fmla="*/ 304 h 356"/>
                  <a:gd name="T24" fmla="*/ 209 w 244"/>
                  <a:gd name="T25" fmla="*/ 304 h 356"/>
                  <a:gd name="T26" fmla="*/ 212 w 244"/>
                  <a:gd name="T27" fmla="*/ 304 h 356"/>
                  <a:gd name="T28" fmla="*/ 217 w 244"/>
                  <a:gd name="T29" fmla="*/ 304 h 356"/>
                  <a:gd name="T30" fmla="*/ 221 w 244"/>
                  <a:gd name="T31" fmla="*/ 304 h 356"/>
                  <a:gd name="T32" fmla="*/ 241 w 244"/>
                  <a:gd name="T33" fmla="*/ 297 h 356"/>
                  <a:gd name="T34" fmla="*/ 244 w 244"/>
                  <a:gd name="T35" fmla="*/ 309 h 356"/>
                  <a:gd name="T36" fmla="*/ 109 w 244"/>
                  <a:gd name="T37" fmla="*/ 356 h 356"/>
                  <a:gd name="T38" fmla="*/ 105 w 244"/>
                  <a:gd name="T39" fmla="*/ 344 h 356"/>
                  <a:gd name="T40" fmla="*/ 121 w 244"/>
                  <a:gd name="T41" fmla="*/ 341 h 356"/>
                  <a:gd name="T42" fmla="*/ 124 w 244"/>
                  <a:gd name="T43" fmla="*/ 336 h 356"/>
                  <a:gd name="T44" fmla="*/ 129 w 244"/>
                  <a:gd name="T45" fmla="*/ 336 h 356"/>
                  <a:gd name="T46" fmla="*/ 133 w 244"/>
                  <a:gd name="T47" fmla="*/ 332 h 356"/>
                  <a:gd name="T48" fmla="*/ 136 w 244"/>
                  <a:gd name="T49" fmla="*/ 332 h 356"/>
                  <a:gd name="T50" fmla="*/ 136 w 244"/>
                  <a:gd name="T51" fmla="*/ 328 h 356"/>
                  <a:gd name="T52" fmla="*/ 141 w 244"/>
                  <a:gd name="T53" fmla="*/ 328 h 356"/>
                  <a:gd name="T54" fmla="*/ 144 w 244"/>
                  <a:gd name="T55" fmla="*/ 324 h 356"/>
                  <a:gd name="T56" fmla="*/ 144 w 244"/>
                  <a:gd name="T57" fmla="*/ 320 h 356"/>
                  <a:gd name="T58" fmla="*/ 148 w 244"/>
                  <a:gd name="T59" fmla="*/ 316 h 356"/>
                  <a:gd name="T60" fmla="*/ 148 w 244"/>
                  <a:gd name="T61" fmla="*/ 312 h 356"/>
                  <a:gd name="T62" fmla="*/ 148 w 244"/>
                  <a:gd name="T63" fmla="*/ 309 h 356"/>
                  <a:gd name="T64" fmla="*/ 148 w 244"/>
                  <a:gd name="T65" fmla="*/ 304 h 356"/>
                  <a:gd name="T66" fmla="*/ 144 w 244"/>
                  <a:gd name="T67" fmla="*/ 300 h 356"/>
                  <a:gd name="T68" fmla="*/ 144 w 244"/>
                  <a:gd name="T69" fmla="*/ 297 h 356"/>
                  <a:gd name="T70" fmla="*/ 65 w 244"/>
                  <a:gd name="T71" fmla="*/ 68 h 356"/>
                  <a:gd name="T72" fmla="*/ 61 w 244"/>
                  <a:gd name="T73" fmla="*/ 68 h 356"/>
                  <a:gd name="T74" fmla="*/ 61 w 244"/>
                  <a:gd name="T75" fmla="*/ 64 h 356"/>
                  <a:gd name="T76" fmla="*/ 61 w 244"/>
                  <a:gd name="T77" fmla="*/ 60 h 356"/>
                  <a:gd name="T78" fmla="*/ 56 w 244"/>
                  <a:gd name="T79" fmla="*/ 60 h 356"/>
                  <a:gd name="T80" fmla="*/ 53 w 244"/>
                  <a:gd name="T81" fmla="*/ 56 h 356"/>
                  <a:gd name="T82" fmla="*/ 49 w 244"/>
                  <a:gd name="T83" fmla="*/ 56 h 356"/>
                  <a:gd name="T84" fmla="*/ 44 w 244"/>
                  <a:gd name="T85" fmla="*/ 56 h 356"/>
                  <a:gd name="T86" fmla="*/ 41 w 244"/>
                  <a:gd name="T87" fmla="*/ 56 h 356"/>
                  <a:gd name="T88" fmla="*/ 36 w 244"/>
                  <a:gd name="T89" fmla="*/ 60 h 356"/>
                  <a:gd name="T90" fmla="*/ 5 w 244"/>
                  <a:gd name="T91" fmla="*/ 73 h 356"/>
                  <a:gd name="T92" fmla="*/ 0 w 244"/>
                  <a:gd name="T93" fmla="*/ 60 h 356"/>
                  <a:gd name="T94" fmla="*/ 17 w 244"/>
                  <a:gd name="T95" fmla="*/ 53 h 356"/>
                  <a:gd name="T96" fmla="*/ 21 w 244"/>
                  <a:gd name="T97" fmla="*/ 53 h 356"/>
                  <a:gd name="T98" fmla="*/ 29 w 244"/>
                  <a:gd name="T99" fmla="*/ 48 h 356"/>
                  <a:gd name="T100" fmla="*/ 32 w 244"/>
                  <a:gd name="T101" fmla="*/ 48 h 356"/>
                  <a:gd name="T102" fmla="*/ 36 w 244"/>
                  <a:gd name="T103" fmla="*/ 44 h 356"/>
                  <a:gd name="T104" fmla="*/ 41 w 244"/>
                  <a:gd name="T105" fmla="*/ 41 h 356"/>
                  <a:gd name="T106" fmla="*/ 44 w 244"/>
                  <a:gd name="T107" fmla="*/ 41 h 356"/>
                  <a:gd name="T108" fmla="*/ 49 w 244"/>
                  <a:gd name="T109" fmla="*/ 36 h 356"/>
                  <a:gd name="T110" fmla="*/ 53 w 244"/>
                  <a:gd name="T111" fmla="*/ 32 h 356"/>
                  <a:gd name="T112" fmla="*/ 53 w 244"/>
                  <a:gd name="T113" fmla="*/ 29 h 356"/>
                  <a:gd name="T114" fmla="*/ 56 w 244"/>
                  <a:gd name="T115" fmla="*/ 24 h 356"/>
                  <a:gd name="T116" fmla="*/ 61 w 244"/>
                  <a:gd name="T117" fmla="*/ 17 h 356"/>
                  <a:gd name="T118" fmla="*/ 65 w 244"/>
                  <a:gd name="T119" fmla="*/ 12 h 356"/>
                  <a:gd name="T120" fmla="*/ 65 w 244"/>
                  <a:gd name="T121" fmla="*/ 4 h 356"/>
                  <a:gd name="T122" fmla="*/ 65 w 244"/>
                  <a:gd name="T123" fmla="*/ 0 h 356"/>
                  <a:gd name="T124" fmla="*/ 73 w 244"/>
                  <a:gd name="T125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4" h="356">
                    <a:moveTo>
                      <a:pt x="73" y="0"/>
                    </a:moveTo>
                    <a:lnTo>
                      <a:pt x="177" y="285"/>
                    </a:lnTo>
                    <a:lnTo>
                      <a:pt x="177" y="288"/>
                    </a:lnTo>
                    <a:lnTo>
                      <a:pt x="177" y="292"/>
                    </a:lnTo>
                    <a:lnTo>
                      <a:pt x="180" y="297"/>
                    </a:lnTo>
                    <a:lnTo>
                      <a:pt x="185" y="300"/>
                    </a:lnTo>
                    <a:lnTo>
                      <a:pt x="188" y="300"/>
                    </a:lnTo>
                    <a:lnTo>
                      <a:pt x="188" y="304"/>
                    </a:lnTo>
                    <a:lnTo>
                      <a:pt x="192" y="304"/>
                    </a:lnTo>
                    <a:lnTo>
                      <a:pt x="197" y="304"/>
                    </a:lnTo>
                    <a:lnTo>
                      <a:pt x="200" y="304"/>
                    </a:lnTo>
                    <a:lnTo>
                      <a:pt x="205" y="304"/>
                    </a:lnTo>
                    <a:lnTo>
                      <a:pt x="209" y="304"/>
                    </a:lnTo>
                    <a:lnTo>
                      <a:pt x="212" y="304"/>
                    </a:lnTo>
                    <a:lnTo>
                      <a:pt x="217" y="304"/>
                    </a:lnTo>
                    <a:lnTo>
                      <a:pt x="221" y="304"/>
                    </a:lnTo>
                    <a:lnTo>
                      <a:pt x="241" y="297"/>
                    </a:lnTo>
                    <a:lnTo>
                      <a:pt x="244" y="309"/>
                    </a:lnTo>
                    <a:lnTo>
                      <a:pt x="109" y="356"/>
                    </a:lnTo>
                    <a:lnTo>
                      <a:pt x="105" y="344"/>
                    </a:lnTo>
                    <a:lnTo>
                      <a:pt x="121" y="341"/>
                    </a:lnTo>
                    <a:lnTo>
                      <a:pt x="124" y="336"/>
                    </a:lnTo>
                    <a:lnTo>
                      <a:pt x="129" y="336"/>
                    </a:lnTo>
                    <a:lnTo>
                      <a:pt x="133" y="332"/>
                    </a:lnTo>
                    <a:lnTo>
                      <a:pt x="136" y="332"/>
                    </a:lnTo>
                    <a:lnTo>
                      <a:pt x="136" y="328"/>
                    </a:lnTo>
                    <a:lnTo>
                      <a:pt x="141" y="328"/>
                    </a:lnTo>
                    <a:lnTo>
                      <a:pt x="144" y="324"/>
                    </a:lnTo>
                    <a:lnTo>
                      <a:pt x="144" y="320"/>
                    </a:lnTo>
                    <a:lnTo>
                      <a:pt x="148" y="316"/>
                    </a:lnTo>
                    <a:lnTo>
                      <a:pt x="148" y="312"/>
                    </a:lnTo>
                    <a:lnTo>
                      <a:pt x="148" y="309"/>
                    </a:lnTo>
                    <a:lnTo>
                      <a:pt x="148" y="304"/>
                    </a:lnTo>
                    <a:lnTo>
                      <a:pt x="144" y="300"/>
                    </a:lnTo>
                    <a:lnTo>
                      <a:pt x="144" y="297"/>
                    </a:lnTo>
                    <a:lnTo>
                      <a:pt x="65" y="68"/>
                    </a:lnTo>
                    <a:lnTo>
                      <a:pt x="61" y="68"/>
                    </a:lnTo>
                    <a:lnTo>
                      <a:pt x="61" y="64"/>
                    </a:lnTo>
                    <a:lnTo>
                      <a:pt x="61" y="60"/>
                    </a:lnTo>
                    <a:lnTo>
                      <a:pt x="56" y="60"/>
                    </a:lnTo>
                    <a:lnTo>
                      <a:pt x="53" y="56"/>
                    </a:lnTo>
                    <a:lnTo>
                      <a:pt x="49" y="56"/>
                    </a:lnTo>
                    <a:lnTo>
                      <a:pt x="44" y="56"/>
                    </a:lnTo>
                    <a:lnTo>
                      <a:pt x="41" y="56"/>
                    </a:lnTo>
                    <a:lnTo>
                      <a:pt x="36" y="60"/>
                    </a:lnTo>
                    <a:lnTo>
                      <a:pt x="5" y="73"/>
                    </a:lnTo>
                    <a:lnTo>
                      <a:pt x="0" y="60"/>
                    </a:lnTo>
                    <a:lnTo>
                      <a:pt x="17" y="53"/>
                    </a:lnTo>
                    <a:lnTo>
                      <a:pt x="21" y="53"/>
                    </a:lnTo>
                    <a:lnTo>
                      <a:pt x="29" y="48"/>
                    </a:lnTo>
                    <a:lnTo>
                      <a:pt x="32" y="48"/>
                    </a:lnTo>
                    <a:lnTo>
                      <a:pt x="36" y="44"/>
                    </a:lnTo>
                    <a:lnTo>
                      <a:pt x="41" y="41"/>
                    </a:lnTo>
                    <a:lnTo>
                      <a:pt x="44" y="41"/>
                    </a:lnTo>
                    <a:lnTo>
                      <a:pt x="49" y="36"/>
                    </a:lnTo>
                    <a:lnTo>
                      <a:pt x="53" y="32"/>
                    </a:lnTo>
                    <a:lnTo>
                      <a:pt x="53" y="29"/>
                    </a:lnTo>
                    <a:lnTo>
                      <a:pt x="56" y="24"/>
                    </a:lnTo>
                    <a:lnTo>
                      <a:pt x="61" y="17"/>
                    </a:lnTo>
                    <a:lnTo>
                      <a:pt x="65" y="12"/>
                    </a:lnTo>
                    <a:lnTo>
                      <a:pt x="65" y="4"/>
                    </a:lnTo>
                    <a:lnTo>
                      <a:pt x="65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" name="Freeform 60"/>
              <p:cNvSpPr>
                <a:spLocks noChangeArrowheads="1"/>
              </p:cNvSpPr>
              <p:nvPr/>
            </p:nvSpPr>
            <p:spPr bwMode="auto">
              <a:xfrm>
                <a:off x="2289" y="1499"/>
                <a:ext cx="62" cy="89"/>
              </a:xfrm>
              <a:custGeom>
                <a:avLst/>
                <a:gdLst>
                  <a:gd name="T0" fmla="*/ 176 w 248"/>
                  <a:gd name="T1" fmla="*/ 285 h 356"/>
                  <a:gd name="T2" fmla="*/ 180 w 248"/>
                  <a:gd name="T3" fmla="*/ 292 h 356"/>
                  <a:gd name="T4" fmla="*/ 183 w 248"/>
                  <a:gd name="T5" fmla="*/ 300 h 356"/>
                  <a:gd name="T6" fmla="*/ 192 w 248"/>
                  <a:gd name="T7" fmla="*/ 300 h 356"/>
                  <a:gd name="T8" fmla="*/ 195 w 248"/>
                  <a:gd name="T9" fmla="*/ 304 h 356"/>
                  <a:gd name="T10" fmla="*/ 207 w 248"/>
                  <a:gd name="T11" fmla="*/ 304 h 356"/>
                  <a:gd name="T12" fmla="*/ 215 w 248"/>
                  <a:gd name="T13" fmla="*/ 304 h 356"/>
                  <a:gd name="T14" fmla="*/ 224 w 248"/>
                  <a:gd name="T15" fmla="*/ 304 h 356"/>
                  <a:gd name="T16" fmla="*/ 248 w 248"/>
                  <a:gd name="T17" fmla="*/ 308 h 356"/>
                  <a:gd name="T18" fmla="*/ 103 w 248"/>
                  <a:gd name="T19" fmla="*/ 344 h 356"/>
                  <a:gd name="T20" fmla="*/ 127 w 248"/>
                  <a:gd name="T21" fmla="*/ 336 h 356"/>
                  <a:gd name="T22" fmla="*/ 136 w 248"/>
                  <a:gd name="T23" fmla="*/ 332 h 356"/>
                  <a:gd name="T24" fmla="*/ 139 w 248"/>
                  <a:gd name="T25" fmla="*/ 329 h 356"/>
                  <a:gd name="T26" fmla="*/ 144 w 248"/>
                  <a:gd name="T27" fmla="*/ 324 h 356"/>
                  <a:gd name="T28" fmla="*/ 148 w 248"/>
                  <a:gd name="T29" fmla="*/ 320 h 356"/>
                  <a:gd name="T30" fmla="*/ 151 w 248"/>
                  <a:gd name="T31" fmla="*/ 312 h 356"/>
                  <a:gd name="T32" fmla="*/ 148 w 248"/>
                  <a:gd name="T33" fmla="*/ 304 h 356"/>
                  <a:gd name="T34" fmla="*/ 148 w 248"/>
                  <a:gd name="T35" fmla="*/ 296 h 356"/>
                  <a:gd name="T36" fmla="*/ 59 w 248"/>
                  <a:gd name="T37" fmla="*/ 68 h 356"/>
                  <a:gd name="T38" fmla="*/ 59 w 248"/>
                  <a:gd name="T39" fmla="*/ 61 h 356"/>
                  <a:gd name="T40" fmla="*/ 51 w 248"/>
                  <a:gd name="T41" fmla="*/ 61 h 356"/>
                  <a:gd name="T42" fmla="*/ 47 w 248"/>
                  <a:gd name="T43" fmla="*/ 56 h 356"/>
                  <a:gd name="T44" fmla="*/ 39 w 248"/>
                  <a:gd name="T45" fmla="*/ 56 h 356"/>
                  <a:gd name="T46" fmla="*/ 3 w 248"/>
                  <a:gd name="T47" fmla="*/ 73 h 356"/>
                  <a:gd name="T48" fmla="*/ 15 w 248"/>
                  <a:gd name="T49" fmla="*/ 52 h 356"/>
                  <a:gd name="T50" fmla="*/ 27 w 248"/>
                  <a:gd name="T51" fmla="*/ 49 h 356"/>
                  <a:gd name="T52" fmla="*/ 36 w 248"/>
                  <a:gd name="T53" fmla="*/ 44 h 356"/>
                  <a:gd name="T54" fmla="*/ 44 w 248"/>
                  <a:gd name="T55" fmla="*/ 40 h 356"/>
                  <a:gd name="T56" fmla="*/ 51 w 248"/>
                  <a:gd name="T57" fmla="*/ 32 h 356"/>
                  <a:gd name="T58" fmla="*/ 56 w 248"/>
                  <a:gd name="T59" fmla="*/ 24 h 356"/>
                  <a:gd name="T60" fmla="*/ 59 w 248"/>
                  <a:gd name="T61" fmla="*/ 17 h 356"/>
                  <a:gd name="T62" fmla="*/ 64 w 248"/>
                  <a:gd name="T63" fmla="*/ 8 h 356"/>
                  <a:gd name="T64" fmla="*/ 71 w 248"/>
                  <a:gd name="T65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8" h="356">
                    <a:moveTo>
                      <a:pt x="71" y="0"/>
                    </a:moveTo>
                    <a:lnTo>
                      <a:pt x="176" y="285"/>
                    </a:lnTo>
                    <a:lnTo>
                      <a:pt x="180" y="288"/>
                    </a:lnTo>
                    <a:lnTo>
                      <a:pt x="180" y="292"/>
                    </a:lnTo>
                    <a:lnTo>
                      <a:pt x="183" y="296"/>
                    </a:lnTo>
                    <a:lnTo>
                      <a:pt x="183" y="300"/>
                    </a:lnTo>
                    <a:lnTo>
                      <a:pt x="188" y="300"/>
                    </a:lnTo>
                    <a:lnTo>
                      <a:pt x="192" y="300"/>
                    </a:lnTo>
                    <a:lnTo>
                      <a:pt x="192" y="304"/>
                    </a:lnTo>
                    <a:lnTo>
                      <a:pt x="195" y="304"/>
                    </a:lnTo>
                    <a:lnTo>
                      <a:pt x="200" y="304"/>
                    </a:lnTo>
                    <a:lnTo>
                      <a:pt x="207" y="304"/>
                    </a:lnTo>
                    <a:lnTo>
                      <a:pt x="212" y="304"/>
                    </a:lnTo>
                    <a:lnTo>
                      <a:pt x="215" y="304"/>
                    </a:lnTo>
                    <a:lnTo>
                      <a:pt x="220" y="304"/>
                    </a:lnTo>
                    <a:lnTo>
                      <a:pt x="224" y="304"/>
                    </a:lnTo>
                    <a:lnTo>
                      <a:pt x="244" y="296"/>
                    </a:lnTo>
                    <a:lnTo>
                      <a:pt x="248" y="308"/>
                    </a:lnTo>
                    <a:lnTo>
                      <a:pt x="107" y="356"/>
                    </a:lnTo>
                    <a:lnTo>
                      <a:pt x="103" y="344"/>
                    </a:lnTo>
                    <a:lnTo>
                      <a:pt x="120" y="341"/>
                    </a:lnTo>
                    <a:lnTo>
                      <a:pt x="127" y="336"/>
                    </a:lnTo>
                    <a:lnTo>
                      <a:pt x="132" y="336"/>
                    </a:lnTo>
                    <a:lnTo>
                      <a:pt x="136" y="332"/>
                    </a:lnTo>
                    <a:lnTo>
                      <a:pt x="139" y="332"/>
                    </a:lnTo>
                    <a:lnTo>
                      <a:pt x="139" y="329"/>
                    </a:lnTo>
                    <a:lnTo>
                      <a:pt x="144" y="329"/>
                    </a:lnTo>
                    <a:lnTo>
                      <a:pt x="144" y="324"/>
                    </a:lnTo>
                    <a:lnTo>
                      <a:pt x="148" y="324"/>
                    </a:lnTo>
                    <a:lnTo>
                      <a:pt x="148" y="320"/>
                    </a:lnTo>
                    <a:lnTo>
                      <a:pt x="148" y="317"/>
                    </a:lnTo>
                    <a:lnTo>
                      <a:pt x="151" y="312"/>
                    </a:lnTo>
                    <a:lnTo>
                      <a:pt x="151" y="308"/>
                    </a:lnTo>
                    <a:lnTo>
                      <a:pt x="148" y="304"/>
                    </a:lnTo>
                    <a:lnTo>
                      <a:pt x="148" y="300"/>
                    </a:lnTo>
                    <a:lnTo>
                      <a:pt x="148" y="296"/>
                    </a:lnTo>
                    <a:lnTo>
                      <a:pt x="64" y="68"/>
                    </a:lnTo>
                    <a:lnTo>
                      <a:pt x="59" y="68"/>
                    </a:lnTo>
                    <a:lnTo>
                      <a:pt x="59" y="64"/>
                    </a:lnTo>
                    <a:lnTo>
                      <a:pt x="59" y="61"/>
                    </a:lnTo>
                    <a:lnTo>
                      <a:pt x="56" y="61"/>
                    </a:lnTo>
                    <a:lnTo>
                      <a:pt x="51" y="61"/>
                    </a:lnTo>
                    <a:lnTo>
                      <a:pt x="51" y="56"/>
                    </a:lnTo>
                    <a:lnTo>
                      <a:pt x="47" y="56"/>
                    </a:lnTo>
                    <a:lnTo>
                      <a:pt x="44" y="56"/>
                    </a:lnTo>
                    <a:lnTo>
                      <a:pt x="39" y="56"/>
                    </a:lnTo>
                    <a:lnTo>
                      <a:pt x="36" y="61"/>
                    </a:lnTo>
                    <a:lnTo>
                      <a:pt x="3" y="73"/>
                    </a:lnTo>
                    <a:lnTo>
                      <a:pt x="0" y="61"/>
                    </a:lnTo>
                    <a:lnTo>
                      <a:pt x="15" y="52"/>
                    </a:lnTo>
                    <a:lnTo>
                      <a:pt x="24" y="52"/>
                    </a:lnTo>
                    <a:lnTo>
                      <a:pt x="27" y="49"/>
                    </a:lnTo>
                    <a:lnTo>
                      <a:pt x="32" y="49"/>
                    </a:lnTo>
                    <a:lnTo>
                      <a:pt x="36" y="44"/>
                    </a:lnTo>
                    <a:lnTo>
                      <a:pt x="39" y="40"/>
                    </a:lnTo>
                    <a:lnTo>
                      <a:pt x="44" y="40"/>
                    </a:lnTo>
                    <a:lnTo>
                      <a:pt x="47" y="36"/>
                    </a:lnTo>
                    <a:lnTo>
                      <a:pt x="51" y="32"/>
                    </a:lnTo>
                    <a:lnTo>
                      <a:pt x="51" y="29"/>
                    </a:lnTo>
                    <a:lnTo>
                      <a:pt x="56" y="24"/>
                    </a:lnTo>
                    <a:lnTo>
                      <a:pt x="59" y="20"/>
                    </a:lnTo>
                    <a:lnTo>
                      <a:pt x="59" y="17"/>
                    </a:lnTo>
                    <a:lnTo>
                      <a:pt x="64" y="12"/>
                    </a:lnTo>
                    <a:lnTo>
                      <a:pt x="64" y="8"/>
                    </a:lnTo>
                    <a:lnTo>
                      <a:pt x="64" y="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" name="Freeform 61"/>
              <p:cNvSpPr>
                <a:spLocks noEditPoints="1" noChangeArrowheads="1"/>
              </p:cNvSpPr>
              <p:nvPr/>
            </p:nvSpPr>
            <p:spPr bwMode="auto">
              <a:xfrm>
                <a:off x="2349" y="1478"/>
                <a:ext cx="58" cy="85"/>
              </a:xfrm>
              <a:custGeom>
                <a:avLst/>
                <a:gdLst>
                  <a:gd name="T0" fmla="*/ 53 w 232"/>
                  <a:gd name="T1" fmla="*/ 27 h 339"/>
                  <a:gd name="T2" fmla="*/ 41 w 232"/>
                  <a:gd name="T3" fmla="*/ 47 h 339"/>
                  <a:gd name="T4" fmla="*/ 32 w 232"/>
                  <a:gd name="T5" fmla="*/ 76 h 339"/>
                  <a:gd name="T6" fmla="*/ 37 w 232"/>
                  <a:gd name="T7" fmla="*/ 115 h 339"/>
                  <a:gd name="T8" fmla="*/ 44 w 232"/>
                  <a:gd name="T9" fmla="*/ 159 h 339"/>
                  <a:gd name="T10" fmla="*/ 61 w 232"/>
                  <a:gd name="T11" fmla="*/ 207 h 339"/>
                  <a:gd name="T12" fmla="*/ 81 w 232"/>
                  <a:gd name="T13" fmla="*/ 256 h 339"/>
                  <a:gd name="T14" fmla="*/ 105 w 232"/>
                  <a:gd name="T15" fmla="*/ 287 h 339"/>
                  <a:gd name="T16" fmla="*/ 129 w 232"/>
                  <a:gd name="T17" fmla="*/ 312 h 339"/>
                  <a:gd name="T18" fmla="*/ 153 w 232"/>
                  <a:gd name="T19" fmla="*/ 319 h 339"/>
                  <a:gd name="T20" fmla="*/ 173 w 232"/>
                  <a:gd name="T21" fmla="*/ 319 h 339"/>
                  <a:gd name="T22" fmla="*/ 188 w 232"/>
                  <a:gd name="T23" fmla="*/ 307 h 339"/>
                  <a:gd name="T24" fmla="*/ 200 w 232"/>
                  <a:gd name="T25" fmla="*/ 283 h 339"/>
                  <a:gd name="T26" fmla="*/ 200 w 232"/>
                  <a:gd name="T27" fmla="*/ 251 h 339"/>
                  <a:gd name="T28" fmla="*/ 197 w 232"/>
                  <a:gd name="T29" fmla="*/ 212 h 339"/>
                  <a:gd name="T30" fmla="*/ 185 w 232"/>
                  <a:gd name="T31" fmla="*/ 163 h 339"/>
                  <a:gd name="T32" fmla="*/ 165 w 232"/>
                  <a:gd name="T33" fmla="*/ 115 h 339"/>
                  <a:gd name="T34" fmla="*/ 144 w 232"/>
                  <a:gd name="T35" fmla="*/ 76 h 339"/>
                  <a:gd name="T36" fmla="*/ 124 w 232"/>
                  <a:gd name="T37" fmla="*/ 44 h 339"/>
                  <a:gd name="T38" fmla="*/ 100 w 232"/>
                  <a:gd name="T39" fmla="*/ 23 h 339"/>
                  <a:gd name="T40" fmla="*/ 76 w 232"/>
                  <a:gd name="T41" fmla="*/ 15 h 339"/>
                  <a:gd name="T42" fmla="*/ 176 w 232"/>
                  <a:gd name="T43" fmla="*/ 335 h 339"/>
                  <a:gd name="T44" fmla="*/ 144 w 232"/>
                  <a:gd name="T45" fmla="*/ 339 h 339"/>
                  <a:gd name="T46" fmla="*/ 112 w 232"/>
                  <a:gd name="T47" fmla="*/ 331 h 339"/>
                  <a:gd name="T48" fmla="*/ 81 w 232"/>
                  <a:gd name="T49" fmla="*/ 307 h 339"/>
                  <a:gd name="T50" fmla="*/ 53 w 232"/>
                  <a:gd name="T51" fmla="*/ 271 h 339"/>
                  <a:gd name="T52" fmla="*/ 24 w 232"/>
                  <a:gd name="T53" fmla="*/ 224 h 339"/>
                  <a:gd name="T54" fmla="*/ 9 w 232"/>
                  <a:gd name="T55" fmla="*/ 168 h 339"/>
                  <a:gd name="T56" fmla="*/ 0 w 232"/>
                  <a:gd name="T57" fmla="*/ 119 h 339"/>
                  <a:gd name="T58" fmla="*/ 5 w 232"/>
                  <a:gd name="T59" fmla="*/ 76 h 339"/>
                  <a:gd name="T60" fmla="*/ 17 w 232"/>
                  <a:gd name="T61" fmla="*/ 39 h 339"/>
                  <a:gd name="T62" fmla="*/ 37 w 232"/>
                  <a:gd name="T63" fmla="*/ 15 h 339"/>
                  <a:gd name="T64" fmla="*/ 68 w 232"/>
                  <a:gd name="T65" fmla="*/ 3 h 339"/>
                  <a:gd name="T66" fmla="*/ 100 w 232"/>
                  <a:gd name="T67" fmla="*/ 3 h 339"/>
                  <a:gd name="T68" fmla="*/ 132 w 232"/>
                  <a:gd name="T69" fmla="*/ 15 h 339"/>
                  <a:gd name="T70" fmla="*/ 161 w 232"/>
                  <a:gd name="T71" fmla="*/ 44 h 339"/>
                  <a:gd name="T72" fmla="*/ 188 w 232"/>
                  <a:gd name="T73" fmla="*/ 83 h 339"/>
                  <a:gd name="T74" fmla="*/ 212 w 232"/>
                  <a:gd name="T75" fmla="*/ 132 h 339"/>
                  <a:gd name="T76" fmla="*/ 229 w 232"/>
                  <a:gd name="T77" fmla="*/ 188 h 339"/>
                  <a:gd name="T78" fmla="*/ 232 w 232"/>
                  <a:gd name="T79" fmla="*/ 235 h 339"/>
                  <a:gd name="T80" fmla="*/ 224 w 232"/>
                  <a:gd name="T81" fmla="*/ 279 h 339"/>
                  <a:gd name="T82" fmla="*/ 212 w 232"/>
                  <a:gd name="T83" fmla="*/ 312 h 339"/>
                  <a:gd name="T84" fmla="*/ 188 w 232"/>
                  <a:gd name="T85" fmla="*/ 331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1" h="339">
                    <a:moveTo>
                      <a:pt x="61" y="20"/>
                    </a:moveTo>
                    <a:lnTo>
                      <a:pt x="56" y="23"/>
                    </a:lnTo>
                    <a:lnTo>
                      <a:pt x="53" y="27"/>
                    </a:lnTo>
                    <a:lnTo>
                      <a:pt x="44" y="32"/>
                    </a:lnTo>
                    <a:lnTo>
                      <a:pt x="44" y="39"/>
                    </a:lnTo>
                    <a:lnTo>
                      <a:pt x="41" y="47"/>
                    </a:lnTo>
                    <a:lnTo>
                      <a:pt x="37" y="56"/>
                    </a:lnTo>
                    <a:lnTo>
                      <a:pt x="32" y="63"/>
                    </a:lnTo>
                    <a:lnTo>
                      <a:pt x="32" y="76"/>
                    </a:lnTo>
                    <a:lnTo>
                      <a:pt x="32" y="88"/>
                    </a:lnTo>
                    <a:lnTo>
                      <a:pt x="32" y="100"/>
                    </a:lnTo>
                    <a:lnTo>
                      <a:pt x="37" y="115"/>
                    </a:lnTo>
                    <a:lnTo>
                      <a:pt x="37" y="127"/>
                    </a:lnTo>
                    <a:lnTo>
                      <a:pt x="41" y="144"/>
                    </a:lnTo>
                    <a:lnTo>
                      <a:pt x="44" y="159"/>
                    </a:lnTo>
                    <a:lnTo>
                      <a:pt x="49" y="175"/>
                    </a:lnTo>
                    <a:lnTo>
                      <a:pt x="56" y="191"/>
                    </a:lnTo>
                    <a:lnTo>
                      <a:pt x="61" y="207"/>
                    </a:lnTo>
                    <a:lnTo>
                      <a:pt x="68" y="224"/>
                    </a:lnTo>
                    <a:lnTo>
                      <a:pt x="76" y="239"/>
                    </a:lnTo>
                    <a:lnTo>
                      <a:pt x="81" y="256"/>
                    </a:lnTo>
                    <a:lnTo>
                      <a:pt x="88" y="268"/>
                    </a:lnTo>
                    <a:lnTo>
                      <a:pt x="97" y="275"/>
                    </a:lnTo>
                    <a:lnTo>
                      <a:pt x="105" y="287"/>
                    </a:lnTo>
                    <a:lnTo>
                      <a:pt x="112" y="295"/>
                    </a:lnTo>
                    <a:lnTo>
                      <a:pt x="120" y="303"/>
                    </a:lnTo>
                    <a:lnTo>
                      <a:pt x="129" y="312"/>
                    </a:lnTo>
                    <a:lnTo>
                      <a:pt x="137" y="315"/>
                    </a:lnTo>
                    <a:lnTo>
                      <a:pt x="144" y="319"/>
                    </a:lnTo>
                    <a:lnTo>
                      <a:pt x="153" y="319"/>
                    </a:lnTo>
                    <a:lnTo>
                      <a:pt x="156" y="324"/>
                    </a:lnTo>
                    <a:lnTo>
                      <a:pt x="165" y="319"/>
                    </a:lnTo>
                    <a:lnTo>
                      <a:pt x="173" y="319"/>
                    </a:lnTo>
                    <a:lnTo>
                      <a:pt x="176" y="315"/>
                    </a:lnTo>
                    <a:lnTo>
                      <a:pt x="185" y="312"/>
                    </a:lnTo>
                    <a:lnTo>
                      <a:pt x="188" y="307"/>
                    </a:lnTo>
                    <a:lnTo>
                      <a:pt x="193" y="300"/>
                    </a:lnTo>
                    <a:lnTo>
                      <a:pt x="197" y="291"/>
                    </a:lnTo>
                    <a:lnTo>
                      <a:pt x="200" y="283"/>
                    </a:lnTo>
                    <a:lnTo>
                      <a:pt x="200" y="275"/>
                    </a:lnTo>
                    <a:lnTo>
                      <a:pt x="200" y="263"/>
                    </a:lnTo>
                    <a:lnTo>
                      <a:pt x="200" y="251"/>
                    </a:lnTo>
                    <a:lnTo>
                      <a:pt x="200" y="239"/>
                    </a:lnTo>
                    <a:lnTo>
                      <a:pt x="200" y="227"/>
                    </a:lnTo>
                    <a:lnTo>
                      <a:pt x="197" y="212"/>
                    </a:lnTo>
                    <a:lnTo>
                      <a:pt x="193" y="195"/>
                    </a:lnTo>
                    <a:lnTo>
                      <a:pt x="188" y="183"/>
                    </a:lnTo>
                    <a:lnTo>
                      <a:pt x="185" y="163"/>
                    </a:lnTo>
                    <a:lnTo>
                      <a:pt x="176" y="147"/>
                    </a:lnTo>
                    <a:lnTo>
                      <a:pt x="173" y="132"/>
                    </a:lnTo>
                    <a:lnTo>
                      <a:pt x="165" y="115"/>
                    </a:lnTo>
                    <a:lnTo>
                      <a:pt x="156" y="100"/>
                    </a:lnTo>
                    <a:lnTo>
                      <a:pt x="153" y="88"/>
                    </a:lnTo>
                    <a:lnTo>
                      <a:pt x="144" y="76"/>
                    </a:lnTo>
                    <a:lnTo>
                      <a:pt x="137" y="63"/>
                    </a:lnTo>
                    <a:lnTo>
                      <a:pt x="129" y="51"/>
                    </a:lnTo>
                    <a:lnTo>
                      <a:pt x="124" y="44"/>
                    </a:lnTo>
                    <a:lnTo>
                      <a:pt x="117" y="35"/>
                    </a:lnTo>
                    <a:lnTo>
                      <a:pt x="109" y="27"/>
                    </a:lnTo>
                    <a:lnTo>
                      <a:pt x="100" y="23"/>
                    </a:lnTo>
                    <a:lnTo>
                      <a:pt x="93" y="20"/>
                    </a:lnTo>
                    <a:lnTo>
                      <a:pt x="85" y="20"/>
                    </a:lnTo>
                    <a:lnTo>
                      <a:pt x="76" y="15"/>
                    </a:lnTo>
                    <a:lnTo>
                      <a:pt x="68" y="20"/>
                    </a:lnTo>
                    <a:lnTo>
                      <a:pt x="61" y="20"/>
                    </a:lnTo>
                    <a:close/>
                    <a:moveTo>
                      <a:pt x="176" y="335"/>
                    </a:moveTo>
                    <a:lnTo>
                      <a:pt x="168" y="335"/>
                    </a:lnTo>
                    <a:lnTo>
                      <a:pt x="156" y="339"/>
                    </a:lnTo>
                    <a:lnTo>
                      <a:pt x="144" y="339"/>
                    </a:lnTo>
                    <a:lnTo>
                      <a:pt x="137" y="335"/>
                    </a:lnTo>
                    <a:lnTo>
                      <a:pt x="124" y="335"/>
                    </a:lnTo>
                    <a:lnTo>
                      <a:pt x="112" y="331"/>
                    </a:lnTo>
                    <a:lnTo>
                      <a:pt x="105" y="324"/>
                    </a:lnTo>
                    <a:lnTo>
                      <a:pt x="93" y="315"/>
                    </a:lnTo>
                    <a:lnTo>
                      <a:pt x="81" y="307"/>
                    </a:lnTo>
                    <a:lnTo>
                      <a:pt x="68" y="295"/>
                    </a:lnTo>
                    <a:lnTo>
                      <a:pt x="61" y="287"/>
                    </a:lnTo>
                    <a:lnTo>
                      <a:pt x="53" y="271"/>
                    </a:lnTo>
                    <a:lnTo>
                      <a:pt x="44" y="256"/>
                    </a:lnTo>
                    <a:lnTo>
                      <a:pt x="32" y="239"/>
                    </a:lnTo>
                    <a:lnTo>
                      <a:pt x="24" y="224"/>
                    </a:lnTo>
                    <a:lnTo>
                      <a:pt x="20" y="203"/>
                    </a:lnTo>
                    <a:lnTo>
                      <a:pt x="12" y="188"/>
                    </a:lnTo>
                    <a:lnTo>
                      <a:pt x="9" y="168"/>
                    </a:lnTo>
                    <a:lnTo>
                      <a:pt x="5" y="151"/>
                    </a:lnTo>
                    <a:lnTo>
                      <a:pt x="0" y="135"/>
                    </a:lnTo>
                    <a:lnTo>
                      <a:pt x="0" y="119"/>
                    </a:lnTo>
                    <a:lnTo>
                      <a:pt x="0" y="103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5" y="63"/>
                    </a:lnTo>
                    <a:lnTo>
                      <a:pt x="12" y="51"/>
                    </a:lnTo>
                    <a:lnTo>
                      <a:pt x="17" y="39"/>
                    </a:lnTo>
                    <a:lnTo>
                      <a:pt x="20" y="32"/>
                    </a:lnTo>
                    <a:lnTo>
                      <a:pt x="29" y="23"/>
                    </a:lnTo>
                    <a:lnTo>
                      <a:pt x="37" y="15"/>
                    </a:lnTo>
                    <a:lnTo>
                      <a:pt x="49" y="7"/>
                    </a:lnTo>
                    <a:lnTo>
                      <a:pt x="56" y="3"/>
                    </a:lnTo>
                    <a:lnTo>
                      <a:pt x="68" y="3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100" y="3"/>
                    </a:lnTo>
                    <a:lnTo>
                      <a:pt x="109" y="3"/>
                    </a:lnTo>
                    <a:lnTo>
                      <a:pt x="120" y="7"/>
                    </a:lnTo>
                    <a:lnTo>
                      <a:pt x="132" y="15"/>
                    </a:lnTo>
                    <a:lnTo>
                      <a:pt x="141" y="23"/>
                    </a:lnTo>
                    <a:lnTo>
                      <a:pt x="153" y="32"/>
                    </a:lnTo>
                    <a:lnTo>
                      <a:pt x="161" y="44"/>
                    </a:lnTo>
                    <a:lnTo>
                      <a:pt x="173" y="56"/>
                    </a:lnTo>
                    <a:lnTo>
                      <a:pt x="181" y="68"/>
                    </a:lnTo>
                    <a:lnTo>
                      <a:pt x="188" y="83"/>
                    </a:lnTo>
                    <a:lnTo>
                      <a:pt x="197" y="95"/>
                    </a:lnTo>
                    <a:lnTo>
                      <a:pt x="205" y="115"/>
                    </a:lnTo>
                    <a:lnTo>
                      <a:pt x="212" y="132"/>
                    </a:lnTo>
                    <a:lnTo>
                      <a:pt x="220" y="151"/>
                    </a:lnTo>
                    <a:lnTo>
                      <a:pt x="224" y="171"/>
                    </a:lnTo>
                    <a:lnTo>
                      <a:pt x="229" y="188"/>
                    </a:lnTo>
                    <a:lnTo>
                      <a:pt x="232" y="207"/>
                    </a:lnTo>
                    <a:lnTo>
                      <a:pt x="232" y="219"/>
                    </a:lnTo>
                    <a:lnTo>
                      <a:pt x="232" y="235"/>
                    </a:lnTo>
                    <a:lnTo>
                      <a:pt x="232" y="251"/>
                    </a:lnTo>
                    <a:lnTo>
                      <a:pt x="229" y="263"/>
                    </a:lnTo>
                    <a:lnTo>
                      <a:pt x="224" y="279"/>
                    </a:lnTo>
                    <a:lnTo>
                      <a:pt x="220" y="291"/>
                    </a:lnTo>
                    <a:lnTo>
                      <a:pt x="217" y="300"/>
                    </a:lnTo>
                    <a:lnTo>
                      <a:pt x="212" y="312"/>
                    </a:lnTo>
                    <a:lnTo>
                      <a:pt x="205" y="319"/>
                    </a:lnTo>
                    <a:lnTo>
                      <a:pt x="197" y="324"/>
                    </a:lnTo>
                    <a:lnTo>
                      <a:pt x="188" y="331"/>
                    </a:lnTo>
                    <a:lnTo>
                      <a:pt x="176" y="33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3" name="Freeform 62"/>
              <p:cNvSpPr>
                <a:spLocks noChangeArrowheads="1"/>
              </p:cNvSpPr>
              <p:nvPr/>
            </p:nvSpPr>
            <p:spPr bwMode="auto">
              <a:xfrm>
                <a:off x="1979" y="1661"/>
                <a:ext cx="71" cy="87"/>
              </a:xfrm>
              <a:custGeom>
                <a:avLst/>
                <a:gdLst>
                  <a:gd name="T0" fmla="*/ 212 w 285"/>
                  <a:gd name="T1" fmla="*/ 264 h 348"/>
                  <a:gd name="T2" fmla="*/ 217 w 285"/>
                  <a:gd name="T3" fmla="*/ 272 h 348"/>
                  <a:gd name="T4" fmla="*/ 220 w 285"/>
                  <a:gd name="T5" fmla="*/ 276 h 348"/>
                  <a:gd name="T6" fmla="*/ 229 w 285"/>
                  <a:gd name="T7" fmla="*/ 280 h 348"/>
                  <a:gd name="T8" fmla="*/ 237 w 285"/>
                  <a:gd name="T9" fmla="*/ 280 h 348"/>
                  <a:gd name="T10" fmla="*/ 244 w 285"/>
                  <a:gd name="T11" fmla="*/ 280 h 348"/>
                  <a:gd name="T12" fmla="*/ 253 w 285"/>
                  <a:gd name="T13" fmla="*/ 276 h 348"/>
                  <a:gd name="T14" fmla="*/ 261 w 285"/>
                  <a:gd name="T15" fmla="*/ 272 h 348"/>
                  <a:gd name="T16" fmla="*/ 285 w 285"/>
                  <a:gd name="T17" fmla="*/ 272 h 348"/>
                  <a:gd name="T18" fmla="*/ 153 w 285"/>
                  <a:gd name="T19" fmla="*/ 336 h 348"/>
                  <a:gd name="T20" fmla="*/ 173 w 285"/>
                  <a:gd name="T21" fmla="*/ 324 h 348"/>
                  <a:gd name="T22" fmla="*/ 176 w 285"/>
                  <a:gd name="T23" fmla="*/ 320 h 348"/>
                  <a:gd name="T24" fmla="*/ 185 w 285"/>
                  <a:gd name="T25" fmla="*/ 315 h 348"/>
                  <a:gd name="T26" fmla="*/ 188 w 285"/>
                  <a:gd name="T27" fmla="*/ 308 h 348"/>
                  <a:gd name="T28" fmla="*/ 188 w 285"/>
                  <a:gd name="T29" fmla="*/ 300 h 348"/>
                  <a:gd name="T30" fmla="*/ 188 w 285"/>
                  <a:gd name="T31" fmla="*/ 292 h 348"/>
                  <a:gd name="T32" fmla="*/ 185 w 285"/>
                  <a:gd name="T33" fmla="*/ 284 h 348"/>
                  <a:gd name="T34" fmla="*/ 64 w 285"/>
                  <a:gd name="T35" fmla="*/ 72 h 348"/>
                  <a:gd name="T36" fmla="*/ 61 w 285"/>
                  <a:gd name="T37" fmla="*/ 68 h 348"/>
                  <a:gd name="T38" fmla="*/ 56 w 285"/>
                  <a:gd name="T39" fmla="*/ 64 h 348"/>
                  <a:gd name="T40" fmla="*/ 49 w 285"/>
                  <a:gd name="T41" fmla="*/ 60 h 348"/>
                  <a:gd name="T42" fmla="*/ 41 w 285"/>
                  <a:gd name="T43" fmla="*/ 64 h 348"/>
                  <a:gd name="T44" fmla="*/ 5 w 285"/>
                  <a:gd name="T45" fmla="*/ 84 h 348"/>
                  <a:gd name="T46" fmla="*/ 17 w 285"/>
                  <a:gd name="T47" fmla="*/ 64 h 348"/>
                  <a:gd name="T48" fmla="*/ 24 w 285"/>
                  <a:gd name="T49" fmla="*/ 56 h 348"/>
                  <a:gd name="T50" fmla="*/ 32 w 285"/>
                  <a:gd name="T51" fmla="*/ 52 h 348"/>
                  <a:gd name="T52" fmla="*/ 41 w 285"/>
                  <a:gd name="T53" fmla="*/ 44 h 348"/>
                  <a:gd name="T54" fmla="*/ 44 w 285"/>
                  <a:gd name="T55" fmla="*/ 36 h 348"/>
                  <a:gd name="T56" fmla="*/ 49 w 285"/>
                  <a:gd name="T57" fmla="*/ 28 h 348"/>
                  <a:gd name="T58" fmla="*/ 53 w 285"/>
                  <a:gd name="T59" fmla="*/ 16 h 348"/>
                  <a:gd name="T60" fmla="*/ 53 w 285"/>
                  <a:gd name="T61" fmla="*/ 8 h 348"/>
                  <a:gd name="T62" fmla="*/ 61 w 285"/>
                  <a:gd name="T6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5" h="348">
                    <a:moveTo>
                      <a:pt x="61" y="0"/>
                    </a:moveTo>
                    <a:lnTo>
                      <a:pt x="212" y="264"/>
                    </a:lnTo>
                    <a:lnTo>
                      <a:pt x="212" y="268"/>
                    </a:lnTo>
                    <a:lnTo>
                      <a:pt x="217" y="272"/>
                    </a:lnTo>
                    <a:lnTo>
                      <a:pt x="220" y="272"/>
                    </a:lnTo>
                    <a:lnTo>
                      <a:pt x="220" y="276"/>
                    </a:lnTo>
                    <a:lnTo>
                      <a:pt x="224" y="276"/>
                    </a:lnTo>
                    <a:lnTo>
                      <a:pt x="229" y="280"/>
                    </a:lnTo>
                    <a:lnTo>
                      <a:pt x="232" y="280"/>
                    </a:lnTo>
                    <a:lnTo>
                      <a:pt x="237" y="280"/>
                    </a:lnTo>
                    <a:lnTo>
                      <a:pt x="241" y="280"/>
                    </a:lnTo>
                    <a:lnTo>
                      <a:pt x="244" y="280"/>
                    </a:lnTo>
                    <a:lnTo>
                      <a:pt x="249" y="280"/>
                    </a:lnTo>
                    <a:lnTo>
                      <a:pt x="253" y="276"/>
                    </a:lnTo>
                    <a:lnTo>
                      <a:pt x="256" y="276"/>
                    </a:lnTo>
                    <a:lnTo>
                      <a:pt x="261" y="272"/>
                    </a:lnTo>
                    <a:lnTo>
                      <a:pt x="276" y="264"/>
                    </a:lnTo>
                    <a:lnTo>
                      <a:pt x="285" y="272"/>
                    </a:lnTo>
                    <a:lnTo>
                      <a:pt x="156" y="348"/>
                    </a:lnTo>
                    <a:lnTo>
                      <a:pt x="153" y="336"/>
                    </a:lnTo>
                    <a:lnTo>
                      <a:pt x="168" y="328"/>
                    </a:lnTo>
                    <a:lnTo>
                      <a:pt x="173" y="324"/>
                    </a:lnTo>
                    <a:lnTo>
                      <a:pt x="176" y="324"/>
                    </a:lnTo>
                    <a:lnTo>
                      <a:pt x="176" y="320"/>
                    </a:lnTo>
                    <a:lnTo>
                      <a:pt x="180" y="315"/>
                    </a:lnTo>
                    <a:lnTo>
                      <a:pt x="185" y="315"/>
                    </a:lnTo>
                    <a:lnTo>
                      <a:pt x="185" y="312"/>
                    </a:lnTo>
                    <a:lnTo>
                      <a:pt x="188" y="308"/>
                    </a:lnTo>
                    <a:lnTo>
                      <a:pt x="188" y="304"/>
                    </a:lnTo>
                    <a:lnTo>
                      <a:pt x="188" y="300"/>
                    </a:lnTo>
                    <a:lnTo>
                      <a:pt x="188" y="296"/>
                    </a:lnTo>
                    <a:lnTo>
                      <a:pt x="188" y="292"/>
                    </a:lnTo>
                    <a:lnTo>
                      <a:pt x="188" y="288"/>
                    </a:lnTo>
                    <a:lnTo>
                      <a:pt x="185" y="284"/>
                    </a:lnTo>
                    <a:lnTo>
                      <a:pt x="185" y="280"/>
                    </a:lnTo>
                    <a:lnTo>
                      <a:pt x="64" y="72"/>
                    </a:lnTo>
                    <a:lnTo>
                      <a:pt x="64" y="68"/>
                    </a:lnTo>
                    <a:lnTo>
                      <a:pt x="61" y="68"/>
                    </a:lnTo>
                    <a:lnTo>
                      <a:pt x="61" y="64"/>
                    </a:lnTo>
                    <a:lnTo>
                      <a:pt x="56" y="64"/>
                    </a:lnTo>
                    <a:lnTo>
                      <a:pt x="53" y="60"/>
                    </a:lnTo>
                    <a:lnTo>
                      <a:pt x="49" y="60"/>
                    </a:lnTo>
                    <a:lnTo>
                      <a:pt x="44" y="60"/>
                    </a:lnTo>
                    <a:lnTo>
                      <a:pt x="41" y="64"/>
                    </a:lnTo>
                    <a:lnTo>
                      <a:pt x="37" y="64"/>
                    </a:lnTo>
                    <a:lnTo>
                      <a:pt x="5" y="84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20" y="60"/>
                    </a:lnTo>
                    <a:lnTo>
                      <a:pt x="24" y="56"/>
                    </a:lnTo>
                    <a:lnTo>
                      <a:pt x="29" y="56"/>
                    </a:lnTo>
                    <a:lnTo>
                      <a:pt x="32" y="52"/>
                    </a:lnTo>
                    <a:lnTo>
                      <a:pt x="37" y="49"/>
                    </a:lnTo>
                    <a:lnTo>
                      <a:pt x="41" y="44"/>
                    </a:lnTo>
                    <a:lnTo>
                      <a:pt x="44" y="40"/>
                    </a:lnTo>
                    <a:lnTo>
                      <a:pt x="44" y="36"/>
                    </a:lnTo>
                    <a:lnTo>
                      <a:pt x="49" y="32"/>
                    </a:lnTo>
                    <a:lnTo>
                      <a:pt x="49" y="28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12"/>
                    </a:lnTo>
                    <a:lnTo>
                      <a:pt x="53" y="8"/>
                    </a:lnTo>
                    <a:lnTo>
                      <a:pt x="53" y="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" name="Freeform 63"/>
              <p:cNvSpPr>
                <a:spLocks noChangeArrowheads="1"/>
              </p:cNvSpPr>
              <p:nvPr/>
            </p:nvSpPr>
            <p:spPr bwMode="auto">
              <a:xfrm>
                <a:off x="2032" y="1628"/>
                <a:ext cx="75" cy="92"/>
              </a:xfrm>
              <a:custGeom>
                <a:avLst/>
                <a:gdLst>
                  <a:gd name="T0" fmla="*/ 141 w 300"/>
                  <a:gd name="T1" fmla="*/ 48 h 368"/>
                  <a:gd name="T2" fmla="*/ 125 w 300"/>
                  <a:gd name="T3" fmla="*/ 32 h 368"/>
                  <a:gd name="T4" fmla="*/ 108 w 300"/>
                  <a:gd name="T5" fmla="*/ 25 h 368"/>
                  <a:gd name="T6" fmla="*/ 88 w 300"/>
                  <a:gd name="T7" fmla="*/ 20 h 368"/>
                  <a:gd name="T8" fmla="*/ 68 w 300"/>
                  <a:gd name="T9" fmla="*/ 25 h 368"/>
                  <a:gd name="T10" fmla="*/ 52 w 300"/>
                  <a:gd name="T11" fmla="*/ 37 h 368"/>
                  <a:gd name="T12" fmla="*/ 32 w 300"/>
                  <a:gd name="T13" fmla="*/ 48 h 368"/>
                  <a:gd name="T14" fmla="*/ 29 w 300"/>
                  <a:gd name="T15" fmla="*/ 64 h 368"/>
                  <a:gd name="T16" fmla="*/ 25 w 300"/>
                  <a:gd name="T17" fmla="*/ 76 h 368"/>
                  <a:gd name="T18" fmla="*/ 25 w 300"/>
                  <a:gd name="T19" fmla="*/ 92 h 368"/>
                  <a:gd name="T20" fmla="*/ 29 w 300"/>
                  <a:gd name="T21" fmla="*/ 104 h 368"/>
                  <a:gd name="T22" fmla="*/ 37 w 300"/>
                  <a:gd name="T23" fmla="*/ 108 h 368"/>
                  <a:gd name="T24" fmla="*/ 44 w 300"/>
                  <a:gd name="T25" fmla="*/ 116 h 368"/>
                  <a:gd name="T26" fmla="*/ 52 w 300"/>
                  <a:gd name="T27" fmla="*/ 120 h 368"/>
                  <a:gd name="T28" fmla="*/ 61 w 300"/>
                  <a:gd name="T29" fmla="*/ 125 h 368"/>
                  <a:gd name="T30" fmla="*/ 64 w 300"/>
                  <a:gd name="T31" fmla="*/ 137 h 368"/>
                  <a:gd name="T32" fmla="*/ 61 w 300"/>
                  <a:gd name="T33" fmla="*/ 148 h 368"/>
                  <a:gd name="T34" fmla="*/ 49 w 300"/>
                  <a:gd name="T35" fmla="*/ 152 h 368"/>
                  <a:gd name="T36" fmla="*/ 41 w 300"/>
                  <a:gd name="T37" fmla="*/ 156 h 368"/>
                  <a:gd name="T38" fmla="*/ 29 w 300"/>
                  <a:gd name="T39" fmla="*/ 156 h 368"/>
                  <a:gd name="T40" fmla="*/ 20 w 300"/>
                  <a:gd name="T41" fmla="*/ 148 h 368"/>
                  <a:gd name="T42" fmla="*/ 8 w 300"/>
                  <a:gd name="T43" fmla="*/ 128 h 368"/>
                  <a:gd name="T44" fmla="*/ 5 w 300"/>
                  <a:gd name="T45" fmla="*/ 104 h 368"/>
                  <a:gd name="T46" fmla="*/ 5 w 300"/>
                  <a:gd name="T47" fmla="*/ 76 h 368"/>
                  <a:gd name="T48" fmla="*/ 17 w 300"/>
                  <a:gd name="T49" fmla="*/ 52 h 368"/>
                  <a:gd name="T50" fmla="*/ 32 w 300"/>
                  <a:gd name="T51" fmla="*/ 32 h 368"/>
                  <a:gd name="T52" fmla="*/ 52 w 300"/>
                  <a:gd name="T53" fmla="*/ 16 h 368"/>
                  <a:gd name="T54" fmla="*/ 85 w 300"/>
                  <a:gd name="T55" fmla="*/ 4 h 368"/>
                  <a:gd name="T56" fmla="*/ 108 w 300"/>
                  <a:gd name="T57" fmla="*/ 0 h 368"/>
                  <a:gd name="T58" fmla="*/ 132 w 300"/>
                  <a:gd name="T59" fmla="*/ 4 h 368"/>
                  <a:gd name="T60" fmla="*/ 152 w 300"/>
                  <a:gd name="T61" fmla="*/ 16 h 368"/>
                  <a:gd name="T62" fmla="*/ 173 w 300"/>
                  <a:gd name="T63" fmla="*/ 37 h 368"/>
                  <a:gd name="T64" fmla="*/ 181 w 300"/>
                  <a:gd name="T65" fmla="*/ 56 h 368"/>
                  <a:gd name="T66" fmla="*/ 188 w 300"/>
                  <a:gd name="T67" fmla="*/ 72 h 368"/>
                  <a:gd name="T68" fmla="*/ 188 w 300"/>
                  <a:gd name="T69" fmla="*/ 92 h 368"/>
                  <a:gd name="T70" fmla="*/ 188 w 300"/>
                  <a:gd name="T71" fmla="*/ 112 h 368"/>
                  <a:gd name="T72" fmla="*/ 188 w 300"/>
                  <a:gd name="T73" fmla="*/ 132 h 368"/>
                  <a:gd name="T74" fmla="*/ 176 w 300"/>
                  <a:gd name="T75" fmla="*/ 168 h 368"/>
                  <a:gd name="T76" fmla="*/ 164 w 300"/>
                  <a:gd name="T77" fmla="*/ 216 h 368"/>
                  <a:gd name="T78" fmla="*/ 152 w 300"/>
                  <a:gd name="T79" fmla="*/ 260 h 368"/>
                  <a:gd name="T80" fmla="*/ 149 w 300"/>
                  <a:gd name="T81" fmla="*/ 293 h 368"/>
                  <a:gd name="T82" fmla="*/ 144 w 300"/>
                  <a:gd name="T83" fmla="*/ 316 h 368"/>
                  <a:gd name="T84" fmla="*/ 244 w 300"/>
                  <a:gd name="T85" fmla="*/ 272 h 368"/>
                  <a:gd name="T86" fmla="*/ 256 w 300"/>
                  <a:gd name="T87" fmla="*/ 264 h 368"/>
                  <a:gd name="T88" fmla="*/ 261 w 300"/>
                  <a:gd name="T89" fmla="*/ 252 h 368"/>
                  <a:gd name="T90" fmla="*/ 264 w 300"/>
                  <a:gd name="T91" fmla="*/ 240 h 368"/>
                  <a:gd name="T92" fmla="*/ 264 w 300"/>
                  <a:gd name="T93" fmla="*/ 224 h 368"/>
                  <a:gd name="T94" fmla="*/ 261 w 300"/>
                  <a:gd name="T95" fmla="*/ 204 h 368"/>
                  <a:gd name="T96" fmla="*/ 300 w 300"/>
                  <a:gd name="T97" fmla="*/ 272 h 368"/>
                  <a:gd name="T98" fmla="*/ 125 w 300"/>
                  <a:gd name="T99" fmla="*/ 340 h 368"/>
                  <a:gd name="T100" fmla="*/ 129 w 300"/>
                  <a:gd name="T101" fmla="*/ 320 h 368"/>
                  <a:gd name="T102" fmla="*/ 129 w 300"/>
                  <a:gd name="T103" fmla="*/ 296 h 368"/>
                  <a:gd name="T104" fmla="*/ 137 w 300"/>
                  <a:gd name="T105" fmla="*/ 268 h 368"/>
                  <a:gd name="T106" fmla="*/ 141 w 300"/>
                  <a:gd name="T107" fmla="*/ 237 h 368"/>
                  <a:gd name="T108" fmla="*/ 152 w 300"/>
                  <a:gd name="T109" fmla="*/ 200 h 368"/>
                  <a:gd name="T110" fmla="*/ 161 w 300"/>
                  <a:gd name="T111" fmla="*/ 168 h 368"/>
                  <a:gd name="T112" fmla="*/ 161 w 300"/>
                  <a:gd name="T113" fmla="*/ 137 h 368"/>
                  <a:gd name="T114" fmla="*/ 161 w 300"/>
                  <a:gd name="T115" fmla="*/ 112 h 368"/>
                  <a:gd name="T116" fmla="*/ 161 w 300"/>
                  <a:gd name="T117" fmla="*/ 88 h 368"/>
                  <a:gd name="T118" fmla="*/ 152 w 300"/>
                  <a:gd name="T119" fmla="*/ 69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0" h="368">
                    <a:moveTo>
                      <a:pt x="149" y="64"/>
                    </a:moveTo>
                    <a:lnTo>
                      <a:pt x="144" y="56"/>
                    </a:lnTo>
                    <a:lnTo>
                      <a:pt x="141" y="48"/>
                    </a:lnTo>
                    <a:lnTo>
                      <a:pt x="132" y="44"/>
                    </a:lnTo>
                    <a:lnTo>
                      <a:pt x="129" y="37"/>
                    </a:lnTo>
                    <a:lnTo>
                      <a:pt x="125" y="32"/>
                    </a:lnTo>
                    <a:lnTo>
                      <a:pt x="120" y="32"/>
                    </a:lnTo>
                    <a:lnTo>
                      <a:pt x="112" y="28"/>
                    </a:lnTo>
                    <a:lnTo>
                      <a:pt x="108" y="25"/>
                    </a:lnTo>
                    <a:lnTo>
                      <a:pt x="100" y="25"/>
                    </a:lnTo>
                    <a:lnTo>
                      <a:pt x="97" y="20"/>
                    </a:lnTo>
                    <a:lnTo>
                      <a:pt x="88" y="20"/>
                    </a:lnTo>
                    <a:lnTo>
                      <a:pt x="85" y="20"/>
                    </a:lnTo>
                    <a:lnTo>
                      <a:pt x="76" y="25"/>
                    </a:lnTo>
                    <a:lnTo>
                      <a:pt x="68" y="25"/>
                    </a:lnTo>
                    <a:lnTo>
                      <a:pt x="64" y="28"/>
                    </a:lnTo>
                    <a:lnTo>
                      <a:pt x="56" y="32"/>
                    </a:lnTo>
                    <a:lnTo>
                      <a:pt x="52" y="37"/>
                    </a:lnTo>
                    <a:lnTo>
                      <a:pt x="49" y="37"/>
                    </a:lnTo>
                    <a:lnTo>
                      <a:pt x="41" y="44"/>
                    </a:lnTo>
                    <a:lnTo>
                      <a:pt x="32" y="48"/>
                    </a:lnTo>
                    <a:lnTo>
                      <a:pt x="32" y="56"/>
                    </a:lnTo>
                    <a:lnTo>
                      <a:pt x="29" y="60"/>
                    </a:lnTo>
                    <a:lnTo>
                      <a:pt x="29" y="64"/>
                    </a:lnTo>
                    <a:lnTo>
                      <a:pt x="25" y="69"/>
                    </a:lnTo>
                    <a:lnTo>
                      <a:pt x="25" y="72"/>
                    </a:lnTo>
                    <a:lnTo>
                      <a:pt x="25" y="76"/>
                    </a:lnTo>
                    <a:lnTo>
                      <a:pt x="25" y="84"/>
                    </a:lnTo>
                    <a:lnTo>
                      <a:pt x="25" y="88"/>
                    </a:lnTo>
                    <a:lnTo>
                      <a:pt x="25" y="92"/>
                    </a:lnTo>
                    <a:lnTo>
                      <a:pt x="29" y="96"/>
                    </a:lnTo>
                    <a:lnTo>
                      <a:pt x="29" y="100"/>
                    </a:lnTo>
                    <a:lnTo>
                      <a:pt x="29" y="104"/>
                    </a:lnTo>
                    <a:lnTo>
                      <a:pt x="32" y="104"/>
                    </a:lnTo>
                    <a:lnTo>
                      <a:pt x="32" y="108"/>
                    </a:lnTo>
                    <a:lnTo>
                      <a:pt x="37" y="108"/>
                    </a:lnTo>
                    <a:lnTo>
                      <a:pt x="37" y="112"/>
                    </a:lnTo>
                    <a:lnTo>
                      <a:pt x="41" y="112"/>
                    </a:lnTo>
                    <a:lnTo>
                      <a:pt x="44" y="116"/>
                    </a:lnTo>
                    <a:lnTo>
                      <a:pt x="49" y="116"/>
                    </a:lnTo>
                    <a:lnTo>
                      <a:pt x="52" y="116"/>
                    </a:lnTo>
                    <a:lnTo>
                      <a:pt x="52" y="120"/>
                    </a:lnTo>
                    <a:lnTo>
                      <a:pt x="56" y="120"/>
                    </a:lnTo>
                    <a:lnTo>
                      <a:pt x="56" y="125"/>
                    </a:lnTo>
                    <a:lnTo>
                      <a:pt x="61" y="125"/>
                    </a:lnTo>
                    <a:lnTo>
                      <a:pt x="61" y="128"/>
                    </a:lnTo>
                    <a:lnTo>
                      <a:pt x="61" y="132"/>
                    </a:lnTo>
                    <a:lnTo>
                      <a:pt x="64" y="137"/>
                    </a:lnTo>
                    <a:lnTo>
                      <a:pt x="61" y="140"/>
                    </a:lnTo>
                    <a:lnTo>
                      <a:pt x="61" y="144"/>
                    </a:lnTo>
                    <a:lnTo>
                      <a:pt x="61" y="148"/>
                    </a:lnTo>
                    <a:lnTo>
                      <a:pt x="56" y="148"/>
                    </a:lnTo>
                    <a:lnTo>
                      <a:pt x="52" y="152"/>
                    </a:lnTo>
                    <a:lnTo>
                      <a:pt x="49" y="152"/>
                    </a:lnTo>
                    <a:lnTo>
                      <a:pt x="49" y="156"/>
                    </a:lnTo>
                    <a:lnTo>
                      <a:pt x="44" y="156"/>
                    </a:lnTo>
                    <a:lnTo>
                      <a:pt x="41" y="156"/>
                    </a:lnTo>
                    <a:lnTo>
                      <a:pt x="37" y="156"/>
                    </a:lnTo>
                    <a:lnTo>
                      <a:pt x="32" y="156"/>
                    </a:lnTo>
                    <a:lnTo>
                      <a:pt x="29" y="156"/>
                    </a:lnTo>
                    <a:lnTo>
                      <a:pt x="29" y="152"/>
                    </a:lnTo>
                    <a:lnTo>
                      <a:pt x="25" y="152"/>
                    </a:lnTo>
                    <a:lnTo>
                      <a:pt x="20" y="148"/>
                    </a:lnTo>
                    <a:lnTo>
                      <a:pt x="17" y="144"/>
                    </a:lnTo>
                    <a:lnTo>
                      <a:pt x="12" y="140"/>
                    </a:lnTo>
                    <a:lnTo>
                      <a:pt x="8" y="128"/>
                    </a:lnTo>
                    <a:lnTo>
                      <a:pt x="5" y="120"/>
                    </a:lnTo>
                    <a:lnTo>
                      <a:pt x="5" y="112"/>
                    </a:lnTo>
                    <a:lnTo>
                      <a:pt x="5" y="104"/>
                    </a:lnTo>
                    <a:lnTo>
                      <a:pt x="0" y="96"/>
                    </a:lnTo>
                    <a:lnTo>
                      <a:pt x="5" y="88"/>
                    </a:lnTo>
                    <a:lnTo>
                      <a:pt x="5" y="76"/>
                    </a:lnTo>
                    <a:lnTo>
                      <a:pt x="8" y="69"/>
                    </a:lnTo>
                    <a:lnTo>
                      <a:pt x="12" y="60"/>
                    </a:lnTo>
                    <a:lnTo>
                      <a:pt x="17" y="52"/>
                    </a:lnTo>
                    <a:lnTo>
                      <a:pt x="20" y="44"/>
                    </a:lnTo>
                    <a:lnTo>
                      <a:pt x="29" y="40"/>
                    </a:lnTo>
                    <a:lnTo>
                      <a:pt x="32" y="32"/>
                    </a:lnTo>
                    <a:lnTo>
                      <a:pt x="41" y="28"/>
                    </a:lnTo>
                    <a:lnTo>
                      <a:pt x="44" y="25"/>
                    </a:lnTo>
                    <a:lnTo>
                      <a:pt x="52" y="16"/>
                    </a:lnTo>
                    <a:lnTo>
                      <a:pt x="64" y="13"/>
                    </a:lnTo>
                    <a:lnTo>
                      <a:pt x="73" y="8"/>
                    </a:lnTo>
                    <a:lnTo>
                      <a:pt x="85" y="4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4"/>
                    </a:lnTo>
                    <a:lnTo>
                      <a:pt x="132" y="4"/>
                    </a:lnTo>
                    <a:lnTo>
                      <a:pt x="141" y="8"/>
                    </a:lnTo>
                    <a:lnTo>
                      <a:pt x="149" y="13"/>
                    </a:lnTo>
                    <a:lnTo>
                      <a:pt x="152" y="16"/>
                    </a:lnTo>
                    <a:lnTo>
                      <a:pt x="161" y="25"/>
                    </a:lnTo>
                    <a:lnTo>
                      <a:pt x="164" y="28"/>
                    </a:lnTo>
                    <a:lnTo>
                      <a:pt x="173" y="37"/>
                    </a:lnTo>
                    <a:lnTo>
                      <a:pt x="176" y="44"/>
                    </a:lnTo>
                    <a:lnTo>
                      <a:pt x="176" y="48"/>
                    </a:lnTo>
                    <a:lnTo>
                      <a:pt x="181" y="56"/>
                    </a:lnTo>
                    <a:lnTo>
                      <a:pt x="185" y="60"/>
                    </a:lnTo>
                    <a:lnTo>
                      <a:pt x="185" y="64"/>
                    </a:lnTo>
                    <a:lnTo>
                      <a:pt x="188" y="72"/>
                    </a:lnTo>
                    <a:lnTo>
                      <a:pt x="188" y="76"/>
                    </a:lnTo>
                    <a:lnTo>
                      <a:pt x="188" y="84"/>
                    </a:lnTo>
                    <a:lnTo>
                      <a:pt x="188" y="92"/>
                    </a:lnTo>
                    <a:lnTo>
                      <a:pt x="188" y="96"/>
                    </a:lnTo>
                    <a:lnTo>
                      <a:pt x="188" y="104"/>
                    </a:lnTo>
                    <a:lnTo>
                      <a:pt x="188" y="112"/>
                    </a:lnTo>
                    <a:lnTo>
                      <a:pt x="188" y="116"/>
                    </a:lnTo>
                    <a:lnTo>
                      <a:pt x="188" y="125"/>
                    </a:lnTo>
                    <a:lnTo>
                      <a:pt x="188" y="132"/>
                    </a:lnTo>
                    <a:lnTo>
                      <a:pt x="185" y="140"/>
                    </a:lnTo>
                    <a:lnTo>
                      <a:pt x="185" y="148"/>
                    </a:lnTo>
                    <a:lnTo>
                      <a:pt x="176" y="168"/>
                    </a:lnTo>
                    <a:lnTo>
                      <a:pt x="173" y="184"/>
                    </a:lnTo>
                    <a:lnTo>
                      <a:pt x="168" y="200"/>
                    </a:lnTo>
                    <a:lnTo>
                      <a:pt x="164" y="216"/>
                    </a:lnTo>
                    <a:lnTo>
                      <a:pt x="161" y="232"/>
                    </a:lnTo>
                    <a:lnTo>
                      <a:pt x="156" y="248"/>
                    </a:lnTo>
                    <a:lnTo>
                      <a:pt x="152" y="260"/>
                    </a:lnTo>
                    <a:lnTo>
                      <a:pt x="152" y="272"/>
                    </a:lnTo>
                    <a:lnTo>
                      <a:pt x="149" y="281"/>
                    </a:lnTo>
                    <a:lnTo>
                      <a:pt x="149" y="293"/>
                    </a:lnTo>
                    <a:lnTo>
                      <a:pt x="144" y="300"/>
                    </a:lnTo>
                    <a:lnTo>
                      <a:pt x="144" y="308"/>
                    </a:lnTo>
                    <a:lnTo>
                      <a:pt x="144" y="316"/>
                    </a:lnTo>
                    <a:lnTo>
                      <a:pt x="144" y="320"/>
                    </a:lnTo>
                    <a:lnTo>
                      <a:pt x="144" y="328"/>
                    </a:lnTo>
                    <a:lnTo>
                      <a:pt x="244" y="272"/>
                    </a:lnTo>
                    <a:lnTo>
                      <a:pt x="249" y="268"/>
                    </a:lnTo>
                    <a:lnTo>
                      <a:pt x="253" y="268"/>
                    </a:lnTo>
                    <a:lnTo>
                      <a:pt x="256" y="264"/>
                    </a:lnTo>
                    <a:lnTo>
                      <a:pt x="256" y="260"/>
                    </a:lnTo>
                    <a:lnTo>
                      <a:pt x="261" y="256"/>
                    </a:lnTo>
                    <a:lnTo>
                      <a:pt x="261" y="252"/>
                    </a:lnTo>
                    <a:lnTo>
                      <a:pt x="264" y="248"/>
                    </a:lnTo>
                    <a:lnTo>
                      <a:pt x="264" y="244"/>
                    </a:lnTo>
                    <a:lnTo>
                      <a:pt x="264" y="240"/>
                    </a:lnTo>
                    <a:lnTo>
                      <a:pt x="264" y="237"/>
                    </a:lnTo>
                    <a:lnTo>
                      <a:pt x="264" y="228"/>
                    </a:lnTo>
                    <a:lnTo>
                      <a:pt x="264" y="224"/>
                    </a:lnTo>
                    <a:lnTo>
                      <a:pt x="264" y="216"/>
                    </a:lnTo>
                    <a:lnTo>
                      <a:pt x="261" y="212"/>
                    </a:lnTo>
                    <a:lnTo>
                      <a:pt x="261" y="204"/>
                    </a:lnTo>
                    <a:lnTo>
                      <a:pt x="256" y="200"/>
                    </a:lnTo>
                    <a:lnTo>
                      <a:pt x="268" y="192"/>
                    </a:lnTo>
                    <a:lnTo>
                      <a:pt x="300" y="272"/>
                    </a:lnTo>
                    <a:lnTo>
                      <a:pt x="141" y="368"/>
                    </a:lnTo>
                    <a:lnTo>
                      <a:pt x="125" y="344"/>
                    </a:lnTo>
                    <a:lnTo>
                      <a:pt x="125" y="340"/>
                    </a:lnTo>
                    <a:lnTo>
                      <a:pt x="125" y="332"/>
                    </a:lnTo>
                    <a:lnTo>
                      <a:pt x="129" y="328"/>
                    </a:lnTo>
                    <a:lnTo>
                      <a:pt x="129" y="320"/>
                    </a:lnTo>
                    <a:lnTo>
                      <a:pt x="129" y="312"/>
                    </a:lnTo>
                    <a:lnTo>
                      <a:pt x="129" y="304"/>
                    </a:lnTo>
                    <a:lnTo>
                      <a:pt x="129" y="296"/>
                    </a:lnTo>
                    <a:lnTo>
                      <a:pt x="132" y="288"/>
                    </a:lnTo>
                    <a:lnTo>
                      <a:pt x="132" y="281"/>
                    </a:lnTo>
                    <a:lnTo>
                      <a:pt x="137" y="268"/>
                    </a:lnTo>
                    <a:lnTo>
                      <a:pt x="137" y="260"/>
                    </a:lnTo>
                    <a:lnTo>
                      <a:pt x="141" y="248"/>
                    </a:lnTo>
                    <a:lnTo>
                      <a:pt x="141" y="237"/>
                    </a:lnTo>
                    <a:lnTo>
                      <a:pt x="144" y="224"/>
                    </a:lnTo>
                    <a:lnTo>
                      <a:pt x="149" y="212"/>
                    </a:lnTo>
                    <a:lnTo>
                      <a:pt x="152" y="200"/>
                    </a:lnTo>
                    <a:lnTo>
                      <a:pt x="152" y="188"/>
                    </a:lnTo>
                    <a:lnTo>
                      <a:pt x="156" y="181"/>
                    </a:lnTo>
                    <a:lnTo>
                      <a:pt x="161" y="168"/>
                    </a:lnTo>
                    <a:lnTo>
                      <a:pt x="161" y="156"/>
                    </a:lnTo>
                    <a:lnTo>
                      <a:pt x="161" y="148"/>
                    </a:lnTo>
                    <a:lnTo>
                      <a:pt x="161" y="137"/>
                    </a:lnTo>
                    <a:lnTo>
                      <a:pt x="164" y="128"/>
                    </a:lnTo>
                    <a:lnTo>
                      <a:pt x="164" y="120"/>
                    </a:lnTo>
                    <a:lnTo>
                      <a:pt x="161" y="112"/>
                    </a:lnTo>
                    <a:lnTo>
                      <a:pt x="161" y="104"/>
                    </a:lnTo>
                    <a:lnTo>
                      <a:pt x="161" y="96"/>
                    </a:lnTo>
                    <a:lnTo>
                      <a:pt x="161" y="88"/>
                    </a:lnTo>
                    <a:lnTo>
                      <a:pt x="156" y="81"/>
                    </a:lnTo>
                    <a:lnTo>
                      <a:pt x="152" y="76"/>
                    </a:lnTo>
                    <a:lnTo>
                      <a:pt x="152" y="69"/>
                    </a:lnTo>
                    <a:lnTo>
                      <a:pt x="149" y="6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" name="Freeform 64"/>
              <p:cNvSpPr>
                <a:spLocks noEditPoints="1" noChangeArrowheads="1"/>
              </p:cNvSpPr>
              <p:nvPr/>
            </p:nvSpPr>
            <p:spPr bwMode="auto">
              <a:xfrm>
                <a:off x="2091" y="1598"/>
                <a:ext cx="63" cy="80"/>
              </a:xfrm>
              <a:custGeom>
                <a:avLst/>
                <a:gdLst>
                  <a:gd name="T0" fmla="*/ 39 w 251"/>
                  <a:gd name="T1" fmla="*/ 32 h 319"/>
                  <a:gd name="T2" fmla="*/ 27 w 251"/>
                  <a:gd name="T3" fmla="*/ 51 h 319"/>
                  <a:gd name="T4" fmla="*/ 27 w 251"/>
                  <a:gd name="T5" fmla="*/ 83 h 319"/>
                  <a:gd name="T6" fmla="*/ 36 w 251"/>
                  <a:gd name="T7" fmla="*/ 119 h 319"/>
                  <a:gd name="T8" fmla="*/ 51 w 251"/>
                  <a:gd name="T9" fmla="*/ 163 h 319"/>
                  <a:gd name="T10" fmla="*/ 80 w 251"/>
                  <a:gd name="T11" fmla="*/ 207 h 319"/>
                  <a:gd name="T12" fmla="*/ 107 w 251"/>
                  <a:gd name="T13" fmla="*/ 247 h 319"/>
                  <a:gd name="T14" fmla="*/ 136 w 251"/>
                  <a:gd name="T15" fmla="*/ 275 h 319"/>
                  <a:gd name="T16" fmla="*/ 163 w 251"/>
                  <a:gd name="T17" fmla="*/ 295 h 319"/>
                  <a:gd name="T18" fmla="*/ 183 w 251"/>
                  <a:gd name="T19" fmla="*/ 300 h 319"/>
                  <a:gd name="T20" fmla="*/ 204 w 251"/>
                  <a:gd name="T21" fmla="*/ 295 h 319"/>
                  <a:gd name="T22" fmla="*/ 219 w 251"/>
                  <a:gd name="T23" fmla="*/ 279 h 319"/>
                  <a:gd name="T24" fmla="*/ 227 w 251"/>
                  <a:gd name="T25" fmla="*/ 256 h 319"/>
                  <a:gd name="T26" fmla="*/ 224 w 251"/>
                  <a:gd name="T27" fmla="*/ 223 h 319"/>
                  <a:gd name="T28" fmla="*/ 212 w 251"/>
                  <a:gd name="T29" fmla="*/ 188 h 319"/>
                  <a:gd name="T30" fmla="*/ 192 w 251"/>
                  <a:gd name="T31" fmla="*/ 144 h 319"/>
                  <a:gd name="T32" fmla="*/ 163 w 251"/>
                  <a:gd name="T33" fmla="*/ 100 h 319"/>
                  <a:gd name="T34" fmla="*/ 136 w 251"/>
                  <a:gd name="T35" fmla="*/ 63 h 319"/>
                  <a:gd name="T36" fmla="*/ 112 w 251"/>
                  <a:gd name="T37" fmla="*/ 35 h 319"/>
                  <a:gd name="T38" fmla="*/ 83 w 251"/>
                  <a:gd name="T39" fmla="*/ 19 h 319"/>
                  <a:gd name="T40" fmla="*/ 63 w 251"/>
                  <a:gd name="T41" fmla="*/ 19 h 319"/>
                  <a:gd name="T42" fmla="*/ 212 w 251"/>
                  <a:gd name="T43" fmla="*/ 311 h 319"/>
                  <a:gd name="T44" fmla="*/ 183 w 251"/>
                  <a:gd name="T45" fmla="*/ 319 h 319"/>
                  <a:gd name="T46" fmla="*/ 151 w 251"/>
                  <a:gd name="T47" fmla="*/ 315 h 319"/>
                  <a:gd name="T48" fmla="*/ 116 w 251"/>
                  <a:gd name="T49" fmla="*/ 300 h 319"/>
                  <a:gd name="T50" fmla="*/ 80 w 251"/>
                  <a:gd name="T51" fmla="*/ 271 h 319"/>
                  <a:gd name="T52" fmla="*/ 48 w 251"/>
                  <a:gd name="T53" fmla="*/ 227 h 319"/>
                  <a:gd name="T54" fmla="*/ 19 w 251"/>
                  <a:gd name="T55" fmla="*/ 179 h 319"/>
                  <a:gd name="T56" fmla="*/ 4 w 251"/>
                  <a:gd name="T57" fmla="*/ 132 h 319"/>
                  <a:gd name="T58" fmla="*/ 0 w 251"/>
                  <a:gd name="T59" fmla="*/ 88 h 319"/>
                  <a:gd name="T60" fmla="*/ 4 w 251"/>
                  <a:gd name="T61" fmla="*/ 51 h 319"/>
                  <a:gd name="T62" fmla="*/ 24 w 251"/>
                  <a:gd name="T63" fmla="*/ 23 h 319"/>
                  <a:gd name="T64" fmla="*/ 51 w 251"/>
                  <a:gd name="T65" fmla="*/ 3 h 319"/>
                  <a:gd name="T66" fmla="*/ 80 w 251"/>
                  <a:gd name="T67" fmla="*/ 0 h 319"/>
                  <a:gd name="T68" fmla="*/ 116 w 251"/>
                  <a:gd name="T69" fmla="*/ 7 h 319"/>
                  <a:gd name="T70" fmla="*/ 148 w 251"/>
                  <a:gd name="T71" fmla="*/ 27 h 319"/>
                  <a:gd name="T72" fmla="*/ 183 w 251"/>
                  <a:gd name="T73" fmla="*/ 63 h 319"/>
                  <a:gd name="T74" fmla="*/ 216 w 251"/>
                  <a:gd name="T75" fmla="*/ 107 h 319"/>
                  <a:gd name="T76" fmla="*/ 239 w 251"/>
                  <a:gd name="T77" fmla="*/ 159 h 319"/>
                  <a:gd name="T78" fmla="*/ 251 w 251"/>
                  <a:gd name="T79" fmla="*/ 207 h 319"/>
                  <a:gd name="T80" fmla="*/ 251 w 251"/>
                  <a:gd name="T81" fmla="*/ 247 h 319"/>
                  <a:gd name="T82" fmla="*/ 244 w 251"/>
                  <a:gd name="T83" fmla="*/ 279 h 319"/>
                  <a:gd name="T84" fmla="*/ 219 w 251"/>
                  <a:gd name="T85" fmla="*/ 303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1" h="319">
                    <a:moveTo>
                      <a:pt x="48" y="23"/>
                    </a:moveTo>
                    <a:lnTo>
                      <a:pt x="44" y="27"/>
                    </a:lnTo>
                    <a:lnTo>
                      <a:pt x="39" y="32"/>
                    </a:lnTo>
                    <a:lnTo>
                      <a:pt x="31" y="35"/>
                    </a:lnTo>
                    <a:lnTo>
                      <a:pt x="31" y="44"/>
                    </a:lnTo>
                    <a:lnTo>
                      <a:pt x="27" y="51"/>
                    </a:lnTo>
                    <a:lnTo>
                      <a:pt x="27" y="63"/>
                    </a:lnTo>
                    <a:lnTo>
                      <a:pt x="27" y="71"/>
                    </a:lnTo>
                    <a:lnTo>
                      <a:pt x="27" y="83"/>
                    </a:lnTo>
                    <a:lnTo>
                      <a:pt x="31" y="95"/>
                    </a:lnTo>
                    <a:lnTo>
                      <a:pt x="31" y="107"/>
                    </a:lnTo>
                    <a:lnTo>
                      <a:pt x="36" y="119"/>
                    </a:lnTo>
                    <a:lnTo>
                      <a:pt x="39" y="132"/>
                    </a:lnTo>
                    <a:lnTo>
                      <a:pt x="48" y="147"/>
                    </a:lnTo>
                    <a:lnTo>
                      <a:pt x="51" y="163"/>
                    </a:lnTo>
                    <a:lnTo>
                      <a:pt x="60" y="175"/>
                    </a:lnTo>
                    <a:lnTo>
                      <a:pt x="71" y="191"/>
                    </a:lnTo>
                    <a:lnTo>
                      <a:pt x="80" y="207"/>
                    </a:lnTo>
                    <a:lnTo>
                      <a:pt x="87" y="219"/>
                    </a:lnTo>
                    <a:lnTo>
                      <a:pt x="95" y="235"/>
                    </a:lnTo>
                    <a:lnTo>
                      <a:pt x="107" y="247"/>
                    </a:lnTo>
                    <a:lnTo>
                      <a:pt x="116" y="256"/>
                    </a:lnTo>
                    <a:lnTo>
                      <a:pt x="127" y="267"/>
                    </a:lnTo>
                    <a:lnTo>
                      <a:pt x="136" y="275"/>
                    </a:lnTo>
                    <a:lnTo>
                      <a:pt x="144" y="283"/>
                    </a:lnTo>
                    <a:lnTo>
                      <a:pt x="151" y="287"/>
                    </a:lnTo>
                    <a:lnTo>
                      <a:pt x="163" y="295"/>
                    </a:lnTo>
                    <a:lnTo>
                      <a:pt x="171" y="300"/>
                    </a:lnTo>
                    <a:lnTo>
                      <a:pt x="180" y="300"/>
                    </a:lnTo>
                    <a:lnTo>
                      <a:pt x="183" y="300"/>
                    </a:lnTo>
                    <a:lnTo>
                      <a:pt x="192" y="300"/>
                    </a:lnTo>
                    <a:lnTo>
                      <a:pt x="200" y="300"/>
                    </a:lnTo>
                    <a:lnTo>
                      <a:pt x="204" y="295"/>
                    </a:lnTo>
                    <a:lnTo>
                      <a:pt x="212" y="291"/>
                    </a:lnTo>
                    <a:lnTo>
                      <a:pt x="216" y="287"/>
                    </a:lnTo>
                    <a:lnTo>
                      <a:pt x="219" y="279"/>
                    </a:lnTo>
                    <a:lnTo>
                      <a:pt x="224" y="275"/>
                    </a:lnTo>
                    <a:lnTo>
                      <a:pt x="224" y="267"/>
                    </a:lnTo>
                    <a:lnTo>
                      <a:pt x="227" y="256"/>
                    </a:lnTo>
                    <a:lnTo>
                      <a:pt x="227" y="247"/>
                    </a:lnTo>
                    <a:lnTo>
                      <a:pt x="224" y="235"/>
                    </a:lnTo>
                    <a:lnTo>
                      <a:pt x="224" y="223"/>
                    </a:lnTo>
                    <a:lnTo>
                      <a:pt x="219" y="211"/>
                    </a:lnTo>
                    <a:lnTo>
                      <a:pt x="216" y="200"/>
                    </a:lnTo>
                    <a:lnTo>
                      <a:pt x="212" y="188"/>
                    </a:lnTo>
                    <a:lnTo>
                      <a:pt x="204" y="171"/>
                    </a:lnTo>
                    <a:lnTo>
                      <a:pt x="195" y="159"/>
                    </a:lnTo>
                    <a:lnTo>
                      <a:pt x="192" y="144"/>
                    </a:lnTo>
                    <a:lnTo>
                      <a:pt x="180" y="127"/>
                    </a:lnTo>
                    <a:lnTo>
                      <a:pt x="171" y="111"/>
                    </a:lnTo>
                    <a:lnTo>
                      <a:pt x="163" y="100"/>
                    </a:lnTo>
                    <a:lnTo>
                      <a:pt x="156" y="88"/>
                    </a:lnTo>
                    <a:lnTo>
                      <a:pt x="148" y="75"/>
                    </a:lnTo>
                    <a:lnTo>
                      <a:pt x="136" y="63"/>
                    </a:lnTo>
                    <a:lnTo>
                      <a:pt x="127" y="51"/>
                    </a:lnTo>
                    <a:lnTo>
                      <a:pt x="119" y="44"/>
                    </a:lnTo>
                    <a:lnTo>
                      <a:pt x="112" y="35"/>
                    </a:lnTo>
                    <a:lnTo>
                      <a:pt x="104" y="32"/>
                    </a:lnTo>
                    <a:lnTo>
                      <a:pt x="92" y="23"/>
                    </a:lnTo>
                    <a:lnTo>
                      <a:pt x="83" y="19"/>
                    </a:lnTo>
                    <a:lnTo>
                      <a:pt x="75" y="19"/>
                    </a:lnTo>
                    <a:lnTo>
                      <a:pt x="71" y="19"/>
                    </a:lnTo>
                    <a:lnTo>
                      <a:pt x="63" y="19"/>
                    </a:lnTo>
                    <a:lnTo>
                      <a:pt x="56" y="19"/>
                    </a:lnTo>
                    <a:lnTo>
                      <a:pt x="48" y="23"/>
                    </a:lnTo>
                    <a:close/>
                    <a:moveTo>
                      <a:pt x="212" y="311"/>
                    </a:moveTo>
                    <a:lnTo>
                      <a:pt x="204" y="315"/>
                    </a:lnTo>
                    <a:lnTo>
                      <a:pt x="192" y="319"/>
                    </a:lnTo>
                    <a:lnTo>
                      <a:pt x="183" y="319"/>
                    </a:lnTo>
                    <a:lnTo>
                      <a:pt x="171" y="319"/>
                    </a:lnTo>
                    <a:lnTo>
                      <a:pt x="163" y="319"/>
                    </a:lnTo>
                    <a:lnTo>
                      <a:pt x="151" y="315"/>
                    </a:lnTo>
                    <a:lnTo>
                      <a:pt x="139" y="311"/>
                    </a:lnTo>
                    <a:lnTo>
                      <a:pt x="127" y="307"/>
                    </a:lnTo>
                    <a:lnTo>
                      <a:pt x="116" y="300"/>
                    </a:lnTo>
                    <a:lnTo>
                      <a:pt x="104" y="291"/>
                    </a:lnTo>
                    <a:lnTo>
                      <a:pt x="92" y="279"/>
                    </a:lnTo>
                    <a:lnTo>
                      <a:pt x="80" y="271"/>
                    </a:lnTo>
                    <a:lnTo>
                      <a:pt x="71" y="256"/>
                    </a:lnTo>
                    <a:lnTo>
                      <a:pt x="60" y="244"/>
                    </a:lnTo>
                    <a:lnTo>
                      <a:pt x="48" y="227"/>
                    </a:lnTo>
                    <a:lnTo>
                      <a:pt x="36" y="211"/>
                    </a:lnTo>
                    <a:lnTo>
                      <a:pt x="27" y="191"/>
                    </a:lnTo>
                    <a:lnTo>
                      <a:pt x="19" y="179"/>
                    </a:lnTo>
                    <a:lnTo>
                      <a:pt x="16" y="163"/>
                    </a:lnTo>
                    <a:lnTo>
                      <a:pt x="7" y="147"/>
                    </a:lnTo>
                    <a:lnTo>
                      <a:pt x="4" y="132"/>
                    </a:lnTo>
                    <a:lnTo>
                      <a:pt x="0" y="115"/>
                    </a:lnTo>
                    <a:lnTo>
                      <a:pt x="0" y="103"/>
                    </a:lnTo>
                    <a:lnTo>
                      <a:pt x="0" y="88"/>
                    </a:lnTo>
                    <a:lnTo>
                      <a:pt x="0" y="75"/>
                    </a:lnTo>
                    <a:lnTo>
                      <a:pt x="4" y="63"/>
                    </a:lnTo>
                    <a:lnTo>
                      <a:pt x="4" y="51"/>
                    </a:lnTo>
                    <a:lnTo>
                      <a:pt x="7" y="39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1" y="15"/>
                    </a:lnTo>
                    <a:lnTo>
                      <a:pt x="39" y="7"/>
                    </a:lnTo>
                    <a:lnTo>
                      <a:pt x="51" y="3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80" y="0"/>
                    </a:lnTo>
                    <a:lnTo>
                      <a:pt x="92" y="0"/>
                    </a:lnTo>
                    <a:lnTo>
                      <a:pt x="104" y="3"/>
                    </a:lnTo>
                    <a:lnTo>
                      <a:pt x="116" y="7"/>
                    </a:lnTo>
                    <a:lnTo>
                      <a:pt x="124" y="11"/>
                    </a:lnTo>
                    <a:lnTo>
                      <a:pt x="136" y="19"/>
                    </a:lnTo>
                    <a:lnTo>
                      <a:pt x="148" y="27"/>
                    </a:lnTo>
                    <a:lnTo>
                      <a:pt x="160" y="35"/>
                    </a:lnTo>
                    <a:lnTo>
                      <a:pt x="171" y="51"/>
                    </a:lnTo>
                    <a:lnTo>
                      <a:pt x="183" y="63"/>
                    </a:lnTo>
                    <a:lnTo>
                      <a:pt x="192" y="75"/>
                    </a:lnTo>
                    <a:lnTo>
                      <a:pt x="204" y="91"/>
                    </a:lnTo>
                    <a:lnTo>
                      <a:pt x="216" y="107"/>
                    </a:lnTo>
                    <a:lnTo>
                      <a:pt x="224" y="123"/>
                    </a:lnTo>
                    <a:lnTo>
                      <a:pt x="231" y="144"/>
                    </a:lnTo>
                    <a:lnTo>
                      <a:pt x="239" y="159"/>
                    </a:lnTo>
                    <a:lnTo>
                      <a:pt x="244" y="175"/>
                    </a:lnTo>
                    <a:lnTo>
                      <a:pt x="248" y="191"/>
                    </a:lnTo>
                    <a:lnTo>
                      <a:pt x="251" y="207"/>
                    </a:lnTo>
                    <a:lnTo>
                      <a:pt x="251" y="219"/>
                    </a:lnTo>
                    <a:lnTo>
                      <a:pt x="251" y="231"/>
                    </a:lnTo>
                    <a:lnTo>
                      <a:pt x="251" y="247"/>
                    </a:lnTo>
                    <a:lnTo>
                      <a:pt x="251" y="259"/>
                    </a:lnTo>
                    <a:lnTo>
                      <a:pt x="248" y="267"/>
                    </a:lnTo>
                    <a:lnTo>
                      <a:pt x="244" y="279"/>
                    </a:lnTo>
                    <a:lnTo>
                      <a:pt x="236" y="287"/>
                    </a:lnTo>
                    <a:lnTo>
                      <a:pt x="231" y="295"/>
                    </a:lnTo>
                    <a:lnTo>
                      <a:pt x="219" y="303"/>
                    </a:lnTo>
                    <a:lnTo>
                      <a:pt x="212" y="31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" name="Freeform 65"/>
              <p:cNvSpPr>
                <a:spLocks noChangeArrowheads="1"/>
              </p:cNvSpPr>
              <p:nvPr/>
            </p:nvSpPr>
            <p:spPr bwMode="auto">
              <a:xfrm>
                <a:off x="1746" y="1845"/>
                <a:ext cx="79" cy="80"/>
              </a:xfrm>
              <a:custGeom>
                <a:avLst/>
                <a:gdLst>
                  <a:gd name="T0" fmla="*/ 243 w 316"/>
                  <a:gd name="T1" fmla="*/ 232 h 320"/>
                  <a:gd name="T2" fmla="*/ 251 w 316"/>
                  <a:gd name="T3" fmla="*/ 236 h 320"/>
                  <a:gd name="T4" fmla="*/ 260 w 316"/>
                  <a:gd name="T5" fmla="*/ 240 h 320"/>
                  <a:gd name="T6" fmla="*/ 268 w 316"/>
                  <a:gd name="T7" fmla="*/ 240 h 320"/>
                  <a:gd name="T8" fmla="*/ 275 w 316"/>
                  <a:gd name="T9" fmla="*/ 240 h 320"/>
                  <a:gd name="T10" fmla="*/ 283 w 316"/>
                  <a:gd name="T11" fmla="*/ 236 h 320"/>
                  <a:gd name="T12" fmla="*/ 287 w 316"/>
                  <a:gd name="T13" fmla="*/ 232 h 320"/>
                  <a:gd name="T14" fmla="*/ 307 w 316"/>
                  <a:gd name="T15" fmla="*/ 215 h 320"/>
                  <a:gd name="T16" fmla="*/ 204 w 316"/>
                  <a:gd name="T17" fmla="*/ 320 h 320"/>
                  <a:gd name="T18" fmla="*/ 212 w 316"/>
                  <a:gd name="T19" fmla="*/ 300 h 320"/>
                  <a:gd name="T20" fmla="*/ 215 w 316"/>
                  <a:gd name="T21" fmla="*/ 292 h 320"/>
                  <a:gd name="T22" fmla="*/ 224 w 316"/>
                  <a:gd name="T23" fmla="*/ 288 h 320"/>
                  <a:gd name="T24" fmla="*/ 224 w 316"/>
                  <a:gd name="T25" fmla="*/ 280 h 320"/>
                  <a:gd name="T26" fmla="*/ 227 w 316"/>
                  <a:gd name="T27" fmla="*/ 271 h 320"/>
                  <a:gd name="T28" fmla="*/ 227 w 316"/>
                  <a:gd name="T29" fmla="*/ 264 h 320"/>
                  <a:gd name="T30" fmla="*/ 224 w 316"/>
                  <a:gd name="T31" fmla="*/ 259 h 320"/>
                  <a:gd name="T32" fmla="*/ 219 w 316"/>
                  <a:gd name="T33" fmla="*/ 252 h 320"/>
                  <a:gd name="T34" fmla="*/ 63 w 316"/>
                  <a:gd name="T35" fmla="*/ 64 h 320"/>
                  <a:gd name="T36" fmla="*/ 56 w 316"/>
                  <a:gd name="T37" fmla="*/ 64 h 320"/>
                  <a:gd name="T38" fmla="*/ 51 w 316"/>
                  <a:gd name="T39" fmla="*/ 59 h 320"/>
                  <a:gd name="T40" fmla="*/ 44 w 316"/>
                  <a:gd name="T41" fmla="*/ 59 h 320"/>
                  <a:gd name="T42" fmla="*/ 39 w 316"/>
                  <a:gd name="T43" fmla="*/ 64 h 320"/>
                  <a:gd name="T44" fmla="*/ 7 w 316"/>
                  <a:gd name="T45" fmla="*/ 88 h 320"/>
                  <a:gd name="T46" fmla="*/ 15 w 316"/>
                  <a:gd name="T47" fmla="*/ 68 h 320"/>
                  <a:gd name="T48" fmla="*/ 24 w 316"/>
                  <a:gd name="T49" fmla="*/ 59 h 320"/>
                  <a:gd name="T50" fmla="*/ 31 w 316"/>
                  <a:gd name="T51" fmla="*/ 52 h 320"/>
                  <a:gd name="T52" fmla="*/ 36 w 316"/>
                  <a:gd name="T53" fmla="*/ 44 h 320"/>
                  <a:gd name="T54" fmla="*/ 39 w 316"/>
                  <a:gd name="T55" fmla="*/ 36 h 320"/>
                  <a:gd name="T56" fmla="*/ 44 w 316"/>
                  <a:gd name="T57" fmla="*/ 28 h 320"/>
                  <a:gd name="T58" fmla="*/ 44 w 316"/>
                  <a:gd name="T59" fmla="*/ 20 h 320"/>
                  <a:gd name="T60" fmla="*/ 44 w 316"/>
                  <a:gd name="T61" fmla="*/ 12 h 320"/>
                  <a:gd name="T62" fmla="*/ 39 w 316"/>
                  <a:gd name="T63" fmla="*/ 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6" h="320">
                    <a:moveTo>
                      <a:pt x="48" y="0"/>
                    </a:moveTo>
                    <a:lnTo>
                      <a:pt x="243" y="232"/>
                    </a:lnTo>
                    <a:lnTo>
                      <a:pt x="248" y="236"/>
                    </a:lnTo>
                    <a:lnTo>
                      <a:pt x="251" y="236"/>
                    </a:lnTo>
                    <a:lnTo>
                      <a:pt x="256" y="240"/>
                    </a:lnTo>
                    <a:lnTo>
                      <a:pt x="260" y="240"/>
                    </a:lnTo>
                    <a:lnTo>
                      <a:pt x="263" y="240"/>
                    </a:lnTo>
                    <a:lnTo>
                      <a:pt x="268" y="240"/>
                    </a:lnTo>
                    <a:lnTo>
                      <a:pt x="271" y="240"/>
                    </a:lnTo>
                    <a:lnTo>
                      <a:pt x="275" y="240"/>
                    </a:lnTo>
                    <a:lnTo>
                      <a:pt x="280" y="240"/>
                    </a:lnTo>
                    <a:lnTo>
                      <a:pt x="283" y="236"/>
                    </a:lnTo>
                    <a:lnTo>
                      <a:pt x="287" y="236"/>
                    </a:lnTo>
                    <a:lnTo>
                      <a:pt x="287" y="232"/>
                    </a:lnTo>
                    <a:lnTo>
                      <a:pt x="292" y="232"/>
                    </a:lnTo>
                    <a:lnTo>
                      <a:pt x="307" y="215"/>
                    </a:lnTo>
                    <a:lnTo>
                      <a:pt x="316" y="227"/>
                    </a:lnTo>
                    <a:lnTo>
                      <a:pt x="204" y="320"/>
                    </a:lnTo>
                    <a:lnTo>
                      <a:pt x="195" y="312"/>
                    </a:lnTo>
                    <a:lnTo>
                      <a:pt x="212" y="300"/>
                    </a:lnTo>
                    <a:lnTo>
                      <a:pt x="212" y="296"/>
                    </a:lnTo>
                    <a:lnTo>
                      <a:pt x="215" y="292"/>
                    </a:lnTo>
                    <a:lnTo>
                      <a:pt x="219" y="288"/>
                    </a:lnTo>
                    <a:lnTo>
                      <a:pt x="224" y="288"/>
                    </a:lnTo>
                    <a:lnTo>
                      <a:pt x="224" y="283"/>
                    </a:lnTo>
                    <a:lnTo>
                      <a:pt x="224" y="280"/>
                    </a:lnTo>
                    <a:lnTo>
                      <a:pt x="227" y="276"/>
                    </a:lnTo>
                    <a:lnTo>
                      <a:pt x="227" y="271"/>
                    </a:lnTo>
                    <a:lnTo>
                      <a:pt x="227" y="268"/>
                    </a:lnTo>
                    <a:lnTo>
                      <a:pt x="227" y="264"/>
                    </a:lnTo>
                    <a:lnTo>
                      <a:pt x="224" y="264"/>
                    </a:lnTo>
                    <a:lnTo>
                      <a:pt x="224" y="259"/>
                    </a:lnTo>
                    <a:lnTo>
                      <a:pt x="224" y="256"/>
                    </a:lnTo>
                    <a:lnTo>
                      <a:pt x="219" y="252"/>
                    </a:lnTo>
                    <a:lnTo>
                      <a:pt x="63" y="68"/>
                    </a:lnTo>
                    <a:lnTo>
                      <a:pt x="63" y="64"/>
                    </a:lnTo>
                    <a:lnTo>
                      <a:pt x="60" y="64"/>
                    </a:lnTo>
                    <a:lnTo>
                      <a:pt x="56" y="64"/>
                    </a:lnTo>
                    <a:lnTo>
                      <a:pt x="56" y="59"/>
                    </a:lnTo>
                    <a:lnTo>
                      <a:pt x="51" y="59"/>
                    </a:lnTo>
                    <a:lnTo>
                      <a:pt x="48" y="59"/>
                    </a:lnTo>
                    <a:lnTo>
                      <a:pt x="44" y="59"/>
                    </a:lnTo>
                    <a:lnTo>
                      <a:pt x="44" y="64"/>
                    </a:lnTo>
                    <a:lnTo>
                      <a:pt x="39" y="64"/>
                    </a:lnTo>
                    <a:lnTo>
                      <a:pt x="36" y="68"/>
                    </a:lnTo>
                    <a:lnTo>
                      <a:pt x="7" y="88"/>
                    </a:lnTo>
                    <a:lnTo>
                      <a:pt x="0" y="80"/>
                    </a:lnTo>
                    <a:lnTo>
                      <a:pt x="15" y="68"/>
                    </a:lnTo>
                    <a:lnTo>
                      <a:pt x="19" y="64"/>
                    </a:lnTo>
                    <a:lnTo>
                      <a:pt x="24" y="59"/>
                    </a:lnTo>
                    <a:lnTo>
                      <a:pt x="27" y="56"/>
                    </a:lnTo>
                    <a:lnTo>
                      <a:pt x="31" y="52"/>
                    </a:lnTo>
                    <a:lnTo>
                      <a:pt x="31" y="47"/>
                    </a:lnTo>
                    <a:lnTo>
                      <a:pt x="36" y="44"/>
                    </a:lnTo>
                    <a:lnTo>
                      <a:pt x="39" y="40"/>
                    </a:lnTo>
                    <a:lnTo>
                      <a:pt x="39" y="36"/>
                    </a:lnTo>
                    <a:lnTo>
                      <a:pt x="39" y="32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5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39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" name="Freeform 66"/>
              <p:cNvSpPr>
                <a:spLocks noChangeArrowheads="1"/>
              </p:cNvSpPr>
              <p:nvPr/>
            </p:nvSpPr>
            <p:spPr bwMode="auto">
              <a:xfrm>
                <a:off x="1794" y="1802"/>
                <a:ext cx="75" cy="79"/>
              </a:xfrm>
              <a:custGeom>
                <a:avLst/>
                <a:gdLst>
                  <a:gd name="T0" fmla="*/ 291 w 300"/>
                  <a:gd name="T1" fmla="*/ 175 h 316"/>
                  <a:gd name="T2" fmla="*/ 300 w 300"/>
                  <a:gd name="T3" fmla="*/ 212 h 316"/>
                  <a:gd name="T4" fmla="*/ 291 w 300"/>
                  <a:gd name="T5" fmla="*/ 248 h 316"/>
                  <a:gd name="T6" fmla="*/ 268 w 300"/>
                  <a:gd name="T7" fmla="*/ 284 h 316"/>
                  <a:gd name="T8" fmla="*/ 235 w 300"/>
                  <a:gd name="T9" fmla="*/ 308 h 316"/>
                  <a:gd name="T10" fmla="*/ 203 w 300"/>
                  <a:gd name="T11" fmla="*/ 316 h 316"/>
                  <a:gd name="T12" fmla="*/ 176 w 300"/>
                  <a:gd name="T13" fmla="*/ 316 h 316"/>
                  <a:gd name="T14" fmla="*/ 151 w 300"/>
                  <a:gd name="T15" fmla="*/ 304 h 316"/>
                  <a:gd name="T16" fmla="*/ 144 w 300"/>
                  <a:gd name="T17" fmla="*/ 287 h 316"/>
                  <a:gd name="T18" fmla="*/ 139 w 300"/>
                  <a:gd name="T19" fmla="*/ 275 h 316"/>
                  <a:gd name="T20" fmla="*/ 144 w 300"/>
                  <a:gd name="T21" fmla="*/ 264 h 316"/>
                  <a:gd name="T22" fmla="*/ 151 w 300"/>
                  <a:gd name="T23" fmla="*/ 256 h 316"/>
                  <a:gd name="T24" fmla="*/ 168 w 300"/>
                  <a:gd name="T25" fmla="*/ 256 h 316"/>
                  <a:gd name="T26" fmla="*/ 179 w 300"/>
                  <a:gd name="T27" fmla="*/ 264 h 316"/>
                  <a:gd name="T28" fmla="*/ 183 w 300"/>
                  <a:gd name="T29" fmla="*/ 275 h 316"/>
                  <a:gd name="T30" fmla="*/ 188 w 300"/>
                  <a:gd name="T31" fmla="*/ 287 h 316"/>
                  <a:gd name="T32" fmla="*/ 195 w 300"/>
                  <a:gd name="T33" fmla="*/ 296 h 316"/>
                  <a:gd name="T34" fmla="*/ 212 w 300"/>
                  <a:gd name="T35" fmla="*/ 300 h 316"/>
                  <a:gd name="T36" fmla="*/ 227 w 300"/>
                  <a:gd name="T37" fmla="*/ 292 h 316"/>
                  <a:gd name="T38" fmla="*/ 244 w 300"/>
                  <a:gd name="T39" fmla="*/ 284 h 316"/>
                  <a:gd name="T40" fmla="*/ 264 w 300"/>
                  <a:gd name="T41" fmla="*/ 264 h 316"/>
                  <a:gd name="T42" fmla="*/ 276 w 300"/>
                  <a:gd name="T43" fmla="*/ 240 h 316"/>
                  <a:gd name="T44" fmla="*/ 271 w 300"/>
                  <a:gd name="T45" fmla="*/ 212 h 316"/>
                  <a:gd name="T46" fmla="*/ 251 w 300"/>
                  <a:gd name="T47" fmla="*/ 180 h 316"/>
                  <a:gd name="T48" fmla="*/ 227 w 300"/>
                  <a:gd name="T49" fmla="*/ 152 h 316"/>
                  <a:gd name="T50" fmla="*/ 203 w 300"/>
                  <a:gd name="T51" fmla="*/ 140 h 316"/>
                  <a:gd name="T52" fmla="*/ 171 w 300"/>
                  <a:gd name="T53" fmla="*/ 140 h 316"/>
                  <a:gd name="T54" fmla="*/ 135 w 300"/>
                  <a:gd name="T55" fmla="*/ 160 h 316"/>
                  <a:gd name="T56" fmla="*/ 132 w 300"/>
                  <a:gd name="T57" fmla="*/ 144 h 316"/>
                  <a:gd name="T58" fmla="*/ 147 w 300"/>
                  <a:gd name="T59" fmla="*/ 116 h 316"/>
                  <a:gd name="T60" fmla="*/ 151 w 300"/>
                  <a:gd name="T61" fmla="*/ 92 h 316"/>
                  <a:gd name="T62" fmla="*/ 139 w 300"/>
                  <a:gd name="T63" fmla="*/ 63 h 316"/>
                  <a:gd name="T64" fmla="*/ 120 w 300"/>
                  <a:gd name="T65" fmla="*/ 40 h 316"/>
                  <a:gd name="T66" fmla="*/ 100 w 300"/>
                  <a:gd name="T67" fmla="*/ 28 h 316"/>
                  <a:gd name="T68" fmla="*/ 76 w 300"/>
                  <a:gd name="T69" fmla="*/ 19 h 316"/>
                  <a:gd name="T70" fmla="*/ 51 w 300"/>
                  <a:gd name="T71" fmla="*/ 28 h 316"/>
                  <a:gd name="T72" fmla="*/ 32 w 300"/>
                  <a:gd name="T73" fmla="*/ 44 h 316"/>
                  <a:gd name="T74" fmla="*/ 23 w 300"/>
                  <a:gd name="T75" fmla="*/ 60 h 316"/>
                  <a:gd name="T76" fmla="*/ 15 w 300"/>
                  <a:gd name="T77" fmla="*/ 72 h 316"/>
                  <a:gd name="T78" fmla="*/ 20 w 300"/>
                  <a:gd name="T79" fmla="*/ 88 h 316"/>
                  <a:gd name="T80" fmla="*/ 32 w 300"/>
                  <a:gd name="T81" fmla="*/ 100 h 316"/>
                  <a:gd name="T82" fmla="*/ 44 w 300"/>
                  <a:gd name="T83" fmla="*/ 104 h 316"/>
                  <a:gd name="T84" fmla="*/ 51 w 300"/>
                  <a:gd name="T85" fmla="*/ 112 h 316"/>
                  <a:gd name="T86" fmla="*/ 56 w 300"/>
                  <a:gd name="T87" fmla="*/ 124 h 316"/>
                  <a:gd name="T88" fmla="*/ 51 w 300"/>
                  <a:gd name="T89" fmla="*/ 136 h 316"/>
                  <a:gd name="T90" fmla="*/ 35 w 300"/>
                  <a:gd name="T91" fmla="*/ 140 h 316"/>
                  <a:gd name="T92" fmla="*/ 20 w 300"/>
                  <a:gd name="T93" fmla="*/ 136 h 316"/>
                  <a:gd name="T94" fmla="*/ 8 w 300"/>
                  <a:gd name="T95" fmla="*/ 116 h 316"/>
                  <a:gd name="T96" fmla="*/ 0 w 300"/>
                  <a:gd name="T97" fmla="*/ 88 h 316"/>
                  <a:gd name="T98" fmla="*/ 8 w 300"/>
                  <a:gd name="T99" fmla="*/ 60 h 316"/>
                  <a:gd name="T100" fmla="*/ 23 w 300"/>
                  <a:gd name="T101" fmla="*/ 32 h 316"/>
                  <a:gd name="T102" fmla="*/ 51 w 300"/>
                  <a:gd name="T103" fmla="*/ 12 h 316"/>
                  <a:gd name="T104" fmla="*/ 83 w 300"/>
                  <a:gd name="T105" fmla="*/ 0 h 316"/>
                  <a:gd name="T106" fmla="*/ 115 w 300"/>
                  <a:gd name="T107" fmla="*/ 4 h 316"/>
                  <a:gd name="T108" fmla="*/ 144 w 300"/>
                  <a:gd name="T109" fmla="*/ 16 h 316"/>
                  <a:gd name="T110" fmla="*/ 164 w 300"/>
                  <a:gd name="T111" fmla="*/ 36 h 316"/>
                  <a:gd name="T112" fmla="*/ 171 w 300"/>
                  <a:gd name="T113" fmla="*/ 60 h 316"/>
                  <a:gd name="T114" fmla="*/ 176 w 300"/>
                  <a:gd name="T115" fmla="*/ 88 h 316"/>
                  <a:gd name="T116" fmla="*/ 168 w 300"/>
                  <a:gd name="T117" fmla="*/ 112 h 316"/>
                  <a:gd name="T118" fmla="*/ 179 w 300"/>
                  <a:gd name="T119" fmla="*/ 119 h 316"/>
                  <a:gd name="T120" fmla="*/ 215 w 300"/>
                  <a:gd name="T121" fmla="*/ 119 h 316"/>
                  <a:gd name="T122" fmla="*/ 244 w 300"/>
                  <a:gd name="T123" fmla="*/ 128 h 316"/>
                  <a:gd name="T124" fmla="*/ 268 w 300"/>
                  <a:gd name="T125" fmla="*/ 14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0" h="316">
                    <a:moveTo>
                      <a:pt x="276" y="152"/>
                    </a:moveTo>
                    <a:lnTo>
                      <a:pt x="283" y="156"/>
                    </a:lnTo>
                    <a:lnTo>
                      <a:pt x="288" y="164"/>
                    </a:lnTo>
                    <a:lnTo>
                      <a:pt x="291" y="175"/>
                    </a:lnTo>
                    <a:lnTo>
                      <a:pt x="295" y="184"/>
                    </a:lnTo>
                    <a:lnTo>
                      <a:pt x="295" y="192"/>
                    </a:lnTo>
                    <a:lnTo>
                      <a:pt x="300" y="200"/>
                    </a:lnTo>
                    <a:lnTo>
                      <a:pt x="300" y="212"/>
                    </a:lnTo>
                    <a:lnTo>
                      <a:pt x="300" y="219"/>
                    </a:lnTo>
                    <a:lnTo>
                      <a:pt x="295" y="231"/>
                    </a:lnTo>
                    <a:lnTo>
                      <a:pt x="295" y="240"/>
                    </a:lnTo>
                    <a:lnTo>
                      <a:pt x="291" y="248"/>
                    </a:lnTo>
                    <a:lnTo>
                      <a:pt x="288" y="256"/>
                    </a:lnTo>
                    <a:lnTo>
                      <a:pt x="279" y="268"/>
                    </a:lnTo>
                    <a:lnTo>
                      <a:pt x="276" y="275"/>
                    </a:lnTo>
                    <a:lnTo>
                      <a:pt x="268" y="284"/>
                    </a:lnTo>
                    <a:lnTo>
                      <a:pt x="256" y="292"/>
                    </a:lnTo>
                    <a:lnTo>
                      <a:pt x="251" y="300"/>
                    </a:lnTo>
                    <a:lnTo>
                      <a:pt x="244" y="304"/>
                    </a:lnTo>
                    <a:lnTo>
                      <a:pt x="235" y="308"/>
                    </a:lnTo>
                    <a:lnTo>
                      <a:pt x="227" y="312"/>
                    </a:lnTo>
                    <a:lnTo>
                      <a:pt x="220" y="312"/>
                    </a:lnTo>
                    <a:lnTo>
                      <a:pt x="212" y="316"/>
                    </a:lnTo>
                    <a:lnTo>
                      <a:pt x="203" y="316"/>
                    </a:lnTo>
                    <a:lnTo>
                      <a:pt x="195" y="316"/>
                    </a:lnTo>
                    <a:lnTo>
                      <a:pt x="188" y="316"/>
                    </a:lnTo>
                    <a:lnTo>
                      <a:pt x="183" y="316"/>
                    </a:lnTo>
                    <a:lnTo>
                      <a:pt x="176" y="316"/>
                    </a:lnTo>
                    <a:lnTo>
                      <a:pt x="168" y="312"/>
                    </a:lnTo>
                    <a:lnTo>
                      <a:pt x="164" y="312"/>
                    </a:lnTo>
                    <a:lnTo>
                      <a:pt x="156" y="308"/>
                    </a:lnTo>
                    <a:lnTo>
                      <a:pt x="151" y="304"/>
                    </a:lnTo>
                    <a:lnTo>
                      <a:pt x="147" y="300"/>
                    </a:lnTo>
                    <a:lnTo>
                      <a:pt x="144" y="296"/>
                    </a:lnTo>
                    <a:lnTo>
                      <a:pt x="144" y="292"/>
                    </a:lnTo>
                    <a:lnTo>
                      <a:pt x="144" y="287"/>
                    </a:lnTo>
                    <a:lnTo>
                      <a:pt x="139" y="287"/>
                    </a:lnTo>
                    <a:lnTo>
                      <a:pt x="139" y="284"/>
                    </a:lnTo>
                    <a:lnTo>
                      <a:pt x="139" y="280"/>
                    </a:lnTo>
                    <a:lnTo>
                      <a:pt x="139" y="275"/>
                    </a:lnTo>
                    <a:lnTo>
                      <a:pt x="139" y="272"/>
                    </a:lnTo>
                    <a:lnTo>
                      <a:pt x="139" y="268"/>
                    </a:lnTo>
                    <a:lnTo>
                      <a:pt x="144" y="268"/>
                    </a:lnTo>
                    <a:lnTo>
                      <a:pt x="144" y="264"/>
                    </a:lnTo>
                    <a:lnTo>
                      <a:pt x="144" y="260"/>
                    </a:lnTo>
                    <a:lnTo>
                      <a:pt x="147" y="260"/>
                    </a:lnTo>
                    <a:lnTo>
                      <a:pt x="147" y="256"/>
                    </a:lnTo>
                    <a:lnTo>
                      <a:pt x="151" y="256"/>
                    </a:lnTo>
                    <a:lnTo>
                      <a:pt x="156" y="256"/>
                    </a:lnTo>
                    <a:lnTo>
                      <a:pt x="159" y="256"/>
                    </a:lnTo>
                    <a:lnTo>
                      <a:pt x="164" y="256"/>
                    </a:lnTo>
                    <a:lnTo>
                      <a:pt x="168" y="256"/>
                    </a:lnTo>
                    <a:lnTo>
                      <a:pt x="171" y="260"/>
                    </a:lnTo>
                    <a:lnTo>
                      <a:pt x="176" y="260"/>
                    </a:lnTo>
                    <a:lnTo>
                      <a:pt x="176" y="264"/>
                    </a:lnTo>
                    <a:lnTo>
                      <a:pt x="179" y="264"/>
                    </a:lnTo>
                    <a:lnTo>
                      <a:pt x="179" y="268"/>
                    </a:lnTo>
                    <a:lnTo>
                      <a:pt x="183" y="268"/>
                    </a:lnTo>
                    <a:lnTo>
                      <a:pt x="183" y="272"/>
                    </a:lnTo>
                    <a:lnTo>
                      <a:pt x="183" y="275"/>
                    </a:lnTo>
                    <a:lnTo>
                      <a:pt x="188" y="275"/>
                    </a:lnTo>
                    <a:lnTo>
                      <a:pt x="188" y="280"/>
                    </a:lnTo>
                    <a:lnTo>
                      <a:pt x="188" y="284"/>
                    </a:lnTo>
                    <a:lnTo>
                      <a:pt x="188" y="287"/>
                    </a:lnTo>
                    <a:lnTo>
                      <a:pt x="191" y="287"/>
                    </a:lnTo>
                    <a:lnTo>
                      <a:pt x="191" y="292"/>
                    </a:lnTo>
                    <a:lnTo>
                      <a:pt x="195" y="292"/>
                    </a:lnTo>
                    <a:lnTo>
                      <a:pt x="195" y="296"/>
                    </a:lnTo>
                    <a:lnTo>
                      <a:pt x="200" y="296"/>
                    </a:lnTo>
                    <a:lnTo>
                      <a:pt x="203" y="300"/>
                    </a:lnTo>
                    <a:lnTo>
                      <a:pt x="208" y="300"/>
                    </a:lnTo>
                    <a:lnTo>
                      <a:pt x="212" y="300"/>
                    </a:lnTo>
                    <a:lnTo>
                      <a:pt x="215" y="300"/>
                    </a:lnTo>
                    <a:lnTo>
                      <a:pt x="220" y="296"/>
                    </a:lnTo>
                    <a:lnTo>
                      <a:pt x="224" y="296"/>
                    </a:lnTo>
                    <a:lnTo>
                      <a:pt x="227" y="292"/>
                    </a:lnTo>
                    <a:lnTo>
                      <a:pt x="232" y="292"/>
                    </a:lnTo>
                    <a:lnTo>
                      <a:pt x="235" y="292"/>
                    </a:lnTo>
                    <a:lnTo>
                      <a:pt x="239" y="287"/>
                    </a:lnTo>
                    <a:lnTo>
                      <a:pt x="244" y="284"/>
                    </a:lnTo>
                    <a:lnTo>
                      <a:pt x="247" y="284"/>
                    </a:lnTo>
                    <a:lnTo>
                      <a:pt x="251" y="275"/>
                    </a:lnTo>
                    <a:lnTo>
                      <a:pt x="259" y="272"/>
                    </a:lnTo>
                    <a:lnTo>
                      <a:pt x="264" y="264"/>
                    </a:lnTo>
                    <a:lnTo>
                      <a:pt x="268" y="260"/>
                    </a:lnTo>
                    <a:lnTo>
                      <a:pt x="271" y="252"/>
                    </a:lnTo>
                    <a:lnTo>
                      <a:pt x="271" y="244"/>
                    </a:lnTo>
                    <a:lnTo>
                      <a:pt x="276" y="240"/>
                    </a:lnTo>
                    <a:lnTo>
                      <a:pt x="276" y="231"/>
                    </a:lnTo>
                    <a:lnTo>
                      <a:pt x="276" y="224"/>
                    </a:lnTo>
                    <a:lnTo>
                      <a:pt x="271" y="219"/>
                    </a:lnTo>
                    <a:lnTo>
                      <a:pt x="271" y="212"/>
                    </a:lnTo>
                    <a:lnTo>
                      <a:pt x="268" y="204"/>
                    </a:lnTo>
                    <a:lnTo>
                      <a:pt x="264" y="196"/>
                    </a:lnTo>
                    <a:lnTo>
                      <a:pt x="259" y="187"/>
                    </a:lnTo>
                    <a:lnTo>
                      <a:pt x="251" y="180"/>
                    </a:lnTo>
                    <a:lnTo>
                      <a:pt x="247" y="172"/>
                    </a:lnTo>
                    <a:lnTo>
                      <a:pt x="239" y="164"/>
                    </a:lnTo>
                    <a:lnTo>
                      <a:pt x="235" y="160"/>
                    </a:lnTo>
                    <a:lnTo>
                      <a:pt x="227" y="152"/>
                    </a:lnTo>
                    <a:lnTo>
                      <a:pt x="224" y="148"/>
                    </a:lnTo>
                    <a:lnTo>
                      <a:pt x="215" y="144"/>
                    </a:lnTo>
                    <a:lnTo>
                      <a:pt x="208" y="144"/>
                    </a:lnTo>
                    <a:lnTo>
                      <a:pt x="203" y="140"/>
                    </a:lnTo>
                    <a:lnTo>
                      <a:pt x="195" y="140"/>
                    </a:lnTo>
                    <a:lnTo>
                      <a:pt x="188" y="136"/>
                    </a:lnTo>
                    <a:lnTo>
                      <a:pt x="179" y="140"/>
                    </a:lnTo>
                    <a:lnTo>
                      <a:pt x="171" y="140"/>
                    </a:lnTo>
                    <a:lnTo>
                      <a:pt x="164" y="144"/>
                    </a:lnTo>
                    <a:lnTo>
                      <a:pt x="156" y="148"/>
                    </a:lnTo>
                    <a:lnTo>
                      <a:pt x="144" y="152"/>
                    </a:lnTo>
                    <a:lnTo>
                      <a:pt x="135" y="160"/>
                    </a:lnTo>
                    <a:lnTo>
                      <a:pt x="127" y="168"/>
                    </a:lnTo>
                    <a:lnTo>
                      <a:pt x="115" y="156"/>
                    </a:lnTo>
                    <a:lnTo>
                      <a:pt x="124" y="152"/>
                    </a:lnTo>
                    <a:lnTo>
                      <a:pt x="132" y="144"/>
                    </a:lnTo>
                    <a:lnTo>
                      <a:pt x="135" y="136"/>
                    </a:lnTo>
                    <a:lnTo>
                      <a:pt x="139" y="131"/>
                    </a:lnTo>
                    <a:lnTo>
                      <a:pt x="144" y="124"/>
                    </a:lnTo>
                    <a:lnTo>
                      <a:pt x="147" y="116"/>
                    </a:lnTo>
                    <a:lnTo>
                      <a:pt x="151" y="112"/>
                    </a:lnTo>
                    <a:lnTo>
                      <a:pt x="151" y="104"/>
                    </a:lnTo>
                    <a:lnTo>
                      <a:pt x="151" y="96"/>
                    </a:lnTo>
                    <a:lnTo>
                      <a:pt x="151" y="92"/>
                    </a:lnTo>
                    <a:lnTo>
                      <a:pt x="147" y="84"/>
                    </a:lnTo>
                    <a:lnTo>
                      <a:pt x="147" y="75"/>
                    </a:lnTo>
                    <a:lnTo>
                      <a:pt x="144" y="72"/>
                    </a:lnTo>
                    <a:lnTo>
                      <a:pt x="139" y="63"/>
                    </a:lnTo>
                    <a:lnTo>
                      <a:pt x="135" y="56"/>
                    </a:lnTo>
                    <a:lnTo>
                      <a:pt x="132" y="52"/>
                    </a:lnTo>
                    <a:lnTo>
                      <a:pt x="127" y="44"/>
                    </a:lnTo>
                    <a:lnTo>
                      <a:pt x="120" y="40"/>
                    </a:lnTo>
                    <a:lnTo>
                      <a:pt x="115" y="36"/>
                    </a:lnTo>
                    <a:lnTo>
                      <a:pt x="112" y="32"/>
                    </a:lnTo>
                    <a:lnTo>
                      <a:pt x="108" y="32"/>
                    </a:lnTo>
                    <a:lnTo>
                      <a:pt x="100" y="28"/>
                    </a:lnTo>
                    <a:lnTo>
                      <a:pt x="95" y="24"/>
                    </a:lnTo>
                    <a:lnTo>
                      <a:pt x="88" y="24"/>
                    </a:lnTo>
                    <a:lnTo>
                      <a:pt x="83" y="24"/>
                    </a:lnTo>
                    <a:lnTo>
                      <a:pt x="76" y="19"/>
                    </a:lnTo>
                    <a:lnTo>
                      <a:pt x="68" y="24"/>
                    </a:lnTo>
                    <a:lnTo>
                      <a:pt x="64" y="24"/>
                    </a:lnTo>
                    <a:lnTo>
                      <a:pt x="56" y="24"/>
                    </a:lnTo>
                    <a:lnTo>
                      <a:pt x="51" y="28"/>
                    </a:lnTo>
                    <a:lnTo>
                      <a:pt x="44" y="32"/>
                    </a:lnTo>
                    <a:lnTo>
                      <a:pt x="39" y="40"/>
                    </a:lnTo>
                    <a:lnTo>
                      <a:pt x="35" y="40"/>
                    </a:lnTo>
                    <a:lnTo>
                      <a:pt x="32" y="44"/>
                    </a:lnTo>
                    <a:lnTo>
                      <a:pt x="27" y="48"/>
                    </a:lnTo>
                    <a:lnTo>
                      <a:pt x="27" y="52"/>
                    </a:lnTo>
                    <a:lnTo>
                      <a:pt x="23" y="56"/>
                    </a:lnTo>
                    <a:lnTo>
                      <a:pt x="23" y="60"/>
                    </a:lnTo>
                    <a:lnTo>
                      <a:pt x="20" y="63"/>
                    </a:lnTo>
                    <a:lnTo>
                      <a:pt x="20" y="68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5" y="75"/>
                    </a:lnTo>
                    <a:lnTo>
                      <a:pt x="15" y="80"/>
                    </a:lnTo>
                    <a:lnTo>
                      <a:pt x="20" y="84"/>
                    </a:lnTo>
                    <a:lnTo>
                      <a:pt x="20" y="88"/>
                    </a:lnTo>
                    <a:lnTo>
                      <a:pt x="23" y="88"/>
                    </a:lnTo>
                    <a:lnTo>
                      <a:pt x="23" y="92"/>
                    </a:lnTo>
                    <a:lnTo>
                      <a:pt x="27" y="96"/>
                    </a:lnTo>
                    <a:lnTo>
                      <a:pt x="32" y="100"/>
                    </a:lnTo>
                    <a:lnTo>
                      <a:pt x="35" y="100"/>
                    </a:lnTo>
                    <a:lnTo>
                      <a:pt x="35" y="104"/>
                    </a:lnTo>
                    <a:lnTo>
                      <a:pt x="39" y="104"/>
                    </a:lnTo>
                    <a:lnTo>
                      <a:pt x="44" y="104"/>
                    </a:lnTo>
                    <a:lnTo>
                      <a:pt x="44" y="108"/>
                    </a:lnTo>
                    <a:lnTo>
                      <a:pt x="47" y="108"/>
                    </a:lnTo>
                    <a:lnTo>
                      <a:pt x="51" y="108"/>
                    </a:lnTo>
                    <a:lnTo>
                      <a:pt x="51" y="112"/>
                    </a:lnTo>
                    <a:lnTo>
                      <a:pt x="51" y="116"/>
                    </a:lnTo>
                    <a:lnTo>
                      <a:pt x="56" y="116"/>
                    </a:lnTo>
                    <a:lnTo>
                      <a:pt x="56" y="119"/>
                    </a:lnTo>
                    <a:lnTo>
                      <a:pt x="56" y="124"/>
                    </a:lnTo>
                    <a:lnTo>
                      <a:pt x="56" y="128"/>
                    </a:lnTo>
                    <a:lnTo>
                      <a:pt x="56" y="131"/>
                    </a:lnTo>
                    <a:lnTo>
                      <a:pt x="51" y="131"/>
                    </a:lnTo>
                    <a:lnTo>
                      <a:pt x="51" y="136"/>
                    </a:lnTo>
                    <a:lnTo>
                      <a:pt x="47" y="136"/>
                    </a:lnTo>
                    <a:lnTo>
                      <a:pt x="44" y="140"/>
                    </a:lnTo>
                    <a:lnTo>
                      <a:pt x="39" y="140"/>
                    </a:lnTo>
                    <a:lnTo>
                      <a:pt x="35" y="140"/>
                    </a:lnTo>
                    <a:lnTo>
                      <a:pt x="32" y="140"/>
                    </a:lnTo>
                    <a:lnTo>
                      <a:pt x="27" y="140"/>
                    </a:lnTo>
                    <a:lnTo>
                      <a:pt x="23" y="136"/>
                    </a:lnTo>
                    <a:lnTo>
                      <a:pt x="20" y="136"/>
                    </a:lnTo>
                    <a:lnTo>
                      <a:pt x="15" y="131"/>
                    </a:lnTo>
                    <a:lnTo>
                      <a:pt x="12" y="128"/>
                    </a:lnTo>
                    <a:lnTo>
                      <a:pt x="8" y="124"/>
                    </a:lnTo>
                    <a:lnTo>
                      <a:pt x="8" y="116"/>
                    </a:lnTo>
                    <a:lnTo>
                      <a:pt x="3" y="112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0" y="88"/>
                    </a:lnTo>
                    <a:lnTo>
                      <a:pt x="0" y="84"/>
                    </a:lnTo>
                    <a:lnTo>
                      <a:pt x="0" y="75"/>
                    </a:lnTo>
                    <a:lnTo>
                      <a:pt x="3" y="68"/>
                    </a:lnTo>
                    <a:lnTo>
                      <a:pt x="8" y="60"/>
                    </a:lnTo>
                    <a:lnTo>
                      <a:pt x="12" y="52"/>
                    </a:lnTo>
                    <a:lnTo>
                      <a:pt x="12" y="44"/>
                    </a:lnTo>
                    <a:lnTo>
                      <a:pt x="20" y="40"/>
                    </a:lnTo>
                    <a:lnTo>
                      <a:pt x="23" y="32"/>
                    </a:lnTo>
                    <a:lnTo>
                      <a:pt x="27" y="28"/>
                    </a:lnTo>
                    <a:lnTo>
                      <a:pt x="35" y="19"/>
                    </a:lnTo>
                    <a:lnTo>
                      <a:pt x="44" y="16"/>
                    </a:lnTo>
                    <a:lnTo>
                      <a:pt x="51" y="12"/>
                    </a:lnTo>
                    <a:lnTo>
                      <a:pt x="59" y="8"/>
                    </a:lnTo>
                    <a:lnTo>
                      <a:pt x="68" y="4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5" y="4"/>
                    </a:lnTo>
                    <a:lnTo>
                      <a:pt x="124" y="4"/>
                    </a:lnTo>
                    <a:lnTo>
                      <a:pt x="132" y="8"/>
                    </a:lnTo>
                    <a:lnTo>
                      <a:pt x="139" y="12"/>
                    </a:lnTo>
                    <a:lnTo>
                      <a:pt x="144" y="16"/>
                    </a:lnTo>
                    <a:lnTo>
                      <a:pt x="147" y="19"/>
                    </a:lnTo>
                    <a:lnTo>
                      <a:pt x="151" y="24"/>
                    </a:lnTo>
                    <a:lnTo>
                      <a:pt x="156" y="32"/>
                    </a:lnTo>
                    <a:lnTo>
                      <a:pt x="164" y="36"/>
                    </a:lnTo>
                    <a:lnTo>
                      <a:pt x="164" y="44"/>
                    </a:lnTo>
                    <a:lnTo>
                      <a:pt x="168" y="48"/>
                    </a:lnTo>
                    <a:lnTo>
                      <a:pt x="171" y="56"/>
                    </a:lnTo>
                    <a:lnTo>
                      <a:pt x="171" y="60"/>
                    </a:lnTo>
                    <a:lnTo>
                      <a:pt x="176" y="68"/>
                    </a:lnTo>
                    <a:lnTo>
                      <a:pt x="176" y="72"/>
                    </a:lnTo>
                    <a:lnTo>
                      <a:pt x="176" y="80"/>
                    </a:lnTo>
                    <a:lnTo>
                      <a:pt x="176" y="88"/>
                    </a:lnTo>
                    <a:lnTo>
                      <a:pt x="171" y="92"/>
                    </a:lnTo>
                    <a:lnTo>
                      <a:pt x="171" y="100"/>
                    </a:lnTo>
                    <a:lnTo>
                      <a:pt x="168" y="108"/>
                    </a:lnTo>
                    <a:lnTo>
                      <a:pt x="168" y="112"/>
                    </a:lnTo>
                    <a:lnTo>
                      <a:pt x="164" y="119"/>
                    </a:lnTo>
                    <a:lnTo>
                      <a:pt x="159" y="128"/>
                    </a:lnTo>
                    <a:lnTo>
                      <a:pt x="168" y="124"/>
                    </a:lnTo>
                    <a:lnTo>
                      <a:pt x="179" y="119"/>
                    </a:lnTo>
                    <a:lnTo>
                      <a:pt x="188" y="119"/>
                    </a:lnTo>
                    <a:lnTo>
                      <a:pt x="200" y="119"/>
                    </a:lnTo>
                    <a:lnTo>
                      <a:pt x="208" y="116"/>
                    </a:lnTo>
                    <a:lnTo>
                      <a:pt x="215" y="119"/>
                    </a:lnTo>
                    <a:lnTo>
                      <a:pt x="224" y="119"/>
                    </a:lnTo>
                    <a:lnTo>
                      <a:pt x="232" y="119"/>
                    </a:lnTo>
                    <a:lnTo>
                      <a:pt x="239" y="124"/>
                    </a:lnTo>
                    <a:lnTo>
                      <a:pt x="244" y="128"/>
                    </a:lnTo>
                    <a:lnTo>
                      <a:pt x="251" y="131"/>
                    </a:lnTo>
                    <a:lnTo>
                      <a:pt x="256" y="131"/>
                    </a:lnTo>
                    <a:lnTo>
                      <a:pt x="264" y="136"/>
                    </a:lnTo>
                    <a:lnTo>
                      <a:pt x="268" y="140"/>
                    </a:lnTo>
                    <a:lnTo>
                      <a:pt x="271" y="144"/>
                    </a:lnTo>
                    <a:lnTo>
                      <a:pt x="276" y="15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" name="Freeform 67"/>
              <p:cNvSpPr>
                <a:spLocks noEditPoints="1" noChangeArrowheads="1"/>
              </p:cNvSpPr>
              <p:nvPr/>
            </p:nvSpPr>
            <p:spPr bwMode="auto">
              <a:xfrm>
                <a:off x="1846" y="1761"/>
                <a:ext cx="70" cy="76"/>
              </a:xfrm>
              <a:custGeom>
                <a:avLst/>
                <a:gdLst>
                  <a:gd name="T0" fmla="*/ 27 w 280"/>
                  <a:gd name="T1" fmla="*/ 40 h 304"/>
                  <a:gd name="T2" fmla="*/ 24 w 280"/>
                  <a:gd name="T3" fmla="*/ 64 h 304"/>
                  <a:gd name="T4" fmla="*/ 27 w 280"/>
                  <a:gd name="T5" fmla="*/ 92 h 304"/>
                  <a:gd name="T6" fmla="*/ 43 w 280"/>
                  <a:gd name="T7" fmla="*/ 127 h 304"/>
                  <a:gd name="T8" fmla="*/ 68 w 280"/>
                  <a:gd name="T9" fmla="*/ 164 h 304"/>
                  <a:gd name="T10" fmla="*/ 99 w 280"/>
                  <a:gd name="T11" fmla="*/ 208 h 304"/>
                  <a:gd name="T12" fmla="*/ 136 w 280"/>
                  <a:gd name="T13" fmla="*/ 239 h 304"/>
                  <a:gd name="T14" fmla="*/ 168 w 280"/>
                  <a:gd name="T15" fmla="*/ 264 h 304"/>
                  <a:gd name="T16" fmla="*/ 199 w 280"/>
                  <a:gd name="T17" fmla="*/ 280 h 304"/>
                  <a:gd name="T18" fmla="*/ 224 w 280"/>
                  <a:gd name="T19" fmla="*/ 280 h 304"/>
                  <a:gd name="T20" fmla="*/ 243 w 280"/>
                  <a:gd name="T21" fmla="*/ 272 h 304"/>
                  <a:gd name="T22" fmla="*/ 256 w 280"/>
                  <a:gd name="T23" fmla="*/ 256 h 304"/>
                  <a:gd name="T24" fmla="*/ 256 w 280"/>
                  <a:gd name="T25" fmla="*/ 232 h 304"/>
                  <a:gd name="T26" fmla="*/ 248 w 280"/>
                  <a:gd name="T27" fmla="*/ 200 h 304"/>
                  <a:gd name="T28" fmla="*/ 227 w 280"/>
                  <a:gd name="T29" fmla="*/ 164 h 304"/>
                  <a:gd name="T30" fmla="*/ 199 w 280"/>
                  <a:gd name="T31" fmla="*/ 124 h 304"/>
                  <a:gd name="T32" fmla="*/ 163 w 280"/>
                  <a:gd name="T33" fmla="*/ 83 h 304"/>
                  <a:gd name="T34" fmla="*/ 131 w 280"/>
                  <a:gd name="T35" fmla="*/ 52 h 304"/>
                  <a:gd name="T36" fmla="*/ 104 w 280"/>
                  <a:gd name="T37" fmla="*/ 32 h 304"/>
                  <a:gd name="T38" fmla="*/ 75 w 280"/>
                  <a:gd name="T39" fmla="*/ 20 h 304"/>
                  <a:gd name="T40" fmla="*/ 51 w 280"/>
                  <a:gd name="T41" fmla="*/ 20 h 304"/>
                  <a:gd name="T42" fmla="*/ 251 w 280"/>
                  <a:gd name="T43" fmla="*/ 283 h 304"/>
                  <a:gd name="T44" fmla="*/ 224 w 280"/>
                  <a:gd name="T45" fmla="*/ 300 h 304"/>
                  <a:gd name="T46" fmla="*/ 192 w 280"/>
                  <a:gd name="T47" fmla="*/ 304 h 304"/>
                  <a:gd name="T48" fmla="*/ 151 w 280"/>
                  <a:gd name="T49" fmla="*/ 292 h 304"/>
                  <a:gd name="T50" fmla="*/ 112 w 280"/>
                  <a:gd name="T51" fmla="*/ 272 h 304"/>
                  <a:gd name="T52" fmla="*/ 71 w 280"/>
                  <a:gd name="T53" fmla="*/ 232 h 304"/>
                  <a:gd name="T54" fmla="*/ 36 w 280"/>
                  <a:gd name="T55" fmla="*/ 188 h 304"/>
                  <a:gd name="T56" fmla="*/ 12 w 280"/>
                  <a:gd name="T57" fmla="*/ 144 h 304"/>
                  <a:gd name="T58" fmla="*/ 0 w 280"/>
                  <a:gd name="T59" fmla="*/ 104 h 304"/>
                  <a:gd name="T60" fmla="*/ 0 w 280"/>
                  <a:gd name="T61" fmla="*/ 64 h 304"/>
                  <a:gd name="T62" fmla="*/ 12 w 280"/>
                  <a:gd name="T63" fmla="*/ 36 h 304"/>
                  <a:gd name="T64" fmla="*/ 36 w 280"/>
                  <a:gd name="T65" fmla="*/ 12 h 304"/>
                  <a:gd name="T66" fmla="*/ 68 w 280"/>
                  <a:gd name="T67" fmla="*/ 0 h 304"/>
                  <a:gd name="T68" fmla="*/ 99 w 280"/>
                  <a:gd name="T69" fmla="*/ 4 h 304"/>
                  <a:gd name="T70" fmla="*/ 139 w 280"/>
                  <a:gd name="T71" fmla="*/ 16 h 304"/>
                  <a:gd name="T72" fmla="*/ 180 w 280"/>
                  <a:gd name="T73" fmla="*/ 44 h 304"/>
                  <a:gd name="T74" fmla="*/ 216 w 280"/>
                  <a:gd name="T75" fmla="*/ 83 h 304"/>
                  <a:gd name="T76" fmla="*/ 251 w 280"/>
                  <a:gd name="T77" fmla="*/ 132 h 304"/>
                  <a:gd name="T78" fmla="*/ 272 w 280"/>
                  <a:gd name="T79" fmla="*/ 176 h 304"/>
                  <a:gd name="T80" fmla="*/ 280 w 280"/>
                  <a:gd name="T81" fmla="*/ 216 h 304"/>
                  <a:gd name="T82" fmla="*/ 275 w 280"/>
                  <a:gd name="T83" fmla="*/ 252 h 304"/>
                  <a:gd name="T84" fmla="*/ 260 w 280"/>
                  <a:gd name="T85" fmla="*/ 27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0" h="304">
                    <a:moveTo>
                      <a:pt x="36" y="27"/>
                    </a:moveTo>
                    <a:lnTo>
                      <a:pt x="31" y="36"/>
                    </a:lnTo>
                    <a:lnTo>
                      <a:pt x="27" y="40"/>
                    </a:lnTo>
                    <a:lnTo>
                      <a:pt x="27" y="48"/>
                    </a:lnTo>
                    <a:lnTo>
                      <a:pt x="24" y="56"/>
                    </a:lnTo>
                    <a:lnTo>
                      <a:pt x="24" y="64"/>
                    </a:lnTo>
                    <a:lnTo>
                      <a:pt x="24" y="71"/>
                    </a:lnTo>
                    <a:lnTo>
                      <a:pt x="27" y="83"/>
                    </a:lnTo>
                    <a:lnTo>
                      <a:pt x="27" y="92"/>
                    </a:lnTo>
                    <a:lnTo>
                      <a:pt x="31" y="104"/>
                    </a:lnTo>
                    <a:lnTo>
                      <a:pt x="36" y="116"/>
                    </a:lnTo>
                    <a:lnTo>
                      <a:pt x="43" y="127"/>
                    </a:lnTo>
                    <a:lnTo>
                      <a:pt x="51" y="140"/>
                    </a:lnTo>
                    <a:lnTo>
                      <a:pt x="60" y="152"/>
                    </a:lnTo>
                    <a:lnTo>
                      <a:pt x="68" y="164"/>
                    </a:lnTo>
                    <a:lnTo>
                      <a:pt x="75" y="180"/>
                    </a:lnTo>
                    <a:lnTo>
                      <a:pt x="87" y="192"/>
                    </a:lnTo>
                    <a:lnTo>
                      <a:pt x="99" y="208"/>
                    </a:lnTo>
                    <a:lnTo>
                      <a:pt x="112" y="220"/>
                    </a:lnTo>
                    <a:lnTo>
                      <a:pt x="124" y="232"/>
                    </a:lnTo>
                    <a:lnTo>
                      <a:pt x="136" y="239"/>
                    </a:lnTo>
                    <a:lnTo>
                      <a:pt x="148" y="252"/>
                    </a:lnTo>
                    <a:lnTo>
                      <a:pt x="156" y="260"/>
                    </a:lnTo>
                    <a:lnTo>
                      <a:pt x="168" y="264"/>
                    </a:lnTo>
                    <a:lnTo>
                      <a:pt x="180" y="272"/>
                    </a:lnTo>
                    <a:lnTo>
                      <a:pt x="187" y="276"/>
                    </a:lnTo>
                    <a:lnTo>
                      <a:pt x="199" y="280"/>
                    </a:lnTo>
                    <a:lnTo>
                      <a:pt x="207" y="280"/>
                    </a:lnTo>
                    <a:lnTo>
                      <a:pt x="216" y="280"/>
                    </a:lnTo>
                    <a:lnTo>
                      <a:pt x="224" y="280"/>
                    </a:lnTo>
                    <a:lnTo>
                      <a:pt x="231" y="280"/>
                    </a:lnTo>
                    <a:lnTo>
                      <a:pt x="236" y="276"/>
                    </a:lnTo>
                    <a:lnTo>
                      <a:pt x="243" y="272"/>
                    </a:lnTo>
                    <a:lnTo>
                      <a:pt x="248" y="268"/>
                    </a:lnTo>
                    <a:lnTo>
                      <a:pt x="251" y="264"/>
                    </a:lnTo>
                    <a:lnTo>
                      <a:pt x="256" y="256"/>
                    </a:lnTo>
                    <a:lnTo>
                      <a:pt x="256" y="248"/>
                    </a:lnTo>
                    <a:lnTo>
                      <a:pt x="256" y="239"/>
                    </a:lnTo>
                    <a:lnTo>
                      <a:pt x="256" y="232"/>
                    </a:lnTo>
                    <a:lnTo>
                      <a:pt x="256" y="220"/>
                    </a:lnTo>
                    <a:lnTo>
                      <a:pt x="251" y="212"/>
                    </a:lnTo>
                    <a:lnTo>
                      <a:pt x="248" y="200"/>
                    </a:lnTo>
                    <a:lnTo>
                      <a:pt x="243" y="188"/>
                    </a:lnTo>
                    <a:lnTo>
                      <a:pt x="236" y="176"/>
                    </a:lnTo>
                    <a:lnTo>
                      <a:pt x="227" y="164"/>
                    </a:lnTo>
                    <a:lnTo>
                      <a:pt x="219" y="152"/>
                    </a:lnTo>
                    <a:lnTo>
                      <a:pt x="212" y="136"/>
                    </a:lnTo>
                    <a:lnTo>
                      <a:pt x="199" y="124"/>
                    </a:lnTo>
                    <a:lnTo>
                      <a:pt x="187" y="108"/>
                    </a:lnTo>
                    <a:lnTo>
                      <a:pt x="175" y="96"/>
                    </a:lnTo>
                    <a:lnTo>
                      <a:pt x="163" y="83"/>
                    </a:lnTo>
                    <a:lnTo>
                      <a:pt x="156" y="71"/>
                    </a:lnTo>
                    <a:lnTo>
                      <a:pt x="143" y="64"/>
                    </a:lnTo>
                    <a:lnTo>
                      <a:pt x="131" y="52"/>
                    </a:lnTo>
                    <a:lnTo>
                      <a:pt x="124" y="44"/>
                    </a:lnTo>
                    <a:lnTo>
                      <a:pt x="112" y="40"/>
                    </a:lnTo>
                    <a:lnTo>
                      <a:pt x="104" y="32"/>
                    </a:lnTo>
                    <a:lnTo>
                      <a:pt x="92" y="27"/>
                    </a:lnTo>
                    <a:lnTo>
                      <a:pt x="83" y="24"/>
                    </a:lnTo>
                    <a:lnTo>
                      <a:pt x="75" y="20"/>
                    </a:lnTo>
                    <a:lnTo>
                      <a:pt x="68" y="20"/>
                    </a:lnTo>
                    <a:lnTo>
                      <a:pt x="60" y="20"/>
                    </a:lnTo>
                    <a:lnTo>
                      <a:pt x="51" y="20"/>
                    </a:lnTo>
                    <a:lnTo>
                      <a:pt x="43" y="24"/>
                    </a:lnTo>
                    <a:lnTo>
                      <a:pt x="36" y="27"/>
                    </a:lnTo>
                    <a:close/>
                    <a:moveTo>
                      <a:pt x="251" y="283"/>
                    </a:moveTo>
                    <a:lnTo>
                      <a:pt x="243" y="292"/>
                    </a:lnTo>
                    <a:lnTo>
                      <a:pt x="236" y="295"/>
                    </a:lnTo>
                    <a:lnTo>
                      <a:pt x="224" y="300"/>
                    </a:lnTo>
                    <a:lnTo>
                      <a:pt x="216" y="304"/>
                    </a:lnTo>
                    <a:lnTo>
                      <a:pt x="204" y="304"/>
                    </a:lnTo>
                    <a:lnTo>
                      <a:pt x="192" y="304"/>
                    </a:lnTo>
                    <a:lnTo>
                      <a:pt x="180" y="300"/>
                    </a:lnTo>
                    <a:lnTo>
                      <a:pt x="168" y="295"/>
                    </a:lnTo>
                    <a:lnTo>
                      <a:pt x="151" y="292"/>
                    </a:lnTo>
                    <a:lnTo>
                      <a:pt x="139" y="288"/>
                    </a:lnTo>
                    <a:lnTo>
                      <a:pt x="127" y="280"/>
                    </a:lnTo>
                    <a:lnTo>
                      <a:pt x="112" y="272"/>
                    </a:lnTo>
                    <a:lnTo>
                      <a:pt x="99" y="260"/>
                    </a:lnTo>
                    <a:lnTo>
                      <a:pt x="87" y="248"/>
                    </a:lnTo>
                    <a:lnTo>
                      <a:pt x="71" y="232"/>
                    </a:lnTo>
                    <a:lnTo>
                      <a:pt x="60" y="216"/>
                    </a:lnTo>
                    <a:lnTo>
                      <a:pt x="48" y="204"/>
                    </a:lnTo>
                    <a:lnTo>
                      <a:pt x="36" y="188"/>
                    </a:lnTo>
                    <a:lnTo>
                      <a:pt x="27" y="172"/>
                    </a:lnTo>
                    <a:lnTo>
                      <a:pt x="19" y="160"/>
                    </a:lnTo>
                    <a:lnTo>
                      <a:pt x="12" y="144"/>
                    </a:lnTo>
                    <a:lnTo>
                      <a:pt x="7" y="132"/>
                    </a:lnTo>
                    <a:lnTo>
                      <a:pt x="4" y="116"/>
                    </a:lnTo>
                    <a:lnTo>
                      <a:pt x="0" y="104"/>
                    </a:lnTo>
                    <a:lnTo>
                      <a:pt x="0" y="88"/>
                    </a:lnTo>
                    <a:lnTo>
                      <a:pt x="0" y="76"/>
                    </a:lnTo>
                    <a:lnTo>
                      <a:pt x="0" y="64"/>
                    </a:lnTo>
                    <a:lnTo>
                      <a:pt x="4" y="52"/>
                    </a:lnTo>
                    <a:lnTo>
                      <a:pt x="7" y="44"/>
                    </a:lnTo>
                    <a:lnTo>
                      <a:pt x="12" y="36"/>
                    </a:lnTo>
                    <a:lnTo>
                      <a:pt x="19" y="24"/>
                    </a:lnTo>
                    <a:lnTo>
                      <a:pt x="27" y="16"/>
                    </a:lnTo>
                    <a:lnTo>
                      <a:pt x="36" y="12"/>
                    </a:lnTo>
                    <a:lnTo>
                      <a:pt x="43" y="4"/>
                    </a:lnTo>
                    <a:lnTo>
                      <a:pt x="56" y="4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99" y="4"/>
                    </a:lnTo>
                    <a:lnTo>
                      <a:pt x="112" y="4"/>
                    </a:lnTo>
                    <a:lnTo>
                      <a:pt x="124" y="12"/>
                    </a:lnTo>
                    <a:lnTo>
                      <a:pt x="139" y="16"/>
                    </a:lnTo>
                    <a:lnTo>
                      <a:pt x="151" y="24"/>
                    </a:lnTo>
                    <a:lnTo>
                      <a:pt x="163" y="36"/>
                    </a:lnTo>
                    <a:lnTo>
                      <a:pt x="180" y="44"/>
                    </a:lnTo>
                    <a:lnTo>
                      <a:pt x="192" y="56"/>
                    </a:lnTo>
                    <a:lnTo>
                      <a:pt x="204" y="71"/>
                    </a:lnTo>
                    <a:lnTo>
                      <a:pt x="216" y="83"/>
                    </a:lnTo>
                    <a:lnTo>
                      <a:pt x="231" y="100"/>
                    </a:lnTo>
                    <a:lnTo>
                      <a:pt x="239" y="116"/>
                    </a:lnTo>
                    <a:lnTo>
                      <a:pt x="251" y="132"/>
                    </a:lnTo>
                    <a:lnTo>
                      <a:pt x="260" y="148"/>
                    </a:lnTo>
                    <a:lnTo>
                      <a:pt x="268" y="160"/>
                    </a:lnTo>
                    <a:lnTo>
                      <a:pt x="272" y="176"/>
                    </a:lnTo>
                    <a:lnTo>
                      <a:pt x="275" y="188"/>
                    </a:lnTo>
                    <a:lnTo>
                      <a:pt x="280" y="204"/>
                    </a:lnTo>
                    <a:lnTo>
                      <a:pt x="280" y="216"/>
                    </a:lnTo>
                    <a:lnTo>
                      <a:pt x="280" y="227"/>
                    </a:lnTo>
                    <a:lnTo>
                      <a:pt x="280" y="239"/>
                    </a:lnTo>
                    <a:lnTo>
                      <a:pt x="275" y="252"/>
                    </a:lnTo>
                    <a:lnTo>
                      <a:pt x="272" y="260"/>
                    </a:lnTo>
                    <a:lnTo>
                      <a:pt x="268" y="272"/>
                    </a:lnTo>
                    <a:lnTo>
                      <a:pt x="260" y="276"/>
                    </a:lnTo>
                    <a:lnTo>
                      <a:pt x="251" y="283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" name="Freeform 68"/>
              <p:cNvSpPr>
                <a:spLocks noChangeArrowheads="1"/>
              </p:cNvSpPr>
              <p:nvPr/>
            </p:nvSpPr>
            <p:spPr bwMode="auto">
              <a:xfrm>
                <a:off x="1560" y="2060"/>
                <a:ext cx="84" cy="72"/>
              </a:xfrm>
              <a:custGeom>
                <a:avLst/>
                <a:gdLst>
                  <a:gd name="T0" fmla="*/ 32 w 336"/>
                  <a:gd name="T1" fmla="*/ 0 h 288"/>
                  <a:gd name="T2" fmla="*/ 263 w 336"/>
                  <a:gd name="T3" fmla="*/ 191 h 288"/>
                  <a:gd name="T4" fmla="*/ 268 w 336"/>
                  <a:gd name="T5" fmla="*/ 196 h 288"/>
                  <a:gd name="T6" fmla="*/ 271 w 336"/>
                  <a:gd name="T7" fmla="*/ 196 h 288"/>
                  <a:gd name="T8" fmla="*/ 271 w 336"/>
                  <a:gd name="T9" fmla="*/ 200 h 288"/>
                  <a:gd name="T10" fmla="*/ 275 w 336"/>
                  <a:gd name="T11" fmla="*/ 200 h 288"/>
                  <a:gd name="T12" fmla="*/ 280 w 336"/>
                  <a:gd name="T13" fmla="*/ 200 h 288"/>
                  <a:gd name="T14" fmla="*/ 283 w 336"/>
                  <a:gd name="T15" fmla="*/ 200 h 288"/>
                  <a:gd name="T16" fmla="*/ 288 w 336"/>
                  <a:gd name="T17" fmla="*/ 200 h 288"/>
                  <a:gd name="T18" fmla="*/ 291 w 336"/>
                  <a:gd name="T19" fmla="*/ 200 h 288"/>
                  <a:gd name="T20" fmla="*/ 295 w 336"/>
                  <a:gd name="T21" fmla="*/ 200 h 288"/>
                  <a:gd name="T22" fmla="*/ 300 w 336"/>
                  <a:gd name="T23" fmla="*/ 196 h 288"/>
                  <a:gd name="T24" fmla="*/ 303 w 336"/>
                  <a:gd name="T25" fmla="*/ 191 h 288"/>
                  <a:gd name="T26" fmla="*/ 307 w 336"/>
                  <a:gd name="T27" fmla="*/ 191 h 288"/>
                  <a:gd name="T28" fmla="*/ 312 w 336"/>
                  <a:gd name="T29" fmla="*/ 188 h 288"/>
                  <a:gd name="T30" fmla="*/ 312 w 336"/>
                  <a:gd name="T31" fmla="*/ 184 h 288"/>
                  <a:gd name="T32" fmla="*/ 327 w 336"/>
                  <a:gd name="T33" fmla="*/ 167 h 288"/>
                  <a:gd name="T34" fmla="*/ 336 w 336"/>
                  <a:gd name="T35" fmla="*/ 176 h 288"/>
                  <a:gd name="T36" fmla="*/ 239 w 336"/>
                  <a:gd name="T37" fmla="*/ 288 h 288"/>
                  <a:gd name="T38" fmla="*/ 232 w 336"/>
                  <a:gd name="T39" fmla="*/ 279 h 288"/>
                  <a:gd name="T40" fmla="*/ 244 w 336"/>
                  <a:gd name="T41" fmla="*/ 267 h 288"/>
                  <a:gd name="T42" fmla="*/ 247 w 336"/>
                  <a:gd name="T43" fmla="*/ 264 h 288"/>
                  <a:gd name="T44" fmla="*/ 247 w 336"/>
                  <a:gd name="T45" fmla="*/ 259 h 288"/>
                  <a:gd name="T46" fmla="*/ 251 w 336"/>
                  <a:gd name="T47" fmla="*/ 256 h 288"/>
                  <a:gd name="T48" fmla="*/ 251 w 336"/>
                  <a:gd name="T49" fmla="*/ 252 h 288"/>
                  <a:gd name="T50" fmla="*/ 256 w 336"/>
                  <a:gd name="T51" fmla="*/ 247 h 288"/>
                  <a:gd name="T52" fmla="*/ 256 w 336"/>
                  <a:gd name="T53" fmla="*/ 244 h 288"/>
                  <a:gd name="T54" fmla="*/ 256 w 336"/>
                  <a:gd name="T55" fmla="*/ 240 h 288"/>
                  <a:gd name="T56" fmla="*/ 256 w 336"/>
                  <a:gd name="T57" fmla="*/ 235 h 288"/>
                  <a:gd name="T58" fmla="*/ 256 w 336"/>
                  <a:gd name="T59" fmla="*/ 232 h 288"/>
                  <a:gd name="T60" fmla="*/ 251 w 336"/>
                  <a:gd name="T61" fmla="*/ 227 h 288"/>
                  <a:gd name="T62" fmla="*/ 251 w 336"/>
                  <a:gd name="T63" fmla="*/ 223 h 288"/>
                  <a:gd name="T64" fmla="*/ 247 w 336"/>
                  <a:gd name="T65" fmla="*/ 223 h 288"/>
                  <a:gd name="T66" fmla="*/ 247 w 336"/>
                  <a:gd name="T67" fmla="*/ 220 h 288"/>
                  <a:gd name="T68" fmla="*/ 244 w 336"/>
                  <a:gd name="T69" fmla="*/ 215 h 288"/>
                  <a:gd name="T70" fmla="*/ 59 w 336"/>
                  <a:gd name="T71" fmla="*/ 64 h 288"/>
                  <a:gd name="T72" fmla="*/ 56 w 336"/>
                  <a:gd name="T73" fmla="*/ 64 h 288"/>
                  <a:gd name="T74" fmla="*/ 51 w 336"/>
                  <a:gd name="T75" fmla="*/ 59 h 288"/>
                  <a:gd name="T76" fmla="*/ 47 w 336"/>
                  <a:gd name="T77" fmla="*/ 59 h 288"/>
                  <a:gd name="T78" fmla="*/ 44 w 336"/>
                  <a:gd name="T79" fmla="*/ 59 h 288"/>
                  <a:gd name="T80" fmla="*/ 39 w 336"/>
                  <a:gd name="T81" fmla="*/ 59 h 288"/>
                  <a:gd name="T82" fmla="*/ 39 w 336"/>
                  <a:gd name="T83" fmla="*/ 64 h 288"/>
                  <a:gd name="T84" fmla="*/ 35 w 336"/>
                  <a:gd name="T85" fmla="*/ 64 h 288"/>
                  <a:gd name="T86" fmla="*/ 32 w 336"/>
                  <a:gd name="T87" fmla="*/ 64 h 288"/>
                  <a:gd name="T88" fmla="*/ 32 w 336"/>
                  <a:gd name="T89" fmla="*/ 67 h 288"/>
                  <a:gd name="T90" fmla="*/ 7 w 336"/>
                  <a:gd name="T91" fmla="*/ 96 h 288"/>
                  <a:gd name="T92" fmla="*/ 0 w 336"/>
                  <a:gd name="T93" fmla="*/ 88 h 288"/>
                  <a:gd name="T94" fmla="*/ 12 w 336"/>
                  <a:gd name="T95" fmla="*/ 71 h 288"/>
                  <a:gd name="T96" fmla="*/ 15 w 336"/>
                  <a:gd name="T97" fmla="*/ 67 h 288"/>
                  <a:gd name="T98" fmla="*/ 19 w 336"/>
                  <a:gd name="T99" fmla="*/ 64 h 288"/>
                  <a:gd name="T100" fmla="*/ 19 w 336"/>
                  <a:gd name="T101" fmla="*/ 59 h 288"/>
                  <a:gd name="T102" fmla="*/ 24 w 336"/>
                  <a:gd name="T103" fmla="*/ 56 h 288"/>
                  <a:gd name="T104" fmla="*/ 27 w 336"/>
                  <a:gd name="T105" fmla="*/ 52 h 288"/>
                  <a:gd name="T106" fmla="*/ 27 w 336"/>
                  <a:gd name="T107" fmla="*/ 47 h 288"/>
                  <a:gd name="T108" fmla="*/ 27 w 336"/>
                  <a:gd name="T109" fmla="*/ 44 h 288"/>
                  <a:gd name="T110" fmla="*/ 32 w 336"/>
                  <a:gd name="T111" fmla="*/ 40 h 288"/>
                  <a:gd name="T112" fmla="*/ 32 w 336"/>
                  <a:gd name="T113" fmla="*/ 35 h 288"/>
                  <a:gd name="T114" fmla="*/ 32 w 336"/>
                  <a:gd name="T115" fmla="*/ 32 h 288"/>
                  <a:gd name="T116" fmla="*/ 32 w 336"/>
                  <a:gd name="T117" fmla="*/ 23 h 288"/>
                  <a:gd name="T118" fmla="*/ 32 w 336"/>
                  <a:gd name="T119" fmla="*/ 20 h 288"/>
                  <a:gd name="T120" fmla="*/ 27 w 336"/>
                  <a:gd name="T121" fmla="*/ 11 h 288"/>
                  <a:gd name="T122" fmla="*/ 27 w 336"/>
                  <a:gd name="T123" fmla="*/ 8 h 288"/>
                  <a:gd name="T124" fmla="*/ 32 w 336"/>
                  <a:gd name="T12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6" h="288">
                    <a:moveTo>
                      <a:pt x="32" y="0"/>
                    </a:moveTo>
                    <a:lnTo>
                      <a:pt x="263" y="191"/>
                    </a:lnTo>
                    <a:lnTo>
                      <a:pt x="268" y="196"/>
                    </a:lnTo>
                    <a:lnTo>
                      <a:pt x="271" y="196"/>
                    </a:lnTo>
                    <a:lnTo>
                      <a:pt x="271" y="200"/>
                    </a:lnTo>
                    <a:lnTo>
                      <a:pt x="275" y="200"/>
                    </a:lnTo>
                    <a:lnTo>
                      <a:pt x="280" y="200"/>
                    </a:lnTo>
                    <a:lnTo>
                      <a:pt x="283" y="200"/>
                    </a:lnTo>
                    <a:lnTo>
                      <a:pt x="288" y="200"/>
                    </a:lnTo>
                    <a:lnTo>
                      <a:pt x="291" y="200"/>
                    </a:lnTo>
                    <a:lnTo>
                      <a:pt x="295" y="200"/>
                    </a:lnTo>
                    <a:lnTo>
                      <a:pt x="300" y="196"/>
                    </a:lnTo>
                    <a:lnTo>
                      <a:pt x="303" y="191"/>
                    </a:lnTo>
                    <a:lnTo>
                      <a:pt x="307" y="191"/>
                    </a:lnTo>
                    <a:lnTo>
                      <a:pt x="312" y="188"/>
                    </a:lnTo>
                    <a:lnTo>
                      <a:pt x="312" y="184"/>
                    </a:lnTo>
                    <a:lnTo>
                      <a:pt x="327" y="167"/>
                    </a:lnTo>
                    <a:lnTo>
                      <a:pt x="336" y="176"/>
                    </a:lnTo>
                    <a:lnTo>
                      <a:pt x="239" y="288"/>
                    </a:lnTo>
                    <a:lnTo>
                      <a:pt x="232" y="279"/>
                    </a:lnTo>
                    <a:lnTo>
                      <a:pt x="244" y="267"/>
                    </a:lnTo>
                    <a:lnTo>
                      <a:pt x="247" y="264"/>
                    </a:lnTo>
                    <a:lnTo>
                      <a:pt x="247" y="259"/>
                    </a:lnTo>
                    <a:lnTo>
                      <a:pt x="251" y="256"/>
                    </a:lnTo>
                    <a:lnTo>
                      <a:pt x="251" y="252"/>
                    </a:lnTo>
                    <a:lnTo>
                      <a:pt x="256" y="247"/>
                    </a:lnTo>
                    <a:lnTo>
                      <a:pt x="256" y="244"/>
                    </a:lnTo>
                    <a:lnTo>
                      <a:pt x="256" y="240"/>
                    </a:lnTo>
                    <a:lnTo>
                      <a:pt x="256" y="235"/>
                    </a:lnTo>
                    <a:lnTo>
                      <a:pt x="256" y="232"/>
                    </a:lnTo>
                    <a:lnTo>
                      <a:pt x="251" y="227"/>
                    </a:lnTo>
                    <a:lnTo>
                      <a:pt x="251" y="223"/>
                    </a:lnTo>
                    <a:lnTo>
                      <a:pt x="247" y="223"/>
                    </a:lnTo>
                    <a:lnTo>
                      <a:pt x="247" y="220"/>
                    </a:lnTo>
                    <a:lnTo>
                      <a:pt x="244" y="215"/>
                    </a:lnTo>
                    <a:lnTo>
                      <a:pt x="59" y="64"/>
                    </a:lnTo>
                    <a:lnTo>
                      <a:pt x="56" y="64"/>
                    </a:lnTo>
                    <a:lnTo>
                      <a:pt x="51" y="59"/>
                    </a:lnTo>
                    <a:lnTo>
                      <a:pt x="47" y="59"/>
                    </a:lnTo>
                    <a:lnTo>
                      <a:pt x="44" y="59"/>
                    </a:lnTo>
                    <a:lnTo>
                      <a:pt x="39" y="59"/>
                    </a:lnTo>
                    <a:lnTo>
                      <a:pt x="39" y="64"/>
                    </a:lnTo>
                    <a:lnTo>
                      <a:pt x="35" y="64"/>
                    </a:lnTo>
                    <a:lnTo>
                      <a:pt x="32" y="64"/>
                    </a:lnTo>
                    <a:lnTo>
                      <a:pt x="32" y="67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12" y="71"/>
                    </a:lnTo>
                    <a:lnTo>
                      <a:pt x="15" y="67"/>
                    </a:lnTo>
                    <a:lnTo>
                      <a:pt x="19" y="64"/>
                    </a:lnTo>
                    <a:lnTo>
                      <a:pt x="19" y="59"/>
                    </a:lnTo>
                    <a:lnTo>
                      <a:pt x="24" y="56"/>
                    </a:lnTo>
                    <a:lnTo>
                      <a:pt x="27" y="52"/>
                    </a:lnTo>
                    <a:lnTo>
                      <a:pt x="27" y="47"/>
                    </a:lnTo>
                    <a:lnTo>
                      <a:pt x="27" y="44"/>
                    </a:lnTo>
                    <a:lnTo>
                      <a:pt x="32" y="40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3"/>
                    </a:lnTo>
                    <a:lnTo>
                      <a:pt x="32" y="20"/>
                    </a:lnTo>
                    <a:lnTo>
                      <a:pt x="27" y="11"/>
                    </a:lnTo>
                    <a:lnTo>
                      <a:pt x="27" y="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" name="Freeform 69"/>
              <p:cNvSpPr>
                <a:spLocks noEditPoints="1" noChangeArrowheads="1"/>
              </p:cNvSpPr>
              <p:nvPr/>
            </p:nvSpPr>
            <p:spPr bwMode="auto">
              <a:xfrm>
                <a:off x="1612" y="2004"/>
                <a:ext cx="77" cy="71"/>
              </a:xfrm>
              <a:custGeom>
                <a:avLst/>
                <a:gdLst>
                  <a:gd name="T0" fmla="*/ 249 w 308"/>
                  <a:gd name="T1" fmla="*/ 196 h 283"/>
                  <a:gd name="T2" fmla="*/ 252 w 308"/>
                  <a:gd name="T3" fmla="*/ 196 h 283"/>
                  <a:gd name="T4" fmla="*/ 252 w 308"/>
                  <a:gd name="T5" fmla="*/ 200 h 283"/>
                  <a:gd name="T6" fmla="*/ 256 w 308"/>
                  <a:gd name="T7" fmla="*/ 200 h 283"/>
                  <a:gd name="T8" fmla="*/ 261 w 308"/>
                  <a:gd name="T9" fmla="*/ 200 h 283"/>
                  <a:gd name="T10" fmla="*/ 261 w 308"/>
                  <a:gd name="T11" fmla="*/ 203 h 283"/>
                  <a:gd name="T12" fmla="*/ 264 w 308"/>
                  <a:gd name="T13" fmla="*/ 203 h 283"/>
                  <a:gd name="T14" fmla="*/ 268 w 308"/>
                  <a:gd name="T15" fmla="*/ 203 h 283"/>
                  <a:gd name="T16" fmla="*/ 268 w 308"/>
                  <a:gd name="T17" fmla="*/ 200 h 283"/>
                  <a:gd name="T18" fmla="*/ 273 w 308"/>
                  <a:gd name="T19" fmla="*/ 200 h 283"/>
                  <a:gd name="T20" fmla="*/ 276 w 308"/>
                  <a:gd name="T21" fmla="*/ 200 h 283"/>
                  <a:gd name="T22" fmla="*/ 281 w 308"/>
                  <a:gd name="T23" fmla="*/ 196 h 283"/>
                  <a:gd name="T24" fmla="*/ 285 w 308"/>
                  <a:gd name="T25" fmla="*/ 196 h 283"/>
                  <a:gd name="T26" fmla="*/ 285 w 308"/>
                  <a:gd name="T27" fmla="*/ 191 h 283"/>
                  <a:gd name="T28" fmla="*/ 288 w 308"/>
                  <a:gd name="T29" fmla="*/ 188 h 283"/>
                  <a:gd name="T30" fmla="*/ 300 w 308"/>
                  <a:gd name="T31" fmla="*/ 176 h 283"/>
                  <a:gd name="T32" fmla="*/ 308 w 308"/>
                  <a:gd name="T33" fmla="*/ 183 h 283"/>
                  <a:gd name="T34" fmla="*/ 225 w 308"/>
                  <a:gd name="T35" fmla="*/ 283 h 283"/>
                  <a:gd name="T36" fmla="*/ 212 w 308"/>
                  <a:gd name="T37" fmla="*/ 276 h 283"/>
                  <a:gd name="T38" fmla="*/ 229 w 308"/>
                  <a:gd name="T39" fmla="*/ 259 h 283"/>
                  <a:gd name="T40" fmla="*/ 232 w 308"/>
                  <a:gd name="T41" fmla="*/ 256 h 283"/>
                  <a:gd name="T42" fmla="*/ 232 w 308"/>
                  <a:gd name="T43" fmla="*/ 252 h 283"/>
                  <a:gd name="T44" fmla="*/ 237 w 308"/>
                  <a:gd name="T45" fmla="*/ 252 h 283"/>
                  <a:gd name="T46" fmla="*/ 237 w 308"/>
                  <a:gd name="T47" fmla="*/ 247 h 283"/>
                  <a:gd name="T48" fmla="*/ 237 w 308"/>
                  <a:gd name="T49" fmla="*/ 244 h 283"/>
                  <a:gd name="T50" fmla="*/ 237 w 308"/>
                  <a:gd name="T51" fmla="*/ 239 h 283"/>
                  <a:gd name="T52" fmla="*/ 237 w 308"/>
                  <a:gd name="T53" fmla="*/ 235 h 283"/>
                  <a:gd name="T54" fmla="*/ 237 w 308"/>
                  <a:gd name="T55" fmla="*/ 232 h 283"/>
                  <a:gd name="T56" fmla="*/ 237 w 308"/>
                  <a:gd name="T57" fmla="*/ 227 h 283"/>
                  <a:gd name="T58" fmla="*/ 232 w 308"/>
                  <a:gd name="T59" fmla="*/ 224 h 283"/>
                  <a:gd name="T60" fmla="*/ 229 w 308"/>
                  <a:gd name="T61" fmla="*/ 220 h 283"/>
                  <a:gd name="T62" fmla="*/ 176 w 308"/>
                  <a:gd name="T63" fmla="*/ 179 h 283"/>
                  <a:gd name="T64" fmla="*/ 93 w 308"/>
                  <a:gd name="T65" fmla="*/ 280 h 283"/>
                  <a:gd name="T66" fmla="*/ 84 w 308"/>
                  <a:gd name="T67" fmla="*/ 276 h 283"/>
                  <a:gd name="T68" fmla="*/ 0 w 308"/>
                  <a:gd name="T69" fmla="*/ 15 h 283"/>
                  <a:gd name="T70" fmla="*/ 12 w 308"/>
                  <a:gd name="T71" fmla="*/ 0 h 283"/>
                  <a:gd name="T72" fmla="*/ 188 w 308"/>
                  <a:gd name="T73" fmla="*/ 147 h 283"/>
                  <a:gd name="T74" fmla="*/ 225 w 308"/>
                  <a:gd name="T75" fmla="*/ 103 h 283"/>
                  <a:gd name="T76" fmla="*/ 232 w 308"/>
                  <a:gd name="T77" fmla="*/ 112 h 283"/>
                  <a:gd name="T78" fmla="*/ 196 w 308"/>
                  <a:gd name="T79" fmla="*/ 156 h 283"/>
                  <a:gd name="T80" fmla="*/ 249 w 308"/>
                  <a:gd name="T81" fmla="*/ 196 h 283"/>
                  <a:gd name="T82" fmla="*/ 29 w 308"/>
                  <a:gd name="T83" fmla="*/ 56 h 283"/>
                  <a:gd name="T84" fmla="*/ 93 w 308"/>
                  <a:gd name="T85" fmla="*/ 259 h 283"/>
                  <a:gd name="T86" fmla="*/ 168 w 308"/>
                  <a:gd name="T87" fmla="*/ 171 h 283"/>
                  <a:gd name="T88" fmla="*/ 32 w 308"/>
                  <a:gd name="T89" fmla="*/ 56 h 283"/>
                  <a:gd name="T90" fmla="*/ 29 w 308"/>
                  <a:gd name="T91" fmla="*/ 56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8" h="283">
                    <a:moveTo>
                      <a:pt x="249" y="196"/>
                    </a:moveTo>
                    <a:lnTo>
                      <a:pt x="252" y="196"/>
                    </a:lnTo>
                    <a:lnTo>
                      <a:pt x="252" y="200"/>
                    </a:lnTo>
                    <a:lnTo>
                      <a:pt x="256" y="200"/>
                    </a:lnTo>
                    <a:lnTo>
                      <a:pt x="261" y="200"/>
                    </a:lnTo>
                    <a:lnTo>
                      <a:pt x="261" y="203"/>
                    </a:lnTo>
                    <a:lnTo>
                      <a:pt x="264" y="203"/>
                    </a:lnTo>
                    <a:lnTo>
                      <a:pt x="268" y="203"/>
                    </a:lnTo>
                    <a:lnTo>
                      <a:pt x="268" y="200"/>
                    </a:lnTo>
                    <a:lnTo>
                      <a:pt x="273" y="200"/>
                    </a:lnTo>
                    <a:lnTo>
                      <a:pt x="276" y="200"/>
                    </a:lnTo>
                    <a:lnTo>
                      <a:pt x="281" y="196"/>
                    </a:lnTo>
                    <a:lnTo>
                      <a:pt x="285" y="196"/>
                    </a:lnTo>
                    <a:lnTo>
                      <a:pt x="285" y="191"/>
                    </a:lnTo>
                    <a:lnTo>
                      <a:pt x="288" y="188"/>
                    </a:lnTo>
                    <a:lnTo>
                      <a:pt x="300" y="176"/>
                    </a:lnTo>
                    <a:lnTo>
                      <a:pt x="308" y="183"/>
                    </a:lnTo>
                    <a:lnTo>
                      <a:pt x="225" y="283"/>
                    </a:lnTo>
                    <a:lnTo>
                      <a:pt x="212" y="276"/>
                    </a:lnTo>
                    <a:lnTo>
                      <a:pt x="229" y="259"/>
                    </a:lnTo>
                    <a:lnTo>
                      <a:pt x="232" y="256"/>
                    </a:lnTo>
                    <a:lnTo>
                      <a:pt x="232" y="252"/>
                    </a:lnTo>
                    <a:lnTo>
                      <a:pt x="237" y="252"/>
                    </a:lnTo>
                    <a:lnTo>
                      <a:pt x="237" y="247"/>
                    </a:lnTo>
                    <a:lnTo>
                      <a:pt x="237" y="244"/>
                    </a:lnTo>
                    <a:lnTo>
                      <a:pt x="237" y="239"/>
                    </a:lnTo>
                    <a:lnTo>
                      <a:pt x="237" y="235"/>
                    </a:lnTo>
                    <a:lnTo>
                      <a:pt x="237" y="232"/>
                    </a:lnTo>
                    <a:lnTo>
                      <a:pt x="237" y="227"/>
                    </a:lnTo>
                    <a:lnTo>
                      <a:pt x="232" y="224"/>
                    </a:lnTo>
                    <a:lnTo>
                      <a:pt x="229" y="220"/>
                    </a:lnTo>
                    <a:lnTo>
                      <a:pt x="176" y="179"/>
                    </a:lnTo>
                    <a:lnTo>
                      <a:pt x="93" y="280"/>
                    </a:lnTo>
                    <a:lnTo>
                      <a:pt x="84" y="276"/>
                    </a:lnTo>
                    <a:lnTo>
                      <a:pt x="0" y="15"/>
                    </a:lnTo>
                    <a:lnTo>
                      <a:pt x="12" y="0"/>
                    </a:lnTo>
                    <a:lnTo>
                      <a:pt x="188" y="147"/>
                    </a:lnTo>
                    <a:lnTo>
                      <a:pt x="225" y="103"/>
                    </a:lnTo>
                    <a:lnTo>
                      <a:pt x="232" y="112"/>
                    </a:lnTo>
                    <a:lnTo>
                      <a:pt x="196" y="156"/>
                    </a:lnTo>
                    <a:lnTo>
                      <a:pt x="249" y="196"/>
                    </a:lnTo>
                    <a:close/>
                    <a:moveTo>
                      <a:pt x="29" y="56"/>
                    </a:moveTo>
                    <a:lnTo>
                      <a:pt x="93" y="259"/>
                    </a:lnTo>
                    <a:lnTo>
                      <a:pt x="168" y="171"/>
                    </a:lnTo>
                    <a:lnTo>
                      <a:pt x="32" y="56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" name="Freeform 70"/>
              <p:cNvSpPr>
                <a:spLocks noEditPoints="1" noChangeArrowheads="1"/>
              </p:cNvSpPr>
              <p:nvPr/>
            </p:nvSpPr>
            <p:spPr bwMode="auto">
              <a:xfrm>
                <a:off x="1643" y="1958"/>
                <a:ext cx="76" cy="71"/>
              </a:xfrm>
              <a:custGeom>
                <a:avLst/>
                <a:gdLst>
                  <a:gd name="T0" fmla="*/ 24 w 304"/>
                  <a:gd name="T1" fmla="*/ 52 h 284"/>
                  <a:gd name="T2" fmla="*/ 24 w 304"/>
                  <a:gd name="T3" fmla="*/ 72 h 284"/>
                  <a:gd name="T4" fmla="*/ 31 w 304"/>
                  <a:gd name="T5" fmla="*/ 104 h 284"/>
                  <a:gd name="T6" fmla="*/ 51 w 304"/>
                  <a:gd name="T7" fmla="*/ 136 h 284"/>
                  <a:gd name="T8" fmla="*/ 83 w 304"/>
                  <a:gd name="T9" fmla="*/ 168 h 284"/>
                  <a:gd name="T10" fmla="*/ 124 w 304"/>
                  <a:gd name="T11" fmla="*/ 204 h 284"/>
                  <a:gd name="T12" fmla="*/ 163 w 304"/>
                  <a:gd name="T13" fmla="*/ 231 h 284"/>
                  <a:gd name="T14" fmla="*/ 199 w 304"/>
                  <a:gd name="T15" fmla="*/ 252 h 284"/>
                  <a:gd name="T16" fmla="*/ 231 w 304"/>
                  <a:gd name="T17" fmla="*/ 260 h 284"/>
                  <a:gd name="T18" fmla="*/ 256 w 304"/>
                  <a:gd name="T19" fmla="*/ 255 h 284"/>
                  <a:gd name="T20" fmla="*/ 271 w 304"/>
                  <a:gd name="T21" fmla="*/ 243 h 284"/>
                  <a:gd name="T22" fmla="*/ 280 w 304"/>
                  <a:gd name="T23" fmla="*/ 224 h 284"/>
                  <a:gd name="T24" fmla="*/ 280 w 304"/>
                  <a:gd name="T25" fmla="*/ 199 h 284"/>
                  <a:gd name="T26" fmla="*/ 263 w 304"/>
                  <a:gd name="T27" fmla="*/ 172 h 284"/>
                  <a:gd name="T28" fmla="*/ 239 w 304"/>
                  <a:gd name="T29" fmla="*/ 140 h 284"/>
                  <a:gd name="T30" fmla="*/ 207 w 304"/>
                  <a:gd name="T31" fmla="*/ 104 h 284"/>
                  <a:gd name="T32" fmla="*/ 163 w 304"/>
                  <a:gd name="T33" fmla="*/ 68 h 284"/>
                  <a:gd name="T34" fmla="*/ 127 w 304"/>
                  <a:gd name="T35" fmla="*/ 43 h 284"/>
                  <a:gd name="T36" fmla="*/ 95 w 304"/>
                  <a:gd name="T37" fmla="*/ 31 h 284"/>
                  <a:gd name="T38" fmla="*/ 63 w 304"/>
                  <a:gd name="T39" fmla="*/ 24 h 284"/>
                  <a:gd name="T40" fmla="*/ 39 w 304"/>
                  <a:gd name="T41" fmla="*/ 28 h 284"/>
                  <a:gd name="T42" fmla="*/ 287 w 304"/>
                  <a:gd name="T43" fmla="*/ 255 h 284"/>
                  <a:gd name="T44" fmla="*/ 260 w 304"/>
                  <a:gd name="T45" fmla="*/ 275 h 284"/>
                  <a:gd name="T46" fmla="*/ 227 w 304"/>
                  <a:gd name="T47" fmla="*/ 284 h 284"/>
                  <a:gd name="T48" fmla="*/ 187 w 304"/>
                  <a:gd name="T49" fmla="*/ 280 h 284"/>
                  <a:gd name="T50" fmla="*/ 143 w 304"/>
                  <a:gd name="T51" fmla="*/ 263 h 284"/>
                  <a:gd name="T52" fmla="*/ 100 w 304"/>
                  <a:gd name="T53" fmla="*/ 236 h 284"/>
                  <a:gd name="T54" fmla="*/ 56 w 304"/>
                  <a:gd name="T55" fmla="*/ 196 h 284"/>
                  <a:gd name="T56" fmla="*/ 27 w 304"/>
                  <a:gd name="T57" fmla="*/ 155 h 284"/>
                  <a:gd name="T58" fmla="*/ 7 w 304"/>
                  <a:gd name="T59" fmla="*/ 116 h 284"/>
                  <a:gd name="T60" fmla="*/ 0 w 304"/>
                  <a:gd name="T61" fmla="*/ 80 h 284"/>
                  <a:gd name="T62" fmla="*/ 7 w 304"/>
                  <a:gd name="T63" fmla="*/ 48 h 284"/>
                  <a:gd name="T64" fmla="*/ 24 w 304"/>
                  <a:gd name="T65" fmla="*/ 19 h 284"/>
                  <a:gd name="T66" fmla="*/ 51 w 304"/>
                  <a:gd name="T67" fmla="*/ 4 h 284"/>
                  <a:gd name="T68" fmla="*/ 87 w 304"/>
                  <a:gd name="T69" fmla="*/ 0 h 284"/>
                  <a:gd name="T70" fmla="*/ 127 w 304"/>
                  <a:gd name="T71" fmla="*/ 7 h 284"/>
                  <a:gd name="T72" fmla="*/ 171 w 304"/>
                  <a:gd name="T73" fmla="*/ 28 h 284"/>
                  <a:gd name="T74" fmla="*/ 215 w 304"/>
                  <a:gd name="T75" fmla="*/ 60 h 284"/>
                  <a:gd name="T76" fmla="*/ 256 w 304"/>
                  <a:gd name="T77" fmla="*/ 104 h 284"/>
                  <a:gd name="T78" fmla="*/ 283 w 304"/>
                  <a:gd name="T79" fmla="*/ 140 h 284"/>
                  <a:gd name="T80" fmla="*/ 299 w 304"/>
                  <a:gd name="T81" fmla="*/ 180 h 284"/>
                  <a:gd name="T82" fmla="*/ 304 w 304"/>
                  <a:gd name="T83" fmla="*/ 216 h 284"/>
                  <a:gd name="T84" fmla="*/ 292 w 304"/>
                  <a:gd name="T85" fmla="*/ 248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4" h="284">
                    <a:moveTo>
                      <a:pt x="31" y="40"/>
                    </a:moveTo>
                    <a:lnTo>
                      <a:pt x="27" y="43"/>
                    </a:lnTo>
                    <a:lnTo>
                      <a:pt x="24" y="52"/>
                    </a:lnTo>
                    <a:lnTo>
                      <a:pt x="19" y="56"/>
                    </a:lnTo>
                    <a:lnTo>
                      <a:pt x="19" y="63"/>
                    </a:lnTo>
                    <a:lnTo>
                      <a:pt x="24" y="72"/>
                    </a:lnTo>
                    <a:lnTo>
                      <a:pt x="24" y="84"/>
                    </a:lnTo>
                    <a:lnTo>
                      <a:pt x="27" y="92"/>
                    </a:lnTo>
                    <a:lnTo>
                      <a:pt x="31" y="104"/>
                    </a:lnTo>
                    <a:lnTo>
                      <a:pt x="39" y="116"/>
                    </a:lnTo>
                    <a:lnTo>
                      <a:pt x="43" y="124"/>
                    </a:lnTo>
                    <a:lnTo>
                      <a:pt x="51" y="136"/>
                    </a:lnTo>
                    <a:lnTo>
                      <a:pt x="63" y="148"/>
                    </a:lnTo>
                    <a:lnTo>
                      <a:pt x="71" y="155"/>
                    </a:lnTo>
                    <a:lnTo>
                      <a:pt x="83" y="168"/>
                    </a:lnTo>
                    <a:lnTo>
                      <a:pt x="95" y="180"/>
                    </a:lnTo>
                    <a:lnTo>
                      <a:pt x="107" y="192"/>
                    </a:lnTo>
                    <a:lnTo>
                      <a:pt x="124" y="204"/>
                    </a:lnTo>
                    <a:lnTo>
                      <a:pt x="136" y="216"/>
                    </a:lnTo>
                    <a:lnTo>
                      <a:pt x="151" y="224"/>
                    </a:lnTo>
                    <a:lnTo>
                      <a:pt x="163" y="231"/>
                    </a:lnTo>
                    <a:lnTo>
                      <a:pt x="175" y="240"/>
                    </a:lnTo>
                    <a:lnTo>
                      <a:pt x="187" y="243"/>
                    </a:lnTo>
                    <a:lnTo>
                      <a:pt x="199" y="252"/>
                    </a:lnTo>
                    <a:lnTo>
                      <a:pt x="212" y="252"/>
                    </a:lnTo>
                    <a:lnTo>
                      <a:pt x="219" y="255"/>
                    </a:lnTo>
                    <a:lnTo>
                      <a:pt x="231" y="260"/>
                    </a:lnTo>
                    <a:lnTo>
                      <a:pt x="239" y="260"/>
                    </a:lnTo>
                    <a:lnTo>
                      <a:pt x="248" y="260"/>
                    </a:lnTo>
                    <a:lnTo>
                      <a:pt x="256" y="255"/>
                    </a:lnTo>
                    <a:lnTo>
                      <a:pt x="263" y="252"/>
                    </a:lnTo>
                    <a:lnTo>
                      <a:pt x="268" y="248"/>
                    </a:lnTo>
                    <a:lnTo>
                      <a:pt x="271" y="243"/>
                    </a:lnTo>
                    <a:lnTo>
                      <a:pt x="275" y="240"/>
                    </a:lnTo>
                    <a:lnTo>
                      <a:pt x="280" y="231"/>
                    </a:lnTo>
                    <a:lnTo>
                      <a:pt x="280" y="224"/>
                    </a:lnTo>
                    <a:lnTo>
                      <a:pt x="283" y="216"/>
                    </a:lnTo>
                    <a:lnTo>
                      <a:pt x="280" y="208"/>
                    </a:lnTo>
                    <a:lnTo>
                      <a:pt x="280" y="199"/>
                    </a:lnTo>
                    <a:lnTo>
                      <a:pt x="275" y="192"/>
                    </a:lnTo>
                    <a:lnTo>
                      <a:pt x="271" y="180"/>
                    </a:lnTo>
                    <a:lnTo>
                      <a:pt x="263" y="172"/>
                    </a:lnTo>
                    <a:lnTo>
                      <a:pt x="260" y="160"/>
                    </a:lnTo>
                    <a:lnTo>
                      <a:pt x="251" y="148"/>
                    </a:lnTo>
                    <a:lnTo>
                      <a:pt x="239" y="140"/>
                    </a:lnTo>
                    <a:lnTo>
                      <a:pt x="231" y="128"/>
                    </a:lnTo>
                    <a:lnTo>
                      <a:pt x="219" y="116"/>
                    </a:lnTo>
                    <a:lnTo>
                      <a:pt x="207" y="104"/>
                    </a:lnTo>
                    <a:lnTo>
                      <a:pt x="192" y="92"/>
                    </a:lnTo>
                    <a:lnTo>
                      <a:pt x="180" y="80"/>
                    </a:lnTo>
                    <a:lnTo>
                      <a:pt x="163" y="68"/>
                    </a:lnTo>
                    <a:lnTo>
                      <a:pt x="151" y="60"/>
                    </a:lnTo>
                    <a:lnTo>
                      <a:pt x="139" y="52"/>
                    </a:lnTo>
                    <a:lnTo>
                      <a:pt x="127" y="43"/>
                    </a:lnTo>
                    <a:lnTo>
                      <a:pt x="115" y="40"/>
                    </a:lnTo>
                    <a:lnTo>
                      <a:pt x="104" y="36"/>
                    </a:lnTo>
                    <a:lnTo>
                      <a:pt x="95" y="31"/>
                    </a:lnTo>
                    <a:lnTo>
                      <a:pt x="83" y="28"/>
                    </a:lnTo>
                    <a:lnTo>
                      <a:pt x="71" y="24"/>
                    </a:lnTo>
                    <a:lnTo>
                      <a:pt x="63" y="24"/>
                    </a:lnTo>
                    <a:lnTo>
                      <a:pt x="56" y="24"/>
                    </a:lnTo>
                    <a:lnTo>
                      <a:pt x="48" y="24"/>
                    </a:lnTo>
                    <a:lnTo>
                      <a:pt x="39" y="28"/>
                    </a:lnTo>
                    <a:lnTo>
                      <a:pt x="36" y="31"/>
                    </a:lnTo>
                    <a:lnTo>
                      <a:pt x="31" y="40"/>
                    </a:lnTo>
                    <a:close/>
                    <a:moveTo>
                      <a:pt x="287" y="255"/>
                    </a:moveTo>
                    <a:lnTo>
                      <a:pt x="280" y="263"/>
                    </a:lnTo>
                    <a:lnTo>
                      <a:pt x="268" y="268"/>
                    </a:lnTo>
                    <a:lnTo>
                      <a:pt x="260" y="275"/>
                    </a:lnTo>
                    <a:lnTo>
                      <a:pt x="251" y="280"/>
                    </a:lnTo>
                    <a:lnTo>
                      <a:pt x="239" y="280"/>
                    </a:lnTo>
                    <a:lnTo>
                      <a:pt x="227" y="284"/>
                    </a:lnTo>
                    <a:lnTo>
                      <a:pt x="215" y="284"/>
                    </a:lnTo>
                    <a:lnTo>
                      <a:pt x="204" y="284"/>
                    </a:lnTo>
                    <a:lnTo>
                      <a:pt x="187" y="280"/>
                    </a:lnTo>
                    <a:lnTo>
                      <a:pt x="175" y="275"/>
                    </a:lnTo>
                    <a:lnTo>
                      <a:pt x="160" y="272"/>
                    </a:lnTo>
                    <a:lnTo>
                      <a:pt x="143" y="263"/>
                    </a:lnTo>
                    <a:lnTo>
                      <a:pt x="131" y="255"/>
                    </a:lnTo>
                    <a:lnTo>
                      <a:pt x="115" y="248"/>
                    </a:lnTo>
                    <a:lnTo>
                      <a:pt x="100" y="236"/>
                    </a:lnTo>
                    <a:lnTo>
                      <a:pt x="83" y="224"/>
                    </a:lnTo>
                    <a:lnTo>
                      <a:pt x="68" y="208"/>
                    </a:lnTo>
                    <a:lnTo>
                      <a:pt x="56" y="196"/>
                    </a:lnTo>
                    <a:lnTo>
                      <a:pt x="43" y="184"/>
                    </a:lnTo>
                    <a:lnTo>
                      <a:pt x="36" y="172"/>
                    </a:lnTo>
                    <a:lnTo>
                      <a:pt x="27" y="155"/>
                    </a:lnTo>
                    <a:lnTo>
                      <a:pt x="19" y="143"/>
                    </a:lnTo>
                    <a:lnTo>
                      <a:pt x="12" y="131"/>
                    </a:lnTo>
                    <a:lnTo>
                      <a:pt x="7" y="116"/>
                    </a:lnTo>
                    <a:lnTo>
                      <a:pt x="4" y="104"/>
                    </a:lnTo>
                    <a:lnTo>
                      <a:pt x="0" y="92"/>
                    </a:lnTo>
                    <a:lnTo>
                      <a:pt x="0" y="80"/>
                    </a:lnTo>
                    <a:lnTo>
                      <a:pt x="0" y="68"/>
                    </a:lnTo>
                    <a:lnTo>
                      <a:pt x="0" y="56"/>
                    </a:lnTo>
                    <a:lnTo>
                      <a:pt x="7" y="48"/>
                    </a:lnTo>
                    <a:lnTo>
                      <a:pt x="12" y="36"/>
                    </a:lnTo>
                    <a:lnTo>
                      <a:pt x="15" y="28"/>
                    </a:lnTo>
                    <a:lnTo>
                      <a:pt x="24" y="19"/>
                    </a:lnTo>
                    <a:lnTo>
                      <a:pt x="31" y="16"/>
                    </a:lnTo>
                    <a:lnTo>
                      <a:pt x="43" y="7"/>
                    </a:lnTo>
                    <a:lnTo>
                      <a:pt x="51" y="4"/>
                    </a:lnTo>
                    <a:lnTo>
                      <a:pt x="63" y="4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100" y="4"/>
                    </a:lnTo>
                    <a:lnTo>
                      <a:pt x="112" y="4"/>
                    </a:lnTo>
                    <a:lnTo>
                      <a:pt x="127" y="7"/>
                    </a:lnTo>
                    <a:lnTo>
                      <a:pt x="139" y="12"/>
                    </a:lnTo>
                    <a:lnTo>
                      <a:pt x="156" y="19"/>
                    </a:lnTo>
                    <a:lnTo>
                      <a:pt x="171" y="28"/>
                    </a:lnTo>
                    <a:lnTo>
                      <a:pt x="183" y="40"/>
                    </a:lnTo>
                    <a:lnTo>
                      <a:pt x="199" y="48"/>
                    </a:lnTo>
                    <a:lnTo>
                      <a:pt x="215" y="60"/>
                    </a:lnTo>
                    <a:lnTo>
                      <a:pt x="231" y="75"/>
                    </a:lnTo>
                    <a:lnTo>
                      <a:pt x="243" y="87"/>
                    </a:lnTo>
                    <a:lnTo>
                      <a:pt x="256" y="104"/>
                    </a:lnTo>
                    <a:lnTo>
                      <a:pt x="268" y="116"/>
                    </a:lnTo>
                    <a:lnTo>
                      <a:pt x="275" y="128"/>
                    </a:lnTo>
                    <a:lnTo>
                      <a:pt x="283" y="140"/>
                    </a:lnTo>
                    <a:lnTo>
                      <a:pt x="292" y="155"/>
                    </a:lnTo>
                    <a:lnTo>
                      <a:pt x="295" y="168"/>
                    </a:lnTo>
                    <a:lnTo>
                      <a:pt x="299" y="180"/>
                    </a:lnTo>
                    <a:lnTo>
                      <a:pt x="304" y="196"/>
                    </a:lnTo>
                    <a:lnTo>
                      <a:pt x="304" y="204"/>
                    </a:lnTo>
                    <a:lnTo>
                      <a:pt x="304" y="216"/>
                    </a:lnTo>
                    <a:lnTo>
                      <a:pt x="299" y="228"/>
                    </a:lnTo>
                    <a:lnTo>
                      <a:pt x="295" y="236"/>
                    </a:lnTo>
                    <a:lnTo>
                      <a:pt x="292" y="248"/>
                    </a:lnTo>
                    <a:lnTo>
                      <a:pt x="287" y="25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" name="Freeform 71"/>
              <p:cNvSpPr>
                <a:spLocks noChangeArrowheads="1"/>
              </p:cNvSpPr>
              <p:nvPr/>
            </p:nvSpPr>
            <p:spPr bwMode="auto">
              <a:xfrm>
                <a:off x="1386" y="2312"/>
                <a:ext cx="86" cy="62"/>
              </a:xfrm>
              <a:custGeom>
                <a:avLst/>
                <a:gdLst>
                  <a:gd name="T0" fmla="*/ 17 w 344"/>
                  <a:gd name="T1" fmla="*/ 0 h 249"/>
                  <a:gd name="T2" fmla="*/ 276 w 344"/>
                  <a:gd name="T3" fmla="*/ 152 h 249"/>
                  <a:gd name="T4" fmla="*/ 280 w 344"/>
                  <a:gd name="T5" fmla="*/ 152 h 249"/>
                  <a:gd name="T6" fmla="*/ 285 w 344"/>
                  <a:gd name="T7" fmla="*/ 156 h 249"/>
                  <a:gd name="T8" fmla="*/ 288 w 344"/>
                  <a:gd name="T9" fmla="*/ 156 h 249"/>
                  <a:gd name="T10" fmla="*/ 292 w 344"/>
                  <a:gd name="T11" fmla="*/ 156 h 249"/>
                  <a:gd name="T12" fmla="*/ 297 w 344"/>
                  <a:gd name="T13" fmla="*/ 156 h 249"/>
                  <a:gd name="T14" fmla="*/ 300 w 344"/>
                  <a:gd name="T15" fmla="*/ 156 h 249"/>
                  <a:gd name="T16" fmla="*/ 304 w 344"/>
                  <a:gd name="T17" fmla="*/ 156 h 249"/>
                  <a:gd name="T18" fmla="*/ 309 w 344"/>
                  <a:gd name="T19" fmla="*/ 152 h 249"/>
                  <a:gd name="T20" fmla="*/ 312 w 344"/>
                  <a:gd name="T21" fmla="*/ 152 h 249"/>
                  <a:gd name="T22" fmla="*/ 317 w 344"/>
                  <a:gd name="T23" fmla="*/ 149 h 249"/>
                  <a:gd name="T24" fmla="*/ 317 w 344"/>
                  <a:gd name="T25" fmla="*/ 144 h 249"/>
                  <a:gd name="T26" fmla="*/ 320 w 344"/>
                  <a:gd name="T27" fmla="*/ 140 h 249"/>
                  <a:gd name="T28" fmla="*/ 324 w 344"/>
                  <a:gd name="T29" fmla="*/ 140 h 249"/>
                  <a:gd name="T30" fmla="*/ 324 w 344"/>
                  <a:gd name="T31" fmla="*/ 136 h 249"/>
                  <a:gd name="T32" fmla="*/ 336 w 344"/>
                  <a:gd name="T33" fmla="*/ 117 h 249"/>
                  <a:gd name="T34" fmla="*/ 344 w 344"/>
                  <a:gd name="T35" fmla="*/ 124 h 249"/>
                  <a:gd name="T36" fmla="*/ 273 w 344"/>
                  <a:gd name="T37" fmla="*/ 249 h 249"/>
                  <a:gd name="T38" fmla="*/ 261 w 344"/>
                  <a:gd name="T39" fmla="*/ 244 h 249"/>
                  <a:gd name="T40" fmla="*/ 273 w 344"/>
                  <a:gd name="T41" fmla="*/ 229 h 249"/>
                  <a:gd name="T42" fmla="*/ 273 w 344"/>
                  <a:gd name="T43" fmla="*/ 224 h 249"/>
                  <a:gd name="T44" fmla="*/ 276 w 344"/>
                  <a:gd name="T45" fmla="*/ 220 h 249"/>
                  <a:gd name="T46" fmla="*/ 276 w 344"/>
                  <a:gd name="T47" fmla="*/ 217 h 249"/>
                  <a:gd name="T48" fmla="*/ 276 w 344"/>
                  <a:gd name="T49" fmla="*/ 212 h 249"/>
                  <a:gd name="T50" fmla="*/ 280 w 344"/>
                  <a:gd name="T51" fmla="*/ 208 h 249"/>
                  <a:gd name="T52" fmla="*/ 280 w 344"/>
                  <a:gd name="T53" fmla="*/ 205 h 249"/>
                  <a:gd name="T54" fmla="*/ 280 w 344"/>
                  <a:gd name="T55" fmla="*/ 200 h 249"/>
                  <a:gd name="T56" fmla="*/ 276 w 344"/>
                  <a:gd name="T57" fmla="*/ 196 h 249"/>
                  <a:gd name="T58" fmla="*/ 276 w 344"/>
                  <a:gd name="T59" fmla="*/ 192 h 249"/>
                  <a:gd name="T60" fmla="*/ 273 w 344"/>
                  <a:gd name="T61" fmla="*/ 188 h 249"/>
                  <a:gd name="T62" fmla="*/ 273 w 344"/>
                  <a:gd name="T63" fmla="*/ 184 h 249"/>
                  <a:gd name="T64" fmla="*/ 268 w 344"/>
                  <a:gd name="T65" fmla="*/ 184 h 249"/>
                  <a:gd name="T66" fmla="*/ 265 w 344"/>
                  <a:gd name="T67" fmla="*/ 180 h 249"/>
                  <a:gd name="T68" fmla="*/ 53 w 344"/>
                  <a:gd name="T69" fmla="*/ 56 h 249"/>
                  <a:gd name="T70" fmla="*/ 48 w 344"/>
                  <a:gd name="T71" fmla="*/ 56 h 249"/>
                  <a:gd name="T72" fmla="*/ 44 w 344"/>
                  <a:gd name="T73" fmla="*/ 56 h 249"/>
                  <a:gd name="T74" fmla="*/ 41 w 344"/>
                  <a:gd name="T75" fmla="*/ 56 h 249"/>
                  <a:gd name="T76" fmla="*/ 36 w 344"/>
                  <a:gd name="T77" fmla="*/ 56 h 249"/>
                  <a:gd name="T78" fmla="*/ 32 w 344"/>
                  <a:gd name="T79" fmla="*/ 61 h 249"/>
                  <a:gd name="T80" fmla="*/ 32 w 344"/>
                  <a:gd name="T81" fmla="*/ 64 h 249"/>
                  <a:gd name="T82" fmla="*/ 29 w 344"/>
                  <a:gd name="T83" fmla="*/ 64 h 249"/>
                  <a:gd name="T84" fmla="*/ 29 w 344"/>
                  <a:gd name="T85" fmla="*/ 68 h 249"/>
                  <a:gd name="T86" fmla="*/ 9 w 344"/>
                  <a:gd name="T87" fmla="*/ 96 h 249"/>
                  <a:gd name="T88" fmla="*/ 0 w 344"/>
                  <a:gd name="T89" fmla="*/ 93 h 249"/>
                  <a:gd name="T90" fmla="*/ 9 w 344"/>
                  <a:gd name="T91" fmla="*/ 76 h 249"/>
                  <a:gd name="T92" fmla="*/ 12 w 344"/>
                  <a:gd name="T93" fmla="*/ 73 h 249"/>
                  <a:gd name="T94" fmla="*/ 12 w 344"/>
                  <a:gd name="T95" fmla="*/ 64 h 249"/>
                  <a:gd name="T96" fmla="*/ 17 w 344"/>
                  <a:gd name="T97" fmla="*/ 61 h 249"/>
                  <a:gd name="T98" fmla="*/ 17 w 344"/>
                  <a:gd name="T99" fmla="*/ 56 h 249"/>
                  <a:gd name="T100" fmla="*/ 20 w 344"/>
                  <a:gd name="T101" fmla="*/ 52 h 249"/>
                  <a:gd name="T102" fmla="*/ 20 w 344"/>
                  <a:gd name="T103" fmla="*/ 49 h 249"/>
                  <a:gd name="T104" fmla="*/ 20 w 344"/>
                  <a:gd name="T105" fmla="*/ 44 h 249"/>
                  <a:gd name="T106" fmla="*/ 20 w 344"/>
                  <a:gd name="T107" fmla="*/ 40 h 249"/>
                  <a:gd name="T108" fmla="*/ 20 w 344"/>
                  <a:gd name="T109" fmla="*/ 32 h 249"/>
                  <a:gd name="T110" fmla="*/ 20 w 344"/>
                  <a:gd name="T111" fmla="*/ 28 h 249"/>
                  <a:gd name="T112" fmla="*/ 20 w 344"/>
                  <a:gd name="T113" fmla="*/ 20 h 249"/>
                  <a:gd name="T114" fmla="*/ 17 w 344"/>
                  <a:gd name="T115" fmla="*/ 17 h 249"/>
                  <a:gd name="T116" fmla="*/ 17 w 344"/>
                  <a:gd name="T117" fmla="*/ 12 h 249"/>
                  <a:gd name="T118" fmla="*/ 12 w 344"/>
                  <a:gd name="T119" fmla="*/ 8 h 249"/>
                  <a:gd name="T120" fmla="*/ 17 w 344"/>
                  <a:gd name="T12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4" h="249">
                    <a:moveTo>
                      <a:pt x="17" y="0"/>
                    </a:moveTo>
                    <a:lnTo>
                      <a:pt x="276" y="152"/>
                    </a:lnTo>
                    <a:lnTo>
                      <a:pt x="280" y="152"/>
                    </a:lnTo>
                    <a:lnTo>
                      <a:pt x="285" y="156"/>
                    </a:lnTo>
                    <a:lnTo>
                      <a:pt x="288" y="156"/>
                    </a:lnTo>
                    <a:lnTo>
                      <a:pt x="292" y="156"/>
                    </a:lnTo>
                    <a:lnTo>
                      <a:pt x="297" y="156"/>
                    </a:lnTo>
                    <a:lnTo>
                      <a:pt x="300" y="156"/>
                    </a:lnTo>
                    <a:lnTo>
                      <a:pt x="304" y="156"/>
                    </a:lnTo>
                    <a:lnTo>
                      <a:pt x="309" y="152"/>
                    </a:lnTo>
                    <a:lnTo>
                      <a:pt x="312" y="152"/>
                    </a:lnTo>
                    <a:lnTo>
                      <a:pt x="317" y="149"/>
                    </a:lnTo>
                    <a:lnTo>
                      <a:pt x="317" y="144"/>
                    </a:lnTo>
                    <a:lnTo>
                      <a:pt x="320" y="140"/>
                    </a:lnTo>
                    <a:lnTo>
                      <a:pt x="324" y="140"/>
                    </a:lnTo>
                    <a:lnTo>
                      <a:pt x="324" y="136"/>
                    </a:lnTo>
                    <a:lnTo>
                      <a:pt x="336" y="117"/>
                    </a:lnTo>
                    <a:lnTo>
                      <a:pt x="344" y="124"/>
                    </a:lnTo>
                    <a:lnTo>
                      <a:pt x="273" y="249"/>
                    </a:lnTo>
                    <a:lnTo>
                      <a:pt x="261" y="244"/>
                    </a:lnTo>
                    <a:lnTo>
                      <a:pt x="273" y="229"/>
                    </a:lnTo>
                    <a:lnTo>
                      <a:pt x="273" y="224"/>
                    </a:lnTo>
                    <a:lnTo>
                      <a:pt x="276" y="220"/>
                    </a:lnTo>
                    <a:lnTo>
                      <a:pt x="276" y="217"/>
                    </a:lnTo>
                    <a:lnTo>
                      <a:pt x="276" y="212"/>
                    </a:lnTo>
                    <a:lnTo>
                      <a:pt x="280" y="208"/>
                    </a:lnTo>
                    <a:lnTo>
                      <a:pt x="280" y="205"/>
                    </a:lnTo>
                    <a:lnTo>
                      <a:pt x="280" y="200"/>
                    </a:lnTo>
                    <a:lnTo>
                      <a:pt x="276" y="196"/>
                    </a:lnTo>
                    <a:lnTo>
                      <a:pt x="276" y="192"/>
                    </a:lnTo>
                    <a:lnTo>
                      <a:pt x="273" y="188"/>
                    </a:lnTo>
                    <a:lnTo>
                      <a:pt x="273" y="184"/>
                    </a:lnTo>
                    <a:lnTo>
                      <a:pt x="268" y="184"/>
                    </a:lnTo>
                    <a:lnTo>
                      <a:pt x="265" y="180"/>
                    </a:lnTo>
                    <a:lnTo>
                      <a:pt x="53" y="56"/>
                    </a:lnTo>
                    <a:lnTo>
                      <a:pt x="48" y="56"/>
                    </a:lnTo>
                    <a:lnTo>
                      <a:pt x="44" y="56"/>
                    </a:lnTo>
                    <a:lnTo>
                      <a:pt x="41" y="56"/>
                    </a:lnTo>
                    <a:lnTo>
                      <a:pt x="36" y="56"/>
                    </a:lnTo>
                    <a:lnTo>
                      <a:pt x="32" y="61"/>
                    </a:lnTo>
                    <a:lnTo>
                      <a:pt x="32" y="64"/>
                    </a:lnTo>
                    <a:lnTo>
                      <a:pt x="29" y="64"/>
                    </a:lnTo>
                    <a:lnTo>
                      <a:pt x="29" y="68"/>
                    </a:lnTo>
                    <a:lnTo>
                      <a:pt x="9" y="96"/>
                    </a:lnTo>
                    <a:lnTo>
                      <a:pt x="0" y="93"/>
                    </a:lnTo>
                    <a:lnTo>
                      <a:pt x="9" y="76"/>
                    </a:lnTo>
                    <a:lnTo>
                      <a:pt x="12" y="73"/>
                    </a:lnTo>
                    <a:lnTo>
                      <a:pt x="12" y="64"/>
                    </a:lnTo>
                    <a:lnTo>
                      <a:pt x="17" y="61"/>
                    </a:lnTo>
                    <a:lnTo>
                      <a:pt x="17" y="56"/>
                    </a:lnTo>
                    <a:lnTo>
                      <a:pt x="20" y="52"/>
                    </a:lnTo>
                    <a:lnTo>
                      <a:pt x="20" y="49"/>
                    </a:lnTo>
                    <a:lnTo>
                      <a:pt x="20" y="44"/>
                    </a:lnTo>
                    <a:lnTo>
                      <a:pt x="20" y="40"/>
                    </a:lnTo>
                    <a:lnTo>
                      <a:pt x="20" y="32"/>
                    </a:lnTo>
                    <a:lnTo>
                      <a:pt x="20" y="28"/>
                    </a:lnTo>
                    <a:lnTo>
                      <a:pt x="20" y="20"/>
                    </a:lnTo>
                    <a:lnTo>
                      <a:pt x="17" y="17"/>
                    </a:lnTo>
                    <a:lnTo>
                      <a:pt x="17" y="12"/>
                    </a:lnTo>
                    <a:lnTo>
                      <a:pt x="12" y="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" name="Freeform 72"/>
              <p:cNvSpPr>
                <a:spLocks noChangeArrowheads="1"/>
              </p:cNvSpPr>
              <p:nvPr/>
            </p:nvSpPr>
            <p:spPr bwMode="auto">
              <a:xfrm>
                <a:off x="1412" y="2241"/>
                <a:ext cx="87" cy="77"/>
              </a:xfrm>
              <a:custGeom>
                <a:avLst/>
                <a:gdLst>
                  <a:gd name="T0" fmla="*/ 157 w 349"/>
                  <a:gd name="T1" fmla="*/ 115 h 307"/>
                  <a:gd name="T2" fmla="*/ 176 w 349"/>
                  <a:gd name="T3" fmla="*/ 100 h 307"/>
                  <a:gd name="T4" fmla="*/ 205 w 349"/>
                  <a:gd name="T5" fmla="*/ 91 h 307"/>
                  <a:gd name="T6" fmla="*/ 232 w 349"/>
                  <a:gd name="T7" fmla="*/ 88 h 307"/>
                  <a:gd name="T8" fmla="*/ 261 w 349"/>
                  <a:gd name="T9" fmla="*/ 100 h 307"/>
                  <a:gd name="T10" fmla="*/ 293 w 349"/>
                  <a:gd name="T11" fmla="*/ 115 h 307"/>
                  <a:gd name="T12" fmla="*/ 320 w 349"/>
                  <a:gd name="T13" fmla="*/ 135 h 307"/>
                  <a:gd name="T14" fmla="*/ 340 w 349"/>
                  <a:gd name="T15" fmla="*/ 164 h 307"/>
                  <a:gd name="T16" fmla="*/ 349 w 349"/>
                  <a:gd name="T17" fmla="*/ 191 h 307"/>
                  <a:gd name="T18" fmla="*/ 344 w 349"/>
                  <a:gd name="T19" fmla="*/ 223 h 307"/>
                  <a:gd name="T20" fmla="*/ 332 w 349"/>
                  <a:gd name="T21" fmla="*/ 256 h 307"/>
                  <a:gd name="T22" fmla="*/ 317 w 349"/>
                  <a:gd name="T23" fmla="*/ 276 h 307"/>
                  <a:gd name="T24" fmla="*/ 296 w 349"/>
                  <a:gd name="T25" fmla="*/ 291 h 307"/>
                  <a:gd name="T26" fmla="*/ 272 w 349"/>
                  <a:gd name="T27" fmla="*/ 303 h 307"/>
                  <a:gd name="T28" fmla="*/ 252 w 349"/>
                  <a:gd name="T29" fmla="*/ 307 h 307"/>
                  <a:gd name="T30" fmla="*/ 232 w 349"/>
                  <a:gd name="T31" fmla="*/ 303 h 307"/>
                  <a:gd name="T32" fmla="*/ 216 w 349"/>
                  <a:gd name="T33" fmla="*/ 291 h 307"/>
                  <a:gd name="T34" fmla="*/ 208 w 349"/>
                  <a:gd name="T35" fmla="*/ 283 h 307"/>
                  <a:gd name="T36" fmla="*/ 208 w 349"/>
                  <a:gd name="T37" fmla="*/ 271 h 307"/>
                  <a:gd name="T38" fmla="*/ 213 w 349"/>
                  <a:gd name="T39" fmla="*/ 259 h 307"/>
                  <a:gd name="T40" fmla="*/ 225 w 349"/>
                  <a:gd name="T41" fmla="*/ 251 h 307"/>
                  <a:gd name="T42" fmla="*/ 237 w 349"/>
                  <a:gd name="T43" fmla="*/ 251 h 307"/>
                  <a:gd name="T44" fmla="*/ 244 w 349"/>
                  <a:gd name="T45" fmla="*/ 259 h 307"/>
                  <a:gd name="T46" fmla="*/ 252 w 349"/>
                  <a:gd name="T47" fmla="*/ 264 h 307"/>
                  <a:gd name="T48" fmla="*/ 256 w 349"/>
                  <a:gd name="T49" fmla="*/ 276 h 307"/>
                  <a:gd name="T50" fmla="*/ 272 w 349"/>
                  <a:gd name="T51" fmla="*/ 283 h 307"/>
                  <a:gd name="T52" fmla="*/ 281 w 349"/>
                  <a:gd name="T53" fmla="*/ 283 h 307"/>
                  <a:gd name="T54" fmla="*/ 293 w 349"/>
                  <a:gd name="T55" fmla="*/ 279 h 307"/>
                  <a:gd name="T56" fmla="*/ 305 w 349"/>
                  <a:gd name="T57" fmla="*/ 267 h 307"/>
                  <a:gd name="T58" fmla="*/ 317 w 349"/>
                  <a:gd name="T59" fmla="*/ 256 h 307"/>
                  <a:gd name="T60" fmla="*/ 325 w 349"/>
                  <a:gd name="T61" fmla="*/ 239 h 307"/>
                  <a:gd name="T62" fmla="*/ 328 w 349"/>
                  <a:gd name="T63" fmla="*/ 220 h 307"/>
                  <a:gd name="T64" fmla="*/ 325 w 349"/>
                  <a:gd name="T65" fmla="*/ 200 h 307"/>
                  <a:gd name="T66" fmla="*/ 317 w 349"/>
                  <a:gd name="T67" fmla="*/ 176 h 307"/>
                  <a:gd name="T68" fmla="*/ 296 w 349"/>
                  <a:gd name="T69" fmla="*/ 156 h 307"/>
                  <a:gd name="T70" fmla="*/ 269 w 349"/>
                  <a:gd name="T71" fmla="*/ 139 h 307"/>
                  <a:gd name="T72" fmla="*/ 240 w 349"/>
                  <a:gd name="T73" fmla="*/ 127 h 307"/>
                  <a:gd name="T74" fmla="*/ 220 w 349"/>
                  <a:gd name="T75" fmla="*/ 120 h 307"/>
                  <a:gd name="T76" fmla="*/ 196 w 349"/>
                  <a:gd name="T77" fmla="*/ 120 h 307"/>
                  <a:gd name="T78" fmla="*/ 176 w 349"/>
                  <a:gd name="T79" fmla="*/ 127 h 307"/>
                  <a:gd name="T80" fmla="*/ 164 w 349"/>
                  <a:gd name="T81" fmla="*/ 139 h 307"/>
                  <a:gd name="T82" fmla="*/ 157 w 349"/>
                  <a:gd name="T83" fmla="*/ 156 h 307"/>
                  <a:gd name="T84" fmla="*/ 149 w 349"/>
                  <a:gd name="T85" fmla="*/ 167 h 307"/>
                  <a:gd name="T86" fmla="*/ 149 w 349"/>
                  <a:gd name="T87" fmla="*/ 183 h 307"/>
                  <a:gd name="T88" fmla="*/ 149 w 349"/>
                  <a:gd name="T89" fmla="*/ 200 h 307"/>
                  <a:gd name="T90" fmla="*/ 157 w 349"/>
                  <a:gd name="T91" fmla="*/ 215 h 307"/>
                  <a:gd name="T92" fmla="*/ 152 w 349"/>
                  <a:gd name="T93" fmla="*/ 239 h 307"/>
                  <a:gd name="T94" fmla="*/ 105 w 349"/>
                  <a:gd name="T95" fmla="*/ 20 h 307"/>
                  <a:gd name="T96" fmla="*/ 140 w 349"/>
                  <a:gd name="T97" fmla="*/ 207 h 307"/>
                  <a:gd name="T98" fmla="*/ 132 w 349"/>
                  <a:gd name="T99" fmla="*/ 188 h 307"/>
                  <a:gd name="T100" fmla="*/ 132 w 349"/>
                  <a:gd name="T101" fmla="*/ 171 h 307"/>
                  <a:gd name="T102" fmla="*/ 137 w 349"/>
                  <a:gd name="T103" fmla="*/ 156 h 307"/>
                  <a:gd name="T104" fmla="*/ 140 w 349"/>
                  <a:gd name="T105" fmla="*/ 144 h 307"/>
                  <a:gd name="T106" fmla="*/ 149 w 349"/>
                  <a:gd name="T107" fmla="*/ 12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9" h="307">
                    <a:moveTo>
                      <a:pt x="149" y="127"/>
                    </a:moveTo>
                    <a:lnTo>
                      <a:pt x="152" y="120"/>
                    </a:lnTo>
                    <a:lnTo>
                      <a:pt x="157" y="115"/>
                    </a:lnTo>
                    <a:lnTo>
                      <a:pt x="164" y="108"/>
                    </a:lnTo>
                    <a:lnTo>
                      <a:pt x="172" y="103"/>
                    </a:lnTo>
                    <a:lnTo>
                      <a:pt x="176" y="100"/>
                    </a:lnTo>
                    <a:lnTo>
                      <a:pt x="184" y="95"/>
                    </a:lnTo>
                    <a:lnTo>
                      <a:pt x="193" y="91"/>
                    </a:lnTo>
                    <a:lnTo>
                      <a:pt x="205" y="91"/>
                    </a:lnTo>
                    <a:lnTo>
                      <a:pt x="213" y="88"/>
                    </a:lnTo>
                    <a:lnTo>
                      <a:pt x="220" y="88"/>
                    </a:lnTo>
                    <a:lnTo>
                      <a:pt x="232" y="88"/>
                    </a:lnTo>
                    <a:lnTo>
                      <a:pt x="240" y="91"/>
                    </a:lnTo>
                    <a:lnTo>
                      <a:pt x="249" y="91"/>
                    </a:lnTo>
                    <a:lnTo>
                      <a:pt x="261" y="100"/>
                    </a:lnTo>
                    <a:lnTo>
                      <a:pt x="272" y="103"/>
                    </a:lnTo>
                    <a:lnTo>
                      <a:pt x="281" y="108"/>
                    </a:lnTo>
                    <a:lnTo>
                      <a:pt x="293" y="115"/>
                    </a:lnTo>
                    <a:lnTo>
                      <a:pt x="305" y="123"/>
                    </a:lnTo>
                    <a:lnTo>
                      <a:pt x="313" y="132"/>
                    </a:lnTo>
                    <a:lnTo>
                      <a:pt x="320" y="135"/>
                    </a:lnTo>
                    <a:lnTo>
                      <a:pt x="328" y="144"/>
                    </a:lnTo>
                    <a:lnTo>
                      <a:pt x="332" y="156"/>
                    </a:lnTo>
                    <a:lnTo>
                      <a:pt x="340" y="164"/>
                    </a:lnTo>
                    <a:lnTo>
                      <a:pt x="344" y="171"/>
                    </a:lnTo>
                    <a:lnTo>
                      <a:pt x="344" y="179"/>
                    </a:lnTo>
                    <a:lnTo>
                      <a:pt x="349" y="191"/>
                    </a:lnTo>
                    <a:lnTo>
                      <a:pt x="349" y="200"/>
                    </a:lnTo>
                    <a:lnTo>
                      <a:pt x="349" y="211"/>
                    </a:lnTo>
                    <a:lnTo>
                      <a:pt x="344" y="223"/>
                    </a:lnTo>
                    <a:lnTo>
                      <a:pt x="340" y="232"/>
                    </a:lnTo>
                    <a:lnTo>
                      <a:pt x="337" y="244"/>
                    </a:lnTo>
                    <a:lnTo>
                      <a:pt x="332" y="256"/>
                    </a:lnTo>
                    <a:lnTo>
                      <a:pt x="328" y="264"/>
                    </a:lnTo>
                    <a:lnTo>
                      <a:pt x="320" y="267"/>
                    </a:lnTo>
                    <a:lnTo>
                      <a:pt x="317" y="276"/>
                    </a:lnTo>
                    <a:lnTo>
                      <a:pt x="308" y="283"/>
                    </a:lnTo>
                    <a:lnTo>
                      <a:pt x="305" y="288"/>
                    </a:lnTo>
                    <a:lnTo>
                      <a:pt x="296" y="291"/>
                    </a:lnTo>
                    <a:lnTo>
                      <a:pt x="288" y="295"/>
                    </a:lnTo>
                    <a:lnTo>
                      <a:pt x="281" y="300"/>
                    </a:lnTo>
                    <a:lnTo>
                      <a:pt x="272" y="303"/>
                    </a:lnTo>
                    <a:lnTo>
                      <a:pt x="264" y="303"/>
                    </a:lnTo>
                    <a:lnTo>
                      <a:pt x="261" y="307"/>
                    </a:lnTo>
                    <a:lnTo>
                      <a:pt x="252" y="307"/>
                    </a:lnTo>
                    <a:lnTo>
                      <a:pt x="244" y="303"/>
                    </a:lnTo>
                    <a:lnTo>
                      <a:pt x="237" y="303"/>
                    </a:lnTo>
                    <a:lnTo>
                      <a:pt x="232" y="303"/>
                    </a:lnTo>
                    <a:lnTo>
                      <a:pt x="225" y="300"/>
                    </a:lnTo>
                    <a:lnTo>
                      <a:pt x="220" y="295"/>
                    </a:lnTo>
                    <a:lnTo>
                      <a:pt x="216" y="291"/>
                    </a:lnTo>
                    <a:lnTo>
                      <a:pt x="213" y="288"/>
                    </a:lnTo>
                    <a:lnTo>
                      <a:pt x="213" y="283"/>
                    </a:lnTo>
                    <a:lnTo>
                      <a:pt x="208" y="283"/>
                    </a:lnTo>
                    <a:lnTo>
                      <a:pt x="208" y="279"/>
                    </a:lnTo>
                    <a:lnTo>
                      <a:pt x="208" y="276"/>
                    </a:lnTo>
                    <a:lnTo>
                      <a:pt x="208" y="271"/>
                    </a:lnTo>
                    <a:lnTo>
                      <a:pt x="208" y="267"/>
                    </a:lnTo>
                    <a:lnTo>
                      <a:pt x="208" y="264"/>
                    </a:lnTo>
                    <a:lnTo>
                      <a:pt x="213" y="259"/>
                    </a:lnTo>
                    <a:lnTo>
                      <a:pt x="216" y="256"/>
                    </a:lnTo>
                    <a:lnTo>
                      <a:pt x="220" y="251"/>
                    </a:lnTo>
                    <a:lnTo>
                      <a:pt x="225" y="251"/>
                    </a:lnTo>
                    <a:lnTo>
                      <a:pt x="228" y="251"/>
                    </a:lnTo>
                    <a:lnTo>
                      <a:pt x="232" y="251"/>
                    </a:lnTo>
                    <a:lnTo>
                      <a:pt x="237" y="251"/>
                    </a:lnTo>
                    <a:lnTo>
                      <a:pt x="237" y="256"/>
                    </a:lnTo>
                    <a:lnTo>
                      <a:pt x="240" y="256"/>
                    </a:lnTo>
                    <a:lnTo>
                      <a:pt x="244" y="259"/>
                    </a:lnTo>
                    <a:lnTo>
                      <a:pt x="249" y="259"/>
                    </a:lnTo>
                    <a:lnTo>
                      <a:pt x="249" y="264"/>
                    </a:lnTo>
                    <a:lnTo>
                      <a:pt x="252" y="264"/>
                    </a:lnTo>
                    <a:lnTo>
                      <a:pt x="252" y="267"/>
                    </a:lnTo>
                    <a:lnTo>
                      <a:pt x="252" y="271"/>
                    </a:lnTo>
                    <a:lnTo>
                      <a:pt x="256" y="276"/>
                    </a:lnTo>
                    <a:lnTo>
                      <a:pt x="261" y="279"/>
                    </a:lnTo>
                    <a:lnTo>
                      <a:pt x="264" y="283"/>
                    </a:lnTo>
                    <a:lnTo>
                      <a:pt x="272" y="283"/>
                    </a:lnTo>
                    <a:lnTo>
                      <a:pt x="272" y="288"/>
                    </a:lnTo>
                    <a:lnTo>
                      <a:pt x="276" y="283"/>
                    </a:lnTo>
                    <a:lnTo>
                      <a:pt x="281" y="283"/>
                    </a:lnTo>
                    <a:lnTo>
                      <a:pt x="284" y="283"/>
                    </a:lnTo>
                    <a:lnTo>
                      <a:pt x="288" y="279"/>
                    </a:lnTo>
                    <a:lnTo>
                      <a:pt x="293" y="279"/>
                    </a:lnTo>
                    <a:lnTo>
                      <a:pt x="296" y="276"/>
                    </a:lnTo>
                    <a:lnTo>
                      <a:pt x="300" y="271"/>
                    </a:lnTo>
                    <a:lnTo>
                      <a:pt x="305" y="267"/>
                    </a:lnTo>
                    <a:lnTo>
                      <a:pt x="308" y="264"/>
                    </a:lnTo>
                    <a:lnTo>
                      <a:pt x="313" y="259"/>
                    </a:lnTo>
                    <a:lnTo>
                      <a:pt x="317" y="256"/>
                    </a:lnTo>
                    <a:lnTo>
                      <a:pt x="317" y="251"/>
                    </a:lnTo>
                    <a:lnTo>
                      <a:pt x="320" y="247"/>
                    </a:lnTo>
                    <a:lnTo>
                      <a:pt x="325" y="239"/>
                    </a:lnTo>
                    <a:lnTo>
                      <a:pt x="328" y="232"/>
                    </a:lnTo>
                    <a:lnTo>
                      <a:pt x="328" y="223"/>
                    </a:lnTo>
                    <a:lnTo>
                      <a:pt x="328" y="220"/>
                    </a:lnTo>
                    <a:lnTo>
                      <a:pt x="328" y="211"/>
                    </a:lnTo>
                    <a:lnTo>
                      <a:pt x="328" y="203"/>
                    </a:lnTo>
                    <a:lnTo>
                      <a:pt x="325" y="200"/>
                    </a:lnTo>
                    <a:lnTo>
                      <a:pt x="320" y="191"/>
                    </a:lnTo>
                    <a:lnTo>
                      <a:pt x="320" y="183"/>
                    </a:lnTo>
                    <a:lnTo>
                      <a:pt x="317" y="176"/>
                    </a:lnTo>
                    <a:lnTo>
                      <a:pt x="308" y="171"/>
                    </a:lnTo>
                    <a:lnTo>
                      <a:pt x="300" y="164"/>
                    </a:lnTo>
                    <a:lnTo>
                      <a:pt x="296" y="156"/>
                    </a:lnTo>
                    <a:lnTo>
                      <a:pt x="284" y="151"/>
                    </a:lnTo>
                    <a:lnTo>
                      <a:pt x="276" y="144"/>
                    </a:lnTo>
                    <a:lnTo>
                      <a:pt x="269" y="139"/>
                    </a:lnTo>
                    <a:lnTo>
                      <a:pt x="261" y="135"/>
                    </a:lnTo>
                    <a:lnTo>
                      <a:pt x="249" y="132"/>
                    </a:lnTo>
                    <a:lnTo>
                      <a:pt x="240" y="127"/>
                    </a:lnTo>
                    <a:lnTo>
                      <a:pt x="237" y="123"/>
                    </a:lnTo>
                    <a:lnTo>
                      <a:pt x="228" y="123"/>
                    </a:lnTo>
                    <a:lnTo>
                      <a:pt x="220" y="120"/>
                    </a:lnTo>
                    <a:lnTo>
                      <a:pt x="213" y="120"/>
                    </a:lnTo>
                    <a:lnTo>
                      <a:pt x="205" y="120"/>
                    </a:lnTo>
                    <a:lnTo>
                      <a:pt x="196" y="120"/>
                    </a:lnTo>
                    <a:lnTo>
                      <a:pt x="193" y="120"/>
                    </a:lnTo>
                    <a:lnTo>
                      <a:pt x="184" y="123"/>
                    </a:lnTo>
                    <a:lnTo>
                      <a:pt x="176" y="127"/>
                    </a:lnTo>
                    <a:lnTo>
                      <a:pt x="172" y="132"/>
                    </a:lnTo>
                    <a:lnTo>
                      <a:pt x="169" y="135"/>
                    </a:lnTo>
                    <a:lnTo>
                      <a:pt x="164" y="139"/>
                    </a:lnTo>
                    <a:lnTo>
                      <a:pt x="161" y="147"/>
                    </a:lnTo>
                    <a:lnTo>
                      <a:pt x="157" y="151"/>
                    </a:lnTo>
                    <a:lnTo>
                      <a:pt x="157" y="156"/>
                    </a:lnTo>
                    <a:lnTo>
                      <a:pt x="152" y="159"/>
                    </a:lnTo>
                    <a:lnTo>
                      <a:pt x="152" y="164"/>
                    </a:lnTo>
                    <a:lnTo>
                      <a:pt x="149" y="167"/>
                    </a:lnTo>
                    <a:lnTo>
                      <a:pt x="149" y="176"/>
                    </a:lnTo>
                    <a:lnTo>
                      <a:pt x="149" y="179"/>
                    </a:lnTo>
                    <a:lnTo>
                      <a:pt x="149" y="183"/>
                    </a:lnTo>
                    <a:lnTo>
                      <a:pt x="149" y="188"/>
                    </a:lnTo>
                    <a:lnTo>
                      <a:pt x="149" y="191"/>
                    </a:lnTo>
                    <a:lnTo>
                      <a:pt x="149" y="200"/>
                    </a:lnTo>
                    <a:lnTo>
                      <a:pt x="152" y="203"/>
                    </a:lnTo>
                    <a:lnTo>
                      <a:pt x="152" y="207"/>
                    </a:lnTo>
                    <a:lnTo>
                      <a:pt x="157" y="215"/>
                    </a:lnTo>
                    <a:lnTo>
                      <a:pt x="161" y="220"/>
                    </a:lnTo>
                    <a:lnTo>
                      <a:pt x="164" y="227"/>
                    </a:lnTo>
                    <a:lnTo>
                      <a:pt x="152" y="239"/>
                    </a:lnTo>
                    <a:lnTo>
                      <a:pt x="0" y="139"/>
                    </a:lnTo>
                    <a:lnTo>
                      <a:pt x="84" y="0"/>
                    </a:lnTo>
                    <a:lnTo>
                      <a:pt x="105" y="20"/>
                    </a:lnTo>
                    <a:lnTo>
                      <a:pt x="32" y="144"/>
                    </a:lnTo>
                    <a:lnTo>
                      <a:pt x="140" y="215"/>
                    </a:lnTo>
                    <a:lnTo>
                      <a:pt x="140" y="207"/>
                    </a:lnTo>
                    <a:lnTo>
                      <a:pt x="137" y="203"/>
                    </a:lnTo>
                    <a:lnTo>
                      <a:pt x="137" y="195"/>
                    </a:lnTo>
                    <a:lnTo>
                      <a:pt x="132" y="188"/>
                    </a:lnTo>
                    <a:lnTo>
                      <a:pt x="132" y="183"/>
                    </a:lnTo>
                    <a:lnTo>
                      <a:pt x="132" y="176"/>
                    </a:lnTo>
                    <a:lnTo>
                      <a:pt x="132" y="171"/>
                    </a:lnTo>
                    <a:lnTo>
                      <a:pt x="132" y="167"/>
                    </a:lnTo>
                    <a:lnTo>
                      <a:pt x="132" y="164"/>
                    </a:lnTo>
                    <a:lnTo>
                      <a:pt x="137" y="156"/>
                    </a:lnTo>
                    <a:lnTo>
                      <a:pt x="137" y="151"/>
                    </a:lnTo>
                    <a:lnTo>
                      <a:pt x="140" y="147"/>
                    </a:lnTo>
                    <a:lnTo>
                      <a:pt x="140" y="144"/>
                    </a:lnTo>
                    <a:lnTo>
                      <a:pt x="140" y="135"/>
                    </a:lnTo>
                    <a:lnTo>
                      <a:pt x="144" y="132"/>
                    </a:lnTo>
                    <a:lnTo>
                      <a:pt x="149" y="12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" name="Freeform 73"/>
              <p:cNvSpPr>
                <a:spLocks noEditPoints="1" noChangeArrowheads="1"/>
              </p:cNvSpPr>
              <p:nvPr/>
            </p:nvSpPr>
            <p:spPr bwMode="auto">
              <a:xfrm>
                <a:off x="1449" y="2195"/>
                <a:ext cx="81" cy="64"/>
              </a:xfrm>
              <a:custGeom>
                <a:avLst/>
                <a:gdLst>
                  <a:gd name="T0" fmla="*/ 20 w 323"/>
                  <a:gd name="T1" fmla="*/ 61 h 256"/>
                  <a:gd name="T2" fmla="*/ 23 w 323"/>
                  <a:gd name="T3" fmla="*/ 84 h 256"/>
                  <a:gd name="T4" fmla="*/ 35 w 323"/>
                  <a:gd name="T5" fmla="*/ 112 h 256"/>
                  <a:gd name="T6" fmla="*/ 64 w 323"/>
                  <a:gd name="T7" fmla="*/ 140 h 256"/>
                  <a:gd name="T8" fmla="*/ 100 w 323"/>
                  <a:gd name="T9" fmla="*/ 168 h 256"/>
                  <a:gd name="T10" fmla="*/ 144 w 323"/>
                  <a:gd name="T11" fmla="*/ 193 h 256"/>
                  <a:gd name="T12" fmla="*/ 188 w 323"/>
                  <a:gd name="T13" fmla="*/ 217 h 256"/>
                  <a:gd name="T14" fmla="*/ 227 w 323"/>
                  <a:gd name="T15" fmla="*/ 229 h 256"/>
                  <a:gd name="T16" fmla="*/ 259 w 323"/>
                  <a:gd name="T17" fmla="*/ 229 h 256"/>
                  <a:gd name="T18" fmla="*/ 283 w 323"/>
                  <a:gd name="T19" fmla="*/ 220 h 256"/>
                  <a:gd name="T20" fmla="*/ 300 w 323"/>
                  <a:gd name="T21" fmla="*/ 208 h 256"/>
                  <a:gd name="T22" fmla="*/ 303 w 323"/>
                  <a:gd name="T23" fmla="*/ 188 h 256"/>
                  <a:gd name="T24" fmla="*/ 300 w 323"/>
                  <a:gd name="T25" fmla="*/ 164 h 256"/>
                  <a:gd name="T26" fmla="*/ 279 w 323"/>
                  <a:gd name="T27" fmla="*/ 137 h 256"/>
                  <a:gd name="T28" fmla="*/ 247 w 323"/>
                  <a:gd name="T29" fmla="*/ 108 h 256"/>
                  <a:gd name="T30" fmla="*/ 207 w 323"/>
                  <a:gd name="T31" fmla="*/ 81 h 256"/>
                  <a:gd name="T32" fmla="*/ 164 w 323"/>
                  <a:gd name="T33" fmla="*/ 56 h 256"/>
                  <a:gd name="T34" fmla="*/ 120 w 323"/>
                  <a:gd name="T35" fmla="*/ 40 h 256"/>
                  <a:gd name="T36" fmla="*/ 83 w 323"/>
                  <a:gd name="T37" fmla="*/ 29 h 256"/>
                  <a:gd name="T38" fmla="*/ 56 w 323"/>
                  <a:gd name="T39" fmla="*/ 29 h 256"/>
                  <a:gd name="T40" fmla="*/ 35 w 323"/>
                  <a:gd name="T41" fmla="*/ 37 h 256"/>
                  <a:gd name="T42" fmla="*/ 312 w 323"/>
                  <a:gd name="T43" fmla="*/ 217 h 256"/>
                  <a:gd name="T44" fmla="*/ 291 w 323"/>
                  <a:gd name="T45" fmla="*/ 240 h 256"/>
                  <a:gd name="T46" fmla="*/ 259 w 323"/>
                  <a:gd name="T47" fmla="*/ 252 h 256"/>
                  <a:gd name="T48" fmla="*/ 223 w 323"/>
                  <a:gd name="T49" fmla="*/ 256 h 256"/>
                  <a:gd name="T50" fmla="*/ 176 w 323"/>
                  <a:gd name="T51" fmla="*/ 249 h 256"/>
                  <a:gd name="T52" fmla="*/ 127 w 323"/>
                  <a:gd name="T53" fmla="*/ 229 h 256"/>
                  <a:gd name="T54" fmla="*/ 76 w 323"/>
                  <a:gd name="T55" fmla="*/ 196 h 256"/>
                  <a:gd name="T56" fmla="*/ 39 w 323"/>
                  <a:gd name="T57" fmla="*/ 164 h 256"/>
                  <a:gd name="T58" fmla="*/ 15 w 323"/>
                  <a:gd name="T59" fmla="*/ 129 h 256"/>
                  <a:gd name="T60" fmla="*/ 0 w 323"/>
                  <a:gd name="T61" fmla="*/ 96 h 256"/>
                  <a:gd name="T62" fmla="*/ 0 w 323"/>
                  <a:gd name="T63" fmla="*/ 61 h 256"/>
                  <a:gd name="T64" fmla="*/ 15 w 323"/>
                  <a:gd name="T65" fmla="*/ 32 h 256"/>
                  <a:gd name="T66" fmla="*/ 39 w 323"/>
                  <a:gd name="T67" fmla="*/ 12 h 256"/>
                  <a:gd name="T68" fmla="*/ 76 w 323"/>
                  <a:gd name="T69" fmla="*/ 0 h 256"/>
                  <a:gd name="T70" fmla="*/ 115 w 323"/>
                  <a:gd name="T71" fmla="*/ 5 h 256"/>
                  <a:gd name="T72" fmla="*/ 159 w 323"/>
                  <a:gd name="T73" fmla="*/ 17 h 256"/>
                  <a:gd name="T74" fmla="*/ 212 w 323"/>
                  <a:gd name="T75" fmla="*/ 40 h 256"/>
                  <a:gd name="T76" fmla="*/ 259 w 323"/>
                  <a:gd name="T77" fmla="*/ 73 h 256"/>
                  <a:gd name="T78" fmla="*/ 291 w 323"/>
                  <a:gd name="T79" fmla="*/ 105 h 256"/>
                  <a:gd name="T80" fmla="*/ 315 w 323"/>
                  <a:gd name="T81" fmla="*/ 140 h 256"/>
                  <a:gd name="T82" fmla="*/ 323 w 323"/>
                  <a:gd name="T83" fmla="*/ 176 h 256"/>
                  <a:gd name="T84" fmla="*/ 315 w 323"/>
                  <a:gd name="T85" fmla="*/ 20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3" h="256">
                    <a:moveTo>
                      <a:pt x="23" y="49"/>
                    </a:moveTo>
                    <a:lnTo>
                      <a:pt x="20" y="56"/>
                    </a:lnTo>
                    <a:lnTo>
                      <a:pt x="20" y="61"/>
                    </a:lnTo>
                    <a:lnTo>
                      <a:pt x="20" y="68"/>
                    </a:lnTo>
                    <a:lnTo>
                      <a:pt x="20" y="76"/>
                    </a:lnTo>
                    <a:lnTo>
                      <a:pt x="23" y="84"/>
                    </a:lnTo>
                    <a:lnTo>
                      <a:pt x="27" y="93"/>
                    </a:lnTo>
                    <a:lnTo>
                      <a:pt x="32" y="100"/>
                    </a:lnTo>
                    <a:lnTo>
                      <a:pt x="35" y="112"/>
                    </a:lnTo>
                    <a:lnTo>
                      <a:pt x="44" y="120"/>
                    </a:lnTo>
                    <a:lnTo>
                      <a:pt x="56" y="129"/>
                    </a:lnTo>
                    <a:lnTo>
                      <a:pt x="64" y="140"/>
                    </a:lnTo>
                    <a:lnTo>
                      <a:pt x="76" y="149"/>
                    </a:lnTo>
                    <a:lnTo>
                      <a:pt x="88" y="156"/>
                    </a:lnTo>
                    <a:lnTo>
                      <a:pt x="100" y="168"/>
                    </a:lnTo>
                    <a:lnTo>
                      <a:pt x="112" y="176"/>
                    </a:lnTo>
                    <a:lnTo>
                      <a:pt x="127" y="185"/>
                    </a:lnTo>
                    <a:lnTo>
                      <a:pt x="144" y="193"/>
                    </a:lnTo>
                    <a:lnTo>
                      <a:pt x="159" y="200"/>
                    </a:lnTo>
                    <a:lnTo>
                      <a:pt x="176" y="208"/>
                    </a:lnTo>
                    <a:lnTo>
                      <a:pt x="188" y="217"/>
                    </a:lnTo>
                    <a:lnTo>
                      <a:pt x="203" y="220"/>
                    </a:lnTo>
                    <a:lnTo>
                      <a:pt x="215" y="224"/>
                    </a:lnTo>
                    <a:lnTo>
                      <a:pt x="227" y="229"/>
                    </a:lnTo>
                    <a:lnTo>
                      <a:pt x="239" y="229"/>
                    </a:lnTo>
                    <a:lnTo>
                      <a:pt x="251" y="229"/>
                    </a:lnTo>
                    <a:lnTo>
                      <a:pt x="259" y="229"/>
                    </a:lnTo>
                    <a:lnTo>
                      <a:pt x="268" y="229"/>
                    </a:lnTo>
                    <a:lnTo>
                      <a:pt x="276" y="224"/>
                    </a:lnTo>
                    <a:lnTo>
                      <a:pt x="283" y="220"/>
                    </a:lnTo>
                    <a:lnTo>
                      <a:pt x="291" y="220"/>
                    </a:lnTo>
                    <a:lnTo>
                      <a:pt x="295" y="212"/>
                    </a:lnTo>
                    <a:lnTo>
                      <a:pt x="300" y="208"/>
                    </a:lnTo>
                    <a:lnTo>
                      <a:pt x="303" y="200"/>
                    </a:lnTo>
                    <a:lnTo>
                      <a:pt x="303" y="196"/>
                    </a:lnTo>
                    <a:lnTo>
                      <a:pt x="303" y="188"/>
                    </a:lnTo>
                    <a:lnTo>
                      <a:pt x="303" y="181"/>
                    </a:lnTo>
                    <a:lnTo>
                      <a:pt x="300" y="173"/>
                    </a:lnTo>
                    <a:lnTo>
                      <a:pt x="300" y="164"/>
                    </a:lnTo>
                    <a:lnTo>
                      <a:pt x="291" y="156"/>
                    </a:lnTo>
                    <a:lnTo>
                      <a:pt x="288" y="144"/>
                    </a:lnTo>
                    <a:lnTo>
                      <a:pt x="279" y="137"/>
                    </a:lnTo>
                    <a:lnTo>
                      <a:pt x="271" y="129"/>
                    </a:lnTo>
                    <a:lnTo>
                      <a:pt x="259" y="120"/>
                    </a:lnTo>
                    <a:lnTo>
                      <a:pt x="247" y="108"/>
                    </a:lnTo>
                    <a:lnTo>
                      <a:pt x="235" y="100"/>
                    </a:lnTo>
                    <a:lnTo>
                      <a:pt x="223" y="93"/>
                    </a:lnTo>
                    <a:lnTo>
                      <a:pt x="207" y="81"/>
                    </a:lnTo>
                    <a:lnTo>
                      <a:pt x="191" y="73"/>
                    </a:lnTo>
                    <a:lnTo>
                      <a:pt x="176" y="64"/>
                    </a:lnTo>
                    <a:lnTo>
                      <a:pt x="164" y="56"/>
                    </a:lnTo>
                    <a:lnTo>
                      <a:pt x="147" y="49"/>
                    </a:lnTo>
                    <a:lnTo>
                      <a:pt x="135" y="44"/>
                    </a:lnTo>
                    <a:lnTo>
                      <a:pt x="120" y="40"/>
                    </a:lnTo>
                    <a:lnTo>
                      <a:pt x="107" y="32"/>
                    </a:lnTo>
                    <a:lnTo>
                      <a:pt x="95" y="32"/>
                    </a:lnTo>
                    <a:lnTo>
                      <a:pt x="83" y="29"/>
                    </a:lnTo>
                    <a:lnTo>
                      <a:pt x="76" y="29"/>
                    </a:lnTo>
                    <a:lnTo>
                      <a:pt x="64" y="29"/>
                    </a:lnTo>
                    <a:lnTo>
                      <a:pt x="56" y="29"/>
                    </a:lnTo>
                    <a:lnTo>
                      <a:pt x="47" y="29"/>
                    </a:lnTo>
                    <a:lnTo>
                      <a:pt x="39" y="32"/>
                    </a:lnTo>
                    <a:lnTo>
                      <a:pt x="35" y="37"/>
                    </a:lnTo>
                    <a:lnTo>
                      <a:pt x="27" y="40"/>
                    </a:lnTo>
                    <a:lnTo>
                      <a:pt x="23" y="49"/>
                    </a:lnTo>
                    <a:close/>
                    <a:moveTo>
                      <a:pt x="312" y="217"/>
                    </a:moveTo>
                    <a:lnTo>
                      <a:pt x="307" y="224"/>
                    </a:lnTo>
                    <a:lnTo>
                      <a:pt x="300" y="232"/>
                    </a:lnTo>
                    <a:lnTo>
                      <a:pt x="291" y="240"/>
                    </a:lnTo>
                    <a:lnTo>
                      <a:pt x="283" y="244"/>
                    </a:lnTo>
                    <a:lnTo>
                      <a:pt x="271" y="249"/>
                    </a:lnTo>
                    <a:lnTo>
                      <a:pt x="259" y="252"/>
                    </a:lnTo>
                    <a:lnTo>
                      <a:pt x="247" y="256"/>
                    </a:lnTo>
                    <a:lnTo>
                      <a:pt x="235" y="256"/>
                    </a:lnTo>
                    <a:lnTo>
                      <a:pt x="223" y="256"/>
                    </a:lnTo>
                    <a:lnTo>
                      <a:pt x="207" y="256"/>
                    </a:lnTo>
                    <a:lnTo>
                      <a:pt x="191" y="252"/>
                    </a:lnTo>
                    <a:lnTo>
                      <a:pt x="176" y="249"/>
                    </a:lnTo>
                    <a:lnTo>
                      <a:pt x="159" y="244"/>
                    </a:lnTo>
                    <a:lnTo>
                      <a:pt x="144" y="237"/>
                    </a:lnTo>
                    <a:lnTo>
                      <a:pt x="127" y="229"/>
                    </a:lnTo>
                    <a:lnTo>
                      <a:pt x="107" y="217"/>
                    </a:lnTo>
                    <a:lnTo>
                      <a:pt x="91" y="208"/>
                    </a:lnTo>
                    <a:lnTo>
                      <a:pt x="76" y="196"/>
                    </a:lnTo>
                    <a:lnTo>
                      <a:pt x="64" y="188"/>
                    </a:lnTo>
                    <a:lnTo>
                      <a:pt x="51" y="176"/>
                    </a:lnTo>
                    <a:lnTo>
                      <a:pt x="39" y="164"/>
                    </a:lnTo>
                    <a:lnTo>
                      <a:pt x="32" y="152"/>
                    </a:lnTo>
                    <a:lnTo>
                      <a:pt x="20" y="140"/>
                    </a:lnTo>
                    <a:lnTo>
                      <a:pt x="15" y="129"/>
                    </a:lnTo>
                    <a:lnTo>
                      <a:pt x="8" y="117"/>
                    </a:lnTo>
                    <a:lnTo>
                      <a:pt x="3" y="105"/>
                    </a:lnTo>
                    <a:lnTo>
                      <a:pt x="0" y="96"/>
                    </a:lnTo>
                    <a:lnTo>
                      <a:pt x="0" y="84"/>
                    </a:lnTo>
                    <a:lnTo>
                      <a:pt x="0" y="73"/>
                    </a:lnTo>
                    <a:lnTo>
                      <a:pt x="0" y="61"/>
                    </a:lnTo>
                    <a:lnTo>
                      <a:pt x="3" y="52"/>
                    </a:lnTo>
                    <a:lnTo>
                      <a:pt x="12" y="40"/>
                    </a:lnTo>
                    <a:lnTo>
                      <a:pt x="15" y="32"/>
                    </a:lnTo>
                    <a:lnTo>
                      <a:pt x="23" y="25"/>
                    </a:lnTo>
                    <a:lnTo>
                      <a:pt x="32" y="17"/>
                    </a:lnTo>
                    <a:lnTo>
                      <a:pt x="39" y="12"/>
                    </a:lnTo>
                    <a:lnTo>
                      <a:pt x="51" y="8"/>
                    </a:lnTo>
                    <a:lnTo>
                      <a:pt x="64" y="5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100" y="0"/>
                    </a:lnTo>
                    <a:lnTo>
                      <a:pt x="115" y="5"/>
                    </a:lnTo>
                    <a:lnTo>
                      <a:pt x="132" y="5"/>
                    </a:lnTo>
                    <a:lnTo>
                      <a:pt x="144" y="8"/>
                    </a:lnTo>
                    <a:lnTo>
                      <a:pt x="159" y="17"/>
                    </a:lnTo>
                    <a:lnTo>
                      <a:pt x="176" y="20"/>
                    </a:lnTo>
                    <a:lnTo>
                      <a:pt x="195" y="29"/>
                    </a:lnTo>
                    <a:lnTo>
                      <a:pt x="212" y="40"/>
                    </a:lnTo>
                    <a:lnTo>
                      <a:pt x="227" y="49"/>
                    </a:lnTo>
                    <a:lnTo>
                      <a:pt x="244" y="61"/>
                    </a:lnTo>
                    <a:lnTo>
                      <a:pt x="259" y="73"/>
                    </a:lnTo>
                    <a:lnTo>
                      <a:pt x="271" y="84"/>
                    </a:lnTo>
                    <a:lnTo>
                      <a:pt x="283" y="93"/>
                    </a:lnTo>
                    <a:lnTo>
                      <a:pt x="291" y="105"/>
                    </a:lnTo>
                    <a:lnTo>
                      <a:pt x="303" y="117"/>
                    </a:lnTo>
                    <a:lnTo>
                      <a:pt x="307" y="129"/>
                    </a:lnTo>
                    <a:lnTo>
                      <a:pt x="315" y="140"/>
                    </a:lnTo>
                    <a:lnTo>
                      <a:pt x="320" y="152"/>
                    </a:lnTo>
                    <a:lnTo>
                      <a:pt x="323" y="164"/>
                    </a:lnTo>
                    <a:lnTo>
                      <a:pt x="323" y="176"/>
                    </a:lnTo>
                    <a:lnTo>
                      <a:pt x="323" y="185"/>
                    </a:lnTo>
                    <a:lnTo>
                      <a:pt x="320" y="196"/>
                    </a:lnTo>
                    <a:lnTo>
                      <a:pt x="315" y="208"/>
                    </a:lnTo>
                    <a:lnTo>
                      <a:pt x="312" y="21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" name="Freeform 74"/>
              <p:cNvSpPr>
                <a:spLocks noChangeArrowheads="1"/>
              </p:cNvSpPr>
              <p:nvPr/>
            </p:nvSpPr>
            <p:spPr bwMode="auto">
              <a:xfrm>
                <a:off x="1277" y="2572"/>
                <a:ext cx="88" cy="51"/>
              </a:xfrm>
              <a:custGeom>
                <a:avLst/>
                <a:gdLst>
                  <a:gd name="T0" fmla="*/ 4 w 353"/>
                  <a:gd name="T1" fmla="*/ 0 h 204"/>
                  <a:gd name="T2" fmla="*/ 292 w 353"/>
                  <a:gd name="T3" fmla="*/ 104 h 204"/>
                  <a:gd name="T4" fmla="*/ 297 w 353"/>
                  <a:gd name="T5" fmla="*/ 108 h 204"/>
                  <a:gd name="T6" fmla="*/ 300 w 353"/>
                  <a:gd name="T7" fmla="*/ 108 h 204"/>
                  <a:gd name="T8" fmla="*/ 304 w 353"/>
                  <a:gd name="T9" fmla="*/ 108 h 204"/>
                  <a:gd name="T10" fmla="*/ 309 w 353"/>
                  <a:gd name="T11" fmla="*/ 108 h 204"/>
                  <a:gd name="T12" fmla="*/ 312 w 353"/>
                  <a:gd name="T13" fmla="*/ 108 h 204"/>
                  <a:gd name="T14" fmla="*/ 312 w 353"/>
                  <a:gd name="T15" fmla="*/ 104 h 204"/>
                  <a:gd name="T16" fmla="*/ 316 w 353"/>
                  <a:gd name="T17" fmla="*/ 104 h 204"/>
                  <a:gd name="T18" fmla="*/ 321 w 353"/>
                  <a:gd name="T19" fmla="*/ 100 h 204"/>
                  <a:gd name="T20" fmla="*/ 324 w 353"/>
                  <a:gd name="T21" fmla="*/ 96 h 204"/>
                  <a:gd name="T22" fmla="*/ 328 w 353"/>
                  <a:gd name="T23" fmla="*/ 92 h 204"/>
                  <a:gd name="T24" fmla="*/ 333 w 353"/>
                  <a:gd name="T25" fmla="*/ 88 h 204"/>
                  <a:gd name="T26" fmla="*/ 333 w 353"/>
                  <a:gd name="T27" fmla="*/ 84 h 204"/>
                  <a:gd name="T28" fmla="*/ 333 w 353"/>
                  <a:gd name="T29" fmla="*/ 80 h 204"/>
                  <a:gd name="T30" fmla="*/ 341 w 353"/>
                  <a:gd name="T31" fmla="*/ 60 h 204"/>
                  <a:gd name="T32" fmla="*/ 353 w 353"/>
                  <a:gd name="T33" fmla="*/ 65 h 204"/>
                  <a:gd name="T34" fmla="*/ 300 w 353"/>
                  <a:gd name="T35" fmla="*/ 204 h 204"/>
                  <a:gd name="T36" fmla="*/ 292 w 353"/>
                  <a:gd name="T37" fmla="*/ 200 h 204"/>
                  <a:gd name="T38" fmla="*/ 297 w 353"/>
                  <a:gd name="T39" fmla="*/ 184 h 204"/>
                  <a:gd name="T40" fmla="*/ 300 w 353"/>
                  <a:gd name="T41" fmla="*/ 175 h 204"/>
                  <a:gd name="T42" fmla="*/ 300 w 353"/>
                  <a:gd name="T43" fmla="*/ 172 h 204"/>
                  <a:gd name="T44" fmla="*/ 300 w 353"/>
                  <a:gd name="T45" fmla="*/ 168 h 204"/>
                  <a:gd name="T46" fmla="*/ 300 w 353"/>
                  <a:gd name="T47" fmla="*/ 164 h 204"/>
                  <a:gd name="T48" fmla="*/ 300 w 353"/>
                  <a:gd name="T49" fmla="*/ 160 h 204"/>
                  <a:gd name="T50" fmla="*/ 300 w 353"/>
                  <a:gd name="T51" fmla="*/ 156 h 204"/>
                  <a:gd name="T52" fmla="*/ 300 w 353"/>
                  <a:gd name="T53" fmla="*/ 152 h 204"/>
                  <a:gd name="T54" fmla="*/ 297 w 353"/>
                  <a:gd name="T55" fmla="*/ 148 h 204"/>
                  <a:gd name="T56" fmla="*/ 297 w 353"/>
                  <a:gd name="T57" fmla="*/ 144 h 204"/>
                  <a:gd name="T58" fmla="*/ 292 w 353"/>
                  <a:gd name="T59" fmla="*/ 144 h 204"/>
                  <a:gd name="T60" fmla="*/ 289 w 353"/>
                  <a:gd name="T61" fmla="*/ 140 h 204"/>
                  <a:gd name="T62" fmla="*/ 284 w 353"/>
                  <a:gd name="T63" fmla="*/ 136 h 204"/>
                  <a:gd name="T64" fmla="*/ 280 w 353"/>
                  <a:gd name="T65" fmla="*/ 136 h 204"/>
                  <a:gd name="T66" fmla="*/ 53 w 353"/>
                  <a:gd name="T67" fmla="*/ 52 h 204"/>
                  <a:gd name="T68" fmla="*/ 48 w 353"/>
                  <a:gd name="T69" fmla="*/ 52 h 204"/>
                  <a:gd name="T70" fmla="*/ 44 w 353"/>
                  <a:gd name="T71" fmla="*/ 52 h 204"/>
                  <a:gd name="T72" fmla="*/ 41 w 353"/>
                  <a:gd name="T73" fmla="*/ 52 h 204"/>
                  <a:gd name="T74" fmla="*/ 36 w 353"/>
                  <a:gd name="T75" fmla="*/ 52 h 204"/>
                  <a:gd name="T76" fmla="*/ 33 w 353"/>
                  <a:gd name="T77" fmla="*/ 52 h 204"/>
                  <a:gd name="T78" fmla="*/ 33 w 353"/>
                  <a:gd name="T79" fmla="*/ 56 h 204"/>
                  <a:gd name="T80" fmla="*/ 33 w 353"/>
                  <a:gd name="T81" fmla="*/ 60 h 204"/>
                  <a:gd name="T82" fmla="*/ 28 w 353"/>
                  <a:gd name="T83" fmla="*/ 60 h 204"/>
                  <a:gd name="T84" fmla="*/ 28 w 353"/>
                  <a:gd name="T85" fmla="*/ 65 h 204"/>
                  <a:gd name="T86" fmla="*/ 16 w 353"/>
                  <a:gd name="T87" fmla="*/ 96 h 204"/>
                  <a:gd name="T88" fmla="*/ 4 w 353"/>
                  <a:gd name="T89" fmla="*/ 96 h 204"/>
                  <a:gd name="T90" fmla="*/ 9 w 353"/>
                  <a:gd name="T91" fmla="*/ 75 h 204"/>
                  <a:gd name="T92" fmla="*/ 12 w 353"/>
                  <a:gd name="T93" fmla="*/ 72 h 204"/>
                  <a:gd name="T94" fmla="*/ 12 w 353"/>
                  <a:gd name="T95" fmla="*/ 68 h 204"/>
                  <a:gd name="T96" fmla="*/ 16 w 353"/>
                  <a:gd name="T97" fmla="*/ 60 h 204"/>
                  <a:gd name="T98" fmla="*/ 16 w 353"/>
                  <a:gd name="T99" fmla="*/ 56 h 204"/>
                  <a:gd name="T100" fmla="*/ 16 w 353"/>
                  <a:gd name="T101" fmla="*/ 52 h 204"/>
                  <a:gd name="T102" fmla="*/ 16 w 353"/>
                  <a:gd name="T103" fmla="*/ 48 h 204"/>
                  <a:gd name="T104" fmla="*/ 16 w 353"/>
                  <a:gd name="T105" fmla="*/ 40 h 204"/>
                  <a:gd name="T106" fmla="*/ 16 w 353"/>
                  <a:gd name="T107" fmla="*/ 36 h 204"/>
                  <a:gd name="T108" fmla="*/ 16 w 353"/>
                  <a:gd name="T109" fmla="*/ 28 h 204"/>
                  <a:gd name="T110" fmla="*/ 12 w 353"/>
                  <a:gd name="T111" fmla="*/ 24 h 204"/>
                  <a:gd name="T112" fmla="*/ 9 w 353"/>
                  <a:gd name="T113" fmla="*/ 19 h 204"/>
                  <a:gd name="T114" fmla="*/ 9 w 353"/>
                  <a:gd name="T115" fmla="*/ 16 h 204"/>
                  <a:gd name="T116" fmla="*/ 4 w 353"/>
                  <a:gd name="T117" fmla="*/ 12 h 204"/>
                  <a:gd name="T118" fmla="*/ 0 w 353"/>
                  <a:gd name="T119" fmla="*/ 8 h 204"/>
                  <a:gd name="T120" fmla="*/ 4 w 353"/>
                  <a:gd name="T121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53" h="204">
                    <a:moveTo>
                      <a:pt x="4" y="0"/>
                    </a:moveTo>
                    <a:lnTo>
                      <a:pt x="292" y="104"/>
                    </a:lnTo>
                    <a:lnTo>
                      <a:pt x="297" y="108"/>
                    </a:lnTo>
                    <a:lnTo>
                      <a:pt x="300" y="108"/>
                    </a:lnTo>
                    <a:lnTo>
                      <a:pt x="304" y="108"/>
                    </a:lnTo>
                    <a:lnTo>
                      <a:pt x="309" y="108"/>
                    </a:lnTo>
                    <a:lnTo>
                      <a:pt x="312" y="108"/>
                    </a:lnTo>
                    <a:lnTo>
                      <a:pt x="312" y="104"/>
                    </a:lnTo>
                    <a:lnTo>
                      <a:pt x="316" y="104"/>
                    </a:lnTo>
                    <a:lnTo>
                      <a:pt x="321" y="100"/>
                    </a:lnTo>
                    <a:lnTo>
                      <a:pt x="324" y="96"/>
                    </a:lnTo>
                    <a:lnTo>
                      <a:pt x="328" y="92"/>
                    </a:lnTo>
                    <a:lnTo>
                      <a:pt x="333" y="88"/>
                    </a:lnTo>
                    <a:lnTo>
                      <a:pt x="333" y="84"/>
                    </a:lnTo>
                    <a:lnTo>
                      <a:pt x="333" y="80"/>
                    </a:lnTo>
                    <a:lnTo>
                      <a:pt x="341" y="60"/>
                    </a:lnTo>
                    <a:lnTo>
                      <a:pt x="353" y="65"/>
                    </a:lnTo>
                    <a:lnTo>
                      <a:pt x="300" y="204"/>
                    </a:lnTo>
                    <a:lnTo>
                      <a:pt x="292" y="200"/>
                    </a:lnTo>
                    <a:lnTo>
                      <a:pt x="297" y="184"/>
                    </a:lnTo>
                    <a:lnTo>
                      <a:pt x="300" y="175"/>
                    </a:lnTo>
                    <a:lnTo>
                      <a:pt x="300" y="172"/>
                    </a:lnTo>
                    <a:lnTo>
                      <a:pt x="300" y="168"/>
                    </a:lnTo>
                    <a:lnTo>
                      <a:pt x="300" y="164"/>
                    </a:lnTo>
                    <a:lnTo>
                      <a:pt x="300" y="160"/>
                    </a:lnTo>
                    <a:lnTo>
                      <a:pt x="300" y="156"/>
                    </a:lnTo>
                    <a:lnTo>
                      <a:pt x="300" y="152"/>
                    </a:lnTo>
                    <a:lnTo>
                      <a:pt x="297" y="148"/>
                    </a:lnTo>
                    <a:lnTo>
                      <a:pt x="297" y="144"/>
                    </a:lnTo>
                    <a:lnTo>
                      <a:pt x="292" y="144"/>
                    </a:lnTo>
                    <a:lnTo>
                      <a:pt x="289" y="140"/>
                    </a:lnTo>
                    <a:lnTo>
                      <a:pt x="284" y="136"/>
                    </a:lnTo>
                    <a:lnTo>
                      <a:pt x="280" y="136"/>
                    </a:lnTo>
                    <a:lnTo>
                      <a:pt x="53" y="52"/>
                    </a:lnTo>
                    <a:lnTo>
                      <a:pt x="48" y="52"/>
                    </a:lnTo>
                    <a:lnTo>
                      <a:pt x="44" y="52"/>
                    </a:lnTo>
                    <a:lnTo>
                      <a:pt x="41" y="52"/>
                    </a:lnTo>
                    <a:lnTo>
                      <a:pt x="36" y="52"/>
                    </a:lnTo>
                    <a:lnTo>
                      <a:pt x="33" y="52"/>
                    </a:lnTo>
                    <a:lnTo>
                      <a:pt x="33" y="56"/>
                    </a:lnTo>
                    <a:lnTo>
                      <a:pt x="33" y="60"/>
                    </a:lnTo>
                    <a:lnTo>
                      <a:pt x="28" y="60"/>
                    </a:lnTo>
                    <a:lnTo>
                      <a:pt x="28" y="65"/>
                    </a:lnTo>
                    <a:lnTo>
                      <a:pt x="16" y="96"/>
                    </a:lnTo>
                    <a:lnTo>
                      <a:pt x="4" y="96"/>
                    </a:lnTo>
                    <a:lnTo>
                      <a:pt x="9" y="75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6" y="60"/>
                    </a:lnTo>
                    <a:lnTo>
                      <a:pt x="16" y="56"/>
                    </a:lnTo>
                    <a:lnTo>
                      <a:pt x="16" y="52"/>
                    </a:lnTo>
                    <a:lnTo>
                      <a:pt x="16" y="48"/>
                    </a:lnTo>
                    <a:lnTo>
                      <a:pt x="16" y="40"/>
                    </a:lnTo>
                    <a:lnTo>
                      <a:pt x="16" y="36"/>
                    </a:lnTo>
                    <a:lnTo>
                      <a:pt x="16" y="28"/>
                    </a:lnTo>
                    <a:lnTo>
                      <a:pt x="12" y="24"/>
                    </a:lnTo>
                    <a:lnTo>
                      <a:pt x="9" y="19"/>
                    </a:lnTo>
                    <a:lnTo>
                      <a:pt x="9" y="16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" name="Freeform 75"/>
              <p:cNvSpPr>
                <a:spLocks noEditPoints="1" noChangeArrowheads="1"/>
              </p:cNvSpPr>
              <p:nvPr/>
            </p:nvSpPr>
            <p:spPr bwMode="auto">
              <a:xfrm>
                <a:off x="1299" y="2500"/>
                <a:ext cx="84" cy="63"/>
              </a:xfrm>
              <a:custGeom>
                <a:avLst/>
                <a:gdLst>
                  <a:gd name="T0" fmla="*/ 212 w 336"/>
                  <a:gd name="T1" fmla="*/ 212 h 248"/>
                  <a:gd name="T2" fmla="*/ 260 w 336"/>
                  <a:gd name="T3" fmla="*/ 216 h 248"/>
                  <a:gd name="T4" fmla="*/ 292 w 336"/>
                  <a:gd name="T5" fmla="*/ 204 h 248"/>
                  <a:gd name="T6" fmla="*/ 312 w 336"/>
                  <a:gd name="T7" fmla="*/ 184 h 248"/>
                  <a:gd name="T8" fmla="*/ 321 w 336"/>
                  <a:gd name="T9" fmla="*/ 156 h 248"/>
                  <a:gd name="T10" fmla="*/ 316 w 336"/>
                  <a:gd name="T11" fmla="*/ 132 h 248"/>
                  <a:gd name="T12" fmla="*/ 296 w 336"/>
                  <a:gd name="T13" fmla="*/ 108 h 248"/>
                  <a:gd name="T14" fmla="*/ 253 w 336"/>
                  <a:gd name="T15" fmla="*/ 88 h 248"/>
                  <a:gd name="T16" fmla="*/ 212 w 336"/>
                  <a:gd name="T17" fmla="*/ 76 h 248"/>
                  <a:gd name="T18" fmla="*/ 184 w 336"/>
                  <a:gd name="T19" fmla="*/ 76 h 248"/>
                  <a:gd name="T20" fmla="*/ 160 w 336"/>
                  <a:gd name="T21" fmla="*/ 85 h 248"/>
                  <a:gd name="T22" fmla="*/ 145 w 336"/>
                  <a:gd name="T23" fmla="*/ 100 h 248"/>
                  <a:gd name="T24" fmla="*/ 140 w 336"/>
                  <a:gd name="T25" fmla="*/ 124 h 248"/>
                  <a:gd name="T26" fmla="*/ 140 w 336"/>
                  <a:gd name="T27" fmla="*/ 144 h 248"/>
                  <a:gd name="T28" fmla="*/ 148 w 336"/>
                  <a:gd name="T29" fmla="*/ 168 h 248"/>
                  <a:gd name="T30" fmla="*/ 168 w 336"/>
                  <a:gd name="T31" fmla="*/ 192 h 248"/>
                  <a:gd name="T32" fmla="*/ 133 w 336"/>
                  <a:gd name="T33" fmla="*/ 80 h 248"/>
                  <a:gd name="T34" fmla="*/ 160 w 336"/>
                  <a:gd name="T35" fmla="*/ 52 h 248"/>
                  <a:gd name="T36" fmla="*/ 196 w 336"/>
                  <a:gd name="T37" fmla="*/ 41 h 248"/>
                  <a:gd name="T38" fmla="*/ 233 w 336"/>
                  <a:gd name="T39" fmla="*/ 44 h 248"/>
                  <a:gd name="T40" fmla="*/ 277 w 336"/>
                  <a:gd name="T41" fmla="*/ 60 h 248"/>
                  <a:gd name="T42" fmla="*/ 316 w 336"/>
                  <a:gd name="T43" fmla="*/ 88 h 248"/>
                  <a:gd name="T44" fmla="*/ 333 w 336"/>
                  <a:gd name="T45" fmla="*/ 128 h 248"/>
                  <a:gd name="T46" fmla="*/ 336 w 336"/>
                  <a:gd name="T47" fmla="*/ 164 h 248"/>
                  <a:gd name="T48" fmla="*/ 321 w 336"/>
                  <a:gd name="T49" fmla="*/ 204 h 248"/>
                  <a:gd name="T50" fmla="*/ 284 w 336"/>
                  <a:gd name="T51" fmla="*/ 236 h 248"/>
                  <a:gd name="T52" fmla="*/ 236 w 336"/>
                  <a:gd name="T53" fmla="*/ 248 h 248"/>
                  <a:gd name="T54" fmla="*/ 177 w 336"/>
                  <a:gd name="T55" fmla="*/ 240 h 248"/>
                  <a:gd name="T56" fmla="*/ 101 w 336"/>
                  <a:gd name="T57" fmla="*/ 212 h 248"/>
                  <a:gd name="T58" fmla="*/ 40 w 336"/>
                  <a:gd name="T59" fmla="*/ 172 h 248"/>
                  <a:gd name="T60" fmla="*/ 9 w 336"/>
                  <a:gd name="T61" fmla="*/ 124 h 248"/>
                  <a:gd name="T62" fmla="*/ 0 w 336"/>
                  <a:gd name="T63" fmla="*/ 72 h 248"/>
                  <a:gd name="T64" fmla="*/ 12 w 336"/>
                  <a:gd name="T65" fmla="*/ 32 h 248"/>
                  <a:gd name="T66" fmla="*/ 28 w 336"/>
                  <a:gd name="T67" fmla="*/ 16 h 248"/>
                  <a:gd name="T68" fmla="*/ 48 w 336"/>
                  <a:gd name="T69" fmla="*/ 4 h 248"/>
                  <a:gd name="T70" fmla="*/ 65 w 336"/>
                  <a:gd name="T71" fmla="*/ 0 h 248"/>
                  <a:gd name="T72" fmla="*/ 80 w 336"/>
                  <a:gd name="T73" fmla="*/ 8 h 248"/>
                  <a:gd name="T74" fmla="*/ 89 w 336"/>
                  <a:gd name="T75" fmla="*/ 20 h 248"/>
                  <a:gd name="T76" fmla="*/ 84 w 336"/>
                  <a:gd name="T77" fmla="*/ 32 h 248"/>
                  <a:gd name="T78" fmla="*/ 77 w 336"/>
                  <a:gd name="T79" fmla="*/ 41 h 248"/>
                  <a:gd name="T80" fmla="*/ 65 w 336"/>
                  <a:gd name="T81" fmla="*/ 44 h 248"/>
                  <a:gd name="T82" fmla="*/ 53 w 336"/>
                  <a:gd name="T83" fmla="*/ 41 h 248"/>
                  <a:gd name="T84" fmla="*/ 36 w 336"/>
                  <a:gd name="T85" fmla="*/ 36 h 248"/>
                  <a:gd name="T86" fmla="*/ 24 w 336"/>
                  <a:gd name="T87" fmla="*/ 41 h 248"/>
                  <a:gd name="T88" fmla="*/ 21 w 336"/>
                  <a:gd name="T89" fmla="*/ 52 h 248"/>
                  <a:gd name="T90" fmla="*/ 12 w 336"/>
                  <a:gd name="T91" fmla="*/ 80 h 248"/>
                  <a:gd name="T92" fmla="*/ 24 w 336"/>
                  <a:gd name="T93" fmla="*/ 112 h 248"/>
                  <a:gd name="T94" fmla="*/ 53 w 336"/>
                  <a:gd name="T95" fmla="*/ 148 h 248"/>
                  <a:gd name="T96" fmla="*/ 124 w 336"/>
                  <a:gd name="T97" fmla="*/ 180 h 248"/>
                  <a:gd name="T98" fmla="*/ 133 w 336"/>
                  <a:gd name="T99" fmla="*/ 176 h 248"/>
                  <a:gd name="T100" fmla="*/ 121 w 336"/>
                  <a:gd name="T101" fmla="*/ 152 h 248"/>
                  <a:gd name="T102" fmla="*/ 121 w 336"/>
                  <a:gd name="T103" fmla="*/ 128 h 248"/>
                  <a:gd name="T104" fmla="*/ 121 w 336"/>
                  <a:gd name="T105" fmla="*/ 10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6" h="248">
                    <a:moveTo>
                      <a:pt x="172" y="200"/>
                    </a:moveTo>
                    <a:lnTo>
                      <a:pt x="189" y="204"/>
                    </a:lnTo>
                    <a:lnTo>
                      <a:pt x="201" y="208"/>
                    </a:lnTo>
                    <a:lnTo>
                      <a:pt x="212" y="212"/>
                    </a:lnTo>
                    <a:lnTo>
                      <a:pt x="224" y="212"/>
                    </a:lnTo>
                    <a:lnTo>
                      <a:pt x="236" y="216"/>
                    </a:lnTo>
                    <a:lnTo>
                      <a:pt x="248" y="216"/>
                    </a:lnTo>
                    <a:lnTo>
                      <a:pt x="260" y="216"/>
                    </a:lnTo>
                    <a:lnTo>
                      <a:pt x="268" y="212"/>
                    </a:lnTo>
                    <a:lnTo>
                      <a:pt x="277" y="212"/>
                    </a:lnTo>
                    <a:lnTo>
                      <a:pt x="284" y="208"/>
                    </a:lnTo>
                    <a:lnTo>
                      <a:pt x="292" y="204"/>
                    </a:lnTo>
                    <a:lnTo>
                      <a:pt x="301" y="200"/>
                    </a:lnTo>
                    <a:lnTo>
                      <a:pt x="304" y="197"/>
                    </a:lnTo>
                    <a:lnTo>
                      <a:pt x="312" y="188"/>
                    </a:lnTo>
                    <a:lnTo>
                      <a:pt x="312" y="184"/>
                    </a:lnTo>
                    <a:lnTo>
                      <a:pt x="316" y="176"/>
                    </a:lnTo>
                    <a:lnTo>
                      <a:pt x="321" y="168"/>
                    </a:lnTo>
                    <a:lnTo>
                      <a:pt x="321" y="160"/>
                    </a:lnTo>
                    <a:lnTo>
                      <a:pt x="321" y="156"/>
                    </a:lnTo>
                    <a:lnTo>
                      <a:pt x="321" y="148"/>
                    </a:lnTo>
                    <a:lnTo>
                      <a:pt x="321" y="144"/>
                    </a:lnTo>
                    <a:lnTo>
                      <a:pt x="321" y="136"/>
                    </a:lnTo>
                    <a:lnTo>
                      <a:pt x="316" y="132"/>
                    </a:lnTo>
                    <a:lnTo>
                      <a:pt x="312" y="124"/>
                    </a:lnTo>
                    <a:lnTo>
                      <a:pt x="309" y="120"/>
                    </a:lnTo>
                    <a:lnTo>
                      <a:pt x="301" y="112"/>
                    </a:lnTo>
                    <a:lnTo>
                      <a:pt x="296" y="108"/>
                    </a:lnTo>
                    <a:lnTo>
                      <a:pt x="289" y="104"/>
                    </a:lnTo>
                    <a:lnTo>
                      <a:pt x="277" y="95"/>
                    </a:lnTo>
                    <a:lnTo>
                      <a:pt x="265" y="92"/>
                    </a:lnTo>
                    <a:lnTo>
                      <a:pt x="253" y="88"/>
                    </a:lnTo>
                    <a:lnTo>
                      <a:pt x="240" y="80"/>
                    </a:lnTo>
                    <a:lnTo>
                      <a:pt x="233" y="80"/>
                    </a:lnTo>
                    <a:lnTo>
                      <a:pt x="224" y="76"/>
                    </a:lnTo>
                    <a:lnTo>
                      <a:pt x="212" y="76"/>
                    </a:lnTo>
                    <a:lnTo>
                      <a:pt x="204" y="72"/>
                    </a:lnTo>
                    <a:lnTo>
                      <a:pt x="196" y="72"/>
                    </a:lnTo>
                    <a:lnTo>
                      <a:pt x="189" y="72"/>
                    </a:lnTo>
                    <a:lnTo>
                      <a:pt x="184" y="76"/>
                    </a:lnTo>
                    <a:lnTo>
                      <a:pt x="177" y="76"/>
                    </a:lnTo>
                    <a:lnTo>
                      <a:pt x="168" y="80"/>
                    </a:lnTo>
                    <a:lnTo>
                      <a:pt x="165" y="80"/>
                    </a:lnTo>
                    <a:lnTo>
                      <a:pt x="160" y="85"/>
                    </a:lnTo>
                    <a:lnTo>
                      <a:pt x="156" y="88"/>
                    </a:lnTo>
                    <a:lnTo>
                      <a:pt x="153" y="92"/>
                    </a:lnTo>
                    <a:lnTo>
                      <a:pt x="148" y="95"/>
                    </a:lnTo>
                    <a:lnTo>
                      <a:pt x="145" y="100"/>
                    </a:lnTo>
                    <a:lnTo>
                      <a:pt x="140" y="108"/>
                    </a:lnTo>
                    <a:lnTo>
                      <a:pt x="140" y="112"/>
                    </a:lnTo>
                    <a:lnTo>
                      <a:pt x="140" y="116"/>
                    </a:lnTo>
                    <a:lnTo>
                      <a:pt x="140" y="124"/>
                    </a:lnTo>
                    <a:lnTo>
                      <a:pt x="136" y="128"/>
                    </a:lnTo>
                    <a:lnTo>
                      <a:pt x="136" y="136"/>
                    </a:lnTo>
                    <a:lnTo>
                      <a:pt x="140" y="141"/>
                    </a:lnTo>
                    <a:lnTo>
                      <a:pt x="140" y="144"/>
                    </a:lnTo>
                    <a:lnTo>
                      <a:pt x="140" y="152"/>
                    </a:lnTo>
                    <a:lnTo>
                      <a:pt x="140" y="156"/>
                    </a:lnTo>
                    <a:lnTo>
                      <a:pt x="145" y="164"/>
                    </a:lnTo>
                    <a:lnTo>
                      <a:pt x="148" y="168"/>
                    </a:lnTo>
                    <a:lnTo>
                      <a:pt x="153" y="176"/>
                    </a:lnTo>
                    <a:lnTo>
                      <a:pt x="156" y="180"/>
                    </a:lnTo>
                    <a:lnTo>
                      <a:pt x="160" y="188"/>
                    </a:lnTo>
                    <a:lnTo>
                      <a:pt x="168" y="192"/>
                    </a:lnTo>
                    <a:lnTo>
                      <a:pt x="172" y="200"/>
                    </a:lnTo>
                    <a:close/>
                    <a:moveTo>
                      <a:pt x="124" y="100"/>
                    </a:moveTo>
                    <a:lnTo>
                      <a:pt x="128" y="88"/>
                    </a:lnTo>
                    <a:lnTo>
                      <a:pt x="133" y="80"/>
                    </a:lnTo>
                    <a:lnTo>
                      <a:pt x="140" y="68"/>
                    </a:lnTo>
                    <a:lnTo>
                      <a:pt x="145" y="60"/>
                    </a:lnTo>
                    <a:lnTo>
                      <a:pt x="153" y="56"/>
                    </a:lnTo>
                    <a:lnTo>
                      <a:pt x="160" y="52"/>
                    </a:lnTo>
                    <a:lnTo>
                      <a:pt x="168" y="48"/>
                    </a:lnTo>
                    <a:lnTo>
                      <a:pt x="177" y="44"/>
                    </a:lnTo>
                    <a:lnTo>
                      <a:pt x="189" y="44"/>
                    </a:lnTo>
                    <a:lnTo>
                      <a:pt x="196" y="41"/>
                    </a:lnTo>
                    <a:lnTo>
                      <a:pt x="204" y="41"/>
                    </a:lnTo>
                    <a:lnTo>
                      <a:pt x="216" y="41"/>
                    </a:lnTo>
                    <a:lnTo>
                      <a:pt x="224" y="44"/>
                    </a:lnTo>
                    <a:lnTo>
                      <a:pt x="233" y="44"/>
                    </a:lnTo>
                    <a:lnTo>
                      <a:pt x="245" y="48"/>
                    </a:lnTo>
                    <a:lnTo>
                      <a:pt x="253" y="48"/>
                    </a:lnTo>
                    <a:lnTo>
                      <a:pt x="265" y="56"/>
                    </a:lnTo>
                    <a:lnTo>
                      <a:pt x="277" y="60"/>
                    </a:lnTo>
                    <a:lnTo>
                      <a:pt x="289" y="68"/>
                    </a:lnTo>
                    <a:lnTo>
                      <a:pt x="301" y="76"/>
                    </a:lnTo>
                    <a:lnTo>
                      <a:pt x="309" y="80"/>
                    </a:lnTo>
                    <a:lnTo>
                      <a:pt x="316" y="88"/>
                    </a:lnTo>
                    <a:lnTo>
                      <a:pt x="321" y="100"/>
                    </a:lnTo>
                    <a:lnTo>
                      <a:pt x="324" y="108"/>
                    </a:lnTo>
                    <a:lnTo>
                      <a:pt x="328" y="116"/>
                    </a:lnTo>
                    <a:lnTo>
                      <a:pt x="333" y="128"/>
                    </a:lnTo>
                    <a:lnTo>
                      <a:pt x="336" y="136"/>
                    </a:lnTo>
                    <a:lnTo>
                      <a:pt x="336" y="144"/>
                    </a:lnTo>
                    <a:lnTo>
                      <a:pt x="336" y="156"/>
                    </a:lnTo>
                    <a:lnTo>
                      <a:pt x="336" y="164"/>
                    </a:lnTo>
                    <a:lnTo>
                      <a:pt x="333" y="172"/>
                    </a:lnTo>
                    <a:lnTo>
                      <a:pt x="333" y="180"/>
                    </a:lnTo>
                    <a:lnTo>
                      <a:pt x="324" y="192"/>
                    </a:lnTo>
                    <a:lnTo>
                      <a:pt x="321" y="204"/>
                    </a:lnTo>
                    <a:lnTo>
                      <a:pt x="312" y="212"/>
                    </a:lnTo>
                    <a:lnTo>
                      <a:pt x="304" y="224"/>
                    </a:lnTo>
                    <a:lnTo>
                      <a:pt x="296" y="228"/>
                    </a:lnTo>
                    <a:lnTo>
                      <a:pt x="284" y="236"/>
                    </a:lnTo>
                    <a:lnTo>
                      <a:pt x="277" y="240"/>
                    </a:lnTo>
                    <a:lnTo>
                      <a:pt x="265" y="244"/>
                    </a:lnTo>
                    <a:lnTo>
                      <a:pt x="253" y="248"/>
                    </a:lnTo>
                    <a:lnTo>
                      <a:pt x="236" y="248"/>
                    </a:lnTo>
                    <a:lnTo>
                      <a:pt x="224" y="248"/>
                    </a:lnTo>
                    <a:lnTo>
                      <a:pt x="209" y="248"/>
                    </a:lnTo>
                    <a:lnTo>
                      <a:pt x="192" y="244"/>
                    </a:lnTo>
                    <a:lnTo>
                      <a:pt x="177" y="240"/>
                    </a:lnTo>
                    <a:lnTo>
                      <a:pt x="160" y="236"/>
                    </a:lnTo>
                    <a:lnTo>
                      <a:pt x="145" y="228"/>
                    </a:lnTo>
                    <a:lnTo>
                      <a:pt x="121" y="220"/>
                    </a:lnTo>
                    <a:lnTo>
                      <a:pt x="101" y="212"/>
                    </a:lnTo>
                    <a:lnTo>
                      <a:pt x="84" y="204"/>
                    </a:lnTo>
                    <a:lnTo>
                      <a:pt x="68" y="192"/>
                    </a:lnTo>
                    <a:lnTo>
                      <a:pt x="56" y="184"/>
                    </a:lnTo>
                    <a:lnTo>
                      <a:pt x="40" y="172"/>
                    </a:lnTo>
                    <a:lnTo>
                      <a:pt x="33" y="160"/>
                    </a:lnTo>
                    <a:lnTo>
                      <a:pt x="21" y="148"/>
                    </a:lnTo>
                    <a:lnTo>
                      <a:pt x="12" y="136"/>
                    </a:lnTo>
                    <a:lnTo>
                      <a:pt x="9" y="124"/>
                    </a:lnTo>
                    <a:lnTo>
                      <a:pt x="4" y="112"/>
                    </a:lnTo>
                    <a:lnTo>
                      <a:pt x="0" y="100"/>
                    </a:lnTo>
                    <a:lnTo>
                      <a:pt x="0" y="85"/>
                    </a:lnTo>
                    <a:lnTo>
                      <a:pt x="0" y="72"/>
                    </a:lnTo>
                    <a:lnTo>
                      <a:pt x="4" y="60"/>
                    </a:lnTo>
                    <a:lnTo>
                      <a:pt x="9" y="44"/>
                    </a:lnTo>
                    <a:lnTo>
                      <a:pt x="9" y="41"/>
                    </a:lnTo>
                    <a:lnTo>
                      <a:pt x="12" y="32"/>
                    </a:lnTo>
                    <a:lnTo>
                      <a:pt x="16" y="28"/>
                    </a:lnTo>
                    <a:lnTo>
                      <a:pt x="21" y="24"/>
                    </a:lnTo>
                    <a:lnTo>
                      <a:pt x="24" y="20"/>
                    </a:lnTo>
                    <a:lnTo>
                      <a:pt x="28" y="16"/>
                    </a:lnTo>
                    <a:lnTo>
                      <a:pt x="33" y="12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48" y="4"/>
                    </a:lnTo>
                    <a:lnTo>
                      <a:pt x="53" y="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72" y="4"/>
                    </a:lnTo>
                    <a:lnTo>
                      <a:pt x="77" y="4"/>
                    </a:lnTo>
                    <a:lnTo>
                      <a:pt x="80" y="8"/>
                    </a:lnTo>
                    <a:lnTo>
                      <a:pt x="84" y="8"/>
                    </a:lnTo>
                    <a:lnTo>
                      <a:pt x="84" y="12"/>
                    </a:lnTo>
                    <a:lnTo>
                      <a:pt x="84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4" y="24"/>
                    </a:lnTo>
                    <a:lnTo>
                      <a:pt x="84" y="28"/>
                    </a:lnTo>
                    <a:lnTo>
                      <a:pt x="84" y="32"/>
                    </a:lnTo>
                    <a:lnTo>
                      <a:pt x="84" y="36"/>
                    </a:lnTo>
                    <a:lnTo>
                      <a:pt x="80" y="36"/>
                    </a:lnTo>
                    <a:lnTo>
                      <a:pt x="80" y="41"/>
                    </a:lnTo>
                    <a:lnTo>
                      <a:pt x="77" y="41"/>
                    </a:lnTo>
                    <a:lnTo>
                      <a:pt x="77" y="44"/>
                    </a:lnTo>
                    <a:lnTo>
                      <a:pt x="72" y="44"/>
                    </a:lnTo>
                    <a:lnTo>
                      <a:pt x="68" y="44"/>
                    </a:lnTo>
                    <a:lnTo>
                      <a:pt x="65" y="44"/>
                    </a:lnTo>
                    <a:lnTo>
                      <a:pt x="60" y="44"/>
                    </a:lnTo>
                    <a:lnTo>
                      <a:pt x="56" y="44"/>
                    </a:lnTo>
                    <a:lnTo>
                      <a:pt x="56" y="41"/>
                    </a:lnTo>
                    <a:lnTo>
                      <a:pt x="53" y="41"/>
                    </a:lnTo>
                    <a:lnTo>
                      <a:pt x="48" y="36"/>
                    </a:lnTo>
                    <a:lnTo>
                      <a:pt x="45" y="36"/>
                    </a:lnTo>
                    <a:lnTo>
                      <a:pt x="40" y="36"/>
                    </a:lnTo>
                    <a:lnTo>
                      <a:pt x="36" y="36"/>
                    </a:lnTo>
                    <a:lnTo>
                      <a:pt x="33" y="36"/>
                    </a:lnTo>
                    <a:lnTo>
                      <a:pt x="28" y="36"/>
                    </a:lnTo>
                    <a:lnTo>
                      <a:pt x="28" y="41"/>
                    </a:lnTo>
                    <a:lnTo>
                      <a:pt x="24" y="41"/>
                    </a:lnTo>
                    <a:lnTo>
                      <a:pt x="24" y="44"/>
                    </a:lnTo>
                    <a:lnTo>
                      <a:pt x="21" y="44"/>
                    </a:lnTo>
                    <a:lnTo>
                      <a:pt x="21" y="48"/>
                    </a:lnTo>
                    <a:lnTo>
                      <a:pt x="21" y="52"/>
                    </a:lnTo>
                    <a:lnTo>
                      <a:pt x="16" y="56"/>
                    </a:lnTo>
                    <a:lnTo>
                      <a:pt x="16" y="64"/>
                    </a:lnTo>
                    <a:lnTo>
                      <a:pt x="12" y="72"/>
                    </a:lnTo>
                    <a:lnTo>
                      <a:pt x="12" y="80"/>
                    </a:lnTo>
                    <a:lnTo>
                      <a:pt x="12" y="88"/>
                    </a:lnTo>
                    <a:lnTo>
                      <a:pt x="16" y="95"/>
                    </a:lnTo>
                    <a:lnTo>
                      <a:pt x="21" y="104"/>
                    </a:lnTo>
                    <a:lnTo>
                      <a:pt x="24" y="112"/>
                    </a:lnTo>
                    <a:lnTo>
                      <a:pt x="28" y="120"/>
                    </a:lnTo>
                    <a:lnTo>
                      <a:pt x="33" y="128"/>
                    </a:lnTo>
                    <a:lnTo>
                      <a:pt x="45" y="141"/>
                    </a:lnTo>
                    <a:lnTo>
                      <a:pt x="53" y="148"/>
                    </a:lnTo>
                    <a:lnTo>
                      <a:pt x="68" y="156"/>
                    </a:lnTo>
                    <a:lnTo>
                      <a:pt x="84" y="164"/>
                    </a:lnTo>
                    <a:lnTo>
                      <a:pt x="101" y="172"/>
                    </a:lnTo>
                    <a:lnTo>
                      <a:pt x="124" y="180"/>
                    </a:lnTo>
                    <a:lnTo>
                      <a:pt x="145" y="192"/>
                    </a:lnTo>
                    <a:lnTo>
                      <a:pt x="140" y="184"/>
                    </a:lnTo>
                    <a:lnTo>
                      <a:pt x="136" y="180"/>
                    </a:lnTo>
                    <a:lnTo>
                      <a:pt x="133" y="176"/>
                    </a:lnTo>
                    <a:lnTo>
                      <a:pt x="128" y="168"/>
                    </a:lnTo>
                    <a:lnTo>
                      <a:pt x="124" y="164"/>
                    </a:lnTo>
                    <a:lnTo>
                      <a:pt x="124" y="156"/>
                    </a:lnTo>
                    <a:lnTo>
                      <a:pt x="121" y="152"/>
                    </a:lnTo>
                    <a:lnTo>
                      <a:pt x="121" y="148"/>
                    </a:lnTo>
                    <a:lnTo>
                      <a:pt x="121" y="141"/>
                    </a:lnTo>
                    <a:lnTo>
                      <a:pt x="121" y="136"/>
                    </a:lnTo>
                    <a:lnTo>
                      <a:pt x="121" y="128"/>
                    </a:lnTo>
                    <a:lnTo>
                      <a:pt x="121" y="120"/>
                    </a:lnTo>
                    <a:lnTo>
                      <a:pt x="121" y="116"/>
                    </a:lnTo>
                    <a:lnTo>
                      <a:pt x="121" y="108"/>
                    </a:lnTo>
                    <a:lnTo>
                      <a:pt x="121" y="104"/>
                    </a:lnTo>
                    <a:lnTo>
                      <a:pt x="124" y="10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" name="Freeform 76"/>
              <p:cNvSpPr>
                <a:spLocks noEditPoints="1" noChangeArrowheads="1"/>
              </p:cNvSpPr>
              <p:nvPr/>
            </p:nvSpPr>
            <p:spPr bwMode="auto">
              <a:xfrm>
                <a:off x="1320" y="2443"/>
                <a:ext cx="84" cy="59"/>
              </a:xfrm>
              <a:custGeom>
                <a:avLst/>
                <a:gdLst>
                  <a:gd name="T0" fmla="*/ 17 w 337"/>
                  <a:gd name="T1" fmla="*/ 76 h 236"/>
                  <a:gd name="T2" fmla="*/ 25 w 337"/>
                  <a:gd name="T3" fmla="*/ 100 h 236"/>
                  <a:gd name="T4" fmla="*/ 44 w 337"/>
                  <a:gd name="T5" fmla="*/ 124 h 236"/>
                  <a:gd name="T6" fmla="*/ 72 w 337"/>
                  <a:gd name="T7" fmla="*/ 144 h 236"/>
                  <a:gd name="T8" fmla="*/ 112 w 337"/>
                  <a:gd name="T9" fmla="*/ 168 h 236"/>
                  <a:gd name="T10" fmla="*/ 161 w 337"/>
                  <a:gd name="T11" fmla="*/ 188 h 236"/>
                  <a:gd name="T12" fmla="*/ 208 w 337"/>
                  <a:gd name="T13" fmla="*/ 200 h 236"/>
                  <a:gd name="T14" fmla="*/ 249 w 337"/>
                  <a:gd name="T15" fmla="*/ 204 h 236"/>
                  <a:gd name="T16" fmla="*/ 281 w 337"/>
                  <a:gd name="T17" fmla="*/ 200 h 236"/>
                  <a:gd name="T18" fmla="*/ 305 w 337"/>
                  <a:gd name="T19" fmla="*/ 188 h 236"/>
                  <a:gd name="T20" fmla="*/ 317 w 337"/>
                  <a:gd name="T21" fmla="*/ 173 h 236"/>
                  <a:gd name="T22" fmla="*/ 317 w 337"/>
                  <a:gd name="T23" fmla="*/ 152 h 236"/>
                  <a:gd name="T24" fmla="*/ 308 w 337"/>
                  <a:gd name="T25" fmla="*/ 128 h 236"/>
                  <a:gd name="T26" fmla="*/ 284 w 337"/>
                  <a:gd name="T27" fmla="*/ 105 h 236"/>
                  <a:gd name="T28" fmla="*/ 249 w 337"/>
                  <a:gd name="T29" fmla="*/ 84 h 236"/>
                  <a:gd name="T30" fmla="*/ 205 w 337"/>
                  <a:gd name="T31" fmla="*/ 64 h 236"/>
                  <a:gd name="T32" fmla="*/ 156 w 337"/>
                  <a:gd name="T33" fmla="*/ 44 h 236"/>
                  <a:gd name="T34" fmla="*/ 112 w 337"/>
                  <a:gd name="T35" fmla="*/ 36 h 236"/>
                  <a:gd name="T36" fmla="*/ 76 w 337"/>
                  <a:gd name="T37" fmla="*/ 32 h 236"/>
                  <a:gd name="T38" fmla="*/ 49 w 337"/>
                  <a:gd name="T39" fmla="*/ 36 h 236"/>
                  <a:gd name="T40" fmla="*/ 28 w 337"/>
                  <a:gd name="T41" fmla="*/ 49 h 236"/>
                  <a:gd name="T42" fmla="*/ 332 w 337"/>
                  <a:gd name="T43" fmla="*/ 176 h 236"/>
                  <a:gd name="T44" fmla="*/ 317 w 337"/>
                  <a:gd name="T45" fmla="*/ 204 h 236"/>
                  <a:gd name="T46" fmla="*/ 288 w 337"/>
                  <a:gd name="T47" fmla="*/ 224 h 236"/>
                  <a:gd name="T48" fmla="*/ 249 w 337"/>
                  <a:gd name="T49" fmla="*/ 236 h 236"/>
                  <a:gd name="T50" fmla="*/ 205 w 337"/>
                  <a:gd name="T51" fmla="*/ 232 h 236"/>
                  <a:gd name="T52" fmla="*/ 152 w 337"/>
                  <a:gd name="T53" fmla="*/ 224 h 236"/>
                  <a:gd name="T54" fmla="*/ 96 w 337"/>
                  <a:gd name="T55" fmla="*/ 200 h 236"/>
                  <a:gd name="T56" fmla="*/ 56 w 337"/>
                  <a:gd name="T57" fmla="*/ 176 h 236"/>
                  <a:gd name="T58" fmla="*/ 25 w 337"/>
                  <a:gd name="T59" fmla="*/ 144 h 236"/>
                  <a:gd name="T60" fmla="*/ 5 w 337"/>
                  <a:gd name="T61" fmla="*/ 112 h 236"/>
                  <a:gd name="T62" fmla="*/ 0 w 337"/>
                  <a:gd name="T63" fmla="*/ 80 h 236"/>
                  <a:gd name="T64" fmla="*/ 8 w 337"/>
                  <a:gd name="T65" fmla="*/ 49 h 236"/>
                  <a:gd name="T66" fmla="*/ 28 w 337"/>
                  <a:gd name="T67" fmla="*/ 24 h 236"/>
                  <a:gd name="T68" fmla="*/ 61 w 337"/>
                  <a:gd name="T69" fmla="*/ 8 h 236"/>
                  <a:gd name="T70" fmla="*/ 100 w 337"/>
                  <a:gd name="T71" fmla="*/ 0 h 236"/>
                  <a:gd name="T72" fmla="*/ 149 w 337"/>
                  <a:gd name="T73" fmla="*/ 5 h 236"/>
                  <a:gd name="T74" fmla="*/ 200 w 337"/>
                  <a:gd name="T75" fmla="*/ 20 h 236"/>
                  <a:gd name="T76" fmla="*/ 252 w 337"/>
                  <a:gd name="T77" fmla="*/ 44 h 236"/>
                  <a:gd name="T78" fmla="*/ 293 w 337"/>
                  <a:gd name="T79" fmla="*/ 72 h 236"/>
                  <a:gd name="T80" fmla="*/ 320 w 337"/>
                  <a:gd name="T81" fmla="*/ 105 h 236"/>
                  <a:gd name="T82" fmla="*/ 337 w 337"/>
                  <a:gd name="T83" fmla="*/ 136 h 236"/>
                  <a:gd name="T84" fmla="*/ 337 w 337"/>
                  <a:gd name="T85" fmla="*/ 168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7" h="236">
                    <a:moveTo>
                      <a:pt x="20" y="64"/>
                    </a:moveTo>
                    <a:lnTo>
                      <a:pt x="17" y="68"/>
                    </a:lnTo>
                    <a:lnTo>
                      <a:pt x="17" y="76"/>
                    </a:lnTo>
                    <a:lnTo>
                      <a:pt x="17" y="84"/>
                    </a:lnTo>
                    <a:lnTo>
                      <a:pt x="20" y="92"/>
                    </a:lnTo>
                    <a:lnTo>
                      <a:pt x="25" y="100"/>
                    </a:lnTo>
                    <a:lnTo>
                      <a:pt x="28" y="108"/>
                    </a:lnTo>
                    <a:lnTo>
                      <a:pt x="37" y="112"/>
                    </a:lnTo>
                    <a:lnTo>
                      <a:pt x="44" y="124"/>
                    </a:lnTo>
                    <a:lnTo>
                      <a:pt x="52" y="132"/>
                    </a:lnTo>
                    <a:lnTo>
                      <a:pt x="61" y="136"/>
                    </a:lnTo>
                    <a:lnTo>
                      <a:pt x="72" y="144"/>
                    </a:lnTo>
                    <a:lnTo>
                      <a:pt x="84" y="152"/>
                    </a:lnTo>
                    <a:lnTo>
                      <a:pt x="100" y="161"/>
                    </a:lnTo>
                    <a:lnTo>
                      <a:pt x="112" y="168"/>
                    </a:lnTo>
                    <a:lnTo>
                      <a:pt x="128" y="173"/>
                    </a:lnTo>
                    <a:lnTo>
                      <a:pt x="144" y="180"/>
                    </a:lnTo>
                    <a:lnTo>
                      <a:pt x="161" y="188"/>
                    </a:lnTo>
                    <a:lnTo>
                      <a:pt x="181" y="192"/>
                    </a:lnTo>
                    <a:lnTo>
                      <a:pt x="193" y="196"/>
                    </a:lnTo>
                    <a:lnTo>
                      <a:pt x="208" y="200"/>
                    </a:lnTo>
                    <a:lnTo>
                      <a:pt x="225" y="200"/>
                    </a:lnTo>
                    <a:lnTo>
                      <a:pt x="237" y="200"/>
                    </a:lnTo>
                    <a:lnTo>
                      <a:pt x="249" y="204"/>
                    </a:lnTo>
                    <a:lnTo>
                      <a:pt x="261" y="204"/>
                    </a:lnTo>
                    <a:lnTo>
                      <a:pt x="273" y="200"/>
                    </a:lnTo>
                    <a:lnTo>
                      <a:pt x="281" y="200"/>
                    </a:lnTo>
                    <a:lnTo>
                      <a:pt x="293" y="196"/>
                    </a:lnTo>
                    <a:lnTo>
                      <a:pt x="296" y="192"/>
                    </a:lnTo>
                    <a:lnTo>
                      <a:pt x="305" y="188"/>
                    </a:lnTo>
                    <a:lnTo>
                      <a:pt x="308" y="184"/>
                    </a:lnTo>
                    <a:lnTo>
                      <a:pt x="312" y="180"/>
                    </a:lnTo>
                    <a:lnTo>
                      <a:pt x="317" y="173"/>
                    </a:lnTo>
                    <a:lnTo>
                      <a:pt x="320" y="164"/>
                    </a:lnTo>
                    <a:lnTo>
                      <a:pt x="320" y="156"/>
                    </a:lnTo>
                    <a:lnTo>
                      <a:pt x="317" y="152"/>
                    </a:lnTo>
                    <a:lnTo>
                      <a:pt x="317" y="144"/>
                    </a:lnTo>
                    <a:lnTo>
                      <a:pt x="312" y="136"/>
                    </a:lnTo>
                    <a:lnTo>
                      <a:pt x="308" y="128"/>
                    </a:lnTo>
                    <a:lnTo>
                      <a:pt x="300" y="120"/>
                    </a:lnTo>
                    <a:lnTo>
                      <a:pt x="293" y="112"/>
                    </a:lnTo>
                    <a:lnTo>
                      <a:pt x="284" y="105"/>
                    </a:lnTo>
                    <a:lnTo>
                      <a:pt x="273" y="100"/>
                    </a:lnTo>
                    <a:lnTo>
                      <a:pt x="264" y="92"/>
                    </a:lnTo>
                    <a:lnTo>
                      <a:pt x="249" y="84"/>
                    </a:lnTo>
                    <a:lnTo>
                      <a:pt x="237" y="76"/>
                    </a:lnTo>
                    <a:lnTo>
                      <a:pt x="220" y="68"/>
                    </a:lnTo>
                    <a:lnTo>
                      <a:pt x="205" y="64"/>
                    </a:lnTo>
                    <a:lnTo>
                      <a:pt x="188" y="56"/>
                    </a:lnTo>
                    <a:lnTo>
                      <a:pt x="172" y="52"/>
                    </a:lnTo>
                    <a:lnTo>
                      <a:pt x="156" y="44"/>
                    </a:lnTo>
                    <a:lnTo>
                      <a:pt x="140" y="40"/>
                    </a:lnTo>
                    <a:lnTo>
                      <a:pt x="128" y="40"/>
                    </a:lnTo>
                    <a:lnTo>
                      <a:pt x="112" y="36"/>
                    </a:lnTo>
                    <a:lnTo>
                      <a:pt x="100" y="32"/>
                    </a:lnTo>
                    <a:lnTo>
                      <a:pt x="88" y="32"/>
                    </a:lnTo>
                    <a:lnTo>
                      <a:pt x="76" y="32"/>
                    </a:lnTo>
                    <a:lnTo>
                      <a:pt x="64" y="32"/>
                    </a:lnTo>
                    <a:lnTo>
                      <a:pt x="56" y="36"/>
                    </a:lnTo>
                    <a:lnTo>
                      <a:pt x="49" y="36"/>
                    </a:lnTo>
                    <a:lnTo>
                      <a:pt x="40" y="40"/>
                    </a:lnTo>
                    <a:lnTo>
                      <a:pt x="32" y="44"/>
                    </a:lnTo>
                    <a:lnTo>
                      <a:pt x="28" y="49"/>
                    </a:lnTo>
                    <a:lnTo>
                      <a:pt x="25" y="56"/>
                    </a:lnTo>
                    <a:lnTo>
                      <a:pt x="20" y="64"/>
                    </a:lnTo>
                    <a:close/>
                    <a:moveTo>
                      <a:pt x="332" y="176"/>
                    </a:moveTo>
                    <a:lnTo>
                      <a:pt x="328" y="188"/>
                    </a:lnTo>
                    <a:lnTo>
                      <a:pt x="325" y="196"/>
                    </a:lnTo>
                    <a:lnTo>
                      <a:pt x="317" y="204"/>
                    </a:lnTo>
                    <a:lnTo>
                      <a:pt x="308" y="212"/>
                    </a:lnTo>
                    <a:lnTo>
                      <a:pt x="296" y="220"/>
                    </a:lnTo>
                    <a:lnTo>
                      <a:pt x="288" y="224"/>
                    </a:lnTo>
                    <a:lnTo>
                      <a:pt x="276" y="228"/>
                    </a:lnTo>
                    <a:lnTo>
                      <a:pt x="264" y="232"/>
                    </a:lnTo>
                    <a:lnTo>
                      <a:pt x="249" y="236"/>
                    </a:lnTo>
                    <a:lnTo>
                      <a:pt x="237" y="236"/>
                    </a:lnTo>
                    <a:lnTo>
                      <a:pt x="220" y="236"/>
                    </a:lnTo>
                    <a:lnTo>
                      <a:pt x="205" y="232"/>
                    </a:lnTo>
                    <a:lnTo>
                      <a:pt x="184" y="232"/>
                    </a:lnTo>
                    <a:lnTo>
                      <a:pt x="169" y="228"/>
                    </a:lnTo>
                    <a:lnTo>
                      <a:pt x="152" y="224"/>
                    </a:lnTo>
                    <a:lnTo>
                      <a:pt x="132" y="217"/>
                    </a:lnTo>
                    <a:lnTo>
                      <a:pt x="112" y="208"/>
                    </a:lnTo>
                    <a:lnTo>
                      <a:pt x="96" y="200"/>
                    </a:lnTo>
                    <a:lnTo>
                      <a:pt x="81" y="192"/>
                    </a:lnTo>
                    <a:lnTo>
                      <a:pt x="69" y="184"/>
                    </a:lnTo>
                    <a:lnTo>
                      <a:pt x="56" y="176"/>
                    </a:lnTo>
                    <a:lnTo>
                      <a:pt x="44" y="164"/>
                    </a:lnTo>
                    <a:lnTo>
                      <a:pt x="32" y="156"/>
                    </a:lnTo>
                    <a:lnTo>
                      <a:pt x="25" y="144"/>
                    </a:lnTo>
                    <a:lnTo>
                      <a:pt x="17" y="136"/>
                    </a:lnTo>
                    <a:lnTo>
                      <a:pt x="8" y="124"/>
                    </a:lnTo>
                    <a:lnTo>
                      <a:pt x="5" y="112"/>
                    </a:lnTo>
                    <a:lnTo>
                      <a:pt x="0" y="100"/>
                    </a:lnTo>
                    <a:lnTo>
                      <a:pt x="0" y="88"/>
                    </a:lnTo>
                    <a:lnTo>
                      <a:pt x="0" y="80"/>
                    </a:lnTo>
                    <a:lnTo>
                      <a:pt x="0" y="68"/>
                    </a:lnTo>
                    <a:lnTo>
                      <a:pt x="5" y="56"/>
                    </a:lnTo>
                    <a:lnTo>
                      <a:pt x="8" y="49"/>
                    </a:lnTo>
                    <a:lnTo>
                      <a:pt x="12" y="40"/>
                    </a:lnTo>
                    <a:lnTo>
                      <a:pt x="20" y="32"/>
                    </a:lnTo>
                    <a:lnTo>
                      <a:pt x="28" y="24"/>
                    </a:lnTo>
                    <a:lnTo>
                      <a:pt x="37" y="17"/>
                    </a:lnTo>
                    <a:lnTo>
                      <a:pt x="49" y="12"/>
                    </a:lnTo>
                    <a:lnTo>
                      <a:pt x="61" y="8"/>
                    </a:lnTo>
                    <a:lnTo>
                      <a:pt x="72" y="5"/>
                    </a:lnTo>
                    <a:lnTo>
                      <a:pt x="84" y="0"/>
                    </a:lnTo>
                    <a:lnTo>
                      <a:pt x="100" y="0"/>
                    </a:lnTo>
                    <a:lnTo>
                      <a:pt x="117" y="0"/>
                    </a:lnTo>
                    <a:lnTo>
                      <a:pt x="132" y="5"/>
                    </a:lnTo>
                    <a:lnTo>
                      <a:pt x="149" y="5"/>
                    </a:lnTo>
                    <a:lnTo>
                      <a:pt x="164" y="8"/>
                    </a:lnTo>
                    <a:lnTo>
                      <a:pt x="184" y="17"/>
                    </a:lnTo>
                    <a:lnTo>
                      <a:pt x="200" y="20"/>
                    </a:lnTo>
                    <a:lnTo>
                      <a:pt x="220" y="28"/>
                    </a:lnTo>
                    <a:lnTo>
                      <a:pt x="237" y="36"/>
                    </a:lnTo>
                    <a:lnTo>
                      <a:pt x="252" y="44"/>
                    </a:lnTo>
                    <a:lnTo>
                      <a:pt x="268" y="52"/>
                    </a:lnTo>
                    <a:lnTo>
                      <a:pt x="281" y="64"/>
                    </a:lnTo>
                    <a:lnTo>
                      <a:pt x="293" y="72"/>
                    </a:lnTo>
                    <a:lnTo>
                      <a:pt x="305" y="84"/>
                    </a:lnTo>
                    <a:lnTo>
                      <a:pt x="312" y="92"/>
                    </a:lnTo>
                    <a:lnTo>
                      <a:pt x="320" y="105"/>
                    </a:lnTo>
                    <a:lnTo>
                      <a:pt x="328" y="112"/>
                    </a:lnTo>
                    <a:lnTo>
                      <a:pt x="332" y="124"/>
                    </a:lnTo>
                    <a:lnTo>
                      <a:pt x="337" y="136"/>
                    </a:lnTo>
                    <a:lnTo>
                      <a:pt x="337" y="148"/>
                    </a:lnTo>
                    <a:lnTo>
                      <a:pt x="337" y="156"/>
                    </a:lnTo>
                    <a:lnTo>
                      <a:pt x="337" y="168"/>
                    </a:lnTo>
                    <a:lnTo>
                      <a:pt x="332" y="17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" name="Freeform 77"/>
              <p:cNvSpPr>
                <a:spLocks noChangeArrowheads="1"/>
              </p:cNvSpPr>
              <p:nvPr/>
            </p:nvSpPr>
            <p:spPr bwMode="auto">
              <a:xfrm>
                <a:off x="1221" y="2870"/>
                <a:ext cx="89" cy="37"/>
              </a:xfrm>
              <a:custGeom>
                <a:avLst/>
                <a:gdLst>
                  <a:gd name="T0" fmla="*/ 301 w 357"/>
                  <a:gd name="T1" fmla="*/ 53 h 149"/>
                  <a:gd name="T2" fmla="*/ 308 w 357"/>
                  <a:gd name="T3" fmla="*/ 56 h 149"/>
                  <a:gd name="T4" fmla="*/ 316 w 357"/>
                  <a:gd name="T5" fmla="*/ 53 h 149"/>
                  <a:gd name="T6" fmla="*/ 324 w 357"/>
                  <a:gd name="T7" fmla="*/ 53 h 149"/>
                  <a:gd name="T8" fmla="*/ 328 w 357"/>
                  <a:gd name="T9" fmla="*/ 44 h 149"/>
                  <a:gd name="T10" fmla="*/ 333 w 357"/>
                  <a:gd name="T11" fmla="*/ 41 h 149"/>
                  <a:gd name="T12" fmla="*/ 336 w 357"/>
                  <a:gd name="T13" fmla="*/ 32 h 149"/>
                  <a:gd name="T14" fmla="*/ 340 w 357"/>
                  <a:gd name="T15" fmla="*/ 20 h 149"/>
                  <a:gd name="T16" fmla="*/ 357 w 357"/>
                  <a:gd name="T17" fmla="*/ 5 h 149"/>
                  <a:gd name="T18" fmla="*/ 321 w 357"/>
                  <a:gd name="T19" fmla="*/ 144 h 149"/>
                  <a:gd name="T20" fmla="*/ 324 w 357"/>
                  <a:gd name="T21" fmla="*/ 125 h 149"/>
                  <a:gd name="T22" fmla="*/ 324 w 357"/>
                  <a:gd name="T23" fmla="*/ 117 h 149"/>
                  <a:gd name="T24" fmla="*/ 321 w 357"/>
                  <a:gd name="T25" fmla="*/ 108 h 149"/>
                  <a:gd name="T26" fmla="*/ 321 w 357"/>
                  <a:gd name="T27" fmla="*/ 100 h 149"/>
                  <a:gd name="T28" fmla="*/ 316 w 357"/>
                  <a:gd name="T29" fmla="*/ 93 h 149"/>
                  <a:gd name="T30" fmla="*/ 308 w 357"/>
                  <a:gd name="T31" fmla="*/ 88 h 149"/>
                  <a:gd name="T32" fmla="*/ 301 w 357"/>
                  <a:gd name="T33" fmla="*/ 85 h 149"/>
                  <a:gd name="T34" fmla="*/ 56 w 357"/>
                  <a:gd name="T35" fmla="*/ 44 h 149"/>
                  <a:gd name="T36" fmla="*/ 48 w 357"/>
                  <a:gd name="T37" fmla="*/ 44 h 149"/>
                  <a:gd name="T38" fmla="*/ 45 w 357"/>
                  <a:gd name="T39" fmla="*/ 49 h 149"/>
                  <a:gd name="T40" fmla="*/ 40 w 357"/>
                  <a:gd name="T41" fmla="*/ 53 h 149"/>
                  <a:gd name="T42" fmla="*/ 36 w 357"/>
                  <a:gd name="T43" fmla="*/ 56 h 149"/>
                  <a:gd name="T44" fmla="*/ 33 w 357"/>
                  <a:gd name="T45" fmla="*/ 97 h 149"/>
                  <a:gd name="T46" fmla="*/ 21 w 357"/>
                  <a:gd name="T47" fmla="*/ 76 h 149"/>
                  <a:gd name="T48" fmla="*/ 24 w 357"/>
                  <a:gd name="T49" fmla="*/ 64 h 149"/>
                  <a:gd name="T50" fmla="*/ 24 w 357"/>
                  <a:gd name="T51" fmla="*/ 53 h 149"/>
                  <a:gd name="T52" fmla="*/ 24 w 357"/>
                  <a:gd name="T53" fmla="*/ 44 h 149"/>
                  <a:gd name="T54" fmla="*/ 21 w 357"/>
                  <a:gd name="T55" fmla="*/ 37 h 149"/>
                  <a:gd name="T56" fmla="*/ 16 w 357"/>
                  <a:gd name="T57" fmla="*/ 29 h 149"/>
                  <a:gd name="T58" fmla="*/ 12 w 357"/>
                  <a:gd name="T59" fmla="*/ 20 h 149"/>
                  <a:gd name="T60" fmla="*/ 9 w 357"/>
                  <a:gd name="T61" fmla="*/ 12 h 149"/>
                  <a:gd name="T62" fmla="*/ 0 w 357"/>
                  <a:gd name="T63" fmla="*/ 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7" h="149">
                    <a:moveTo>
                      <a:pt x="4" y="0"/>
                    </a:moveTo>
                    <a:lnTo>
                      <a:pt x="301" y="53"/>
                    </a:lnTo>
                    <a:lnTo>
                      <a:pt x="308" y="53"/>
                    </a:lnTo>
                    <a:lnTo>
                      <a:pt x="308" y="56"/>
                    </a:lnTo>
                    <a:lnTo>
                      <a:pt x="312" y="53"/>
                    </a:lnTo>
                    <a:lnTo>
                      <a:pt x="316" y="53"/>
                    </a:lnTo>
                    <a:lnTo>
                      <a:pt x="321" y="53"/>
                    </a:lnTo>
                    <a:lnTo>
                      <a:pt x="324" y="53"/>
                    </a:lnTo>
                    <a:lnTo>
                      <a:pt x="328" y="49"/>
                    </a:lnTo>
                    <a:lnTo>
                      <a:pt x="328" y="44"/>
                    </a:lnTo>
                    <a:lnTo>
                      <a:pt x="333" y="44"/>
                    </a:lnTo>
                    <a:lnTo>
                      <a:pt x="333" y="41"/>
                    </a:lnTo>
                    <a:lnTo>
                      <a:pt x="336" y="37"/>
                    </a:lnTo>
                    <a:lnTo>
                      <a:pt x="336" y="32"/>
                    </a:lnTo>
                    <a:lnTo>
                      <a:pt x="340" y="25"/>
                    </a:lnTo>
                    <a:lnTo>
                      <a:pt x="340" y="20"/>
                    </a:lnTo>
                    <a:lnTo>
                      <a:pt x="345" y="0"/>
                    </a:lnTo>
                    <a:lnTo>
                      <a:pt x="357" y="5"/>
                    </a:lnTo>
                    <a:lnTo>
                      <a:pt x="333" y="149"/>
                    </a:lnTo>
                    <a:lnTo>
                      <a:pt x="321" y="144"/>
                    </a:lnTo>
                    <a:lnTo>
                      <a:pt x="321" y="129"/>
                    </a:lnTo>
                    <a:lnTo>
                      <a:pt x="324" y="125"/>
                    </a:lnTo>
                    <a:lnTo>
                      <a:pt x="324" y="120"/>
                    </a:lnTo>
                    <a:lnTo>
                      <a:pt x="324" y="117"/>
                    </a:lnTo>
                    <a:lnTo>
                      <a:pt x="324" y="112"/>
                    </a:lnTo>
                    <a:lnTo>
                      <a:pt x="321" y="108"/>
                    </a:lnTo>
                    <a:lnTo>
                      <a:pt x="321" y="105"/>
                    </a:lnTo>
                    <a:lnTo>
                      <a:pt x="321" y="100"/>
                    </a:lnTo>
                    <a:lnTo>
                      <a:pt x="316" y="97"/>
                    </a:lnTo>
                    <a:lnTo>
                      <a:pt x="316" y="93"/>
                    </a:lnTo>
                    <a:lnTo>
                      <a:pt x="312" y="93"/>
                    </a:lnTo>
                    <a:lnTo>
                      <a:pt x="308" y="88"/>
                    </a:lnTo>
                    <a:lnTo>
                      <a:pt x="304" y="88"/>
                    </a:lnTo>
                    <a:lnTo>
                      <a:pt x="301" y="85"/>
                    </a:lnTo>
                    <a:lnTo>
                      <a:pt x="296" y="85"/>
                    </a:lnTo>
                    <a:lnTo>
                      <a:pt x="56" y="44"/>
                    </a:lnTo>
                    <a:lnTo>
                      <a:pt x="52" y="44"/>
                    </a:lnTo>
                    <a:lnTo>
                      <a:pt x="48" y="44"/>
                    </a:lnTo>
                    <a:lnTo>
                      <a:pt x="45" y="44"/>
                    </a:lnTo>
                    <a:lnTo>
                      <a:pt x="45" y="49"/>
                    </a:lnTo>
                    <a:lnTo>
                      <a:pt x="40" y="49"/>
                    </a:lnTo>
                    <a:lnTo>
                      <a:pt x="40" y="53"/>
                    </a:lnTo>
                    <a:lnTo>
                      <a:pt x="40" y="56"/>
                    </a:lnTo>
                    <a:lnTo>
                      <a:pt x="36" y="56"/>
                    </a:lnTo>
                    <a:lnTo>
                      <a:pt x="36" y="61"/>
                    </a:lnTo>
                    <a:lnTo>
                      <a:pt x="33" y="97"/>
                    </a:lnTo>
                    <a:lnTo>
                      <a:pt x="21" y="93"/>
                    </a:lnTo>
                    <a:lnTo>
                      <a:pt x="21" y="76"/>
                    </a:lnTo>
                    <a:lnTo>
                      <a:pt x="24" y="68"/>
                    </a:lnTo>
                    <a:lnTo>
                      <a:pt x="24" y="64"/>
                    </a:lnTo>
                    <a:lnTo>
                      <a:pt x="24" y="61"/>
                    </a:lnTo>
                    <a:lnTo>
                      <a:pt x="24" y="53"/>
                    </a:lnTo>
                    <a:lnTo>
                      <a:pt x="24" y="49"/>
                    </a:lnTo>
                    <a:lnTo>
                      <a:pt x="24" y="44"/>
                    </a:lnTo>
                    <a:lnTo>
                      <a:pt x="21" y="41"/>
                    </a:lnTo>
                    <a:lnTo>
                      <a:pt x="21" y="37"/>
                    </a:lnTo>
                    <a:lnTo>
                      <a:pt x="21" y="32"/>
                    </a:lnTo>
                    <a:lnTo>
                      <a:pt x="16" y="29"/>
                    </a:lnTo>
                    <a:lnTo>
                      <a:pt x="16" y="25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9" y="12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" name="Freeform 78"/>
              <p:cNvSpPr>
                <a:spLocks noChangeArrowheads="1"/>
              </p:cNvSpPr>
              <p:nvPr/>
            </p:nvSpPr>
            <p:spPr bwMode="auto">
              <a:xfrm>
                <a:off x="1230" y="2789"/>
                <a:ext cx="88" cy="50"/>
              </a:xfrm>
              <a:custGeom>
                <a:avLst/>
                <a:gdLst>
                  <a:gd name="T0" fmla="*/ 60 w 353"/>
                  <a:gd name="T1" fmla="*/ 15 h 203"/>
                  <a:gd name="T2" fmla="*/ 88 w 353"/>
                  <a:gd name="T3" fmla="*/ 40 h 203"/>
                  <a:gd name="T4" fmla="*/ 120 w 353"/>
                  <a:gd name="T5" fmla="*/ 59 h 203"/>
                  <a:gd name="T6" fmla="*/ 148 w 353"/>
                  <a:gd name="T7" fmla="*/ 79 h 203"/>
                  <a:gd name="T8" fmla="*/ 180 w 353"/>
                  <a:gd name="T9" fmla="*/ 100 h 203"/>
                  <a:gd name="T10" fmla="*/ 209 w 353"/>
                  <a:gd name="T11" fmla="*/ 112 h 203"/>
                  <a:gd name="T12" fmla="*/ 232 w 353"/>
                  <a:gd name="T13" fmla="*/ 124 h 203"/>
                  <a:gd name="T14" fmla="*/ 260 w 353"/>
                  <a:gd name="T15" fmla="*/ 132 h 203"/>
                  <a:gd name="T16" fmla="*/ 276 w 353"/>
                  <a:gd name="T17" fmla="*/ 135 h 203"/>
                  <a:gd name="T18" fmla="*/ 285 w 353"/>
                  <a:gd name="T19" fmla="*/ 135 h 203"/>
                  <a:gd name="T20" fmla="*/ 297 w 353"/>
                  <a:gd name="T21" fmla="*/ 135 h 203"/>
                  <a:gd name="T22" fmla="*/ 304 w 353"/>
                  <a:gd name="T23" fmla="*/ 140 h 203"/>
                  <a:gd name="T24" fmla="*/ 316 w 353"/>
                  <a:gd name="T25" fmla="*/ 140 h 203"/>
                  <a:gd name="T26" fmla="*/ 324 w 353"/>
                  <a:gd name="T27" fmla="*/ 144 h 203"/>
                  <a:gd name="T28" fmla="*/ 332 w 353"/>
                  <a:gd name="T29" fmla="*/ 144 h 203"/>
                  <a:gd name="T30" fmla="*/ 341 w 353"/>
                  <a:gd name="T31" fmla="*/ 144 h 203"/>
                  <a:gd name="T32" fmla="*/ 344 w 353"/>
                  <a:gd name="T33" fmla="*/ 147 h 203"/>
                  <a:gd name="T34" fmla="*/ 348 w 353"/>
                  <a:gd name="T35" fmla="*/ 152 h 203"/>
                  <a:gd name="T36" fmla="*/ 353 w 353"/>
                  <a:gd name="T37" fmla="*/ 156 h 203"/>
                  <a:gd name="T38" fmla="*/ 353 w 353"/>
                  <a:gd name="T39" fmla="*/ 164 h 203"/>
                  <a:gd name="T40" fmla="*/ 353 w 353"/>
                  <a:gd name="T41" fmla="*/ 171 h 203"/>
                  <a:gd name="T42" fmla="*/ 348 w 353"/>
                  <a:gd name="T43" fmla="*/ 179 h 203"/>
                  <a:gd name="T44" fmla="*/ 344 w 353"/>
                  <a:gd name="T45" fmla="*/ 184 h 203"/>
                  <a:gd name="T46" fmla="*/ 341 w 353"/>
                  <a:gd name="T47" fmla="*/ 188 h 203"/>
                  <a:gd name="T48" fmla="*/ 332 w 353"/>
                  <a:gd name="T49" fmla="*/ 188 h 203"/>
                  <a:gd name="T50" fmla="*/ 324 w 353"/>
                  <a:gd name="T51" fmla="*/ 188 h 203"/>
                  <a:gd name="T52" fmla="*/ 316 w 353"/>
                  <a:gd name="T53" fmla="*/ 188 h 203"/>
                  <a:gd name="T54" fmla="*/ 297 w 353"/>
                  <a:gd name="T55" fmla="*/ 184 h 203"/>
                  <a:gd name="T56" fmla="*/ 276 w 353"/>
                  <a:gd name="T57" fmla="*/ 176 h 203"/>
                  <a:gd name="T58" fmla="*/ 253 w 353"/>
                  <a:gd name="T59" fmla="*/ 168 h 203"/>
                  <a:gd name="T60" fmla="*/ 229 w 353"/>
                  <a:gd name="T61" fmla="*/ 156 h 203"/>
                  <a:gd name="T62" fmla="*/ 197 w 353"/>
                  <a:gd name="T63" fmla="*/ 135 h 203"/>
                  <a:gd name="T64" fmla="*/ 160 w 353"/>
                  <a:gd name="T65" fmla="*/ 112 h 203"/>
                  <a:gd name="T66" fmla="*/ 112 w 353"/>
                  <a:gd name="T67" fmla="*/ 76 h 203"/>
                  <a:gd name="T68" fmla="*/ 56 w 353"/>
                  <a:gd name="T69" fmla="*/ 32 h 203"/>
                  <a:gd name="T70" fmla="*/ 36 w 353"/>
                  <a:gd name="T71" fmla="*/ 135 h 203"/>
                  <a:gd name="T72" fmla="*/ 36 w 353"/>
                  <a:gd name="T73" fmla="*/ 144 h 203"/>
                  <a:gd name="T74" fmla="*/ 41 w 353"/>
                  <a:gd name="T75" fmla="*/ 156 h 203"/>
                  <a:gd name="T76" fmla="*/ 44 w 353"/>
                  <a:gd name="T77" fmla="*/ 164 h 203"/>
                  <a:gd name="T78" fmla="*/ 48 w 353"/>
                  <a:gd name="T79" fmla="*/ 171 h 203"/>
                  <a:gd name="T80" fmla="*/ 56 w 353"/>
                  <a:gd name="T81" fmla="*/ 179 h 203"/>
                  <a:gd name="T82" fmla="*/ 65 w 353"/>
                  <a:gd name="T83" fmla="*/ 184 h 203"/>
                  <a:gd name="T84" fmla="*/ 76 w 353"/>
                  <a:gd name="T85" fmla="*/ 191 h 203"/>
                  <a:gd name="T86" fmla="*/ 80 w 353"/>
                  <a:gd name="T87" fmla="*/ 203 h 203"/>
                  <a:gd name="T88" fmla="*/ 32 w 353"/>
                  <a:gd name="T8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3" h="203">
                    <a:moveTo>
                      <a:pt x="44" y="0"/>
                    </a:moveTo>
                    <a:lnTo>
                      <a:pt x="60" y="15"/>
                    </a:lnTo>
                    <a:lnTo>
                      <a:pt x="76" y="28"/>
                    </a:lnTo>
                    <a:lnTo>
                      <a:pt x="88" y="40"/>
                    </a:lnTo>
                    <a:lnTo>
                      <a:pt x="104" y="47"/>
                    </a:lnTo>
                    <a:lnTo>
                      <a:pt x="120" y="59"/>
                    </a:lnTo>
                    <a:lnTo>
                      <a:pt x="132" y="71"/>
                    </a:lnTo>
                    <a:lnTo>
                      <a:pt x="148" y="79"/>
                    </a:lnTo>
                    <a:lnTo>
                      <a:pt x="165" y="91"/>
                    </a:lnTo>
                    <a:lnTo>
                      <a:pt x="180" y="100"/>
                    </a:lnTo>
                    <a:lnTo>
                      <a:pt x="192" y="108"/>
                    </a:lnTo>
                    <a:lnTo>
                      <a:pt x="209" y="112"/>
                    </a:lnTo>
                    <a:lnTo>
                      <a:pt x="221" y="120"/>
                    </a:lnTo>
                    <a:lnTo>
                      <a:pt x="232" y="124"/>
                    </a:lnTo>
                    <a:lnTo>
                      <a:pt x="248" y="127"/>
                    </a:lnTo>
                    <a:lnTo>
                      <a:pt x="260" y="132"/>
                    </a:lnTo>
                    <a:lnTo>
                      <a:pt x="272" y="135"/>
                    </a:lnTo>
                    <a:lnTo>
                      <a:pt x="276" y="135"/>
                    </a:lnTo>
                    <a:lnTo>
                      <a:pt x="280" y="135"/>
                    </a:lnTo>
                    <a:lnTo>
                      <a:pt x="285" y="135"/>
                    </a:lnTo>
                    <a:lnTo>
                      <a:pt x="288" y="135"/>
                    </a:lnTo>
                    <a:lnTo>
                      <a:pt x="297" y="135"/>
                    </a:lnTo>
                    <a:lnTo>
                      <a:pt x="300" y="140"/>
                    </a:lnTo>
                    <a:lnTo>
                      <a:pt x="304" y="140"/>
                    </a:lnTo>
                    <a:lnTo>
                      <a:pt x="309" y="140"/>
                    </a:lnTo>
                    <a:lnTo>
                      <a:pt x="316" y="140"/>
                    </a:lnTo>
                    <a:lnTo>
                      <a:pt x="321" y="140"/>
                    </a:lnTo>
                    <a:lnTo>
                      <a:pt x="324" y="144"/>
                    </a:lnTo>
                    <a:lnTo>
                      <a:pt x="329" y="144"/>
                    </a:lnTo>
                    <a:lnTo>
                      <a:pt x="332" y="144"/>
                    </a:lnTo>
                    <a:lnTo>
                      <a:pt x="336" y="144"/>
                    </a:lnTo>
                    <a:lnTo>
                      <a:pt x="341" y="144"/>
                    </a:lnTo>
                    <a:lnTo>
                      <a:pt x="341" y="147"/>
                    </a:lnTo>
                    <a:lnTo>
                      <a:pt x="344" y="147"/>
                    </a:lnTo>
                    <a:lnTo>
                      <a:pt x="348" y="147"/>
                    </a:lnTo>
                    <a:lnTo>
                      <a:pt x="348" y="152"/>
                    </a:lnTo>
                    <a:lnTo>
                      <a:pt x="353" y="152"/>
                    </a:lnTo>
                    <a:lnTo>
                      <a:pt x="353" y="156"/>
                    </a:lnTo>
                    <a:lnTo>
                      <a:pt x="353" y="159"/>
                    </a:lnTo>
                    <a:lnTo>
                      <a:pt x="353" y="164"/>
                    </a:lnTo>
                    <a:lnTo>
                      <a:pt x="353" y="168"/>
                    </a:lnTo>
                    <a:lnTo>
                      <a:pt x="353" y="171"/>
                    </a:lnTo>
                    <a:lnTo>
                      <a:pt x="353" y="176"/>
                    </a:lnTo>
                    <a:lnTo>
                      <a:pt x="348" y="179"/>
                    </a:lnTo>
                    <a:lnTo>
                      <a:pt x="344" y="179"/>
                    </a:lnTo>
                    <a:lnTo>
                      <a:pt x="344" y="184"/>
                    </a:lnTo>
                    <a:lnTo>
                      <a:pt x="341" y="184"/>
                    </a:lnTo>
                    <a:lnTo>
                      <a:pt x="341" y="188"/>
                    </a:lnTo>
                    <a:lnTo>
                      <a:pt x="336" y="188"/>
                    </a:lnTo>
                    <a:lnTo>
                      <a:pt x="332" y="188"/>
                    </a:lnTo>
                    <a:lnTo>
                      <a:pt x="329" y="188"/>
                    </a:lnTo>
                    <a:lnTo>
                      <a:pt x="324" y="188"/>
                    </a:lnTo>
                    <a:lnTo>
                      <a:pt x="321" y="188"/>
                    </a:lnTo>
                    <a:lnTo>
                      <a:pt x="316" y="188"/>
                    </a:lnTo>
                    <a:lnTo>
                      <a:pt x="309" y="184"/>
                    </a:lnTo>
                    <a:lnTo>
                      <a:pt x="297" y="184"/>
                    </a:lnTo>
                    <a:lnTo>
                      <a:pt x="288" y="179"/>
                    </a:lnTo>
                    <a:lnTo>
                      <a:pt x="276" y="176"/>
                    </a:lnTo>
                    <a:lnTo>
                      <a:pt x="265" y="171"/>
                    </a:lnTo>
                    <a:lnTo>
                      <a:pt x="253" y="168"/>
                    </a:lnTo>
                    <a:lnTo>
                      <a:pt x="241" y="159"/>
                    </a:lnTo>
                    <a:lnTo>
                      <a:pt x="229" y="156"/>
                    </a:lnTo>
                    <a:lnTo>
                      <a:pt x="212" y="147"/>
                    </a:lnTo>
                    <a:lnTo>
                      <a:pt x="197" y="135"/>
                    </a:lnTo>
                    <a:lnTo>
                      <a:pt x="176" y="124"/>
                    </a:lnTo>
                    <a:lnTo>
                      <a:pt x="160" y="112"/>
                    </a:lnTo>
                    <a:lnTo>
                      <a:pt x="136" y="91"/>
                    </a:lnTo>
                    <a:lnTo>
                      <a:pt x="112" y="76"/>
                    </a:lnTo>
                    <a:lnTo>
                      <a:pt x="85" y="56"/>
                    </a:lnTo>
                    <a:lnTo>
                      <a:pt x="56" y="32"/>
                    </a:lnTo>
                    <a:lnTo>
                      <a:pt x="41" y="127"/>
                    </a:lnTo>
                    <a:lnTo>
                      <a:pt x="36" y="135"/>
                    </a:lnTo>
                    <a:lnTo>
                      <a:pt x="36" y="140"/>
                    </a:lnTo>
                    <a:lnTo>
                      <a:pt x="36" y="144"/>
                    </a:lnTo>
                    <a:lnTo>
                      <a:pt x="41" y="147"/>
                    </a:lnTo>
                    <a:lnTo>
                      <a:pt x="41" y="156"/>
                    </a:lnTo>
                    <a:lnTo>
                      <a:pt x="41" y="159"/>
                    </a:lnTo>
                    <a:lnTo>
                      <a:pt x="44" y="164"/>
                    </a:lnTo>
                    <a:lnTo>
                      <a:pt x="48" y="168"/>
                    </a:lnTo>
                    <a:lnTo>
                      <a:pt x="48" y="171"/>
                    </a:lnTo>
                    <a:lnTo>
                      <a:pt x="53" y="171"/>
                    </a:lnTo>
                    <a:lnTo>
                      <a:pt x="56" y="179"/>
                    </a:lnTo>
                    <a:lnTo>
                      <a:pt x="60" y="179"/>
                    </a:lnTo>
                    <a:lnTo>
                      <a:pt x="65" y="184"/>
                    </a:lnTo>
                    <a:lnTo>
                      <a:pt x="73" y="188"/>
                    </a:lnTo>
                    <a:lnTo>
                      <a:pt x="76" y="191"/>
                    </a:lnTo>
                    <a:lnTo>
                      <a:pt x="85" y="191"/>
                    </a:lnTo>
                    <a:lnTo>
                      <a:pt x="80" y="203"/>
                    </a:lnTo>
                    <a:lnTo>
                      <a:pt x="0" y="176"/>
                    </a:lnTo>
                    <a:lnTo>
                      <a:pt x="32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" name="Freeform 79"/>
              <p:cNvSpPr>
                <a:spLocks noEditPoints="1" noChangeArrowheads="1"/>
              </p:cNvSpPr>
              <p:nvPr/>
            </p:nvSpPr>
            <p:spPr bwMode="auto">
              <a:xfrm>
                <a:off x="1243" y="2730"/>
                <a:ext cx="87" cy="53"/>
              </a:xfrm>
              <a:custGeom>
                <a:avLst/>
                <a:gdLst>
                  <a:gd name="T0" fmla="*/ 20 w 347"/>
                  <a:gd name="T1" fmla="*/ 93 h 212"/>
                  <a:gd name="T2" fmla="*/ 27 w 347"/>
                  <a:gd name="T3" fmla="*/ 112 h 212"/>
                  <a:gd name="T4" fmla="*/ 51 w 347"/>
                  <a:gd name="T5" fmla="*/ 133 h 212"/>
                  <a:gd name="T6" fmla="*/ 88 w 347"/>
                  <a:gd name="T7" fmla="*/ 149 h 212"/>
                  <a:gd name="T8" fmla="*/ 127 w 347"/>
                  <a:gd name="T9" fmla="*/ 165 h 212"/>
                  <a:gd name="T10" fmla="*/ 179 w 347"/>
                  <a:gd name="T11" fmla="*/ 173 h 212"/>
                  <a:gd name="T12" fmla="*/ 227 w 347"/>
                  <a:gd name="T13" fmla="*/ 177 h 212"/>
                  <a:gd name="T14" fmla="*/ 268 w 347"/>
                  <a:gd name="T15" fmla="*/ 177 h 212"/>
                  <a:gd name="T16" fmla="*/ 300 w 347"/>
                  <a:gd name="T17" fmla="*/ 165 h 212"/>
                  <a:gd name="T18" fmla="*/ 324 w 347"/>
                  <a:gd name="T19" fmla="*/ 153 h 212"/>
                  <a:gd name="T20" fmla="*/ 332 w 347"/>
                  <a:gd name="T21" fmla="*/ 133 h 212"/>
                  <a:gd name="T22" fmla="*/ 327 w 347"/>
                  <a:gd name="T23" fmla="*/ 112 h 212"/>
                  <a:gd name="T24" fmla="*/ 315 w 347"/>
                  <a:gd name="T25" fmla="*/ 93 h 212"/>
                  <a:gd name="T26" fmla="*/ 288 w 347"/>
                  <a:gd name="T27" fmla="*/ 77 h 212"/>
                  <a:gd name="T28" fmla="*/ 251 w 347"/>
                  <a:gd name="T29" fmla="*/ 61 h 212"/>
                  <a:gd name="T30" fmla="*/ 203 w 347"/>
                  <a:gd name="T31" fmla="*/ 49 h 212"/>
                  <a:gd name="T32" fmla="*/ 151 w 347"/>
                  <a:gd name="T33" fmla="*/ 36 h 212"/>
                  <a:gd name="T34" fmla="*/ 107 w 347"/>
                  <a:gd name="T35" fmla="*/ 36 h 212"/>
                  <a:gd name="T36" fmla="*/ 67 w 347"/>
                  <a:gd name="T37" fmla="*/ 41 h 212"/>
                  <a:gd name="T38" fmla="*/ 39 w 347"/>
                  <a:gd name="T39" fmla="*/ 49 h 212"/>
                  <a:gd name="T40" fmla="*/ 23 w 347"/>
                  <a:gd name="T41" fmla="*/ 65 h 212"/>
                  <a:gd name="T42" fmla="*/ 347 w 347"/>
                  <a:gd name="T43" fmla="*/ 136 h 212"/>
                  <a:gd name="T44" fmla="*/ 335 w 347"/>
                  <a:gd name="T45" fmla="*/ 165 h 212"/>
                  <a:gd name="T46" fmla="*/ 312 w 347"/>
                  <a:gd name="T47" fmla="*/ 189 h 212"/>
                  <a:gd name="T48" fmla="*/ 276 w 347"/>
                  <a:gd name="T49" fmla="*/ 205 h 212"/>
                  <a:gd name="T50" fmla="*/ 232 w 347"/>
                  <a:gd name="T51" fmla="*/ 212 h 212"/>
                  <a:gd name="T52" fmla="*/ 176 w 347"/>
                  <a:gd name="T53" fmla="*/ 212 h 212"/>
                  <a:gd name="T54" fmla="*/ 120 w 347"/>
                  <a:gd name="T55" fmla="*/ 201 h 212"/>
                  <a:gd name="T56" fmla="*/ 71 w 347"/>
                  <a:gd name="T57" fmla="*/ 180 h 212"/>
                  <a:gd name="T58" fmla="*/ 35 w 347"/>
                  <a:gd name="T59" fmla="*/ 156 h 212"/>
                  <a:gd name="T60" fmla="*/ 12 w 347"/>
                  <a:gd name="T61" fmla="*/ 129 h 212"/>
                  <a:gd name="T62" fmla="*/ 0 w 347"/>
                  <a:gd name="T63" fmla="*/ 97 h 212"/>
                  <a:gd name="T64" fmla="*/ 3 w 347"/>
                  <a:gd name="T65" fmla="*/ 65 h 212"/>
                  <a:gd name="T66" fmla="*/ 20 w 347"/>
                  <a:gd name="T67" fmla="*/ 36 h 212"/>
                  <a:gd name="T68" fmla="*/ 47 w 347"/>
                  <a:gd name="T69" fmla="*/ 17 h 212"/>
                  <a:gd name="T70" fmla="*/ 88 w 347"/>
                  <a:gd name="T71" fmla="*/ 5 h 212"/>
                  <a:gd name="T72" fmla="*/ 135 w 347"/>
                  <a:gd name="T73" fmla="*/ 0 h 212"/>
                  <a:gd name="T74" fmla="*/ 191 w 347"/>
                  <a:gd name="T75" fmla="*/ 5 h 212"/>
                  <a:gd name="T76" fmla="*/ 247 w 347"/>
                  <a:gd name="T77" fmla="*/ 21 h 212"/>
                  <a:gd name="T78" fmla="*/ 291 w 347"/>
                  <a:gd name="T79" fmla="*/ 41 h 212"/>
                  <a:gd name="T80" fmla="*/ 324 w 347"/>
                  <a:gd name="T81" fmla="*/ 65 h 212"/>
                  <a:gd name="T82" fmla="*/ 344 w 347"/>
                  <a:gd name="T83" fmla="*/ 97 h 212"/>
                  <a:gd name="T84" fmla="*/ 347 w 347"/>
                  <a:gd name="T85" fmla="*/ 12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7" h="211">
                    <a:moveTo>
                      <a:pt x="20" y="80"/>
                    </a:moveTo>
                    <a:lnTo>
                      <a:pt x="15" y="85"/>
                    </a:lnTo>
                    <a:lnTo>
                      <a:pt x="20" y="93"/>
                    </a:lnTo>
                    <a:lnTo>
                      <a:pt x="20" y="101"/>
                    </a:lnTo>
                    <a:lnTo>
                      <a:pt x="23" y="105"/>
                    </a:lnTo>
                    <a:lnTo>
                      <a:pt x="27" y="112"/>
                    </a:lnTo>
                    <a:lnTo>
                      <a:pt x="35" y="121"/>
                    </a:lnTo>
                    <a:lnTo>
                      <a:pt x="44" y="124"/>
                    </a:lnTo>
                    <a:lnTo>
                      <a:pt x="51" y="133"/>
                    </a:lnTo>
                    <a:lnTo>
                      <a:pt x="63" y="136"/>
                    </a:lnTo>
                    <a:lnTo>
                      <a:pt x="76" y="145"/>
                    </a:lnTo>
                    <a:lnTo>
                      <a:pt x="88" y="149"/>
                    </a:lnTo>
                    <a:lnTo>
                      <a:pt x="100" y="153"/>
                    </a:lnTo>
                    <a:lnTo>
                      <a:pt x="112" y="161"/>
                    </a:lnTo>
                    <a:lnTo>
                      <a:pt x="127" y="165"/>
                    </a:lnTo>
                    <a:lnTo>
                      <a:pt x="144" y="168"/>
                    </a:lnTo>
                    <a:lnTo>
                      <a:pt x="163" y="168"/>
                    </a:lnTo>
                    <a:lnTo>
                      <a:pt x="179" y="173"/>
                    </a:lnTo>
                    <a:lnTo>
                      <a:pt x="200" y="177"/>
                    </a:lnTo>
                    <a:lnTo>
                      <a:pt x="212" y="177"/>
                    </a:lnTo>
                    <a:lnTo>
                      <a:pt x="227" y="177"/>
                    </a:lnTo>
                    <a:lnTo>
                      <a:pt x="244" y="177"/>
                    </a:lnTo>
                    <a:lnTo>
                      <a:pt x="256" y="177"/>
                    </a:lnTo>
                    <a:lnTo>
                      <a:pt x="268" y="177"/>
                    </a:lnTo>
                    <a:lnTo>
                      <a:pt x="279" y="173"/>
                    </a:lnTo>
                    <a:lnTo>
                      <a:pt x="291" y="168"/>
                    </a:lnTo>
                    <a:lnTo>
                      <a:pt x="300" y="165"/>
                    </a:lnTo>
                    <a:lnTo>
                      <a:pt x="307" y="161"/>
                    </a:lnTo>
                    <a:lnTo>
                      <a:pt x="315" y="156"/>
                    </a:lnTo>
                    <a:lnTo>
                      <a:pt x="324" y="153"/>
                    </a:lnTo>
                    <a:lnTo>
                      <a:pt x="327" y="145"/>
                    </a:lnTo>
                    <a:lnTo>
                      <a:pt x="327" y="141"/>
                    </a:lnTo>
                    <a:lnTo>
                      <a:pt x="332" y="133"/>
                    </a:lnTo>
                    <a:lnTo>
                      <a:pt x="332" y="124"/>
                    </a:lnTo>
                    <a:lnTo>
                      <a:pt x="332" y="121"/>
                    </a:lnTo>
                    <a:lnTo>
                      <a:pt x="327" y="112"/>
                    </a:lnTo>
                    <a:lnTo>
                      <a:pt x="324" y="105"/>
                    </a:lnTo>
                    <a:lnTo>
                      <a:pt x="319" y="101"/>
                    </a:lnTo>
                    <a:lnTo>
                      <a:pt x="315" y="93"/>
                    </a:lnTo>
                    <a:lnTo>
                      <a:pt x="307" y="89"/>
                    </a:lnTo>
                    <a:lnTo>
                      <a:pt x="300" y="80"/>
                    </a:lnTo>
                    <a:lnTo>
                      <a:pt x="288" y="77"/>
                    </a:lnTo>
                    <a:lnTo>
                      <a:pt x="276" y="68"/>
                    </a:lnTo>
                    <a:lnTo>
                      <a:pt x="263" y="65"/>
                    </a:lnTo>
                    <a:lnTo>
                      <a:pt x="251" y="61"/>
                    </a:lnTo>
                    <a:lnTo>
                      <a:pt x="235" y="56"/>
                    </a:lnTo>
                    <a:lnTo>
                      <a:pt x="219" y="49"/>
                    </a:lnTo>
                    <a:lnTo>
                      <a:pt x="203" y="49"/>
                    </a:lnTo>
                    <a:lnTo>
                      <a:pt x="183" y="45"/>
                    </a:lnTo>
                    <a:lnTo>
                      <a:pt x="168" y="41"/>
                    </a:lnTo>
                    <a:lnTo>
                      <a:pt x="151" y="36"/>
                    </a:lnTo>
                    <a:lnTo>
                      <a:pt x="135" y="36"/>
                    </a:lnTo>
                    <a:lnTo>
                      <a:pt x="120" y="36"/>
                    </a:lnTo>
                    <a:lnTo>
                      <a:pt x="107" y="36"/>
                    </a:lnTo>
                    <a:lnTo>
                      <a:pt x="91" y="36"/>
                    </a:lnTo>
                    <a:lnTo>
                      <a:pt x="79" y="36"/>
                    </a:lnTo>
                    <a:lnTo>
                      <a:pt x="67" y="41"/>
                    </a:lnTo>
                    <a:lnTo>
                      <a:pt x="56" y="41"/>
                    </a:lnTo>
                    <a:lnTo>
                      <a:pt x="47" y="45"/>
                    </a:lnTo>
                    <a:lnTo>
                      <a:pt x="39" y="49"/>
                    </a:lnTo>
                    <a:lnTo>
                      <a:pt x="32" y="53"/>
                    </a:lnTo>
                    <a:lnTo>
                      <a:pt x="27" y="56"/>
                    </a:lnTo>
                    <a:lnTo>
                      <a:pt x="23" y="65"/>
                    </a:lnTo>
                    <a:lnTo>
                      <a:pt x="20" y="73"/>
                    </a:lnTo>
                    <a:lnTo>
                      <a:pt x="20" y="80"/>
                    </a:lnTo>
                    <a:close/>
                    <a:moveTo>
                      <a:pt x="347" y="136"/>
                    </a:moveTo>
                    <a:lnTo>
                      <a:pt x="344" y="145"/>
                    </a:lnTo>
                    <a:lnTo>
                      <a:pt x="339" y="156"/>
                    </a:lnTo>
                    <a:lnTo>
                      <a:pt x="335" y="165"/>
                    </a:lnTo>
                    <a:lnTo>
                      <a:pt x="327" y="173"/>
                    </a:lnTo>
                    <a:lnTo>
                      <a:pt x="319" y="180"/>
                    </a:lnTo>
                    <a:lnTo>
                      <a:pt x="312" y="189"/>
                    </a:lnTo>
                    <a:lnTo>
                      <a:pt x="300" y="197"/>
                    </a:lnTo>
                    <a:lnTo>
                      <a:pt x="288" y="201"/>
                    </a:lnTo>
                    <a:lnTo>
                      <a:pt x="276" y="205"/>
                    </a:lnTo>
                    <a:lnTo>
                      <a:pt x="263" y="209"/>
                    </a:lnTo>
                    <a:lnTo>
                      <a:pt x="247" y="212"/>
                    </a:lnTo>
                    <a:lnTo>
                      <a:pt x="232" y="212"/>
                    </a:lnTo>
                    <a:lnTo>
                      <a:pt x="212" y="212"/>
                    </a:lnTo>
                    <a:lnTo>
                      <a:pt x="195" y="212"/>
                    </a:lnTo>
                    <a:lnTo>
                      <a:pt x="176" y="212"/>
                    </a:lnTo>
                    <a:lnTo>
                      <a:pt x="156" y="209"/>
                    </a:lnTo>
                    <a:lnTo>
                      <a:pt x="135" y="205"/>
                    </a:lnTo>
                    <a:lnTo>
                      <a:pt x="120" y="201"/>
                    </a:lnTo>
                    <a:lnTo>
                      <a:pt x="103" y="192"/>
                    </a:lnTo>
                    <a:lnTo>
                      <a:pt x="88" y="189"/>
                    </a:lnTo>
                    <a:lnTo>
                      <a:pt x="71" y="180"/>
                    </a:lnTo>
                    <a:lnTo>
                      <a:pt x="59" y="177"/>
                    </a:lnTo>
                    <a:lnTo>
                      <a:pt x="47" y="165"/>
                    </a:lnTo>
                    <a:lnTo>
                      <a:pt x="35" y="156"/>
                    </a:lnTo>
                    <a:lnTo>
                      <a:pt x="27" y="149"/>
                    </a:lnTo>
                    <a:lnTo>
                      <a:pt x="20" y="136"/>
                    </a:lnTo>
                    <a:lnTo>
                      <a:pt x="12" y="129"/>
                    </a:lnTo>
                    <a:lnTo>
                      <a:pt x="7" y="121"/>
                    </a:lnTo>
                    <a:lnTo>
                      <a:pt x="3" y="109"/>
                    </a:lnTo>
                    <a:lnTo>
                      <a:pt x="0" y="97"/>
                    </a:lnTo>
                    <a:lnTo>
                      <a:pt x="0" y="89"/>
                    </a:lnTo>
                    <a:lnTo>
                      <a:pt x="3" y="77"/>
                    </a:lnTo>
                    <a:lnTo>
                      <a:pt x="3" y="65"/>
                    </a:lnTo>
                    <a:lnTo>
                      <a:pt x="7" y="56"/>
                    </a:lnTo>
                    <a:lnTo>
                      <a:pt x="12" y="49"/>
                    </a:lnTo>
                    <a:lnTo>
                      <a:pt x="20" y="36"/>
                    </a:lnTo>
                    <a:lnTo>
                      <a:pt x="27" y="33"/>
                    </a:lnTo>
                    <a:lnTo>
                      <a:pt x="35" y="24"/>
                    </a:lnTo>
                    <a:lnTo>
                      <a:pt x="47" y="17"/>
                    </a:lnTo>
                    <a:lnTo>
                      <a:pt x="59" y="12"/>
                    </a:lnTo>
                    <a:lnTo>
                      <a:pt x="71" y="9"/>
                    </a:lnTo>
                    <a:lnTo>
                      <a:pt x="88" y="5"/>
                    </a:lnTo>
                    <a:lnTo>
                      <a:pt x="103" y="0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51" y="0"/>
                    </a:lnTo>
                    <a:lnTo>
                      <a:pt x="171" y="5"/>
                    </a:lnTo>
                    <a:lnTo>
                      <a:pt x="191" y="5"/>
                    </a:lnTo>
                    <a:lnTo>
                      <a:pt x="212" y="9"/>
                    </a:lnTo>
                    <a:lnTo>
                      <a:pt x="227" y="12"/>
                    </a:lnTo>
                    <a:lnTo>
                      <a:pt x="247" y="21"/>
                    </a:lnTo>
                    <a:lnTo>
                      <a:pt x="263" y="24"/>
                    </a:lnTo>
                    <a:lnTo>
                      <a:pt x="276" y="33"/>
                    </a:lnTo>
                    <a:lnTo>
                      <a:pt x="291" y="41"/>
                    </a:lnTo>
                    <a:lnTo>
                      <a:pt x="303" y="49"/>
                    </a:lnTo>
                    <a:lnTo>
                      <a:pt x="312" y="56"/>
                    </a:lnTo>
                    <a:lnTo>
                      <a:pt x="324" y="65"/>
                    </a:lnTo>
                    <a:lnTo>
                      <a:pt x="332" y="77"/>
                    </a:lnTo>
                    <a:lnTo>
                      <a:pt x="335" y="85"/>
                    </a:lnTo>
                    <a:lnTo>
                      <a:pt x="344" y="97"/>
                    </a:lnTo>
                    <a:lnTo>
                      <a:pt x="344" y="105"/>
                    </a:lnTo>
                    <a:lnTo>
                      <a:pt x="347" y="112"/>
                    </a:lnTo>
                    <a:lnTo>
                      <a:pt x="347" y="124"/>
                    </a:lnTo>
                    <a:lnTo>
                      <a:pt x="347" y="13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" name="Freeform 80"/>
              <p:cNvSpPr>
                <a:spLocks noChangeArrowheads="1"/>
              </p:cNvSpPr>
              <p:nvPr/>
            </p:nvSpPr>
            <p:spPr bwMode="auto">
              <a:xfrm>
                <a:off x="1204" y="3163"/>
                <a:ext cx="87" cy="36"/>
              </a:xfrm>
              <a:custGeom>
                <a:avLst/>
                <a:gdLst>
                  <a:gd name="T0" fmla="*/ 303 w 347"/>
                  <a:gd name="T1" fmla="*/ 56 h 144"/>
                  <a:gd name="T2" fmla="*/ 312 w 347"/>
                  <a:gd name="T3" fmla="*/ 56 h 144"/>
                  <a:gd name="T4" fmla="*/ 319 w 347"/>
                  <a:gd name="T5" fmla="*/ 56 h 144"/>
                  <a:gd name="T6" fmla="*/ 324 w 347"/>
                  <a:gd name="T7" fmla="*/ 49 h 144"/>
                  <a:gd name="T8" fmla="*/ 327 w 347"/>
                  <a:gd name="T9" fmla="*/ 44 h 144"/>
                  <a:gd name="T10" fmla="*/ 332 w 347"/>
                  <a:gd name="T11" fmla="*/ 40 h 144"/>
                  <a:gd name="T12" fmla="*/ 335 w 347"/>
                  <a:gd name="T13" fmla="*/ 32 h 144"/>
                  <a:gd name="T14" fmla="*/ 335 w 347"/>
                  <a:gd name="T15" fmla="*/ 24 h 144"/>
                  <a:gd name="T16" fmla="*/ 335 w 347"/>
                  <a:gd name="T17" fmla="*/ 0 h 144"/>
                  <a:gd name="T18" fmla="*/ 347 w 347"/>
                  <a:gd name="T19" fmla="*/ 144 h 144"/>
                  <a:gd name="T20" fmla="*/ 335 w 347"/>
                  <a:gd name="T21" fmla="*/ 128 h 144"/>
                  <a:gd name="T22" fmla="*/ 335 w 347"/>
                  <a:gd name="T23" fmla="*/ 117 h 144"/>
                  <a:gd name="T24" fmla="*/ 332 w 347"/>
                  <a:gd name="T25" fmla="*/ 108 h 144"/>
                  <a:gd name="T26" fmla="*/ 327 w 347"/>
                  <a:gd name="T27" fmla="*/ 100 h 144"/>
                  <a:gd name="T28" fmla="*/ 324 w 347"/>
                  <a:gd name="T29" fmla="*/ 96 h 144"/>
                  <a:gd name="T30" fmla="*/ 319 w 347"/>
                  <a:gd name="T31" fmla="*/ 93 h 144"/>
                  <a:gd name="T32" fmla="*/ 312 w 347"/>
                  <a:gd name="T33" fmla="*/ 88 h 144"/>
                  <a:gd name="T34" fmla="*/ 303 w 347"/>
                  <a:gd name="T35" fmla="*/ 88 h 144"/>
                  <a:gd name="T36" fmla="*/ 56 w 347"/>
                  <a:gd name="T37" fmla="*/ 88 h 144"/>
                  <a:gd name="T38" fmla="*/ 47 w 347"/>
                  <a:gd name="T39" fmla="*/ 93 h 144"/>
                  <a:gd name="T40" fmla="*/ 44 w 347"/>
                  <a:gd name="T41" fmla="*/ 96 h 144"/>
                  <a:gd name="T42" fmla="*/ 44 w 347"/>
                  <a:gd name="T43" fmla="*/ 105 h 144"/>
                  <a:gd name="T44" fmla="*/ 44 w 347"/>
                  <a:gd name="T45" fmla="*/ 144 h 144"/>
                  <a:gd name="T46" fmla="*/ 32 w 347"/>
                  <a:gd name="T47" fmla="*/ 128 h 144"/>
                  <a:gd name="T48" fmla="*/ 32 w 347"/>
                  <a:gd name="T49" fmla="*/ 117 h 144"/>
                  <a:gd name="T50" fmla="*/ 27 w 347"/>
                  <a:gd name="T51" fmla="*/ 105 h 144"/>
                  <a:gd name="T52" fmla="*/ 27 w 347"/>
                  <a:gd name="T53" fmla="*/ 96 h 144"/>
                  <a:gd name="T54" fmla="*/ 23 w 347"/>
                  <a:gd name="T55" fmla="*/ 88 h 144"/>
                  <a:gd name="T56" fmla="*/ 20 w 347"/>
                  <a:gd name="T57" fmla="*/ 80 h 144"/>
                  <a:gd name="T58" fmla="*/ 12 w 347"/>
                  <a:gd name="T59" fmla="*/ 76 h 144"/>
                  <a:gd name="T60" fmla="*/ 7 w 347"/>
                  <a:gd name="T61" fmla="*/ 68 h 144"/>
                  <a:gd name="T62" fmla="*/ 0 w 347"/>
                  <a:gd name="T63" fmla="*/ 6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7" h="144">
                    <a:moveTo>
                      <a:pt x="0" y="56"/>
                    </a:moveTo>
                    <a:lnTo>
                      <a:pt x="303" y="56"/>
                    </a:lnTo>
                    <a:lnTo>
                      <a:pt x="307" y="56"/>
                    </a:lnTo>
                    <a:lnTo>
                      <a:pt x="312" y="56"/>
                    </a:lnTo>
                    <a:lnTo>
                      <a:pt x="315" y="56"/>
                    </a:lnTo>
                    <a:lnTo>
                      <a:pt x="319" y="56"/>
                    </a:lnTo>
                    <a:lnTo>
                      <a:pt x="324" y="52"/>
                    </a:lnTo>
                    <a:lnTo>
                      <a:pt x="324" y="49"/>
                    </a:lnTo>
                    <a:lnTo>
                      <a:pt x="327" y="49"/>
                    </a:lnTo>
                    <a:lnTo>
                      <a:pt x="327" y="44"/>
                    </a:lnTo>
                    <a:lnTo>
                      <a:pt x="332" y="44"/>
                    </a:lnTo>
                    <a:lnTo>
                      <a:pt x="332" y="40"/>
                    </a:lnTo>
                    <a:lnTo>
                      <a:pt x="332" y="37"/>
                    </a:lnTo>
                    <a:lnTo>
                      <a:pt x="335" y="32"/>
                    </a:lnTo>
                    <a:lnTo>
                      <a:pt x="335" y="28"/>
                    </a:lnTo>
                    <a:lnTo>
                      <a:pt x="335" y="24"/>
                    </a:lnTo>
                    <a:lnTo>
                      <a:pt x="335" y="20"/>
                    </a:lnTo>
                    <a:lnTo>
                      <a:pt x="335" y="0"/>
                    </a:lnTo>
                    <a:lnTo>
                      <a:pt x="347" y="0"/>
                    </a:lnTo>
                    <a:lnTo>
                      <a:pt x="347" y="144"/>
                    </a:lnTo>
                    <a:lnTo>
                      <a:pt x="335" y="144"/>
                    </a:lnTo>
                    <a:lnTo>
                      <a:pt x="335" y="128"/>
                    </a:lnTo>
                    <a:lnTo>
                      <a:pt x="335" y="120"/>
                    </a:lnTo>
                    <a:lnTo>
                      <a:pt x="335" y="117"/>
                    </a:lnTo>
                    <a:lnTo>
                      <a:pt x="335" y="112"/>
                    </a:lnTo>
                    <a:lnTo>
                      <a:pt x="332" y="108"/>
                    </a:lnTo>
                    <a:lnTo>
                      <a:pt x="332" y="105"/>
                    </a:lnTo>
                    <a:lnTo>
                      <a:pt x="327" y="100"/>
                    </a:lnTo>
                    <a:lnTo>
                      <a:pt x="327" y="96"/>
                    </a:lnTo>
                    <a:lnTo>
                      <a:pt x="324" y="96"/>
                    </a:lnTo>
                    <a:lnTo>
                      <a:pt x="324" y="93"/>
                    </a:lnTo>
                    <a:lnTo>
                      <a:pt x="319" y="93"/>
                    </a:lnTo>
                    <a:lnTo>
                      <a:pt x="315" y="93"/>
                    </a:lnTo>
                    <a:lnTo>
                      <a:pt x="312" y="88"/>
                    </a:lnTo>
                    <a:lnTo>
                      <a:pt x="307" y="88"/>
                    </a:lnTo>
                    <a:lnTo>
                      <a:pt x="303" y="88"/>
                    </a:lnTo>
                    <a:lnTo>
                      <a:pt x="59" y="88"/>
                    </a:lnTo>
                    <a:lnTo>
                      <a:pt x="56" y="88"/>
                    </a:lnTo>
                    <a:lnTo>
                      <a:pt x="51" y="93"/>
                    </a:lnTo>
                    <a:lnTo>
                      <a:pt x="47" y="93"/>
                    </a:lnTo>
                    <a:lnTo>
                      <a:pt x="47" y="96"/>
                    </a:lnTo>
                    <a:lnTo>
                      <a:pt x="44" y="96"/>
                    </a:lnTo>
                    <a:lnTo>
                      <a:pt x="44" y="100"/>
                    </a:lnTo>
                    <a:lnTo>
                      <a:pt x="44" y="105"/>
                    </a:lnTo>
                    <a:lnTo>
                      <a:pt x="44" y="108"/>
                    </a:lnTo>
                    <a:lnTo>
                      <a:pt x="44" y="144"/>
                    </a:lnTo>
                    <a:lnTo>
                      <a:pt x="32" y="144"/>
                    </a:lnTo>
                    <a:lnTo>
                      <a:pt x="32" y="128"/>
                    </a:lnTo>
                    <a:lnTo>
                      <a:pt x="32" y="120"/>
                    </a:lnTo>
                    <a:lnTo>
                      <a:pt x="32" y="117"/>
                    </a:lnTo>
                    <a:lnTo>
                      <a:pt x="32" y="112"/>
                    </a:lnTo>
                    <a:lnTo>
                      <a:pt x="27" y="105"/>
                    </a:lnTo>
                    <a:lnTo>
                      <a:pt x="27" y="100"/>
                    </a:lnTo>
                    <a:lnTo>
                      <a:pt x="27" y="96"/>
                    </a:lnTo>
                    <a:lnTo>
                      <a:pt x="23" y="93"/>
                    </a:lnTo>
                    <a:lnTo>
                      <a:pt x="23" y="88"/>
                    </a:lnTo>
                    <a:lnTo>
                      <a:pt x="20" y="84"/>
                    </a:lnTo>
                    <a:lnTo>
                      <a:pt x="20" y="80"/>
                    </a:lnTo>
                    <a:lnTo>
                      <a:pt x="15" y="76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7" y="68"/>
                    </a:lnTo>
                    <a:lnTo>
                      <a:pt x="3" y="68"/>
                    </a:lnTo>
                    <a:lnTo>
                      <a:pt x="0" y="6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2" name="Freeform 81"/>
              <p:cNvSpPr>
                <a:spLocks noEditPoints="1" noChangeArrowheads="1"/>
              </p:cNvSpPr>
              <p:nvPr/>
            </p:nvSpPr>
            <p:spPr bwMode="auto">
              <a:xfrm>
                <a:off x="1204" y="3093"/>
                <a:ext cx="88" cy="52"/>
              </a:xfrm>
              <a:custGeom>
                <a:avLst/>
                <a:gdLst>
                  <a:gd name="T0" fmla="*/ 291 w 351"/>
                  <a:gd name="T1" fmla="*/ 176 h 208"/>
                  <a:gd name="T2" fmla="*/ 319 w 351"/>
                  <a:gd name="T3" fmla="*/ 152 h 208"/>
                  <a:gd name="T4" fmla="*/ 335 w 351"/>
                  <a:gd name="T5" fmla="*/ 120 h 208"/>
                  <a:gd name="T6" fmla="*/ 335 w 351"/>
                  <a:gd name="T7" fmla="*/ 80 h 208"/>
                  <a:gd name="T8" fmla="*/ 315 w 351"/>
                  <a:gd name="T9" fmla="*/ 49 h 208"/>
                  <a:gd name="T10" fmla="*/ 288 w 351"/>
                  <a:gd name="T11" fmla="*/ 32 h 208"/>
                  <a:gd name="T12" fmla="*/ 256 w 351"/>
                  <a:gd name="T13" fmla="*/ 32 h 208"/>
                  <a:gd name="T14" fmla="*/ 223 w 351"/>
                  <a:gd name="T15" fmla="*/ 49 h 208"/>
                  <a:gd name="T16" fmla="*/ 195 w 351"/>
                  <a:gd name="T17" fmla="*/ 85 h 208"/>
                  <a:gd name="T18" fmla="*/ 176 w 351"/>
                  <a:gd name="T19" fmla="*/ 136 h 208"/>
                  <a:gd name="T20" fmla="*/ 200 w 351"/>
                  <a:gd name="T21" fmla="*/ 161 h 208"/>
                  <a:gd name="T22" fmla="*/ 232 w 351"/>
                  <a:gd name="T23" fmla="*/ 176 h 208"/>
                  <a:gd name="T24" fmla="*/ 263 w 351"/>
                  <a:gd name="T25" fmla="*/ 180 h 208"/>
                  <a:gd name="T26" fmla="*/ 295 w 351"/>
                  <a:gd name="T27" fmla="*/ 8 h 208"/>
                  <a:gd name="T28" fmla="*/ 332 w 351"/>
                  <a:gd name="T29" fmla="*/ 36 h 208"/>
                  <a:gd name="T30" fmla="*/ 351 w 351"/>
                  <a:gd name="T31" fmla="*/ 80 h 208"/>
                  <a:gd name="T32" fmla="*/ 347 w 351"/>
                  <a:gd name="T33" fmla="*/ 136 h 208"/>
                  <a:gd name="T34" fmla="*/ 324 w 351"/>
                  <a:gd name="T35" fmla="*/ 180 h 208"/>
                  <a:gd name="T36" fmla="*/ 288 w 351"/>
                  <a:gd name="T37" fmla="*/ 205 h 208"/>
                  <a:gd name="T38" fmla="*/ 247 w 351"/>
                  <a:gd name="T39" fmla="*/ 208 h 208"/>
                  <a:gd name="T40" fmla="*/ 212 w 351"/>
                  <a:gd name="T41" fmla="*/ 196 h 208"/>
                  <a:gd name="T42" fmla="*/ 183 w 351"/>
                  <a:gd name="T43" fmla="*/ 168 h 208"/>
                  <a:gd name="T44" fmla="*/ 159 w 351"/>
                  <a:gd name="T45" fmla="*/ 149 h 208"/>
                  <a:gd name="T46" fmla="*/ 139 w 351"/>
                  <a:gd name="T47" fmla="*/ 176 h 208"/>
                  <a:gd name="T48" fmla="*/ 112 w 351"/>
                  <a:gd name="T49" fmla="*/ 192 h 208"/>
                  <a:gd name="T50" fmla="*/ 83 w 351"/>
                  <a:gd name="T51" fmla="*/ 200 h 208"/>
                  <a:gd name="T52" fmla="*/ 44 w 351"/>
                  <a:gd name="T53" fmla="*/ 188 h 208"/>
                  <a:gd name="T54" fmla="*/ 15 w 351"/>
                  <a:gd name="T55" fmla="*/ 161 h 208"/>
                  <a:gd name="T56" fmla="*/ 0 w 351"/>
                  <a:gd name="T57" fmla="*/ 112 h 208"/>
                  <a:gd name="T58" fmla="*/ 7 w 351"/>
                  <a:gd name="T59" fmla="*/ 61 h 208"/>
                  <a:gd name="T60" fmla="*/ 32 w 351"/>
                  <a:gd name="T61" fmla="*/ 24 h 208"/>
                  <a:gd name="T62" fmla="*/ 67 w 351"/>
                  <a:gd name="T63" fmla="*/ 5 h 208"/>
                  <a:gd name="T64" fmla="*/ 100 w 351"/>
                  <a:gd name="T65" fmla="*/ 8 h 208"/>
                  <a:gd name="T66" fmla="*/ 127 w 351"/>
                  <a:gd name="T67" fmla="*/ 20 h 208"/>
                  <a:gd name="T68" fmla="*/ 151 w 351"/>
                  <a:gd name="T69" fmla="*/ 44 h 208"/>
                  <a:gd name="T70" fmla="*/ 176 w 351"/>
                  <a:gd name="T71" fmla="*/ 52 h 208"/>
                  <a:gd name="T72" fmla="*/ 203 w 351"/>
                  <a:gd name="T73" fmla="*/ 20 h 208"/>
                  <a:gd name="T74" fmla="*/ 235 w 351"/>
                  <a:gd name="T75" fmla="*/ 5 h 208"/>
                  <a:gd name="T76" fmla="*/ 83 w 351"/>
                  <a:gd name="T77" fmla="*/ 32 h 208"/>
                  <a:gd name="T78" fmla="*/ 51 w 351"/>
                  <a:gd name="T79" fmla="*/ 40 h 208"/>
                  <a:gd name="T80" fmla="*/ 27 w 351"/>
                  <a:gd name="T81" fmla="*/ 61 h 208"/>
                  <a:gd name="T82" fmla="*/ 15 w 351"/>
                  <a:gd name="T83" fmla="*/ 93 h 208"/>
                  <a:gd name="T84" fmla="*/ 20 w 351"/>
                  <a:gd name="T85" fmla="*/ 132 h 208"/>
                  <a:gd name="T86" fmla="*/ 39 w 351"/>
                  <a:gd name="T87" fmla="*/ 161 h 208"/>
                  <a:gd name="T88" fmla="*/ 67 w 351"/>
                  <a:gd name="T89" fmla="*/ 173 h 208"/>
                  <a:gd name="T90" fmla="*/ 95 w 351"/>
                  <a:gd name="T91" fmla="*/ 168 h 208"/>
                  <a:gd name="T92" fmla="*/ 119 w 351"/>
                  <a:gd name="T93" fmla="*/ 149 h 208"/>
                  <a:gd name="T94" fmla="*/ 144 w 351"/>
                  <a:gd name="T95" fmla="*/ 112 h 208"/>
                  <a:gd name="T96" fmla="*/ 151 w 351"/>
                  <a:gd name="T97" fmla="*/ 73 h 208"/>
                  <a:gd name="T98" fmla="*/ 132 w 351"/>
                  <a:gd name="T99" fmla="*/ 49 h 208"/>
                  <a:gd name="T100" fmla="*/ 107 w 351"/>
                  <a:gd name="T101" fmla="*/ 3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1" h="208">
                    <a:moveTo>
                      <a:pt x="263" y="180"/>
                    </a:moveTo>
                    <a:lnTo>
                      <a:pt x="271" y="180"/>
                    </a:lnTo>
                    <a:lnTo>
                      <a:pt x="279" y="180"/>
                    </a:lnTo>
                    <a:lnTo>
                      <a:pt x="288" y="176"/>
                    </a:lnTo>
                    <a:lnTo>
                      <a:pt x="291" y="176"/>
                    </a:lnTo>
                    <a:lnTo>
                      <a:pt x="300" y="173"/>
                    </a:lnTo>
                    <a:lnTo>
                      <a:pt x="307" y="168"/>
                    </a:lnTo>
                    <a:lnTo>
                      <a:pt x="312" y="164"/>
                    </a:lnTo>
                    <a:lnTo>
                      <a:pt x="315" y="161"/>
                    </a:lnTo>
                    <a:lnTo>
                      <a:pt x="319" y="152"/>
                    </a:lnTo>
                    <a:lnTo>
                      <a:pt x="324" y="149"/>
                    </a:lnTo>
                    <a:lnTo>
                      <a:pt x="327" y="141"/>
                    </a:lnTo>
                    <a:lnTo>
                      <a:pt x="332" y="136"/>
                    </a:lnTo>
                    <a:lnTo>
                      <a:pt x="335" y="129"/>
                    </a:lnTo>
                    <a:lnTo>
                      <a:pt x="335" y="120"/>
                    </a:lnTo>
                    <a:lnTo>
                      <a:pt x="335" y="112"/>
                    </a:lnTo>
                    <a:lnTo>
                      <a:pt x="335" y="105"/>
                    </a:lnTo>
                    <a:lnTo>
                      <a:pt x="335" y="96"/>
                    </a:lnTo>
                    <a:lnTo>
                      <a:pt x="335" y="85"/>
                    </a:lnTo>
                    <a:lnTo>
                      <a:pt x="335" y="80"/>
                    </a:lnTo>
                    <a:lnTo>
                      <a:pt x="332" y="73"/>
                    </a:lnTo>
                    <a:lnTo>
                      <a:pt x="327" y="64"/>
                    </a:lnTo>
                    <a:lnTo>
                      <a:pt x="324" y="61"/>
                    </a:lnTo>
                    <a:lnTo>
                      <a:pt x="319" y="52"/>
                    </a:lnTo>
                    <a:lnTo>
                      <a:pt x="315" y="49"/>
                    </a:lnTo>
                    <a:lnTo>
                      <a:pt x="312" y="44"/>
                    </a:lnTo>
                    <a:lnTo>
                      <a:pt x="307" y="40"/>
                    </a:lnTo>
                    <a:lnTo>
                      <a:pt x="300" y="36"/>
                    </a:lnTo>
                    <a:lnTo>
                      <a:pt x="295" y="36"/>
                    </a:lnTo>
                    <a:lnTo>
                      <a:pt x="288" y="32"/>
                    </a:lnTo>
                    <a:lnTo>
                      <a:pt x="279" y="32"/>
                    </a:lnTo>
                    <a:lnTo>
                      <a:pt x="276" y="32"/>
                    </a:lnTo>
                    <a:lnTo>
                      <a:pt x="268" y="32"/>
                    </a:lnTo>
                    <a:lnTo>
                      <a:pt x="259" y="32"/>
                    </a:lnTo>
                    <a:lnTo>
                      <a:pt x="256" y="32"/>
                    </a:lnTo>
                    <a:lnTo>
                      <a:pt x="247" y="36"/>
                    </a:lnTo>
                    <a:lnTo>
                      <a:pt x="239" y="36"/>
                    </a:lnTo>
                    <a:lnTo>
                      <a:pt x="235" y="40"/>
                    </a:lnTo>
                    <a:lnTo>
                      <a:pt x="227" y="44"/>
                    </a:lnTo>
                    <a:lnTo>
                      <a:pt x="223" y="49"/>
                    </a:lnTo>
                    <a:lnTo>
                      <a:pt x="215" y="56"/>
                    </a:lnTo>
                    <a:lnTo>
                      <a:pt x="212" y="61"/>
                    </a:lnTo>
                    <a:lnTo>
                      <a:pt x="203" y="68"/>
                    </a:lnTo>
                    <a:lnTo>
                      <a:pt x="200" y="76"/>
                    </a:lnTo>
                    <a:lnTo>
                      <a:pt x="195" y="85"/>
                    </a:lnTo>
                    <a:lnTo>
                      <a:pt x="188" y="96"/>
                    </a:lnTo>
                    <a:lnTo>
                      <a:pt x="183" y="105"/>
                    </a:lnTo>
                    <a:lnTo>
                      <a:pt x="179" y="117"/>
                    </a:lnTo>
                    <a:lnTo>
                      <a:pt x="171" y="129"/>
                    </a:lnTo>
                    <a:lnTo>
                      <a:pt x="176" y="136"/>
                    </a:lnTo>
                    <a:lnTo>
                      <a:pt x="179" y="141"/>
                    </a:lnTo>
                    <a:lnTo>
                      <a:pt x="188" y="144"/>
                    </a:lnTo>
                    <a:lnTo>
                      <a:pt x="191" y="149"/>
                    </a:lnTo>
                    <a:lnTo>
                      <a:pt x="195" y="152"/>
                    </a:lnTo>
                    <a:lnTo>
                      <a:pt x="200" y="161"/>
                    </a:lnTo>
                    <a:lnTo>
                      <a:pt x="207" y="164"/>
                    </a:lnTo>
                    <a:lnTo>
                      <a:pt x="212" y="168"/>
                    </a:lnTo>
                    <a:lnTo>
                      <a:pt x="219" y="168"/>
                    </a:lnTo>
                    <a:lnTo>
                      <a:pt x="223" y="173"/>
                    </a:lnTo>
                    <a:lnTo>
                      <a:pt x="232" y="176"/>
                    </a:lnTo>
                    <a:lnTo>
                      <a:pt x="235" y="176"/>
                    </a:lnTo>
                    <a:lnTo>
                      <a:pt x="244" y="180"/>
                    </a:lnTo>
                    <a:lnTo>
                      <a:pt x="251" y="180"/>
                    </a:lnTo>
                    <a:lnTo>
                      <a:pt x="259" y="180"/>
                    </a:lnTo>
                    <a:lnTo>
                      <a:pt x="263" y="180"/>
                    </a:lnTo>
                    <a:close/>
                    <a:moveTo>
                      <a:pt x="259" y="0"/>
                    </a:moveTo>
                    <a:lnTo>
                      <a:pt x="271" y="0"/>
                    </a:lnTo>
                    <a:lnTo>
                      <a:pt x="279" y="5"/>
                    </a:lnTo>
                    <a:lnTo>
                      <a:pt x="288" y="5"/>
                    </a:lnTo>
                    <a:lnTo>
                      <a:pt x="295" y="8"/>
                    </a:lnTo>
                    <a:lnTo>
                      <a:pt x="303" y="12"/>
                    </a:lnTo>
                    <a:lnTo>
                      <a:pt x="312" y="17"/>
                    </a:lnTo>
                    <a:lnTo>
                      <a:pt x="319" y="24"/>
                    </a:lnTo>
                    <a:lnTo>
                      <a:pt x="324" y="29"/>
                    </a:lnTo>
                    <a:lnTo>
                      <a:pt x="332" y="36"/>
                    </a:lnTo>
                    <a:lnTo>
                      <a:pt x="335" y="44"/>
                    </a:lnTo>
                    <a:lnTo>
                      <a:pt x="339" y="52"/>
                    </a:lnTo>
                    <a:lnTo>
                      <a:pt x="344" y="61"/>
                    </a:lnTo>
                    <a:lnTo>
                      <a:pt x="347" y="73"/>
                    </a:lnTo>
                    <a:lnTo>
                      <a:pt x="351" y="80"/>
                    </a:lnTo>
                    <a:lnTo>
                      <a:pt x="351" y="93"/>
                    </a:lnTo>
                    <a:lnTo>
                      <a:pt x="351" y="105"/>
                    </a:lnTo>
                    <a:lnTo>
                      <a:pt x="351" y="117"/>
                    </a:lnTo>
                    <a:lnTo>
                      <a:pt x="351" y="124"/>
                    </a:lnTo>
                    <a:lnTo>
                      <a:pt x="347" y="136"/>
                    </a:lnTo>
                    <a:lnTo>
                      <a:pt x="344" y="144"/>
                    </a:lnTo>
                    <a:lnTo>
                      <a:pt x="339" y="152"/>
                    </a:lnTo>
                    <a:lnTo>
                      <a:pt x="335" y="161"/>
                    </a:lnTo>
                    <a:lnTo>
                      <a:pt x="332" y="173"/>
                    </a:lnTo>
                    <a:lnTo>
                      <a:pt x="324" y="180"/>
                    </a:lnTo>
                    <a:lnTo>
                      <a:pt x="319" y="185"/>
                    </a:lnTo>
                    <a:lnTo>
                      <a:pt x="312" y="192"/>
                    </a:lnTo>
                    <a:lnTo>
                      <a:pt x="303" y="196"/>
                    </a:lnTo>
                    <a:lnTo>
                      <a:pt x="295" y="200"/>
                    </a:lnTo>
                    <a:lnTo>
                      <a:pt x="288" y="205"/>
                    </a:lnTo>
                    <a:lnTo>
                      <a:pt x="279" y="205"/>
                    </a:lnTo>
                    <a:lnTo>
                      <a:pt x="271" y="208"/>
                    </a:lnTo>
                    <a:lnTo>
                      <a:pt x="263" y="208"/>
                    </a:lnTo>
                    <a:lnTo>
                      <a:pt x="256" y="208"/>
                    </a:lnTo>
                    <a:lnTo>
                      <a:pt x="247" y="208"/>
                    </a:lnTo>
                    <a:lnTo>
                      <a:pt x="239" y="205"/>
                    </a:lnTo>
                    <a:lnTo>
                      <a:pt x="232" y="205"/>
                    </a:lnTo>
                    <a:lnTo>
                      <a:pt x="227" y="200"/>
                    </a:lnTo>
                    <a:lnTo>
                      <a:pt x="219" y="196"/>
                    </a:lnTo>
                    <a:lnTo>
                      <a:pt x="212" y="196"/>
                    </a:lnTo>
                    <a:lnTo>
                      <a:pt x="207" y="192"/>
                    </a:lnTo>
                    <a:lnTo>
                      <a:pt x="200" y="185"/>
                    </a:lnTo>
                    <a:lnTo>
                      <a:pt x="195" y="180"/>
                    </a:lnTo>
                    <a:lnTo>
                      <a:pt x="188" y="176"/>
                    </a:lnTo>
                    <a:lnTo>
                      <a:pt x="183" y="168"/>
                    </a:lnTo>
                    <a:lnTo>
                      <a:pt x="179" y="164"/>
                    </a:lnTo>
                    <a:lnTo>
                      <a:pt x="176" y="156"/>
                    </a:lnTo>
                    <a:lnTo>
                      <a:pt x="168" y="149"/>
                    </a:lnTo>
                    <a:lnTo>
                      <a:pt x="163" y="141"/>
                    </a:lnTo>
                    <a:lnTo>
                      <a:pt x="159" y="149"/>
                    </a:lnTo>
                    <a:lnTo>
                      <a:pt x="156" y="152"/>
                    </a:lnTo>
                    <a:lnTo>
                      <a:pt x="151" y="161"/>
                    </a:lnTo>
                    <a:lnTo>
                      <a:pt x="147" y="164"/>
                    </a:lnTo>
                    <a:lnTo>
                      <a:pt x="144" y="173"/>
                    </a:lnTo>
                    <a:lnTo>
                      <a:pt x="139" y="176"/>
                    </a:lnTo>
                    <a:lnTo>
                      <a:pt x="135" y="180"/>
                    </a:lnTo>
                    <a:lnTo>
                      <a:pt x="132" y="185"/>
                    </a:lnTo>
                    <a:lnTo>
                      <a:pt x="123" y="188"/>
                    </a:lnTo>
                    <a:lnTo>
                      <a:pt x="119" y="192"/>
                    </a:lnTo>
                    <a:lnTo>
                      <a:pt x="112" y="192"/>
                    </a:lnTo>
                    <a:lnTo>
                      <a:pt x="107" y="196"/>
                    </a:lnTo>
                    <a:lnTo>
                      <a:pt x="100" y="196"/>
                    </a:lnTo>
                    <a:lnTo>
                      <a:pt x="95" y="200"/>
                    </a:lnTo>
                    <a:lnTo>
                      <a:pt x="88" y="200"/>
                    </a:lnTo>
                    <a:lnTo>
                      <a:pt x="83" y="200"/>
                    </a:lnTo>
                    <a:lnTo>
                      <a:pt x="76" y="200"/>
                    </a:lnTo>
                    <a:lnTo>
                      <a:pt x="67" y="196"/>
                    </a:lnTo>
                    <a:lnTo>
                      <a:pt x="59" y="196"/>
                    </a:lnTo>
                    <a:lnTo>
                      <a:pt x="51" y="192"/>
                    </a:lnTo>
                    <a:lnTo>
                      <a:pt x="44" y="188"/>
                    </a:lnTo>
                    <a:lnTo>
                      <a:pt x="39" y="185"/>
                    </a:lnTo>
                    <a:lnTo>
                      <a:pt x="32" y="180"/>
                    </a:lnTo>
                    <a:lnTo>
                      <a:pt x="23" y="173"/>
                    </a:lnTo>
                    <a:lnTo>
                      <a:pt x="20" y="168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7" y="141"/>
                    </a:lnTo>
                    <a:lnTo>
                      <a:pt x="3" y="132"/>
                    </a:lnTo>
                    <a:lnTo>
                      <a:pt x="3" y="124"/>
                    </a:lnTo>
                    <a:lnTo>
                      <a:pt x="0" y="112"/>
                    </a:lnTo>
                    <a:lnTo>
                      <a:pt x="0" y="100"/>
                    </a:lnTo>
                    <a:lnTo>
                      <a:pt x="0" y="88"/>
                    </a:lnTo>
                    <a:lnTo>
                      <a:pt x="3" y="80"/>
                    </a:lnTo>
                    <a:lnTo>
                      <a:pt x="3" y="73"/>
                    </a:lnTo>
                    <a:lnTo>
                      <a:pt x="7" y="61"/>
                    </a:lnTo>
                    <a:lnTo>
                      <a:pt x="12" y="52"/>
                    </a:lnTo>
                    <a:lnTo>
                      <a:pt x="15" y="44"/>
                    </a:lnTo>
                    <a:lnTo>
                      <a:pt x="20" y="36"/>
                    </a:lnTo>
                    <a:lnTo>
                      <a:pt x="23" y="32"/>
                    </a:lnTo>
                    <a:lnTo>
                      <a:pt x="32" y="24"/>
                    </a:lnTo>
                    <a:lnTo>
                      <a:pt x="39" y="20"/>
                    </a:lnTo>
                    <a:lnTo>
                      <a:pt x="44" y="17"/>
                    </a:lnTo>
                    <a:lnTo>
                      <a:pt x="51" y="12"/>
                    </a:lnTo>
                    <a:lnTo>
                      <a:pt x="59" y="8"/>
                    </a:lnTo>
                    <a:lnTo>
                      <a:pt x="67" y="5"/>
                    </a:lnTo>
                    <a:lnTo>
                      <a:pt x="76" y="5"/>
                    </a:lnTo>
                    <a:lnTo>
                      <a:pt x="83" y="5"/>
                    </a:lnTo>
                    <a:lnTo>
                      <a:pt x="88" y="5"/>
                    </a:lnTo>
                    <a:lnTo>
                      <a:pt x="95" y="5"/>
                    </a:lnTo>
                    <a:lnTo>
                      <a:pt x="100" y="8"/>
                    </a:lnTo>
                    <a:lnTo>
                      <a:pt x="107" y="8"/>
                    </a:lnTo>
                    <a:lnTo>
                      <a:pt x="112" y="12"/>
                    </a:lnTo>
                    <a:lnTo>
                      <a:pt x="115" y="12"/>
                    </a:lnTo>
                    <a:lnTo>
                      <a:pt x="123" y="17"/>
                    </a:lnTo>
                    <a:lnTo>
                      <a:pt x="127" y="20"/>
                    </a:lnTo>
                    <a:lnTo>
                      <a:pt x="132" y="24"/>
                    </a:lnTo>
                    <a:lnTo>
                      <a:pt x="139" y="29"/>
                    </a:lnTo>
                    <a:lnTo>
                      <a:pt x="144" y="32"/>
                    </a:lnTo>
                    <a:lnTo>
                      <a:pt x="147" y="40"/>
                    </a:lnTo>
                    <a:lnTo>
                      <a:pt x="151" y="44"/>
                    </a:lnTo>
                    <a:lnTo>
                      <a:pt x="156" y="52"/>
                    </a:lnTo>
                    <a:lnTo>
                      <a:pt x="159" y="61"/>
                    </a:lnTo>
                    <a:lnTo>
                      <a:pt x="163" y="68"/>
                    </a:lnTo>
                    <a:lnTo>
                      <a:pt x="168" y="61"/>
                    </a:lnTo>
                    <a:lnTo>
                      <a:pt x="176" y="52"/>
                    </a:lnTo>
                    <a:lnTo>
                      <a:pt x="179" y="44"/>
                    </a:lnTo>
                    <a:lnTo>
                      <a:pt x="188" y="36"/>
                    </a:lnTo>
                    <a:lnTo>
                      <a:pt x="191" y="32"/>
                    </a:lnTo>
                    <a:lnTo>
                      <a:pt x="195" y="24"/>
                    </a:lnTo>
                    <a:lnTo>
                      <a:pt x="203" y="20"/>
                    </a:lnTo>
                    <a:lnTo>
                      <a:pt x="207" y="17"/>
                    </a:lnTo>
                    <a:lnTo>
                      <a:pt x="215" y="12"/>
                    </a:lnTo>
                    <a:lnTo>
                      <a:pt x="219" y="8"/>
                    </a:lnTo>
                    <a:lnTo>
                      <a:pt x="227" y="8"/>
                    </a:lnTo>
                    <a:lnTo>
                      <a:pt x="235" y="5"/>
                    </a:lnTo>
                    <a:lnTo>
                      <a:pt x="239" y="5"/>
                    </a:lnTo>
                    <a:lnTo>
                      <a:pt x="247" y="0"/>
                    </a:lnTo>
                    <a:lnTo>
                      <a:pt x="256" y="0"/>
                    </a:lnTo>
                    <a:lnTo>
                      <a:pt x="259" y="0"/>
                    </a:lnTo>
                    <a:close/>
                    <a:moveTo>
                      <a:pt x="83" y="32"/>
                    </a:moveTo>
                    <a:lnTo>
                      <a:pt x="79" y="32"/>
                    </a:lnTo>
                    <a:lnTo>
                      <a:pt x="71" y="32"/>
                    </a:lnTo>
                    <a:lnTo>
                      <a:pt x="63" y="36"/>
                    </a:lnTo>
                    <a:lnTo>
                      <a:pt x="59" y="36"/>
                    </a:lnTo>
                    <a:lnTo>
                      <a:pt x="51" y="40"/>
                    </a:lnTo>
                    <a:lnTo>
                      <a:pt x="47" y="40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6"/>
                    </a:lnTo>
                    <a:lnTo>
                      <a:pt x="27" y="61"/>
                    </a:lnTo>
                    <a:lnTo>
                      <a:pt x="23" y="64"/>
                    </a:lnTo>
                    <a:lnTo>
                      <a:pt x="20" y="68"/>
                    </a:lnTo>
                    <a:lnTo>
                      <a:pt x="20" y="76"/>
                    </a:lnTo>
                    <a:lnTo>
                      <a:pt x="15" y="85"/>
                    </a:lnTo>
                    <a:lnTo>
                      <a:pt x="15" y="93"/>
                    </a:lnTo>
                    <a:lnTo>
                      <a:pt x="15" y="100"/>
                    </a:lnTo>
                    <a:lnTo>
                      <a:pt x="15" y="112"/>
                    </a:lnTo>
                    <a:lnTo>
                      <a:pt x="15" y="117"/>
                    </a:lnTo>
                    <a:lnTo>
                      <a:pt x="20" y="124"/>
                    </a:lnTo>
                    <a:lnTo>
                      <a:pt x="20" y="132"/>
                    </a:lnTo>
                    <a:lnTo>
                      <a:pt x="23" y="141"/>
                    </a:lnTo>
                    <a:lnTo>
                      <a:pt x="27" y="144"/>
                    </a:lnTo>
                    <a:lnTo>
                      <a:pt x="32" y="152"/>
                    </a:lnTo>
                    <a:lnTo>
                      <a:pt x="35" y="152"/>
                    </a:lnTo>
                    <a:lnTo>
                      <a:pt x="39" y="161"/>
                    </a:lnTo>
                    <a:lnTo>
                      <a:pt x="44" y="164"/>
                    </a:lnTo>
                    <a:lnTo>
                      <a:pt x="51" y="164"/>
                    </a:lnTo>
                    <a:lnTo>
                      <a:pt x="56" y="168"/>
                    </a:lnTo>
                    <a:lnTo>
                      <a:pt x="59" y="168"/>
                    </a:lnTo>
                    <a:lnTo>
                      <a:pt x="67" y="173"/>
                    </a:lnTo>
                    <a:lnTo>
                      <a:pt x="71" y="173"/>
                    </a:lnTo>
                    <a:lnTo>
                      <a:pt x="76" y="173"/>
                    </a:lnTo>
                    <a:lnTo>
                      <a:pt x="83" y="173"/>
                    </a:lnTo>
                    <a:lnTo>
                      <a:pt x="88" y="173"/>
                    </a:lnTo>
                    <a:lnTo>
                      <a:pt x="95" y="168"/>
                    </a:lnTo>
                    <a:lnTo>
                      <a:pt x="100" y="164"/>
                    </a:lnTo>
                    <a:lnTo>
                      <a:pt x="103" y="164"/>
                    </a:lnTo>
                    <a:lnTo>
                      <a:pt x="107" y="161"/>
                    </a:lnTo>
                    <a:lnTo>
                      <a:pt x="115" y="152"/>
                    </a:lnTo>
                    <a:lnTo>
                      <a:pt x="119" y="149"/>
                    </a:lnTo>
                    <a:lnTo>
                      <a:pt x="123" y="141"/>
                    </a:lnTo>
                    <a:lnTo>
                      <a:pt x="132" y="136"/>
                    </a:lnTo>
                    <a:lnTo>
                      <a:pt x="135" y="129"/>
                    </a:lnTo>
                    <a:lnTo>
                      <a:pt x="139" y="120"/>
                    </a:lnTo>
                    <a:lnTo>
                      <a:pt x="144" y="112"/>
                    </a:lnTo>
                    <a:lnTo>
                      <a:pt x="147" y="100"/>
                    </a:lnTo>
                    <a:lnTo>
                      <a:pt x="151" y="93"/>
                    </a:lnTo>
                    <a:lnTo>
                      <a:pt x="156" y="80"/>
                    </a:lnTo>
                    <a:lnTo>
                      <a:pt x="156" y="76"/>
                    </a:lnTo>
                    <a:lnTo>
                      <a:pt x="151" y="73"/>
                    </a:lnTo>
                    <a:lnTo>
                      <a:pt x="147" y="64"/>
                    </a:lnTo>
                    <a:lnTo>
                      <a:pt x="144" y="61"/>
                    </a:lnTo>
                    <a:lnTo>
                      <a:pt x="139" y="56"/>
                    </a:lnTo>
                    <a:lnTo>
                      <a:pt x="135" y="52"/>
                    </a:lnTo>
                    <a:lnTo>
                      <a:pt x="132" y="49"/>
                    </a:lnTo>
                    <a:lnTo>
                      <a:pt x="127" y="44"/>
                    </a:lnTo>
                    <a:lnTo>
                      <a:pt x="123" y="44"/>
                    </a:lnTo>
                    <a:lnTo>
                      <a:pt x="119" y="40"/>
                    </a:lnTo>
                    <a:lnTo>
                      <a:pt x="112" y="36"/>
                    </a:lnTo>
                    <a:lnTo>
                      <a:pt x="107" y="36"/>
                    </a:lnTo>
                    <a:lnTo>
                      <a:pt x="103" y="36"/>
                    </a:lnTo>
                    <a:lnTo>
                      <a:pt x="95" y="32"/>
                    </a:lnTo>
                    <a:lnTo>
                      <a:pt x="91" y="32"/>
                    </a:lnTo>
                    <a:lnTo>
                      <a:pt x="83" y="3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3" name="Freeform 82"/>
              <p:cNvSpPr>
                <a:spLocks noEditPoints="1" noChangeArrowheads="1"/>
              </p:cNvSpPr>
              <p:nvPr/>
            </p:nvSpPr>
            <p:spPr bwMode="auto">
              <a:xfrm>
                <a:off x="1204" y="3028"/>
                <a:ext cx="88" cy="52"/>
              </a:xfrm>
              <a:custGeom>
                <a:avLst/>
                <a:gdLst>
                  <a:gd name="T0" fmla="*/ 20 w 351"/>
                  <a:gd name="T1" fmla="*/ 116 h 209"/>
                  <a:gd name="T2" fmla="*/ 32 w 351"/>
                  <a:gd name="T3" fmla="*/ 136 h 209"/>
                  <a:gd name="T4" fmla="*/ 59 w 351"/>
                  <a:gd name="T5" fmla="*/ 153 h 209"/>
                  <a:gd name="T6" fmla="*/ 95 w 351"/>
                  <a:gd name="T7" fmla="*/ 165 h 209"/>
                  <a:gd name="T8" fmla="*/ 139 w 351"/>
                  <a:gd name="T9" fmla="*/ 168 h 209"/>
                  <a:gd name="T10" fmla="*/ 195 w 351"/>
                  <a:gd name="T11" fmla="*/ 168 h 209"/>
                  <a:gd name="T12" fmla="*/ 244 w 351"/>
                  <a:gd name="T13" fmla="*/ 165 h 209"/>
                  <a:gd name="T14" fmla="*/ 279 w 351"/>
                  <a:gd name="T15" fmla="*/ 156 h 209"/>
                  <a:gd name="T16" fmla="*/ 312 w 351"/>
                  <a:gd name="T17" fmla="*/ 141 h 209"/>
                  <a:gd name="T18" fmla="*/ 327 w 351"/>
                  <a:gd name="T19" fmla="*/ 124 h 209"/>
                  <a:gd name="T20" fmla="*/ 335 w 351"/>
                  <a:gd name="T21" fmla="*/ 104 h 209"/>
                  <a:gd name="T22" fmla="*/ 327 w 351"/>
                  <a:gd name="T23" fmla="*/ 80 h 209"/>
                  <a:gd name="T24" fmla="*/ 312 w 351"/>
                  <a:gd name="T25" fmla="*/ 65 h 209"/>
                  <a:gd name="T26" fmla="*/ 279 w 351"/>
                  <a:gd name="T27" fmla="*/ 53 h 209"/>
                  <a:gd name="T28" fmla="*/ 244 w 351"/>
                  <a:gd name="T29" fmla="*/ 44 h 209"/>
                  <a:gd name="T30" fmla="*/ 195 w 351"/>
                  <a:gd name="T31" fmla="*/ 41 h 209"/>
                  <a:gd name="T32" fmla="*/ 139 w 351"/>
                  <a:gd name="T33" fmla="*/ 41 h 209"/>
                  <a:gd name="T34" fmla="*/ 95 w 351"/>
                  <a:gd name="T35" fmla="*/ 44 h 209"/>
                  <a:gd name="T36" fmla="*/ 59 w 351"/>
                  <a:gd name="T37" fmla="*/ 56 h 209"/>
                  <a:gd name="T38" fmla="*/ 32 w 351"/>
                  <a:gd name="T39" fmla="*/ 68 h 209"/>
                  <a:gd name="T40" fmla="*/ 20 w 351"/>
                  <a:gd name="T41" fmla="*/ 89 h 209"/>
                  <a:gd name="T42" fmla="*/ 351 w 351"/>
                  <a:gd name="T43" fmla="*/ 104 h 209"/>
                  <a:gd name="T44" fmla="*/ 344 w 351"/>
                  <a:gd name="T45" fmla="*/ 136 h 209"/>
                  <a:gd name="T46" fmla="*/ 324 w 351"/>
                  <a:gd name="T47" fmla="*/ 160 h 209"/>
                  <a:gd name="T48" fmla="*/ 291 w 351"/>
                  <a:gd name="T49" fmla="*/ 184 h 209"/>
                  <a:gd name="T50" fmla="*/ 251 w 351"/>
                  <a:gd name="T51" fmla="*/ 200 h 209"/>
                  <a:gd name="T52" fmla="*/ 195 w 351"/>
                  <a:gd name="T53" fmla="*/ 209 h 209"/>
                  <a:gd name="T54" fmla="*/ 139 w 351"/>
                  <a:gd name="T55" fmla="*/ 204 h 209"/>
                  <a:gd name="T56" fmla="*/ 88 w 351"/>
                  <a:gd name="T57" fmla="*/ 197 h 209"/>
                  <a:gd name="T58" fmla="*/ 47 w 351"/>
                  <a:gd name="T59" fmla="*/ 180 h 209"/>
                  <a:gd name="T60" fmla="*/ 20 w 351"/>
                  <a:gd name="T61" fmla="*/ 156 h 209"/>
                  <a:gd name="T62" fmla="*/ 3 w 351"/>
                  <a:gd name="T63" fmla="*/ 124 h 209"/>
                  <a:gd name="T64" fmla="*/ 0 w 351"/>
                  <a:gd name="T65" fmla="*/ 92 h 209"/>
                  <a:gd name="T66" fmla="*/ 12 w 351"/>
                  <a:gd name="T67" fmla="*/ 65 h 209"/>
                  <a:gd name="T68" fmla="*/ 35 w 351"/>
                  <a:gd name="T69" fmla="*/ 36 h 209"/>
                  <a:gd name="T70" fmla="*/ 71 w 351"/>
                  <a:gd name="T71" fmla="*/ 16 h 209"/>
                  <a:gd name="T72" fmla="*/ 119 w 351"/>
                  <a:gd name="T73" fmla="*/ 4 h 209"/>
                  <a:gd name="T74" fmla="*/ 176 w 351"/>
                  <a:gd name="T75" fmla="*/ 0 h 209"/>
                  <a:gd name="T76" fmla="*/ 232 w 351"/>
                  <a:gd name="T77" fmla="*/ 4 h 209"/>
                  <a:gd name="T78" fmla="*/ 279 w 351"/>
                  <a:gd name="T79" fmla="*/ 16 h 209"/>
                  <a:gd name="T80" fmla="*/ 315 w 351"/>
                  <a:gd name="T81" fmla="*/ 36 h 209"/>
                  <a:gd name="T82" fmla="*/ 339 w 351"/>
                  <a:gd name="T83" fmla="*/ 65 h 209"/>
                  <a:gd name="T84" fmla="*/ 351 w 351"/>
                  <a:gd name="T85" fmla="*/ 92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1" h="209">
                    <a:moveTo>
                      <a:pt x="15" y="104"/>
                    </a:moveTo>
                    <a:lnTo>
                      <a:pt x="20" y="112"/>
                    </a:lnTo>
                    <a:lnTo>
                      <a:pt x="20" y="116"/>
                    </a:lnTo>
                    <a:lnTo>
                      <a:pt x="23" y="124"/>
                    </a:lnTo>
                    <a:lnTo>
                      <a:pt x="27" y="128"/>
                    </a:lnTo>
                    <a:lnTo>
                      <a:pt x="32" y="136"/>
                    </a:lnTo>
                    <a:lnTo>
                      <a:pt x="39" y="141"/>
                    </a:lnTo>
                    <a:lnTo>
                      <a:pt x="51" y="148"/>
                    </a:lnTo>
                    <a:lnTo>
                      <a:pt x="59" y="153"/>
                    </a:lnTo>
                    <a:lnTo>
                      <a:pt x="71" y="156"/>
                    </a:lnTo>
                    <a:lnTo>
                      <a:pt x="83" y="160"/>
                    </a:lnTo>
                    <a:lnTo>
                      <a:pt x="95" y="165"/>
                    </a:lnTo>
                    <a:lnTo>
                      <a:pt x="112" y="165"/>
                    </a:lnTo>
                    <a:lnTo>
                      <a:pt x="123" y="168"/>
                    </a:lnTo>
                    <a:lnTo>
                      <a:pt x="139" y="168"/>
                    </a:lnTo>
                    <a:lnTo>
                      <a:pt x="156" y="168"/>
                    </a:lnTo>
                    <a:lnTo>
                      <a:pt x="176" y="168"/>
                    </a:lnTo>
                    <a:lnTo>
                      <a:pt x="195" y="168"/>
                    </a:lnTo>
                    <a:lnTo>
                      <a:pt x="212" y="168"/>
                    </a:lnTo>
                    <a:lnTo>
                      <a:pt x="227" y="168"/>
                    </a:lnTo>
                    <a:lnTo>
                      <a:pt x="244" y="165"/>
                    </a:lnTo>
                    <a:lnTo>
                      <a:pt x="256" y="165"/>
                    </a:lnTo>
                    <a:lnTo>
                      <a:pt x="268" y="160"/>
                    </a:lnTo>
                    <a:lnTo>
                      <a:pt x="279" y="156"/>
                    </a:lnTo>
                    <a:lnTo>
                      <a:pt x="291" y="153"/>
                    </a:lnTo>
                    <a:lnTo>
                      <a:pt x="303" y="148"/>
                    </a:lnTo>
                    <a:lnTo>
                      <a:pt x="312" y="141"/>
                    </a:lnTo>
                    <a:lnTo>
                      <a:pt x="319" y="136"/>
                    </a:lnTo>
                    <a:lnTo>
                      <a:pt x="324" y="128"/>
                    </a:lnTo>
                    <a:lnTo>
                      <a:pt x="327" y="124"/>
                    </a:lnTo>
                    <a:lnTo>
                      <a:pt x="332" y="116"/>
                    </a:lnTo>
                    <a:lnTo>
                      <a:pt x="335" y="112"/>
                    </a:lnTo>
                    <a:lnTo>
                      <a:pt x="335" y="104"/>
                    </a:lnTo>
                    <a:lnTo>
                      <a:pt x="335" y="97"/>
                    </a:lnTo>
                    <a:lnTo>
                      <a:pt x="332" y="89"/>
                    </a:lnTo>
                    <a:lnTo>
                      <a:pt x="327" y="80"/>
                    </a:lnTo>
                    <a:lnTo>
                      <a:pt x="324" y="77"/>
                    </a:lnTo>
                    <a:lnTo>
                      <a:pt x="319" y="72"/>
                    </a:lnTo>
                    <a:lnTo>
                      <a:pt x="312" y="65"/>
                    </a:lnTo>
                    <a:lnTo>
                      <a:pt x="303" y="60"/>
                    </a:lnTo>
                    <a:lnTo>
                      <a:pt x="291" y="56"/>
                    </a:lnTo>
                    <a:lnTo>
                      <a:pt x="279" y="53"/>
                    </a:lnTo>
                    <a:lnTo>
                      <a:pt x="268" y="48"/>
                    </a:lnTo>
                    <a:lnTo>
                      <a:pt x="256" y="44"/>
                    </a:lnTo>
                    <a:lnTo>
                      <a:pt x="244" y="44"/>
                    </a:lnTo>
                    <a:lnTo>
                      <a:pt x="227" y="41"/>
                    </a:lnTo>
                    <a:lnTo>
                      <a:pt x="212" y="41"/>
                    </a:lnTo>
                    <a:lnTo>
                      <a:pt x="195" y="41"/>
                    </a:lnTo>
                    <a:lnTo>
                      <a:pt x="176" y="41"/>
                    </a:lnTo>
                    <a:lnTo>
                      <a:pt x="156" y="41"/>
                    </a:lnTo>
                    <a:lnTo>
                      <a:pt x="139" y="41"/>
                    </a:lnTo>
                    <a:lnTo>
                      <a:pt x="123" y="41"/>
                    </a:lnTo>
                    <a:lnTo>
                      <a:pt x="112" y="44"/>
                    </a:lnTo>
                    <a:lnTo>
                      <a:pt x="95" y="44"/>
                    </a:lnTo>
                    <a:lnTo>
                      <a:pt x="83" y="48"/>
                    </a:lnTo>
                    <a:lnTo>
                      <a:pt x="71" y="53"/>
                    </a:lnTo>
                    <a:lnTo>
                      <a:pt x="59" y="56"/>
                    </a:lnTo>
                    <a:lnTo>
                      <a:pt x="51" y="60"/>
                    </a:lnTo>
                    <a:lnTo>
                      <a:pt x="39" y="65"/>
                    </a:lnTo>
                    <a:lnTo>
                      <a:pt x="32" y="68"/>
                    </a:lnTo>
                    <a:lnTo>
                      <a:pt x="27" y="77"/>
                    </a:lnTo>
                    <a:lnTo>
                      <a:pt x="23" y="80"/>
                    </a:lnTo>
                    <a:lnTo>
                      <a:pt x="20" y="89"/>
                    </a:lnTo>
                    <a:lnTo>
                      <a:pt x="20" y="97"/>
                    </a:lnTo>
                    <a:lnTo>
                      <a:pt x="15" y="104"/>
                    </a:lnTo>
                    <a:close/>
                    <a:moveTo>
                      <a:pt x="351" y="104"/>
                    </a:moveTo>
                    <a:lnTo>
                      <a:pt x="351" y="116"/>
                    </a:lnTo>
                    <a:lnTo>
                      <a:pt x="347" y="124"/>
                    </a:lnTo>
                    <a:lnTo>
                      <a:pt x="344" y="136"/>
                    </a:lnTo>
                    <a:lnTo>
                      <a:pt x="339" y="144"/>
                    </a:lnTo>
                    <a:lnTo>
                      <a:pt x="332" y="153"/>
                    </a:lnTo>
                    <a:lnTo>
                      <a:pt x="324" y="160"/>
                    </a:lnTo>
                    <a:lnTo>
                      <a:pt x="315" y="172"/>
                    </a:lnTo>
                    <a:lnTo>
                      <a:pt x="303" y="177"/>
                    </a:lnTo>
                    <a:lnTo>
                      <a:pt x="291" y="184"/>
                    </a:lnTo>
                    <a:lnTo>
                      <a:pt x="279" y="192"/>
                    </a:lnTo>
                    <a:lnTo>
                      <a:pt x="263" y="197"/>
                    </a:lnTo>
                    <a:lnTo>
                      <a:pt x="251" y="200"/>
                    </a:lnTo>
                    <a:lnTo>
                      <a:pt x="232" y="204"/>
                    </a:lnTo>
                    <a:lnTo>
                      <a:pt x="215" y="204"/>
                    </a:lnTo>
                    <a:lnTo>
                      <a:pt x="195" y="209"/>
                    </a:lnTo>
                    <a:lnTo>
                      <a:pt x="176" y="209"/>
                    </a:lnTo>
                    <a:lnTo>
                      <a:pt x="156" y="209"/>
                    </a:lnTo>
                    <a:lnTo>
                      <a:pt x="139" y="204"/>
                    </a:lnTo>
                    <a:lnTo>
                      <a:pt x="119" y="204"/>
                    </a:lnTo>
                    <a:lnTo>
                      <a:pt x="103" y="200"/>
                    </a:lnTo>
                    <a:lnTo>
                      <a:pt x="88" y="197"/>
                    </a:lnTo>
                    <a:lnTo>
                      <a:pt x="76" y="192"/>
                    </a:lnTo>
                    <a:lnTo>
                      <a:pt x="63" y="184"/>
                    </a:lnTo>
                    <a:lnTo>
                      <a:pt x="47" y="180"/>
                    </a:lnTo>
                    <a:lnTo>
                      <a:pt x="39" y="172"/>
                    </a:lnTo>
                    <a:lnTo>
                      <a:pt x="27" y="165"/>
                    </a:lnTo>
                    <a:lnTo>
                      <a:pt x="20" y="156"/>
                    </a:lnTo>
                    <a:lnTo>
                      <a:pt x="12" y="144"/>
                    </a:lnTo>
                    <a:lnTo>
                      <a:pt x="7" y="136"/>
                    </a:lnTo>
                    <a:lnTo>
                      <a:pt x="3" y="124"/>
                    </a:lnTo>
                    <a:lnTo>
                      <a:pt x="0" y="116"/>
                    </a:lnTo>
                    <a:lnTo>
                      <a:pt x="0" y="104"/>
                    </a:lnTo>
                    <a:lnTo>
                      <a:pt x="0" y="92"/>
                    </a:lnTo>
                    <a:lnTo>
                      <a:pt x="3" y="80"/>
                    </a:lnTo>
                    <a:lnTo>
                      <a:pt x="7" y="72"/>
                    </a:lnTo>
                    <a:lnTo>
                      <a:pt x="12" y="65"/>
                    </a:lnTo>
                    <a:lnTo>
                      <a:pt x="20" y="53"/>
                    </a:lnTo>
                    <a:lnTo>
                      <a:pt x="27" y="44"/>
                    </a:lnTo>
                    <a:lnTo>
                      <a:pt x="35" y="36"/>
                    </a:lnTo>
                    <a:lnTo>
                      <a:pt x="47" y="28"/>
                    </a:lnTo>
                    <a:lnTo>
                      <a:pt x="59" y="24"/>
                    </a:lnTo>
                    <a:lnTo>
                      <a:pt x="71" y="16"/>
                    </a:lnTo>
                    <a:lnTo>
                      <a:pt x="88" y="12"/>
                    </a:lnTo>
                    <a:lnTo>
                      <a:pt x="100" y="9"/>
                    </a:lnTo>
                    <a:lnTo>
                      <a:pt x="119" y="4"/>
                    </a:lnTo>
                    <a:lnTo>
                      <a:pt x="135" y="4"/>
                    </a:lnTo>
                    <a:lnTo>
                      <a:pt x="156" y="0"/>
                    </a:lnTo>
                    <a:lnTo>
                      <a:pt x="176" y="0"/>
                    </a:lnTo>
                    <a:lnTo>
                      <a:pt x="195" y="0"/>
                    </a:lnTo>
                    <a:lnTo>
                      <a:pt x="212" y="4"/>
                    </a:lnTo>
                    <a:lnTo>
                      <a:pt x="232" y="4"/>
                    </a:lnTo>
                    <a:lnTo>
                      <a:pt x="247" y="9"/>
                    </a:lnTo>
                    <a:lnTo>
                      <a:pt x="263" y="12"/>
                    </a:lnTo>
                    <a:lnTo>
                      <a:pt x="279" y="16"/>
                    </a:lnTo>
                    <a:lnTo>
                      <a:pt x="291" y="24"/>
                    </a:lnTo>
                    <a:lnTo>
                      <a:pt x="303" y="28"/>
                    </a:lnTo>
                    <a:lnTo>
                      <a:pt x="315" y="36"/>
                    </a:lnTo>
                    <a:lnTo>
                      <a:pt x="324" y="44"/>
                    </a:lnTo>
                    <a:lnTo>
                      <a:pt x="332" y="53"/>
                    </a:lnTo>
                    <a:lnTo>
                      <a:pt x="339" y="65"/>
                    </a:lnTo>
                    <a:lnTo>
                      <a:pt x="344" y="72"/>
                    </a:lnTo>
                    <a:lnTo>
                      <a:pt x="347" y="80"/>
                    </a:lnTo>
                    <a:lnTo>
                      <a:pt x="351" y="92"/>
                    </a:lnTo>
                    <a:lnTo>
                      <a:pt x="351" y="10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4" name="Freeform 83"/>
              <p:cNvSpPr>
                <a:spLocks noEditPoints="1" noChangeArrowheads="1"/>
              </p:cNvSpPr>
              <p:nvPr/>
            </p:nvSpPr>
            <p:spPr bwMode="auto">
              <a:xfrm>
                <a:off x="997" y="3104"/>
                <a:ext cx="87" cy="51"/>
              </a:xfrm>
              <a:custGeom>
                <a:avLst/>
                <a:gdLst>
                  <a:gd name="T0" fmla="*/ 332 w 349"/>
                  <a:gd name="T1" fmla="*/ 88 h 204"/>
                  <a:gd name="T2" fmla="*/ 317 w 349"/>
                  <a:gd name="T3" fmla="*/ 73 h 204"/>
                  <a:gd name="T4" fmla="*/ 293 w 349"/>
                  <a:gd name="T5" fmla="*/ 56 h 204"/>
                  <a:gd name="T6" fmla="*/ 256 w 349"/>
                  <a:gd name="T7" fmla="*/ 44 h 204"/>
                  <a:gd name="T8" fmla="*/ 208 w 349"/>
                  <a:gd name="T9" fmla="*/ 36 h 204"/>
                  <a:gd name="T10" fmla="*/ 156 w 349"/>
                  <a:gd name="T11" fmla="*/ 36 h 204"/>
                  <a:gd name="T12" fmla="*/ 108 w 349"/>
                  <a:gd name="T13" fmla="*/ 41 h 204"/>
                  <a:gd name="T14" fmla="*/ 68 w 349"/>
                  <a:gd name="T15" fmla="*/ 52 h 204"/>
                  <a:gd name="T16" fmla="*/ 40 w 349"/>
                  <a:gd name="T17" fmla="*/ 68 h 204"/>
                  <a:gd name="T18" fmla="*/ 20 w 349"/>
                  <a:gd name="T19" fmla="*/ 85 h 204"/>
                  <a:gd name="T20" fmla="*/ 17 w 349"/>
                  <a:gd name="T21" fmla="*/ 105 h 204"/>
                  <a:gd name="T22" fmla="*/ 20 w 349"/>
                  <a:gd name="T23" fmla="*/ 124 h 204"/>
                  <a:gd name="T24" fmla="*/ 40 w 349"/>
                  <a:gd name="T25" fmla="*/ 141 h 204"/>
                  <a:gd name="T26" fmla="*/ 68 w 349"/>
                  <a:gd name="T27" fmla="*/ 152 h 204"/>
                  <a:gd name="T28" fmla="*/ 108 w 349"/>
                  <a:gd name="T29" fmla="*/ 164 h 204"/>
                  <a:gd name="T30" fmla="*/ 156 w 349"/>
                  <a:gd name="T31" fmla="*/ 168 h 204"/>
                  <a:gd name="T32" fmla="*/ 208 w 349"/>
                  <a:gd name="T33" fmla="*/ 168 h 204"/>
                  <a:gd name="T34" fmla="*/ 256 w 349"/>
                  <a:gd name="T35" fmla="*/ 161 h 204"/>
                  <a:gd name="T36" fmla="*/ 293 w 349"/>
                  <a:gd name="T37" fmla="*/ 152 h 204"/>
                  <a:gd name="T38" fmla="*/ 317 w 349"/>
                  <a:gd name="T39" fmla="*/ 136 h 204"/>
                  <a:gd name="T40" fmla="*/ 332 w 349"/>
                  <a:gd name="T41" fmla="*/ 117 h 204"/>
                  <a:gd name="T42" fmla="*/ 0 w 349"/>
                  <a:gd name="T43" fmla="*/ 105 h 204"/>
                  <a:gd name="T44" fmla="*/ 8 w 349"/>
                  <a:gd name="T45" fmla="*/ 73 h 204"/>
                  <a:gd name="T46" fmla="*/ 24 w 349"/>
                  <a:gd name="T47" fmla="*/ 44 h 204"/>
                  <a:gd name="T48" fmla="*/ 56 w 349"/>
                  <a:gd name="T49" fmla="*/ 24 h 204"/>
                  <a:gd name="T50" fmla="*/ 100 w 349"/>
                  <a:gd name="T51" fmla="*/ 8 h 204"/>
                  <a:gd name="T52" fmla="*/ 156 w 349"/>
                  <a:gd name="T53" fmla="*/ 0 h 204"/>
                  <a:gd name="T54" fmla="*/ 212 w 349"/>
                  <a:gd name="T55" fmla="*/ 0 h 204"/>
                  <a:gd name="T56" fmla="*/ 261 w 349"/>
                  <a:gd name="T57" fmla="*/ 12 h 204"/>
                  <a:gd name="T58" fmla="*/ 300 w 349"/>
                  <a:gd name="T59" fmla="*/ 29 h 204"/>
                  <a:gd name="T60" fmla="*/ 332 w 349"/>
                  <a:gd name="T61" fmla="*/ 52 h 204"/>
                  <a:gd name="T62" fmla="*/ 349 w 349"/>
                  <a:gd name="T63" fmla="*/ 80 h 204"/>
                  <a:gd name="T64" fmla="*/ 349 w 349"/>
                  <a:gd name="T65" fmla="*/ 112 h 204"/>
                  <a:gd name="T66" fmla="*/ 336 w 349"/>
                  <a:gd name="T67" fmla="*/ 144 h 204"/>
                  <a:gd name="T68" fmla="*/ 312 w 349"/>
                  <a:gd name="T69" fmla="*/ 168 h 204"/>
                  <a:gd name="T70" fmla="*/ 280 w 349"/>
                  <a:gd name="T71" fmla="*/ 188 h 204"/>
                  <a:gd name="T72" fmla="*/ 232 w 349"/>
                  <a:gd name="T73" fmla="*/ 200 h 204"/>
                  <a:gd name="T74" fmla="*/ 176 w 349"/>
                  <a:gd name="T75" fmla="*/ 204 h 204"/>
                  <a:gd name="T76" fmla="*/ 120 w 349"/>
                  <a:gd name="T77" fmla="*/ 200 h 204"/>
                  <a:gd name="T78" fmla="*/ 73 w 349"/>
                  <a:gd name="T79" fmla="*/ 188 h 204"/>
                  <a:gd name="T80" fmla="*/ 37 w 349"/>
                  <a:gd name="T81" fmla="*/ 168 h 204"/>
                  <a:gd name="T82" fmla="*/ 12 w 349"/>
                  <a:gd name="T83" fmla="*/ 144 h 204"/>
                  <a:gd name="T84" fmla="*/ 0 w 349"/>
                  <a:gd name="T85" fmla="*/ 11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9" h="204">
                    <a:moveTo>
                      <a:pt x="332" y="105"/>
                    </a:moveTo>
                    <a:lnTo>
                      <a:pt x="332" y="97"/>
                    </a:lnTo>
                    <a:lnTo>
                      <a:pt x="332" y="88"/>
                    </a:lnTo>
                    <a:lnTo>
                      <a:pt x="329" y="85"/>
                    </a:lnTo>
                    <a:lnTo>
                      <a:pt x="324" y="76"/>
                    </a:lnTo>
                    <a:lnTo>
                      <a:pt x="317" y="73"/>
                    </a:lnTo>
                    <a:lnTo>
                      <a:pt x="308" y="68"/>
                    </a:lnTo>
                    <a:lnTo>
                      <a:pt x="300" y="61"/>
                    </a:lnTo>
                    <a:lnTo>
                      <a:pt x="293" y="56"/>
                    </a:lnTo>
                    <a:lnTo>
                      <a:pt x="280" y="52"/>
                    </a:lnTo>
                    <a:lnTo>
                      <a:pt x="268" y="49"/>
                    </a:lnTo>
                    <a:lnTo>
                      <a:pt x="256" y="44"/>
                    </a:lnTo>
                    <a:lnTo>
                      <a:pt x="240" y="41"/>
                    </a:lnTo>
                    <a:lnTo>
                      <a:pt x="224" y="41"/>
                    </a:lnTo>
                    <a:lnTo>
                      <a:pt x="208" y="36"/>
                    </a:lnTo>
                    <a:lnTo>
                      <a:pt x="193" y="36"/>
                    </a:lnTo>
                    <a:lnTo>
                      <a:pt x="176" y="36"/>
                    </a:lnTo>
                    <a:lnTo>
                      <a:pt x="156" y="36"/>
                    </a:lnTo>
                    <a:lnTo>
                      <a:pt x="140" y="36"/>
                    </a:lnTo>
                    <a:lnTo>
                      <a:pt x="124" y="41"/>
                    </a:lnTo>
                    <a:lnTo>
                      <a:pt x="108" y="41"/>
                    </a:lnTo>
                    <a:lnTo>
                      <a:pt x="96" y="44"/>
                    </a:lnTo>
                    <a:lnTo>
                      <a:pt x="80" y="49"/>
                    </a:lnTo>
                    <a:lnTo>
                      <a:pt x="68" y="52"/>
                    </a:lnTo>
                    <a:lnTo>
                      <a:pt x="56" y="56"/>
                    </a:lnTo>
                    <a:lnTo>
                      <a:pt x="49" y="61"/>
                    </a:lnTo>
                    <a:lnTo>
                      <a:pt x="40" y="68"/>
                    </a:lnTo>
                    <a:lnTo>
                      <a:pt x="32" y="73"/>
                    </a:lnTo>
                    <a:lnTo>
                      <a:pt x="24" y="76"/>
                    </a:lnTo>
                    <a:lnTo>
                      <a:pt x="20" y="85"/>
                    </a:lnTo>
                    <a:lnTo>
                      <a:pt x="20" y="88"/>
                    </a:lnTo>
                    <a:lnTo>
                      <a:pt x="17" y="97"/>
                    </a:lnTo>
                    <a:lnTo>
                      <a:pt x="17" y="105"/>
                    </a:lnTo>
                    <a:lnTo>
                      <a:pt x="17" y="112"/>
                    </a:lnTo>
                    <a:lnTo>
                      <a:pt x="20" y="117"/>
                    </a:lnTo>
                    <a:lnTo>
                      <a:pt x="20" y="124"/>
                    </a:lnTo>
                    <a:lnTo>
                      <a:pt x="24" y="129"/>
                    </a:lnTo>
                    <a:lnTo>
                      <a:pt x="32" y="136"/>
                    </a:lnTo>
                    <a:lnTo>
                      <a:pt x="40" y="141"/>
                    </a:lnTo>
                    <a:lnTo>
                      <a:pt x="49" y="144"/>
                    </a:lnTo>
                    <a:lnTo>
                      <a:pt x="56" y="148"/>
                    </a:lnTo>
                    <a:lnTo>
                      <a:pt x="68" y="152"/>
                    </a:lnTo>
                    <a:lnTo>
                      <a:pt x="80" y="156"/>
                    </a:lnTo>
                    <a:lnTo>
                      <a:pt x="96" y="161"/>
                    </a:lnTo>
                    <a:lnTo>
                      <a:pt x="108" y="164"/>
                    </a:lnTo>
                    <a:lnTo>
                      <a:pt x="124" y="164"/>
                    </a:lnTo>
                    <a:lnTo>
                      <a:pt x="140" y="168"/>
                    </a:lnTo>
                    <a:lnTo>
                      <a:pt x="156" y="168"/>
                    </a:lnTo>
                    <a:lnTo>
                      <a:pt x="176" y="168"/>
                    </a:lnTo>
                    <a:lnTo>
                      <a:pt x="193" y="168"/>
                    </a:lnTo>
                    <a:lnTo>
                      <a:pt x="208" y="168"/>
                    </a:lnTo>
                    <a:lnTo>
                      <a:pt x="224" y="164"/>
                    </a:lnTo>
                    <a:lnTo>
                      <a:pt x="240" y="164"/>
                    </a:lnTo>
                    <a:lnTo>
                      <a:pt x="256" y="161"/>
                    </a:lnTo>
                    <a:lnTo>
                      <a:pt x="268" y="161"/>
                    </a:lnTo>
                    <a:lnTo>
                      <a:pt x="280" y="156"/>
                    </a:lnTo>
                    <a:lnTo>
                      <a:pt x="293" y="152"/>
                    </a:lnTo>
                    <a:lnTo>
                      <a:pt x="300" y="148"/>
                    </a:lnTo>
                    <a:lnTo>
                      <a:pt x="308" y="141"/>
                    </a:lnTo>
                    <a:lnTo>
                      <a:pt x="317" y="136"/>
                    </a:lnTo>
                    <a:lnTo>
                      <a:pt x="324" y="132"/>
                    </a:lnTo>
                    <a:lnTo>
                      <a:pt x="329" y="124"/>
                    </a:lnTo>
                    <a:lnTo>
                      <a:pt x="332" y="117"/>
                    </a:lnTo>
                    <a:lnTo>
                      <a:pt x="332" y="112"/>
                    </a:lnTo>
                    <a:lnTo>
                      <a:pt x="332" y="105"/>
                    </a:lnTo>
                    <a:close/>
                    <a:moveTo>
                      <a:pt x="0" y="105"/>
                    </a:moveTo>
                    <a:lnTo>
                      <a:pt x="0" y="92"/>
                    </a:lnTo>
                    <a:lnTo>
                      <a:pt x="0" y="80"/>
                    </a:lnTo>
                    <a:lnTo>
                      <a:pt x="8" y="73"/>
                    </a:lnTo>
                    <a:lnTo>
                      <a:pt x="12" y="64"/>
                    </a:lnTo>
                    <a:lnTo>
                      <a:pt x="17" y="52"/>
                    </a:lnTo>
                    <a:lnTo>
                      <a:pt x="24" y="44"/>
                    </a:lnTo>
                    <a:lnTo>
                      <a:pt x="37" y="36"/>
                    </a:lnTo>
                    <a:lnTo>
                      <a:pt x="44" y="29"/>
                    </a:lnTo>
                    <a:lnTo>
                      <a:pt x="56" y="24"/>
                    </a:lnTo>
                    <a:lnTo>
                      <a:pt x="73" y="17"/>
                    </a:lnTo>
                    <a:lnTo>
                      <a:pt x="84" y="12"/>
                    </a:lnTo>
                    <a:lnTo>
                      <a:pt x="100" y="8"/>
                    </a:lnTo>
                    <a:lnTo>
                      <a:pt x="117" y="5"/>
                    </a:lnTo>
                    <a:lnTo>
                      <a:pt x="137" y="0"/>
                    </a:lnTo>
                    <a:lnTo>
                      <a:pt x="156" y="0"/>
                    </a:lnTo>
                    <a:lnTo>
                      <a:pt x="176" y="0"/>
                    </a:lnTo>
                    <a:lnTo>
                      <a:pt x="193" y="0"/>
                    </a:lnTo>
                    <a:lnTo>
                      <a:pt x="212" y="0"/>
                    </a:lnTo>
                    <a:lnTo>
                      <a:pt x="228" y="5"/>
                    </a:lnTo>
                    <a:lnTo>
                      <a:pt x="244" y="5"/>
                    </a:lnTo>
                    <a:lnTo>
                      <a:pt x="261" y="12"/>
                    </a:lnTo>
                    <a:lnTo>
                      <a:pt x="276" y="17"/>
                    </a:lnTo>
                    <a:lnTo>
                      <a:pt x="288" y="20"/>
                    </a:lnTo>
                    <a:lnTo>
                      <a:pt x="300" y="29"/>
                    </a:lnTo>
                    <a:lnTo>
                      <a:pt x="312" y="36"/>
                    </a:lnTo>
                    <a:lnTo>
                      <a:pt x="324" y="44"/>
                    </a:lnTo>
                    <a:lnTo>
                      <a:pt x="332" y="52"/>
                    </a:lnTo>
                    <a:lnTo>
                      <a:pt x="336" y="61"/>
                    </a:lnTo>
                    <a:lnTo>
                      <a:pt x="344" y="73"/>
                    </a:lnTo>
                    <a:lnTo>
                      <a:pt x="349" y="80"/>
                    </a:lnTo>
                    <a:lnTo>
                      <a:pt x="349" y="92"/>
                    </a:lnTo>
                    <a:lnTo>
                      <a:pt x="349" y="105"/>
                    </a:lnTo>
                    <a:lnTo>
                      <a:pt x="349" y="112"/>
                    </a:lnTo>
                    <a:lnTo>
                      <a:pt x="349" y="124"/>
                    </a:lnTo>
                    <a:lnTo>
                      <a:pt x="344" y="136"/>
                    </a:lnTo>
                    <a:lnTo>
                      <a:pt x="336" y="144"/>
                    </a:lnTo>
                    <a:lnTo>
                      <a:pt x="332" y="152"/>
                    </a:lnTo>
                    <a:lnTo>
                      <a:pt x="324" y="161"/>
                    </a:lnTo>
                    <a:lnTo>
                      <a:pt x="312" y="168"/>
                    </a:lnTo>
                    <a:lnTo>
                      <a:pt x="305" y="176"/>
                    </a:lnTo>
                    <a:lnTo>
                      <a:pt x="293" y="185"/>
                    </a:lnTo>
                    <a:lnTo>
                      <a:pt x="280" y="188"/>
                    </a:lnTo>
                    <a:lnTo>
                      <a:pt x="264" y="192"/>
                    </a:lnTo>
                    <a:lnTo>
                      <a:pt x="249" y="197"/>
                    </a:lnTo>
                    <a:lnTo>
                      <a:pt x="232" y="200"/>
                    </a:lnTo>
                    <a:lnTo>
                      <a:pt x="212" y="204"/>
                    </a:lnTo>
                    <a:lnTo>
                      <a:pt x="196" y="204"/>
                    </a:lnTo>
                    <a:lnTo>
                      <a:pt x="176" y="204"/>
                    </a:lnTo>
                    <a:lnTo>
                      <a:pt x="156" y="204"/>
                    </a:lnTo>
                    <a:lnTo>
                      <a:pt x="137" y="204"/>
                    </a:lnTo>
                    <a:lnTo>
                      <a:pt x="120" y="200"/>
                    </a:lnTo>
                    <a:lnTo>
                      <a:pt x="100" y="197"/>
                    </a:lnTo>
                    <a:lnTo>
                      <a:pt x="88" y="192"/>
                    </a:lnTo>
                    <a:lnTo>
                      <a:pt x="73" y="188"/>
                    </a:lnTo>
                    <a:lnTo>
                      <a:pt x="61" y="185"/>
                    </a:lnTo>
                    <a:lnTo>
                      <a:pt x="49" y="176"/>
                    </a:lnTo>
                    <a:lnTo>
                      <a:pt x="37" y="168"/>
                    </a:lnTo>
                    <a:lnTo>
                      <a:pt x="24" y="161"/>
                    </a:lnTo>
                    <a:lnTo>
                      <a:pt x="17" y="152"/>
                    </a:lnTo>
                    <a:lnTo>
                      <a:pt x="12" y="144"/>
                    </a:lnTo>
                    <a:lnTo>
                      <a:pt x="8" y="136"/>
                    </a:lnTo>
                    <a:lnTo>
                      <a:pt x="0" y="124"/>
                    </a:lnTo>
                    <a:lnTo>
                      <a:pt x="0" y="11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" name="Freeform 84"/>
              <p:cNvSpPr>
                <a:spLocks noChangeArrowheads="1"/>
              </p:cNvSpPr>
              <p:nvPr/>
            </p:nvSpPr>
            <p:spPr bwMode="auto">
              <a:xfrm>
                <a:off x="1019" y="2817"/>
                <a:ext cx="88" cy="37"/>
              </a:xfrm>
              <a:custGeom>
                <a:avLst/>
                <a:gdLst>
                  <a:gd name="T0" fmla="*/ 0 w 352"/>
                  <a:gd name="T1" fmla="*/ 0 h 149"/>
                  <a:gd name="T2" fmla="*/ 300 w 352"/>
                  <a:gd name="T3" fmla="*/ 56 h 149"/>
                  <a:gd name="T4" fmla="*/ 305 w 352"/>
                  <a:gd name="T5" fmla="*/ 56 h 149"/>
                  <a:gd name="T6" fmla="*/ 308 w 352"/>
                  <a:gd name="T7" fmla="*/ 56 h 149"/>
                  <a:gd name="T8" fmla="*/ 312 w 352"/>
                  <a:gd name="T9" fmla="*/ 56 h 149"/>
                  <a:gd name="T10" fmla="*/ 317 w 352"/>
                  <a:gd name="T11" fmla="*/ 53 h 149"/>
                  <a:gd name="T12" fmla="*/ 320 w 352"/>
                  <a:gd name="T13" fmla="*/ 53 h 149"/>
                  <a:gd name="T14" fmla="*/ 324 w 352"/>
                  <a:gd name="T15" fmla="*/ 49 h 149"/>
                  <a:gd name="T16" fmla="*/ 324 w 352"/>
                  <a:gd name="T17" fmla="*/ 44 h 149"/>
                  <a:gd name="T18" fmla="*/ 329 w 352"/>
                  <a:gd name="T19" fmla="*/ 44 h 149"/>
                  <a:gd name="T20" fmla="*/ 332 w 352"/>
                  <a:gd name="T21" fmla="*/ 41 h 149"/>
                  <a:gd name="T22" fmla="*/ 332 w 352"/>
                  <a:gd name="T23" fmla="*/ 32 h 149"/>
                  <a:gd name="T24" fmla="*/ 336 w 352"/>
                  <a:gd name="T25" fmla="*/ 32 h 149"/>
                  <a:gd name="T26" fmla="*/ 336 w 352"/>
                  <a:gd name="T27" fmla="*/ 29 h 149"/>
                  <a:gd name="T28" fmla="*/ 336 w 352"/>
                  <a:gd name="T29" fmla="*/ 25 h 149"/>
                  <a:gd name="T30" fmla="*/ 341 w 352"/>
                  <a:gd name="T31" fmla="*/ 5 h 149"/>
                  <a:gd name="T32" fmla="*/ 352 w 352"/>
                  <a:gd name="T33" fmla="*/ 5 h 149"/>
                  <a:gd name="T34" fmla="*/ 324 w 352"/>
                  <a:gd name="T35" fmla="*/ 149 h 149"/>
                  <a:gd name="T36" fmla="*/ 317 w 352"/>
                  <a:gd name="T37" fmla="*/ 144 h 149"/>
                  <a:gd name="T38" fmla="*/ 320 w 352"/>
                  <a:gd name="T39" fmla="*/ 129 h 149"/>
                  <a:gd name="T40" fmla="*/ 320 w 352"/>
                  <a:gd name="T41" fmla="*/ 125 h 149"/>
                  <a:gd name="T42" fmla="*/ 320 w 352"/>
                  <a:gd name="T43" fmla="*/ 120 h 149"/>
                  <a:gd name="T44" fmla="*/ 320 w 352"/>
                  <a:gd name="T45" fmla="*/ 117 h 149"/>
                  <a:gd name="T46" fmla="*/ 320 w 352"/>
                  <a:gd name="T47" fmla="*/ 112 h 149"/>
                  <a:gd name="T48" fmla="*/ 320 w 352"/>
                  <a:gd name="T49" fmla="*/ 109 h 149"/>
                  <a:gd name="T50" fmla="*/ 317 w 352"/>
                  <a:gd name="T51" fmla="*/ 105 h 149"/>
                  <a:gd name="T52" fmla="*/ 317 w 352"/>
                  <a:gd name="T53" fmla="*/ 100 h 149"/>
                  <a:gd name="T54" fmla="*/ 312 w 352"/>
                  <a:gd name="T55" fmla="*/ 97 h 149"/>
                  <a:gd name="T56" fmla="*/ 308 w 352"/>
                  <a:gd name="T57" fmla="*/ 93 h 149"/>
                  <a:gd name="T58" fmla="*/ 305 w 352"/>
                  <a:gd name="T59" fmla="*/ 88 h 149"/>
                  <a:gd name="T60" fmla="*/ 300 w 352"/>
                  <a:gd name="T61" fmla="*/ 88 h 149"/>
                  <a:gd name="T62" fmla="*/ 296 w 352"/>
                  <a:gd name="T63" fmla="*/ 88 h 149"/>
                  <a:gd name="T64" fmla="*/ 292 w 352"/>
                  <a:gd name="T65" fmla="*/ 85 h 149"/>
                  <a:gd name="T66" fmla="*/ 56 w 352"/>
                  <a:gd name="T67" fmla="*/ 44 h 149"/>
                  <a:gd name="T68" fmla="*/ 52 w 352"/>
                  <a:gd name="T69" fmla="*/ 44 h 149"/>
                  <a:gd name="T70" fmla="*/ 49 w 352"/>
                  <a:gd name="T71" fmla="*/ 44 h 149"/>
                  <a:gd name="T72" fmla="*/ 44 w 352"/>
                  <a:gd name="T73" fmla="*/ 44 h 149"/>
                  <a:gd name="T74" fmla="*/ 40 w 352"/>
                  <a:gd name="T75" fmla="*/ 49 h 149"/>
                  <a:gd name="T76" fmla="*/ 40 w 352"/>
                  <a:gd name="T77" fmla="*/ 53 h 149"/>
                  <a:gd name="T78" fmla="*/ 36 w 352"/>
                  <a:gd name="T79" fmla="*/ 53 h 149"/>
                  <a:gd name="T80" fmla="*/ 36 w 352"/>
                  <a:gd name="T81" fmla="*/ 56 h 149"/>
                  <a:gd name="T82" fmla="*/ 36 w 352"/>
                  <a:gd name="T83" fmla="*/ 61 h 149"/>
                  <a:gd name="T84" fmla="*/ 29 w 352"/>
                  <a:gd name="T85" fmla="*/ 97 h 149"/>
                  <a:gd name="T86" fmla="*/ 17 w 352"/>
                  <a:gd name="T87" fmla="*/ 93 h 149"/>
                  <a:gd name="T88" fmla="*/ 20 w 352"/>
                  <a:gd name="T89" fmla="*/ 76 h 149"/>
                  <a:gd name="T90" fmla="*/ 20 w 352"/>
                  <a:gd name="T91" fmla="*/ 69 h 149"/>
                  <a:gd name="T92" fmla="*/ 20 w 352"/>
                  <a:gd name="T93" fmla="*/ 64 h 149"/>
                  <a:gd name="T94" fmla="*/ 20 w 352"/>
                  <a:gd name="T95" fmla="*/ 61 h 149"/>
                  <a:gd name="T96" fmla="*/ 24 w 352"/>
                  <a:gd name="T97" fmla="*/ 53 h 149"/>
                  <a:gd name="T98" fmla="*/ 20 w 352"/>
                  <a:gd name="T99" fmla="*/ 49 h 149"/>
                  <a:gd name="T100" fmla="*/ 20 w 352"/>
                  <a:gd name="T101" fmla="*/ 44 h 149"/>
                  <a:gd name="T102" fmla="*/ 20 w 352"/>
                  <a:gd name="T103" fmla="*/ 41 h 149"/>
                  <a:gd name="T104" fmla="*/ 20 w 352"/>
                  <a:gd name="T105" fmla="*/ 37 h 149"/>
                  <a:gd name="T106" fmla="*/ 20 w 352"/>
                  <a:gd name="T107" fmla="*/ 32 h 149"/>
                  <a:gd name="T108" fmla="*/ 17 w 352"/>
                  <a:gd name="T109" fmla="*/ 29 h 149"/>
                  <a:gd name="T110" fmla="*/ 12 w 352"/>
                  <a:gd name="T111" fmla="*/ 25 h 149"/>
                  <a:gd name="T112" fmla="*/ 12 w 352"/>
                  <a:gd name="T113" fmla="*/ 20 h 149"/>
                  <a:gd name="T114" fmla="*/ 8 w 352"/>
                  <a:gd name="T115" fmla="*/ 20 h 149"/>
                  <a:gd name="T116" fmla="*/ 5 w 352"/>
                  <a:gd name="T117" fmla="*/ 17 h 149"/>
                  <a:gd name="T118" fmla="*/ 5 w 352"/>
                  <a:gd name="T119" fmla="*/ 12 h 149"/>
                  <a:gd name="T120" fmla="*/ 0 w 352"/>
                  <a:gd name="T121" fmla="*/ 9 h 149"/>
                  <a:gd name="T122" fmla="*/ 0 w 352"/>
                  <a:gd name="T12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2" h="149">
                    <a:moveTo>
                      <a:pt x="0" y="0"/>
                    </a:moveTo>
                    <a:lnTo>
                      <a:pt x="300" y="56"/>
                    </a:lnTo>
                    <a:lnTo>
                      <a:pt x="305" y="56"/>
                    </a:lnTo>
                    <a:lnTo>
                      <a:pt x="308" y="56"/>
                    </a:lnTo>
                    <a:lnTo>
                      <a:pt x="312" y="56"/>
                    </a:lnTo>
                    <a:lnTo>
                      <a:pt x="317" y="53"/>
                    </a:lnTo>
                    <a:lnTo>
                      <a:pt x="320" y="53"/>
                    </a:lnTo>
                    <a:lnTo>
                      <a:pt x="324" y="49"/>
                    </a:lnTo>
                    <a:lnTo>
                      <a:pt x="324" y="44"/>
                    </a:lnTo>
                    <a:lnTo>
                      <a:pt x="329" y="44"/>
                    </a:lnTo>
                    <a:lnTo>
                      <a:pt x="332" y="41"/>
                    </a:lnTo>
                    <a:lnTo>
                      <a:pt x="332" y="32"/>
                    </a:lnTo>
                    <a:lnTo>
                      <a:pt x="336" y="32"/>
                    </a:lnTo>
                    <a:lnTo>
                      <a:pt x="336" y="29"/>
                    </a:lnTo>
                    <a:lnTo>
                      <a:pt x="336" y="25"/>
                    </a:lnTo>
                    <a:lnTo>
                      <a:pt x="341" y="5"/>
                    </a:lnTo>
                    <a:lnTo>
                      <a:pt x="352" y="5"/>
                    </a:lnTo>
                    <a:lnTo>
                      <a:pt x="324" y="149"/>
                    </a:lnTo>
                    <a:lnTo>
                      <a:pt x="317" y="144"/>
                    </a:lnTo>
                    <a:lnTo>
                      <a:pt x="320" y="129"/>
                    </a:lnTo>
                    <a:lnTo>
                      <a:pt x="320" y="125"/>
                    </a:lnTo>
                    <a:lnTo>
                      <a:pt x="320" y="120"/>
                    </a:lnTo>
                    <a:lnTo>
                      <a:pt x="320" y="117"/>
                    </a:lnTo>
                    <a:lnTo>
                      <a:pt x="320" y="112"/>
                    </a:lnTo>
                    <a:lnTo>
                      <a:pt x="320" y="109"/>
                    </a:lnTo>
                    <a:lnTo>
                      <a:pt x="317" y="105"/>
                    </a:lnTo>
                    <a:lnTo>
                      <a:pt x="317" y="100"/>
                    </a:lnTo>
                    <a:lnTo>
                      <a:pt x="312" y="97"/>
                    </a:lnTo>
                    <a:lnTo>
                      <a:pt x="308" y="93"/>
                    </a:lnTo>
                    <a:lnTo>
                      <a:pt x="305" y="88"/>
                    </a:lnTo>
                    <a:lnTo>
                      <a:pt x="300" y="88"/>
                    </a:lnTo>
                    <a:lnTo>
                      <a:pt x="296" y="88"/>
                    </a:lnTo>
                    <a:lnTo>
                      <a:pt x="292" y="85"/>
                    </a:lnTo>
                    <a:lnTo>
                      <a:pt x="56" y="44"/>
                    </a:lnTo>
                    <a:lnTo>
                      <a:pt x="52" y="44"/>
                    </a:lnTo>
                    <a:lnTo>
                      <a:pt x="49" y="44"/>
                    </a:lnTo>
                    <a:lnTo>
                      <a:pt x="44" y="44"/>
                    </a:lnTo>
                    <a:lnTo>
                      <a:pt x="40" y="49"/>
                    </a:lnTo>
                    <a:lnTo>
                      <a:pt x="40" y="53"/>
                    </a:lnTo>
                    <a:lnTo>
                      <a:pt x="36" y="53"/>
                    </a:lnTo>
                    <a:lnTo>
                      <a:pt x="36" y="56"/>
                    </a:lnTo>
                    <a:lnTo>
                      <a:pt x="36" y="61"/>
                    </a:lnTo>
                    <a:lnTo>
                      <a:pt x="29" y="97"/>
                    </a:lnTo>
                    <a:lnTo>
                      <a:pt x="17" y="93"/>
                    </a:lnTo>
                    <a:lnTo>
                      <a:pt x="20" y="76"/>
                    </a:lnTo>
                    <a:lnTo>
                      <a:pt x="20" y="69"/>
                    </a:lnTo>
                    <a:lnTo>
                      <a:pt x="20" y="64"/>
                    </a:lnTo>
                    <a:lnTo>
                      <a:pt x="20" y="61"/>
                    </a:lnTo>
                    <a:lnTo>
                      <a:pt x="24" y="53"/>
                    </a:lnTo>
                    <a:lnTo>
                      <a:pt x="20" y="49"/>
                    </a:lnTo>
                    <a:lnTo>
                      <a:pt x="20" y="44"/>
                    </a:lnTo>
                    <a:lnTo>
                      <a:pt x="20" y="41"/>
                    </a:lnTo>
                    <a:lnTo>
                      <a:pt x="20" y="37"/>
                    </a:lnTo>
                    <a:lnTo>
                      <a:pt x="20" y="32"/>
                    </a:lnTo>
                    <a:lnTo>
                      <a:pt x="17" y="29"/>
                    </a:lnTo>
                    <a:lnTo>
                      <a:pt x="12" y="25"/>
                    </a:lnTo>
                    <a:lnTo>
                      <a:pt x="12" y="20"/>
                    </a:lnTo>
                    <a:lnTo>
                      <a:pt x="8" y="20"/>
                    </a:lnTo>
                    <a:lnTo>
                      <a:pt x="5" y="17"/>
                    </a:lnTo>
                    <a:lnTo>
                      <a:pt x="5" y="12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" name="Freeform 85"/>
              <p:cNvSpPr>
                <a:spLocks noEditPoints="1" noChangeArrowheads="1"/>
              </p:cNvSpPr>
              <p:nvPr/>
            </p:nvSpPr>
            <p:spPr bwMode="auto">
              <a:xfrm>
                <a:off x="1030" y="2740"/>
                <a:ext cx="86" cy="54"/>
              </a:xfrm>
              <a:custGeom>
                <a:avLst/>
                <a:gdLst>
                  <a:gd name="T0" fmla="*/ 17 w 344"/>
                  <a:gd name="T1" fmla="*/ 92 h 215"/>
                  <a:gd name="T2" fmla="*/ 29 w 344"/>
                  <a:gd name="T3" fmla="*/ 112 h 215"/>
                  <a:gd name="T4" fmla="*/ 48 w 344"/>
                  <a:gd name="T5" fmla="*/ 132 h 215"/>
                  <a:gd name="T6" fmla="*/ 85 w 344"/>
                  <a:gd name="T7" fmla="*/ 151 h 215"/>
                  <a:gd name="T8" fmla="*/ 124 w 344"/>
                  <a:gd name="T9" fmla="*/ 164 h 215"/>
                  <a:gd name="T10" fmla="*/ 176 w 344"/>
                  <a:gd name="T11" fmla="*/ 176 h 215"/>
                  <a:gd name="T12" fmla="*/ 229 w 344"/>
                  <a:gd name="T13" fmla="*/ 176 h 215"/>
                  <a:gd name="T14" fmla="*/ 268 w 344"/>
                  <a:gd name="T15" fmla="*/ 176 h 215"/>
                  <a:gd name="T16" fmla="*/ 297 w 344"/>
                  <a:gd name="T17" fmla="*/ 168 h 215"/>
                  <a:gd name="T18" fmla="*/ 317 w 344"/>
                  <a:gd name="T19" fmla="*/ 151 h 215"/>
                  <a:gd name="T20" fmla="*/ 329 w 344"/>
                  <a:gd name="T21" fmla="*/ 136 h 215"/>
                  <a:gd name="T22" fmla="*/ 324 w 344"/>
                  <a:gd name="T23" fmla="*/ 112 h 215"/>
                  <a:gd name="T24" fmla="*/ 312 w 344"/>
                  <a:gd name="T25" fmla="*/ 92 h 215"/>
                  <a:gd name="T26" fmla="*/ 285 w 344"/>
                  <a:gd name="T27" fmla="*/ 76 h 215"/>
                  <a:gd name="T28" fmla="*/ 248 w 344"/>
                  <a:gd name="T29" fmla="*/ 60 h 215"/>
                  <a:gd name="T30" fmla="*/ 200 w 344"/>
                  <a:gd name="T31" fmla="*/ 48 h 215"/>
                  <a:gd name="T32" fmla="*/ 148 w 344"/>
                  <a:gd name="T33" fmla="*/ 39 h 215"/>
                  <a:gd name="T34" fmla="*/ 104 w 344"/>
                  <a:gd name="T35" fmla="*/ 36 h 215"/>
                  <a:gd name="T36" fmla="*/ 68 w 344"/>
                  <a:gd name="T37" fmla="*/ 39 h 215"/>
                  <a:gd name="T38" fmla="*/ 41 w 344"/>
                  <a:gd name="T39" fmla="*/ 48 h 215"/>
                  <a:gd name="T40" fmla="*/ 20 w 344"/>
                  <a:gd name="T41" fmla="*/ 64 h 215"/>
                  <a:gd name="T42" fmla="*/ 344 w 344"/>
                  <a:gd name="T43" fmla="*/ 136 h 215"/>
                  <a:gd name="T44" fmla="*/ 332 w 344"/>
                  <a:gd name="T45" fmla="*/ 168 h 215"/>
                  <a:gd name="T46" fmla="*/ 308 w 344"/>
                  <a:gd name="T47" fmla="*/ 192 h 215"/>
                  <a:gd name="T48" fmla="*/ 273 w 344"/>
                  <a:gd name="T49" fmla="*/ 207 h 215"/>
                  <a:gd name="T50" fmla="*/ 229 w 344"/>
                  <a:gd name="T51" fmla="*/ 215 h 215"/>
                  <a:gd name="T52" fmla="*/ 173 w 344"/>
                  <a:gd name="T53" fmla="*/ 212 h 215"/>
                  <a:gd name="T54" fmla="*/ 117 w 344"/>
                  <a:gd name="T55" fmla="*/ 200 h 215"/>
                  <a:gd name="T56" fmla="*/ 73 w 344"/>
                  <a:gd name="T57" fmla="*/ 183 h 215"/>
                  <a:gd name="T58" fmla="*/ 36 w 344"/>
                  <a:gd name="T59" fmla="*/ 160 h 215"/>
                  <a:gd name="T60" fmla="*/ 12 w 344"/>
                  <a:gd name="T61" fmla="*/ 127 h 215"/>
                  <a:gd name="T62" fmla="*/ 0 w 344"/>
                  <a:gd name="T63" fmla="*/ 100 h 215"/>
                  <a:gd name="T64" fmla="*/ 5 w 344"/>
                  <a:gd name="T65" fmla="*/ 64 h 215"/>
                  <a:gd name="T66" fmla="*/ 17 w 344"/>
                  <a:gd name="T67" fmla="*/ 39 h 215"/>
                  <a:gd name="T68" fmla="*/ 48 w 344"/>
                  <a:gd name="T69" fmla="*/ 15 h 215"/>
                  <a:gd name="T70" fmla="*/ 85 w 344"/>
                  <a:gd name="T71" fmla="*/ 4 h 215"/>
                  <a:gd name="T72" fmla="*/ 132 w 344"/>
                  <a:gd name="T73" fmla="*/ 0 h 215"/>
                  <a:gd name="T74" fmla="*/ 188 w 344"/>
                  <a:gd name="T75" fmla="*/ 4 h 215"/>
                  <a:gd name="T76" fmla="*/ 244 w 344"/>
                  <a:gd name="T77" fmla="*/ 20 h 215"/>
                  <a:gd name="T78" fmla="*/ 288 w 344"/>
                  <a:gd name="T79" fmla="*/ 39 h 215"/>
                  <a:gd name="T80" fmla="*/ 320 w 344"/>
                  <a:gd name="T81" fmla="*/ 64 h 215"/>
                  <a:gd name="T82" fmla="*/ 336 w 344"/>
                  <a:gd name="T83" fmla="*/ 95 h 215"/>
                  <a:gd name="T84" fmla="*/ 344 w 344"/>
                  <a:gd name="T85" fmla="*/ 12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4" h="215">
                    <a:moveTo>
                      <a:pt x="17" y="80"/>
                    </a:moveTo>
                    <a:lnTo>
                      <a:pt x="17" y="83"/>
                    </a:lnTo>
                    <a:lnTo>
                      <a:pt x="17" y="92"/>
                    </a:lnTo>
                    <a:lnTo>
                      <a:pt x="17" y="100"/>
                    </a:lnTo>
                    <a:lnTo>
                      <a:pt x="24" y="108"/>
                    </a:lnTo>
                    <a:lnTo>
                      <a:pt x="29" y="112"/>
                    </a:lnTo>
                    <a:lnTo>
                      <a:pt x="32" y="120"/>
                    </a:lnTo>
                    <a:lnTo>
                      <a:pt x="41" y="127"/>
                    </a:lnTo>
                    <a:lnTo>
                      <a:pt x="48" y="132"/>
                    </a:lnTo>
                    <a:lnTo>
                      <a:pt x="61" y="139"/>
                    </a:lnTo>
                    <a:lnTo>
                      <a:pt x="73" y="144"/>
                    </a:lnTo>
                    <a:lnTo>
                      <a:pt x="85" y="151"/>
                    </a:lnTo>
                    <a:lnTo>
                      <a:pt x="96" y="156"/>
                    </a:lnTo>
                    <a:lnTo>
                      <a:pt x="112" y="160"/>
                    </a:lnTo>
                    <a:lnTo>
                      <a:pt x="124" y="164"/>
                    </a:lnTo>
                    <a:lnTo>
                      <a:pt x="144" y="168"/>
                    </a:lnTo>
                    <a:lnTo>
                      <a:pt x="161" y="171"/>
                    </a:lnTo>
                    <a:lnTo>
                      <a:pt x="176" y="176"/>
                    </a:lnTo>
                    <a:lnTo>
                      <a:pt x="197" y="176"/>
                    </a:lnTo>
                    <a:lnTo>
                      <a:pt x="212" y="176"/>
                    </a:lnTo>
                    <a:lnTo>
                      <a:pt x="229" y="176"/>
                    </a:lnTo>
                    <a:lnTo>
                      <a:pt x="241" y="176"/>
                    </a:lnTo>
                    <a:lnTo>
                      <a:pt x="252" y="176"/>
                    </a:lnTo>
                    <a:lnTo>
                      <a:pt x="268" y="176"/>
                    </a:lnTo>
                    <a:lnTo>
                      <a:pt x="276" y="171"/>
                    </a:lnTo>
                    <a:lnTo>
                      <a:pt x="288" y="171"/>
                    </a:lnTo>
                    <a:lnTo>
                      <a:pt x="297" y="168"/>
                    </a:lnTo>
                    <a:lnTo>
                      <a:pt x="304" y="164"/>
                    </a:lnTo>
                    <a:lnTo>
                      <a:pt x="312" y="160"/>
                    </a:lnTo>
                    <a:lnTo>
                      <a:pt x="317" y="151"/>
                    </a:lnTo>
                    <a:lnTo>
                      <a:pt x="324" y="148"/>
                    </a:lnTo>
                    <a:lnTo>
                      <a:pt x="324" y="139"/>
                    </a:lnTo>
                    <a:lnTo>
                      <a:pt x="329" y="136"/>
                    </a:lnTo>
                    <a:lnTo>
                      <a:pt x="329" y="127"/>
                    </a:lnTo>
                    <a:lnTo>
                      <a:pt x="329" y="120"/>
                    </a:lnTo>
                    <a:lnTo>
                      <a:pt x="324" y="112"/>
                    </a:lnTo>
                    <a:lnTo>
                      <a:pt x="320" y="108"/>
                    </a:lnTo>
                    <a:lnTo>
                      <a:pt x="317" y="100"/>
                    </a:lnTo>
                    <a:lnTo>
                      <a:pt x="312" y="92"/>
                    </a:lnTo>
                    <a:lnTo>
                      <a:pt x="304" y="88"/>
                    </a:lnTo>
                    <a:lnTo>
                      <a:pt x="292" y="80"/>
                    </a:lnTo>
                    <a:lnTo>
                      <a:pt x="285" y="76"/>
                    </a:lnTo>
                    <a:lnTo>
                      <a:pt x="273" y="68"/>
                    </a:lnTo>
                    <a:lnTo>
                      <a:pt x="261" y="64"/>
                    </a:lnTo>
                    <a:lnTo>
                      <a:pt x="248" y="60"/>
                    </a:lnTo>
                    <a:lnTo>
                      <a:pt x="232" y="56"/>
                    </a:lnTo>
                    <a:lnTo>
                      <a:pt x="217" y="52"/>
                    </a:lnTo>
                    <a:lnTo>
                      <a:pt x="200" y="48"/>
                    </a:lnTo>
                    <a:lnTo>
                      <a:pt x="180" y="44"/>
                    </a:lnTo>
                    <a:lnTo>
                      <a:pt x="164" y="39"/>
                    </a:lnTo>
                    <a:lnTo>
                      <a:pt x="148" y="39"/>
                    </a:lnTo>
                    <a:lnTo>
                      <a:pt x="132" y="36"/>
                    </a:lnTo>
                    <a:lnTo>
                      <a:pt x="117" y="36"/>
                    </a:lnTo>
                    <a:lnTo>
                      <a:pt x="104" y="36"/>
                    </a:lnTo>
                    <a:lnTo>
                      <a:pt x="92" y="36"/>
                    </a:lnTo>
                    <a:lnTo>
                      <a:pt x="80" y="36"/>
                    </a:lnTo>
                    <a:lnTo>
                      <a:pt x="68" y="39"/>
                    </a:lnTo>
                    <a:lnTo>
                      <a:pt x="56" y="39"/>
                    </a:lnTo>
                    <a:lnTo>
                      <a:pt x="48" y="44"/>
                    </a:lnTo>
                    <a:lnTo>
                      <a:pt x="41" y="48"/>
                    </a:lnTo>
                    <a:lnTo>
                      <a:pt x="32" y="52"/>
                    </a:lnTo>
                    <a:lnTo>
                      <a:pt x="24" y="60"/>
                    </a:lnTo>
                    <a:lnTo>
                      <a:pt x="20" y="64"/>
                    </a:lnTo>
                    <a:lnTo>
                      <a:pt x="17" y="71"/>
                    </a:lnTo>
                    <a:lnTo>
                      <a:pt x="17" y="80"/>
                    </a:lnTo>
                    <a:close/>
                    <a:moveTo>
                      <a:pt x="344" y="136"/>
                    </a:moveTo>
                    <a:lnTo>
                      <a:pt x="341" y="148"/>
                    </a:lnTo>
                    <a:lnTo>
                      <a:pt x="336" y="156"/>
                    </a:lnTo>
                    <a:lnTo>
                      <a:pt x="332" y="168"/>
                    </a:lnTo>
                    <a:lnTo>
                      <a:pt x="324" y="176"/>
                    </a:lnTo>
                    <a:lnTo>
                      <a:pt x="317" y="183"/>
                    </a:lnTo>
                    <a:lnTo>
                      <a:pt x="308" y="192"/>
                    </a:lnTo>
                    <a:lnTo>
                      <a:pt x="297" y="195"/>
                    </a:lnTo>
                    <a:lnTo>
                      <a:pt x="285" y="204"/>
                    </a:lnTo>
                    <a:lnTo>
                      <a:pt x="273" y="207"/>
                    </a:lnTo>
                    <a:lnTo>
                      <a:pt x="256" y="212"/>
                    </a:lnTo>
                    <a:lnTo>
                      <a:pt x="244" y="212"/>
                    </a:lnTo>
                    <a:lnTo>
                      <a:pt x="229" y="215"/>
                    </a:lnTo>
                    <a:lnTo>
                      <a:pt x="212" y="215"/>
                    </a:lnTo>
                    <a:lnTo>
                      <a:pt x="192" y="215"/>
                    </a:lnTo>
                    <a:lnTo>
                      <a:pt x="173" y="212"/>
                    </a:lnTo>
                    <a:lnTo>
                      <a:pt x="152" y="207"/>
                    </a:lnTo>
                    <a:lnTo>
                      <a:pt x="132" y="204"/>
                    </a:lnTo>
                    <a:lnTo>
                      <a:pt x="117" y="200"/>
                    </a:lnTo>
                    <a:lnTo>
                      <a:pt x="100" y="195"/>
                    </a:lnTo>
                    <a:lnTo>
                      <a:pt x="85" y="192"/>
                    </a:lnTo>
                    <a:lnTo>
                      <a:pt x="73" y="183"/>
                    </a:lnTo>
                    <a:lnTo>
                      <a:pt x="56" y="176"/>
                    </a:lnTo>
                    <a:lnTo>
                      <a:pt x="44" y="168"/>
                    </a:lnTo>
                    <a:lnTo>
                      <a:pt x="36" y="160"/>
                    </a:lnTo>
                    <a:lnTo>
                      <a:pt x="24" y="148"/>
                    </a:lnTo>
                    <a:lnTo>
                      <a:pt x="17" y="139"/>
                    </a:lnTo>
                    <a:lnTo>
                      <a:pt x="12" y="127"/>
                    </a:lnTo>
                    <a:lnTo>
                      <a:pt x="5" y="120"/>
                    </a:lnTo>
                    <a:lnTo>
                      <a:pt x="0" y="108"/>
                    </a:lnTo>
                    <a:lnTo>
                      <a:pt x="0" y="100"/>
                    </a:lnTo>
                    <a:lnTo>
                      <a:pt x="0" y="88"/>
                    </a:lnTo>
                    <a:lnTo>
                      <a:pt x="0" y="76"/>
                    </a:lnTo>
                    <a:lnTo>
                      <a:pt x="5" y="64"/>
                    </a:lnTo>
                    <a:lnTo>
                      <a:pt x="8" y="56"/>
                    </a:lnTo>
                    <a:lnTo>
                      <a:pt x="12" y="48"/>
                    </a:lnTo>
                    <a:lnTo>
                      <a:pt x="17" y="39"/>
                    </a:lnTo>
                    <a:lnTo>
                      <a:pt x="29" y="32"/>
                    </a:lnTo>
                    <a:lnTo>
                      <a:pt x="36" y="24"/>
                    </a:lnTo>
                    <a:lnTo>
                      <a:pt x="48" y="15"/>
                    </a:lnTo>
                    <a:lnTo>
                      <a:pt x="61" y="12"/>
                    </a:lnTo>
                    <a:lnTo>
                      <a:pt x="73" y="8"/>
                    </a:lnTo>
                    <a:lnTo>
                      <a:pt x="85" y="4"/>
                    </a:lnTo>
                    <a:lnTo>
                      <a:pt x="100" y="4"/>
                    </a:lnTo>
                    <a:lnTo>
                      <a:pt x="117" y="0"/>
                    </a:lnTo>
                    <a:lnTo>
                      <a:pt x="132" y="0"/>
                    </a:lnTo>
                    <a:lnTo>
                      <a:pt x="148" y="0"/>
                    </a:lnTo>
                    <a:lnTo>
                      <a:pt x="168" y="4"/>
                    </a:lnTo>
                    <a:lnTo>
                      <a:pt x="188" y="4"/>
                    </a:lnTo>
                    <a:lnTo>
                      <a:pt x="208" y="8"/>
                    </a:lnTo>
                    <a:lnTo>
                      <a:pt x="224" y="15"/>
                    </a:lnTo>
                    <a:lnTo>
                      <a:pt x="244" y="20"/>
                    </a:lnTo>
                    <a:lnTo>
                      <a:pt x="256" y="27"/>
                    </a:lnTo>
                    <a:lnTo>
                      <a:pt x="273" y="32"/>
                    </a:lnTo>
                    <a:lnTo>
                      <a:pt x="288" y="39"/>
                    </a:lnTo>
                    <a:lnTo>
                      <a:pt x="300" y="48"/>
                    </a:lnTo>
                    <a:lnTo>
                      <a:pt x="308" y="56"/>
                    </a:lnTo>
                    <a:lnTo>
                      <a:pt x="320" y="64"/>
                    </a:lnTo>
                    <a:lnTo>
                      <a:pt x="329" y="76"/>
                    </a:lnTo>
                    <a:lnTo>
                      <a:pt x="332" y="83"/>
                    </a:lnTo>
                    <a:lnTo>
                      <a:pt x="336" y="95"/>
                    </a:lnTo>
                    <a:lnTo>
                      <a:pt x="344" y="104"/>
                    </a:lnTo>
                    <a:lnTo>
                      <a:pt x="344" y="115"/>
                    </a:lnTo>
                    <a:lnTo>
                      <a:pt x="344" y="127"/>
                    </a:lnTo>
                    <a:lnTo>
                      <a:pt x="344" y="13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" name="Freeform 86"/>
              <p:cNvSpPr>
                <a:spLocks noChangeArrowheads="1"/>
              </p:cNvSpPr>
              <p:nvPr/>
            </p:nvSpPr>
            <p:spPr bwMode="auto">
              <a:xfrm>
                <a:off x="1099" y="2494"/>
                <a:ext cx="90" cy="69"/>
              </a:xfrm>
              <a:custGeom>
                <a:avLst/>
                <a:gdLst>
                  <a:gd name="T0" fmla="*/ 92 w 360"/>
                  <a:gd name="T1" fmla="*/ 36 h 279"/>
                  <a:gd name="T2" fmla="*/ 72 w 360"/>
                  <a:gd name="T3" fmla="*/ 32 h 279"/>
                  <a:gd name="T4" fmla="*/ 53 w 360"/>
                  <a:gd name="T5" fmla="*/ 36 h 279"/>
                  <a:gd name="T6" fmla="*/ 36 w 360"/>
                  <a:gd name="T7" fmla="*/ 48 h 279"/>
                  <a:gd name="T8" fmla="*/ 24 w 360"/>
                  <a:gd name="T9" fmla="*/ 60 h 279"/>
                  <a:gd name="T10" fmla="*/ 16 w 360"/>
                  <a:gd name="T11" fmla="*/ 80 h 279"/>
                  <a:gd name="T12" fmla="*/ 12 w 360"/>
                  <a:gd name="T13" fmla="*/ 96 h 279"/>
                  <a:gd name="T14" fmla="*/ 12 w 360"/>
                  <a:gd name="T15" fmla="*/ 113 h 279"/>
                  <a:gd name="T16" fmla="*/ 21 w 360"/>
                  <a:gd name="T17" fmla="*/ 128 h 279"/>
                  <a:gd name="T18" fmla="*/ 28 w 360"/>
                  <a:gd name="T19" fmla="*/ 140 h 279"/>
                  <a:gd name="T20" fmla="*/ 41 w 360"/>
                  <a:gd name="T21" fmla="*/ 144 h 279"/>
                  <a:gd name="T22" fmla="*/ 53 w 360"/>
                  <a:gd name="T23" fmla="*/ 148 h 279"/>
                  <a:gd name="T24" fmla="*/ 60 w 360"/>
                  <a:gd name="T25" fmla="*/ 144 h 279"/>
                  <a:gd name="T26" fmla="*/ 72 w 360"/>
                  <a:gd name="T27" fmla="*/ 144 h 279"/>
                  <a:gd name="T28" fmla="*/ 85 w 360"/>
                  <a:gd name="T29" fmla="*/ 148 h 279"/>
                  <a:gd name="T30" fmla="*/ 92 w 360"/>
                  <a:gd name="T31" fmla="*/ 152 h 279"/>
                  <a:gd name="T32" fmla="*/ 92 w 360"/>
                  <a:gd name="T33" fmla="*/ 164 h 279"/>
                  <a:gd name="T34" fmla="*/ 88 w 360"/>
                  <a:gd name="T35" fmla="*/ 172 h 279"/>
                  <a:gd name="T36" fmla="*/ 85 w 360"/>
                  <a:gd name="T37" fmla="*/ 184 h 279"/>
                  <a:gd name="T38" fmla="*/ 72 w 360"/>
                  <a:gd name="T39" fmla="*/ 188 h 279"/>
                  <a:gd name="T40" fmla="*/ 60 w 360"/>
                  <a:gd name="T41" fmla="*/ 188 h 279"/>
                  <a:gd name="T42" fmla="*/ 44 w 360"/>
                  <a:gd name="T43" fmla="*/ 180 h 279"/>
                  <a:gd name="T44" fmla="*/ 21 w 360"/>
                  <a:gd name="T45" fmla="*/ 164 h 279"/>
                  <a:gd name="T46" fmla="*/ 9 w 360"/>
                  <a:gd name="T47" fmla="*/ 144 h 279"/>
                  <a:gd name="T48" fmla="*/ 0 w 360"/>
                  <a:gd name="T49" fmla="*/ 116 h 279"/>
                  <a:gd name="T50" fmla="*/ 0 w 360"/>
                  <a:gd name="T51" fmla="*/ 92 h 279"/>
                  <a:gd name="T52" fmla="*/ 4 w 360"/>
                  <a:gd name="T53" fmla="*/ 64 h 279"/>
                  <a:gd name="T54" fmla="*/ 21 w 360"/>
                  <a:gd name="T55" fmla="*/ 36 h 279"/>
                  <a:gd name="T56" fmla="*/ 36 w 360"/>
                  <a:gd name="T57" fmla="*/ 16 h 279"/>
                  <a:gd name="T58" fmla="*/ 60 w 360"/>
                  <a:gd name="T59" fmla="*/ 4 h 279"/>
                  <a:gd name="T60" fmla="*/ 85 w 360"/>
                  <a:gd name="T61" fmla="*/ 0 h 279"/>
                  <a:gd name="T62" fmla="*/ 109 w 360"/>
                  <a:gd name="T63" fmla="*/ 4 h 279"/>
                  <a:gd name="T64" fmla="*/ 128 w 360"/>
                  <a:gd name="T65" fmla="*/ 13 h 279"/>
                  <a:gd name="T66" fmla="*/ 144 w 360"/>
                  <a:gd name="T67" fmla="*/ 20 h 279"/>
                  <a:gd name="T68" fmla="*/ 156 w 360"/>
                  <a:gd name="T69" fmla="*/ 32 h 279"/>
                  <a:gd name="T70" fmla="*/ 172 w 360"/>
                  <a:gd name="T71" fmla="*/ 48 h 279"/>
                  <a:gd name="T72" fmla="*/ 184 w 360"/>
                  <a:gd name="T73" fmla="*/ 69 h 279"/>
                  <a:gd name="T74" fmla="*/ 197 w 360"/>
                  <a:gd name="T75" fmla="*/ 100 h 279"/>
                  <a:gd name="T76" fmla="*/ 221 w 360"/>
                  <a:gd name="T77" fmla="*/ 148 h 279"/>
                  <a:gd name="T78" fmla="*/ 236 w 360"/>
                  <a:gd name="T79" fmla="*/ 188 h 279"/>
                  <a:gd name="T80" fmla="*/ 253 w 360"/>
                  <a:gd name="T81" fmla="*/ 216 h 279"/>
                  <a:gd name="T82" fmla="*/ 268 w 360"/>
                  <a:gd name="T83" fmla="*/ 236 h 279"/>
                  <a:gd name="T84" fmla="*/ 277 w 360"/>
                  <a:gd name="T85" fmla="*/ 248 h 279"/>
                  <a:gd name="T86" fmla="*/ 316 w 360"/>
                  <a:gd name="T87" fmla="*/ 128 h 279"/>
                  <a:gd name="T88" fmla="*/ 316 w 360"/>
                  <a:gd name="T89" fmla="*/ 116 h 279"/>
                  <a:gd name="T90" fmla="*/ 312 w 360"/>
                  <a:gd name="T91" fmla="*/ 104 h 279"/>
                  <a:gd name="T92" fmla="*/ 304 w 360"/>
                  <a:gd name="T93" fmla="*/ 92 h 279"/>
                  <a:gd name="T94" fmla="*/ 292 w 360"/>
                  <a:gd name="T95" fmla="*/ 80 h 279"/>
                  <a:gd name="T96" fmla="*/ 284 w 360"/>
                  <a:gd name="T97" fmla="*/ 64 h 279"/>
                  <a:gd name="T98" fmla="*/ 272 w 360"/>
                  <a:gd name="T99" fmla="*/ 272 h 279"/>
                  <a:gd name="T100" fmla="*/ 260 w 360"/>
                  <a:gd name="T101" fmla="*/ 256 h 279"/>
                  <a:gd name="T102" fmla="*/ 248 w 360"/>
                  <a:gd name="T103" fmla="*/ 240 h 279"/>
                  <a:gd name="T104" fmla="*/ 236 w 360"/>
                  <a:gd name="T105" fmla="*/ 216 h 279"/>
                  <a:gd name="T106" fmla="*/ 221 w 360"/>
                  <a:gd name="T107" fmla="*/ 188 h 279"/>
                  <a:gd name="T108" fmla="*/ 204 w 360"/>
                  <a:gd name="T109" fmla="*/ 156 h 279"/>
                  <a:gd name="T110" fmla="*/ 188 w 360"/>
                  <a:gd name="T111" fmla="*/ 123 h 279"/>
                  <a:gd name="T112" fmla="*/ 172 w 360"/>
                  <a:gd name="T113" fmla="*/ 96 h 279"/>
                  <a:gd name="T114" fmla="*/ 156 w 360"/>
                  <a:gd name="T115" fmla="*/ 76 h 279"/>
                  <a:gd name="T116" fmla="*/ 136 w 360"/>
                  <a:gd name="T117" fmla="*/ 56 h 279"/>
                  <a:gd name="T118" fmla="*/ 121 w 360"/>
                  <a:gd name="T119" fmla="*/ 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0" h="279">
                    <a:moveTo>
                      <a:pt x="109" y="40"/>
                    </a:moveTo>
                    <a:lnTo>
                      <a:pt x="100" y="36"/>
                    </a:lnTo>
                    <a:lnTo>
                      <a:pt x="92" y="36"/>
                    </a:lnTo>
                    <a:lnTo>
                      <a:pt x="85" y="32"/>
                    </a:lnTo>
                    <a:lnTo>
                      <a:pt x="77" y="32"/>
                    </a:lnTo>
                    <a:lnTo>
                      <a:pt x="72" y="32"/>
                    </a:lnTo>
                    <a:lnTo>
                      <a:pt x="65" y="32"/>
                    </a:lnTo>
                    <a:lnTo>
                      <a:pt x="56" y="32"/>
                    </a:lnTo>
                    <a:lnTo>
                      <a:pt x="53" y="36"/>
                    </a:lnTo>
                    <a:lnTo>
                      <a:pt x="44" y="40"/>
                    </a:lnTo>
                    <a:lnTo>
                      <a:pt x="41" y="40"/>
                    </a:lnTo>
                    <a:lnTo>
                      <a:pt x="36" y="48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4" y="60"/>
                    </a:lnTo>
                    <a:lnTo>
                      <a:pt x="21" y="69"/>
                    </a:lnTo>
                    <a:lnTo>
                      <a:pt x="16" y="76"/>
                    </a:lnTo>
                    <a:lnTo>
                      <a:pt x="16" y="80"/>
                    </a:lnTo>
                    <a:lnTo>
                      <a:pt x="12" y="84"/>
                    </a:lnTo>
                    <a:lnTo>
                      <a:pt x="12" y="92"/>
                    </a:lnTo>
                    <a:lnTo>
                      <a:pt x="12" y="96"/>
                    </a:lnTo>
                    <a:lnTo>
                      <a:pt x="12" y="104"/>
                    </a:lnTo>
                    <a:lnTo>
                      <a:pt x="12" y="108"/>
                    </a:lnTo>
                    <a:lnTo>
                      <a:pt x="12" y="113"/>
                    </a:lnTo>
                    <a:lnTo>
                      <a:pt x="16" y="116"/>
                    </a:lnTo>
                    <a:lnTo>
                      <a:pt x="16" y="123"/>
                    </a:lnTo>
                    <a:lnTo>
                      <a:pt x="21" y="128"/>
                    </a:lnTo>
                    <a:lnTo>
                      <a:pt x="21" y="132"/>
                    </a:lnTo>
                    <a:lnTo>
                      <a:pt x="24" y="136"/>
                    </a:lnTo>
                    <a:lnTo>
                      <a:pt x="28" y="140"/>
                    </a:lnTo>
                    <a:lnTo>
                      <a:pt x="32" y="140"/>
                    </a:lnTo>
                    <a:lnTo>
                      <a:pt x="36" y="144"/>
                    </a:lnTo>
                    <a:lnTo>
                      <a:pt x="41" y="144"/>
                    </a:lnTo>
                    <a:lnTo>
                      <a:pt x="44" y="148"/>
                    </a:lnTo>
                    <a:lnTo>
                      <a:pt x="48" y="148"/>
                    </a:lnTo>
                    <a:lnTo>
                      <a:pt x="53" y="148"/>
                    </a:lnTo>
                    <a:lnTo>
                      <a:pt x="56" y="148"/>
                    </a:lnTo>
                    <a:lnTo>
                      <a:pt x="60" y="148"/>
                    </a:lnTo>
                    <a:lnTo>
                      <a:pt x="60" y="144"/>
                    </a:lnTo>
                    <a:lnTo>
                      <a:pt x="65" y="144"/>
                    </a:lnTo>
                    <a:lnTo>
                      <a:pt x="68" y="144"/>
                    </a:lnTo>
                    <a:lnTo>
                      <a:pt x="72" y="144"/>
                    </a:lnTo>
                    <a:lnTo>
                      <a:pt x="77" y="144"/>
                    </a:lnTo>
                    <a:lnTo>
                      <a:pt x="80" y="144"/>
                    </a:lnTo>
                    <a:lnTo>
                      <a:pt x="85" y="148"/>
                    </a:lnTo>
                    <a:lnTo>
                      <a:pt x="88" y="148"/>
                    </a:lnTo>
                    <a:lnTo>
                      <a:pt x="88" y="152"/>
                    </a:lnTo>
                    <a:lnTo>
                      <a:pt x="92" y="152"/>
                    </a:lnTo>
                    <a:lnTo>
                      <a:pt x="92" y="156"/>
                    </a:lnTo>
                    <a:lnTo>
                      <a:pt x="92" y="160"/>
                    </a:lnTo>
                    <a:lnTo>
                      <a:pt x="92" y="164"/>
                    </a:lnTo>
                    <a:lnTo>
                      <a:pt x="92" y="169"/>
                    </a:lnTo>
                    <a:lnTo>
                      <a:pt x="92" y="172"/>
                    </a:lnTo>
                    <a:lnTo>
                      <a:pt x="88" y="172"/>
                    </a:lnTo>
                    <a:lnTo>
                      <a:pt x="88" y="176"/>
                    </a:lnTo>
                    <a:lnTo>
                      <a:pt x="85" y="180"/>
                    </a:lnTo>
                    <a:lnTo>
                      <a:pt x="85" y="184"/>
                    </a:lnTo>
                    <a:lnTo>
                      <a:pt x="80" y="184"/>
                    </a:lnTo>
                    <a:lnTo>
                      <a:pt x="77" y="188"/>
                    </a:lnTo>
                    <a:lnTo>
                      <a:pt x="72" y="188"/>
                    </a:lnTo>
                    <a:lnTo>
                      <a:pt x="68" y="188"/>
                    </a:lnTo>
                    <a:lnTo>
                      <a:pt x="65" y="188"/>
                    </a:lnTo>
                    <a:lnTo>
                      <a:pt x="60" y="188"/>
                    </a:lnTo>
                    <a:lnTo>
                      <a:pt x="56" y="188"/>
                    </a:lnTo>
                    <a:lnTo>
                      <a:pt x="56" y="184"/>
                    </a:lnTo>
                    <a:lnTo>
                      <a:pt x="44" y="180"/>
                    </a:lnTo>
                    <a:lnTo>
                      <a:pt x="36" y="176"/>
                    </a:lnTo>
                    <a:lnTo>
                      <a:pt x="28" y="172"/>
                    </a:lnTo>
                    <a:lnTo>
                      <a:pt x="21" y="164"/>
                    </a:lnTo>
                    <a:lnTo>
                      <a:pt x="16" y="160"/>
                    </a:lnTo>
                    <a:lnTo>
                      <a:pt x="12" y="152"/>
                    </a:lnTo>
                    <a:lnTo>
                      <a:pt x="9" y="144"/>
                    </a:lnTo>
                    <a:lnTo>
                      <a:pt x="4" y="132"/>
                    </a:lnTo>
                    <a:lnTo>
                      <a:pt x="0" y="123"/>
                    </a:lnTo>
                    <a:lnTo>
                      <a:pt x="0" y="116"/>
                    </a:lnTo>
                    <a:lnTo>
                      <a:pt x="0" y="108"/>
                    </a:lnTo>
                    <a:lnTo>
                      <a:pt x="0" y="100"/>
                    </a:lnTo>
                    <a:lnTo>
                      <a:pt x="0" y="92"/>
                    </a:lnTo>
                    <a:lnTo>
                      <a:pt x="0" y="84"/>
                    </a:lnTo>
                    <a:lnTo>
                      <a:pt x="4" y="76"/>
                    </a:lnTo>
                    <a:lnTo>
                      <a:pt x="4" y="64"/>
                    </a:lnTo>
                    <a:lnTo>
                      <a:pt x="9" y="56"/>
                    </a:lnTo>
                    <a:lnTo>
                      <a:pt x="16" y="48"/>
                    </a:lnTo>
                    <a:lnTo>
                      <a:pt x="21" y="36"/>
                    </a:lnTo>
                    <a:lnTo>
                      <a:pt x="24" y="28"/>
                    </a:lnTo>
                    <a:lnTo>
                      <a:pt x="32" y="20"/>
                    </a:lnTo>
                    <a:lnTo>
                      <a:pt x="36" y="16"/>
                    </a:lnTo>
                    <a:lnTo>
                      <a:pt x="44" y="13"/>
                    </a:lnTo>
                    <a:lnTo>
                      <a:pt x="53" y="8"/>
                    </a:lnTo>
                    <a:lnTo>
                      <a:pt x="60" y="4"/>
                    </a:lnTo>
                    <a:lnTo>
                      <a:pt x="68" y="4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92" y="0"/>
                    </a:lnTo>
                    <a:lnTo>
                      <a:pt x="100" y="4"/>
                    </a:lnTo>
                    <a:lnTo>
                      <a:pt x="109" y="4"/>
                    </a:lnTo>
                    <a:lnTo>
                      <a:pt x="116" y="8"/>
                    </a:lnTo>
                    <a:lnTo>
                      <a:pt x="124" y="8"/>
                    </a:lnTo>
                    <a:lnTo>
                      <a:pt x="128" y="13"/>
                    </a:lnTo>
                    <a:lnTo>
                      <a:pt x="132" y="16"/>
                    </a:lnTo>
                    <a:lnTo>
                      <a:pt x="136" y="16"/>
                    </a:lnTo>
                    <a:lnTo>
                      <a:pt x="144" y="20"/>
                    </a:lnTo>
                    <a:lnTo>
                      <a:pt x="148" y="24"/>
                    </a:lnTo>
                    <a:lnTo>
                      <a:pt x="153" y="28"/>
                    </a:lnTo>
                    <a:lnTo>
                      <a:pt x="156" y="32"/>
                    </a:lnTo>
                    <a:lnTo>
                      <a:pt x="160" y="40"/>
                    </a:lnTo>
                    <a:lnTo>
                      <a:pt x="168" y="44"/>
                    </a:lnTo>
                    <a:lnTo>
                      <a:pt x="172" y="48"/>
                    </a:lnTo>
                    <a:lnTo>
                      <a:pt x="177" y="56"/>
                    </a:lnTo>
                    <a:lnTo>
                      <a:pt x="180" y="60"/>
                    </a:lnTo>
                    <a:lnTo>
                      <a:pt x="184" y="69"/>
                    </a:lnTo>
                    <a:lnTo>
                      <a:pt x="184" y="76"/>
                    </a:lnTo>
                    <a:lnTo>
                      <a:pt x="188" y="84"/>
                    </a:lnTo>
                    <a:lnTo>
                      <a:pt x="197" y="100"/>
                    </a:lnTo>
                    <a:lnTo>
                      <a:pt x="204" y="116"/>
                    </a:lnTo>
                    <a:lnTo>
                      <a:pt x="212" y="132"/>
                    </a:lnTo>
                    <a:lnTo>
                      <a:pt x="221" y="148"/>
                    </a:lnTo>
                    <a:lnTo>
                      <a:pt x="224" y="164"/>
                    </a:lnTo>
                    <a:lnTo>
                      <a:pt x="232" y="176"/>
                    </a:lnTo>
                    <a:lnTo>
                      <a:pt x="236" y="188"/>
                    </a:lnTo>
                    <a:lnTo>
                      <a:pt x="244" y="196"/>
                    </a:lnTo>
                    <a:lnTo>
                      <a:pt x="248" y="208"/>
                    </a:lnTo>
                    <a:lnTo>
                      <a:pt x="253" y="216"/>
                    </a:lnTo>
                    <a:lnTo>
                      <a:pt x="260" y="225"/>
                    </a:lnTo>
                    <a:lnTo>
                      <a:pt x="265" y="232"/>
                    </a:lnTo>
                    <a:lnTo>
                      <a:pt x="268" y="236"/>
                    </a:lnTo>
                    <a:lnTo>
                      <a:pt x="268" y="240"/>
                    </a:lnTo>
                    <a:lnTo>
                      <a:pt x="272" y="244"/>
                    </a:lnTo>
                    <a:lnTo>
                      <a:pt x="277" y="248"/>
                    </a:lnTo>
                    <a:lnTo>
                      <a:pt x="316" y="136"/>
                    </a:lnTo>
                    <a:lnTo>
                      <a:pt x="316" y="132"/>
                    </a:lnTo>
                    <a:lnTo>
                      <a:pt x="316" y="128"/>
                    </a:lnTo>
                    <a:lnTo>
                      <a:pt x="316" y="123"/>
                    </a:lnTo>
                    <a:lnTo>
                      <a:pt x="316" y="120"/>
                    </a:lnTo>
                    <a:lnTo>
                      <a:pt x="316" y="116"/>
                    </a:lnTo>
                    <a:lnTo>
                      <a:pt x="316" y="113"/>
                    </a:lnTo>
                    <a:lnTo>
                      <a:pt x="316" y="108"/>
                    </a:lnTo>
                    <a:lnTo>
                      <a:pt x="312" y="104"/>
                    </a:lnTo>
                    <a:lnTo>
                      <a:pt x="309" y="100"/>
                    </a:lnTo>
                    <a:lnTo>
                      <a:pt x="309" y="96"/>
                    </a:lnTo>
                    <a:lnTo>
                      <a:pt x="304" y="92"/>
                    </a:lnTo>
                    <a:lnTo>
                      <a:pt x="300" y="88"/>
                    </a:lnTo>
                    <a:lnTo>
                      <a:pt x="297" y="84"/>
                    </a:lnTo>
                    <a:lnTo>
                      <a:pt x="292" y="80"/>
                    </a:lnTo>
                    <a:lnTo>
                      <a:pt x="284" y="76"/>
                    </a:lnTo>
                    <a:lnTo>
                      <a:pt x="280" y="76"/>
                    </a:lnTo>
                    <a:lnTo>
                      <a:pt x="284" y="64"/>
                    </a:lnTo>
                    <a:lnTo>
                      <a:pt x="360" y="104"/>
                    </a:lnTo>
                    <a:lnTo>
                      <a:pt x="297" y="279"/>
                    </a:lnTo>
                    <a:lnTo>
                      <a:pt x="272" y="272"/>
                    </a:lnTo>
                    <a:lnTo>
                      <a:pt x="268" y="268"/>
                    </a:lnTo>
                    <a:lnTo>
                      <a:pt x="265" y="264"/>
                    </a:lnTo>
                    <a:lnTo>
                      <a:pt x="260" y="256"/>
                    </a:lnTo>
                    <a:lnTo>
                      <a:pt x="256" y="252"/>
                    </a:lnTo>
                    <a:lnTo>
                      <a:pt x="253" y="244"/>
                    </a:lnTo>
                    <a:lnTo>
                      <a:pt x="248" y="240"/>
                    </a:lnTo>
                    <a:lnTo>
                      <a:pt x="244" y="232"/>
                    </a:lnTo>
                    <a:lnTo>
                      <a:pt x="241" y="225"/>
                    </a:lnTo>
                    <a:lnTo>
                      <a:pt x="236" y="216"/>
                    </a:lnTo>
                    <a:lnTo>
                      <a:pt x="228" y="208"/>
                    </a:lnTo>
                    <a:lnTo>
                      <a:pt x="224" y="196"/>
                    </a:lnTo>
                    <a:lnTo>
                      <a:pt x="221" y="188"/>
                    </a:lnTo>
                    <a:lnTo>
                      <a:pt x="216" y="176"/>
                    </a:lnTo>
                    <a:lnTo>
                      <a:pt x="209" y="169"/>
                    </a:lnTo>
                    <a:lnTo>
                      <a:pt x="204" y="156"/>
                    </a:lnTo>
                    <a:lnTo>
                      <a:pt x="197" y="144"/>
                    </a:lnTo>
                    <a:lnTo>
                      <a:pt x="192" y="132"/>
                    </a:lnTo>
                    <a:lnTo>
                      <a:pt x="188" y="123"/>
                    </a:lnTo>
                    <a:lnTo>
                      <a:pt x="184" y="113"/>
                    </a:lnTo>
                    <a:lnTo>
                      <a:pt x="177" y="104"/>
                    </a:lnTo>
                    <a:lnTo>
                      <a:pt x="172" y="96"/>
                    </a:lnTo>
                    <a:lnTo>
                      <a:pt x="168" y="88"/>
                    </a:lnTo>
                    <a:lnTo>
                      <a:pt x="160" y="80"/>
                    </a:lnTo>
                    <a:lnTo>
                      <a:pt x="156" y="76"/>
                    </a:lnTo>
                    <a:lnTo>
                      <a:pt x="148" y="69"/>
                    </a:lnTo>
                    <a:lnTo>
                      <a:pt x="144" y="64"/>
                    </a:lnTo>
                    <a:lnTo>
                      <a:pt x="136" y="56"/>
                    </a:lnTo>
                    <a:lnTo>
                      <a:pt x="132" y="52"/>
                    </a:lnTo>
                    <a:lnTo>
                      <a:pt x="128" y="48"/>
                    </a:lnTo>
                    <a:lnTo>
                      <a:pt x="121" y="44"/>
                    </a:lnTo>
                    <a:lnTo>
                      <a:pt x="116" y="44"/>
                    </a:lnTo>
                    <a:lnTo>
                      <a:pt x="109" y="4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" name="Freeform 87"/>
              <p:cNvSpPr>
                <a:spLocks noEditPoints="1" noChangeArrowheads="1"/>
              </p:cNvSpPr>
              <p:nvPr/>
            </p:nvSpPr>
            <p:spPr bwMode="auto">
              <a:xfrm>
                <a:off x="1121" y="2435"/>
                <a:ext cx="85" cy="59"/>
              </a:xfrm>
              <a:custGeom>
                <a:avLst/>
                <a:gdLst>
                  <a:gd name="T0" fmla="*/ 16 w 340"/>
                  <a:gd name="T1" fmla="*/ 72 h 232"/>
                  <a:gd name="T2" fmla="*/ 24 w 340"/>
                  <a:gd name="T3" fmla="*/ 96 h 232"/>
                  <a:gd name="T4" fmla="*/ 44 w 340"/>
                  <a:gd name="T5" fmla="*/ 120 h 232"/>
                  <a:gd name="T6" fmla="*/ 77 w 340"/>
                  <a:gd name="T7" fmla="*/ 140 h 232"/>
                  <a:gd name="T8" fmla="*/ 116 w 340"/>
                  <a:gd name="T9" fmla="*/ 164 h 232"/>
                  <a:gd name="T10" fmla="*/ 165 w 340"/>
                  <a:gd name="T11" fmla="*/ 184 h 232"/>
                  <a:gd name="T12" fmla="*/ 212 w 340"/>
                  <a:gd name="T13" fmla="*/ 196 h 232"/>
                  <a:gd name="T14" fmla="*/ 253 w 340"/>
                  <a:gd name="T15" fmla="*/ 201 h 232"/>
                  <a:gd name="T16" fmla="*/ 284 w 340"/>
                  <a:gd name="T17" fmla="*/ 196 h 232"/>
                  <a:gd name="T18" fmla="*/ 309 w 340"/>
                  <a:gd name="T19" fmla="*/ 184 h 232"/>
                  <a:gd name="T20" fmla="*/ 321 w 340"/>
                  <a:gd name="T21" fmla="*/ 168 h 232"/>
                  <a:gd name="T22" fmla="*/ 321 w 340"/>
                  <a:gd name="T23" fmla="*/ 148 h 232"/>
                  <a:gd name="T24" fmla="*/ 312 w 340"/>
                  <a:gd name="T25" fmla="*/ 124 h 232"/>
                  <a:gd name="T26" fmla="*/ 289 w 340"/>
                  <a:gd name="T27" fmla="*/ 104 h 232"/>
                  <a:gd name="T28" fmla="*/ 253 w 340"/>
                  <a:gd name="T29" fmla="*/ 80 h 232"/>
                  <a:gd name="T30" fmla="*/ 209 w 340"/>
                  <a:gd name="T31" fmla="*/ 60 h 232"/>
                  <a:gd name="T32" fmla="*/ 160 w 340"/>
                  <a:gd name="T33" fmla="*/ 45 h 232"/>
                  <a:gd name="T34" fmla="*/ 116 w 340"/>
                  <a:gd name="T35" fmla="*/ 33 h 232"/>
                  <a:gd name="T36" fmla="*/ 77 w 340"/>
                  <a:gd name="T37" fmla="*/ 28 h 232"/>
                  <a:gd name="T38" fmla="*/ 48 w 340"/>
                  <a:gd name="T39" fmla="*/ 36 h 232"/>
                  <a:gd name="T40" fmla="*/ 28 w 340"/>
                  <a:gd name="T41" fmla="*/ 48 h 232"/>
                  <a:gd name="T42" fmla="*/ 336 w 340"/>
                  <a:gd name="T43" fmla="*/ 176 h 232"/>
                  <a:gd name="T44" fmla="*/ 321 w 340"/>
                  <a:gd name="T45" fmla="*/ 201 h 232"/>
                  <a:gd name="T46" fmla="*/ 292 w 340"/>
                  <a:gd name="T47" fmla="*/ 220 h 232"/>
                  <a:gd name="T48" fmla="*/ 253 w 340"/>
                  <a:gd name="T49" fmla="*/ 232 h 232"/>
                  <a:gd name="T50" fmla="*/ 209 w 340"/>
                  <a:gd name="T51" fmla="*/ 232 h 232"/>
                  <a:gd name="T52" fmla="*/ 153 w 340"/>
                  <a:gd name="T53" fmla="*/ 220 h 232"/>
                  <a:gd name="T54" fmla="*/ 100 w 340"/>
                  <a:gd name="T55" fmla="*/ 196 h 232"/>
                  <a:gd name="T56" fmla="*/ 56 w 340"/>
                  <a:gd name="T57" fmla="*/ 172 h 232"/>
                  <a:gd name="T58" fmla="*/ 24 w 340"/>
                  <a:gd name="T59" fmla="*/ 140 h 232"/>
                  <a:gd name="T60" fmla="*/ 4 w 340"/>
                  <a:gd name="T61" fmla="*/ 108 h 232"/>
                  <a:gd name="T62" fmla="*/ 0 w 340"/>
                  <a:gd name="T63" fmla="*/ 77 h 232"/>
                  <a:gd name="T64" fmla="*/ 9 w 340"/>
                  <a:gd name="T65" fmla="*/ 45 h 232"/>
                  <a:gd name="T66" fmla="*/ 28 w 340"/>
                  <a:gd name="T67" fmla="*/ 20 h 232"/>
                  <a:gd name="T68" fmla="*/ 60 w 340"/>
                  <a:gd name="T69" fmla="*/ 4 h 232"/>
                  <a:gd name="T70" fmla="*/ 100 w 340"/>
                  <a:gd name="T71" fmla="*/ 0 h 232"/>
                  <a:gd name="T72" fmla="*/ 148 w 340"/>
                  <a:gd name="T73" fmla="*/ 4 h 232"/>
                  <a:gd name="T74" fmla="*/ 204 w 340"/>
                  <a:gd name="T75" fmla="*/ 20 h 232"/>
                  <a:gd name="T76" fmla="*/ 256 w 340"/>
                  <a:gd name="T77" fmla="*/ 45 h 232"/>
                  <a:gd name="T78" fmla="*/ 296 w 340"/>
                  <a:gd name="T79" fmla="*/ 68 h 232"/>
                  <a:gd name="T80" fmla="*/ 324 w 340"/>
                  <a:gd name="T81" fmla="*/ 100 h 232"/>
                  <a:gd name="T82" fmla="*/ 340 w 340"/>
                  <a:gd name="T83" fmla="*/ 133 h 232"/>
                  <a:gd name="T84" fmla="*/ 340 w 340"/>
                  <a:gd name="T85" fmla="*/ 16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0" h="231">
                    <a:moveTo>
                      <a:pt x="21" y="60"/>
                    </a:moveTo>
                    <a:lnTo>
                      <a:pt x="21" y="68"/>
                    </a:lnTo>
                    <a:lnTo>
                      <a:pt x="16" y="72"/>
                    </a:lnTo>
                    <a:lnTo>
                      <a:pt x="21" y="80"/>
                    </a:lnTo>
                    <a:lnTo>
                      <a:pt x="24" y="89"/>
                    </a:lnTo>
                    <a:lnTo>
                      <a:pt x="24" y="96"/>
                    </a:lnTo>
                    <a:lnTo>
                      <a:pt x="33" y="104"/>
                    </a:lnTo>
                    <a:lnTo>
                      <a:pt x="36" y="112"/>
                    </a:lnTo>
                    <a:lnTo>
                      <a:pt x="44" y="120"/>
                    </a:lnTo>
                    <a:lnTo>
                      <a:pt x="53" y="128"/>
                    </a:lnTo>
                    <a:lnTo>
                      <a:pt x="65" y="136"/>
                    </a:lnTo>
                    <a:lnTo>
                      <a:pt x="77" y="140"/>
                    </a:lnTo>
                    <a:lnTo>
                      <a:pt x="89" y="148"/>
                    </a:lnTo>
                    <a:lnTo>
                      <a:pt x="100" y="156"/>
                    </a:lnTo>
                    <a:lnTo>
                      <a:pt x="116" y="164"/>
                    </a:lnTo>
                    <a:lnTo>
                      <a:pt x="128" y="172"/>
                    </a:lnTo>
                    <a:lnTo>
                      <a:pt x="148" y="176"/>
                    </a:lnTo>
                    <a:lnTo>
                      <a:pt x="165" y="184"/>
                    </a:lnTo>
                    <a:lnTo>
                      <a:pt x="180" y="189"/>
                    </a:lnTo>
                    <a:lnTo>
                      <a:pt x="196" y="192"/>
                    </a:lnTo>
                    <a:lnTo>
                      <a:pt x="212" y="196"/>
                    </a:lnTo>
                    <a:lnTo>
                      <a:pt x="228" y="196"/>
                    </a:lnTo>
                    <a:lnTo>
                      <a:pt x="240" y="201"/>
                    </a:lnTo>
                    <a:lnTo>
                      <a:pt x="253" y="201"/>
                    </a:lnTo>
                    <a:lnTo>
                      <a:pt x="265" y="201"/>
                    </a:lnTo>
                    <a:lnTo>
                      <a:pt x="277" y="196"/>
                    </a:lnTo>
                    <a:lnTo>
                      <a:pt x="284" y="196"/>
                    </a:lnTo>
                    <a:lnTo>
                      <a:pt x="296" y="192"/>
                    </a:lnTo>
                    <a:lnTo>
                      <a:pt x="300" y="189"/>
                    </a:lnTo>
                    <a:lnTo>
                      <a:pt x="309" y="184"/>
                    </a:lnTo>
                    <a:lnTo>
                      <a:pt x="312" y="180"/>
                    </a:lnTo>
                    <a:lnTo>
                      <a:pt x="316" y="176"/>
                    </a:lnTo>
                    <a:lnTo>
                      <a:pt x="321" y="168"/>
                    </a:lnTo>
                    <a:lnTo>
                      <a:pt x="321" y="160"/>
                    </a:lnTo>
                    <a:lnTo>
                      <a:pt x="324" y="156"/>
                    </a:lnTo>
                    <a:lnTo>
                      <a:pt x="321" y="148"/>
                    </a:lnTo>
                    <a:lnTo>
                      <a:pt x="321" y="140"/>
                    </a:lnTo>
                    <a:lnTo>
                      <a:pt x="316" y="133"/>
                    </a:lnTo>
                    <a:lnTo>
                      <a:pt x="312" y="124"/>
                    </a:lnTo>
                    <a:lnTo>
                      <a:pt x="304" y="116"/>
                    </a:lnTo>
                    <a:lnTo>
                      <a:pt x="296" y="112"/>
                    </a:lnTo>
                    <a:lnTo>
                      <a:pt x="289" y="104"/>
                    </a:lnTo>
                    <a:lnTo>
                      <a:pt x="277" y="96"/>
                    </a:lnTo>
                    <a:lnTo>
                      <a:pt x="265" y="89"/>
                    </a:lnTo>
                    <a:lnTo>
                      <a:pt x="253" y="80"/>
                    </a:lnTo>
                    <a:lnTo>
                      <a:pt x="240" y="72"/>
                    </a:lnTo>
                    <a:lnTo>
                      <a:pt x="224" y="68"/>
                    </a:lnTo>
                    <a:lnTo>
                      <a:pt x="209" y="60"/>
                    </a:lnTo>
                    <a:lnTo>
                      <a:pt x="192" y="56"/>
                    </a:lnTo>
                    <a:lnTo>
                      <a:pt x="177" y="48"/>
                    </a:lnTo>
                    <a:lnTo>
                      <a:pt x="160" y="45"/>
                    </a:lnTo>
                    <a:lnTo>
                      <a:pt x="144" y="40"/>
                    </a:lnTo>
                    <a:lnTo>
                      <a:pt x="128" y="36"/>
                    </a:lnTo>
                    <a:lnTo>
                      <a:pt x="116" y="33"/>
                    </a:lnTo>
                    <a:lnTo>
                      <a:pt x="100" y="33"/>
                    </a:lnTo>
                    <a:lnTo>
                      <a:pt x="89" y="28"/>
                    </a:lnTo>
                    <a:lnTo>
                      <a:pt x="77" y="28"/>
                    </a:lnTo>
                    <a:lnTo>
                      <a:pt x="65" y="28"/>
                    </a:lnTo>
                    <a:lnTo>
                      <a:pt x="56" y="33"/>
                    </a:lnTo>
                    <a:lnTo>
                      <a:pt x="48" y="36"/>
                    </a:lnTo>
                    <a:lnTo>
                      <a:pt x="40" y="36"/>
                    </a:lnTo>
                    <a:lnTo>
                      <a:pt x="33" y="45"/>
                    </a:lnTo>
                    <a:lnTo>
                      <a:pt x="28" y="48"/>
                    </a:lnTo>
                    <a:lnTo>
                      <a:pt x="24" y="52"/>
                    </a:lnTo>
                    <a:lnTo>
                      <a:pt x="21" y="60"/>
                    </a:lnTo>
                    <a:close/>
                    <a:moveTo>
                      <a:pt x="336" y="176"/>
                    </a:moveTo>
                    <a:lnTo>
                      <a:pt x="333" y="184"/>
                    </a:lnTo>
                    <a:lnTo>
                      <a:pt x="324" y="192"/>
                    </a:lnTo>
                    <a:lnTo>
                      <a:pt x="321" y="201"/>
                    </a:lnTo>
                    <a:lnTo>
                      <a:pt x="312" y="208"/>
                    </a:lnTo>
                    <a:lnTo>
                      <a:pt x="300" y="216"/>
                    </a:lnTo>
                    <a:lnTo>
                      <a:pt x="292" y="220"/>
                    </a:lnTo>
                    <a:lnTo>
                      <a:pt x="280" y="224"/>
                    </a:lnTo>
                    <a:lnTo>
                      <a:pt x="268" y="228"/>
                    </a:lnTo>
                    <a:lnTo>
                      <a:pt x="253" y="232"/>
                    </a:lnTo>
                    <a:lnTo>
                      <a:pt x="240" y="232"/>
                    </a:lnTo>
                    <a:lnTo>
                      <a:pt x="224" y="232"/>
                    </a:lnTo>
                    <a:lnTo>
                      <a:pt x="209" y="232"/>
                    </a:lnTo>
                    <a:lnTo>
                      <a:pt x="189" y="228"/>
                    </a:lnTo>
                    <a:lnTo>
                      <a:pt x="172" y="224"/>
                    </a:lnTo>
                    <a:lnTo>
                      <a:pt x="153" y="220"/>
                    </a:lnTo>
                    <a:lnTo>
                      <a:pt x="133" y="212"/>
                    </a:lnTo>
                    <a:lnTo>
                      <a:pt x="116" y="204"/>
                    </a:lnTo>
                    <a:lnTo>
                      <a:pt x="100" y="196"/>
                    </a:lnTo>
                    <a:lnTo>
                      <a:pt x="84" y="189"/>
                    </a:lnTo>
                    <a:lnTo>
                      <a:pt x="68" y="180"/>
                    </a:lnTo>
                    <a:lnTo>
                      <a:pt x="56" y="172"/>
                    </a:lnTo>
                    <a:lnTo>
                      <a:pt x="44" y="164"/>
                    </a:lnTo>
                    <a:lnTo>
                      <a:pt x="36" y="152"/>
                    </a:lnTo>
                    <a:lnTo>
                      <a:pt x="24" y="140"/>
                    </a:lnTo>
                    <a:lnTo>
                      <a:pt x="16" y="133"/>
                    </a:lnTo>
                    <a:lnTo>
                      <a:pt x="9" y="120"/>
                    </a:lnTo>
                    <a:lnTo>
                      <a:pt x="4" y="108"/>
                    </a:lnTo>
                    <a:lnTo>
                      <a:pt x="4" y="100"/>
                    </a:lnTo>
                    <a:lnTo>
                      <a:pt x="0" y="89"/>
                    </a:lnTo>
                    <a:lnTo>
                      <a:pt x="0" y="77"/>
                    </a:lnTo>
                    <a:lnTo>
                      <a:pt x="4" y="68"/>
                    </a:lnTo>
                    <a:lnTo>
                      <a:pt x="4" y="56"/>
                    </a:lnTo>
                    <a:lnTo>
                      <a:pt x="9" y="45"/>
                    </a:lnTo>
                    <a:lnTo>
                      <a:pt x="16" y="36"/>
                    </a:lnTo>
                    <a:lnTo>
                      <a:pt x="24" y="28"/>
                    </a:lnTo>
                    <a:lnTo>
                      <a:pt x="28" y="20"/>
                    </a:lnTo>
                    <a:lnTo>
                      <a:pt x="40" y="16"/>
                    </a:lnTo>
                    <a:lnTo>
                      <a:pt x="48" y="8"/>
                    </a:lnTo>
                    <a:lnTo>
                      <a:pt x="60" y="4"/>
                    </a:lnTo>
                    <a:lnTo>
                      <a:pt x="72" y="4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16" y="0"/>
                    </a:lnTo>
                    <a:lnTo>
                      <a:pt x="133" y="0"/>
                    </a:lnTo>
                    <a:lnTo>
                      <a:pt x="148" y="4"/>
                    </a:lnTo>
                    <a:lnTo>
                      <a:pt x="168" y="8"/>
                    </a:lnTo>
                    <a:lnTo>
                      <a:pt x="184" y="12"/>
                    </a:lnTo>
                    <a:lnTo>
                      <a:pt x="204" y="20"/>
                    </a:lnTo>
                    <a:lnTo>
                      <a:pt x="224" y="24"/>
                    </a:lnTo>
                    <a:lnTo>
                      <a:pt x="240" y="33"/>
                    </a:lnTo>
                    <a:lnTo>
                      <a:pt x="256" y="45"/>
                    </a:lnTo>
                    <a:lnTo>
                      <a:pt x="272" y="52"/>
                    </a:lnTo>
                    <a:lnTo>
                      <a:pt x="284" y="60"/>
                    </a:lnTo>
                    <a:lnTo>
                      <a:pt x="296" y="68"/>
                    </a:lnTo>
                    <a:lnTo>
                      <a:pt x="309" y="80"/>
                    </a:lnTo>
                    <a:lnTo>
                      <a:pt x="316" y="92"/>
                    </a:lnTo>
                    <a:lnTo>
                      <a:pt x="324" y="100"/>
                    </a:lnTo>
                    <a:lnTo>
                      <a:pt x="328" y="112"/>
                    </a:lnTo>
                    <a:lnTo>
                      <a:pt x="336" y="124"/>
                    </a:lnTo>
                    <a:lnTo>
                      <a:pt x="340" y="133"/>
                    </a:lnTo>
                    <a:lnTo>
                      <a:pt x="340" y="145"/>
                    </a:lnTo>
                    <a:lnTo>
                      <a:pt x="340" y="156"/>
                    </a:lnTo>
                    <a:lnTo>
                      <a:pt x="340" y="164"/>
                    </a:lnTo>
                    <a:lnTo>
                      <a:pt x="336" y="17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" name="Freeform 88"/>
              <p:cNvSpPr>
                <a:spLocks noChangeArrowheads="1"/>
              </p:cNvSpPr>
              <p:nvPr/>
            </p:nvSpPr>
            <p:spPr bwMode="auto">
              <a:xfrm>
                <a:off x="1228" y="2192"/>
                <a:ext cx="84" cy="68"/>
              </a:xfrm>
              <a:custGeom>
                <a:avLst/>
                <a:gdLst>
                  <a:gd name="T0" fmla="*/ 308 w 337"/>
                  <a:gd name="T1" fmla="*/ 105 h 276"/>
                  <a:gd name="T2" fmla="*/ 329 w 337"/>
                  <a:gd name="T3" fmla="*/ 137 h 276"/>
                  <a:gd name="T4" fmla="*/ 337 w 337"/>
                  <a:gd name="T5" fmla="*/ 173 h 276"/>
                  <a:gd name="T6" fmla="*/ 324 w 337"/>
                  <a:gd name="T7" fmla="*/ 217 h 276"/>
                  <a:gd name="T8" fmla="*/ 305 w 337"/>
                  <a:gd name="T9" fmla="*/ 249 h 276"/>
                  <a:gd name="T10" fmla="*/ 276 w 337"/>
                  <a:gd name="T11" fmla="*/ 268 h 276"/>
                  <a:gd name="T12" fmla="*/ 249 w 337"/>
                  <a:gd name="T13" fmla="*/ 276 h 276"/>
                  <a:gd name="T14" fmla="*/ 224 w 337"/>
                  <a:gd name="T15" fmla="*/ 273 h 276"/>
                  <a:gd name="T16" fmla="*/ 208 w 337"/>
                  <a:gd name="T17" fmla="*/ 264 h 276"/>
                  <a:gd name="T18" fmla="*/ 200 w 337"/>
                  <a:gd name="T19" fmla="*/ 249 h 276"/>
                  <a:gd name="T20" fmla="*/ 205 w 337"/>
                  <a:gd name="T21" fmla="*/ 232 h 276"/>
                  <a:gd name="T22" fmla="*/ 217 w 337"/>
                  <a:gd name="T23" fmla="*/ 224 h 276"/>
                  <a:gd name="T24" fmla="*/ 232 w 337"/>
                  <a:gd name="T25" fmla="*/ 224 h 276"/>
                  <a:gd name="T26" fmla="*/ 240 w 337"/>
                  <a:gd name="T27" fmla="*/ 232 h 276"/>
                  <a:gd name="T28" fmla="*/ 249 w 337"/>
                  <a:gd name="T29" fmla="*/ 241 h 276"/>
                  <a:gd name="T30" fmla="*/ 261 w 337"/>
                  <a:gd name="T31" fmla="*/ 249 h 276"/>
                  <a:gd name="T32" fmla="*/ 273 w 337"/>
                  <a:gd name="T33" fmla="*/ 252 h 276"/>
                  <a:gd name="T34" fmla="*/ 284 w 337"/>
                  <a:gd name="T35" fmla="*/ 244 h 276"/>
                  <a:gd name="T36" fmla="*/ 296 w 337"/>
                  <a:gd name="T37" fmla="*/ 232 h 276"/>
                  <a:gd name="T38" fmla="*/ 308 w 337"/>
                  <a:gd name="T39" fmla="*/ 212 h 276"/>
                  <a:gd name="T40" fmla="*/ 317 w 337"/>
                  <a:gd name="T41" fmla="*/ 185 h 276"/>
                  <a:gd name="T42" fmla="*/ 312 w 337"/>
                  <a:gd name="T43" fmla="*/ 156 h 276"/>
                  <a:gd name="T44" fmla="*/ 293 w 337"/>
                  <a:gd name="T45" fmla="*/ 132 h 276"/>
                  <a:gd name="T46" fmla="*/ 261 w 337"/>
                  <a:gd name="T47" fmla="*/ 112 h 276"/>
                  <a:gd name="T48" fmla="*/ 229 w 337"/>
                  <a:gd name="T49" fmla="*/ 105 h 276"/>
                  <a:gd name="T50" fmla="*/ 200 w 337"/>
                  <a:gd name="T51" fmla="*/ 105 h 276"/>
                  <a:gd name="T52" fmla="*/ 173 w 337"/>
                  <a:gd name="T53" fmla="*/ 124 h 276"/>
                  <a:gd name="T54" fmla="*/ 140 w 337"/>
                  <a:gd name="T55" fmla="*/ 144 h 276"/>
                  <a:gd name="T56" fmla="*/ 152 w 337"/>
                  <a:gd name="T57" fmla="*/ 117 h 276"/>
                  <a:gd name="T58" fmla="*/ 152 w 337"/>
                  <a:gd name="T59" fmla="*/ 85 h 276"/>
                  <a:gd name="T60" fmla="*/ 140 w 337"/>
                  <a:gd name="T61" fmla="*/ 64 h 276"/>
                  <a:gd name="T62" fmla="*/ 117 w 337"/>
                  <a:gd name="T63" fmla="*/ 44 h 276"/>
                  <a:gd name="T64" fmla="*/ 93 w 337"/>
                  <a:gd name="T65" fmla="*/ 32 h 276"/>
                  <a:gd name="T66" fmla="*/ 64 w 337"/>
                  <a:gd name="T67" fmla="*/ 32 h 276"/>
                  <a:gd name="T68" fmla="*/ 40 w 337"/>
                  <a:gd name="T69" fmla="*/ 41 h 276"/>
                  <a:gd name="T70" fmla="*/ 24 w 337"/>
                  <a:gd name="T71" fmla="*/ 61 h 276"/>
                  <a:gd name="T72" fmla="*/ 17 w 337"/>
                  <a:gd name="T73" fmla="*/ 76 h 276"/>
                  <a:gd name="T74" fmla="*/ 12 w 337"/>
                  <a:gd name="T75" fmla="*/ 93 h 276"/>
                  <a:gd name="T76" fmla="*/ 17 w 337"/>
                  <a:gd name="T77" fmla="*/ 108 h 276"/>
                  <a:gd name="T78" fmla="*/ 32 w 337"/>
                  <a:gd name="T79" fmla="*/ 120 h 276"/>
                  <a:gd name="T80" fmla="*/ 49 w 337"/>
                  <a:gd name="T81" fmla="*/ 124 h 276"/>
                  <a:gd name="T82" fmla="*/ 64 w 337"/>
                  <a:gd name="T83" fmla="*/ 129 h 276"/>
                  <a:gd name="T84" fmla="*/ 68 w 337"/>
                  <a:gd name="T85" fmla="*/ 141 h 276"/>
                  <a:gd name="T86" fmla="*/ 64 w 337"/>
                  <a:gd name="T87" fmla="*/ 152 h 276"/>
                  <a:gd name="T88" fmla="*/ 52 w 337"/>
                  <a:gd name="T89" fmla="*/ 161 h 276"/>
                  <a:gd name="T90" fmla="*/ 37 w 337"/>
                  <a:gd name="T91" fmla="*/ 161 h 276"/>
                  <a:gd name="T92" fmla="*/ 17 w 337"/>
                  <a:gd name="T93" fmla="*/ 144 h 276"/>
                  <a:gd name="T94" fmla="*/ 5 w 337"/>
                  <a:gd name="T95" fmla="*/ 117 h 276"/>
                  <a:gd name="T96" fmla="*/ 0 w 337"/>
                  <a:gd name="T97" fmla="*/ 85 h 276"/>
                  <a:gd name="T98" fmla="*/ 12 w 337"/>
                  <a:gd name="T99" fmla="*/ 56 h 276"/>
                  <a:gd name="T100" fmla="*/ 32 w 337"/>
                  <a:gd name="T101" fmla="*/ 24 h 276"/>
                  <a:gd name="T102" fmla="*/ 61 w 337"/>
                  <a:gd name="T103" fmla="*/ 8 h 276"/>
                  <a:gd name="T104" fmla="*/ 93 w 337"/>
                  <a:gd name="T105" fmla="*/ 0 h 276"/>
                  <a:gd name="T106" fmla="*/ 120 w 337"/>
                  <a:gd name="T107" fmla="*/ 8 h 276"/>
                  <a:gd name="T108" fmla="*/ 144 w 337"/>
                  <a:gd name="T109" fmla="*/ 24 h 276"/>
                  <a:gd name="T110" fmla="*/ 161 w 337"/>
                  <a:gd name="T111" fmla="*/ 44 h 276"/>
                  <a:gd name="T112" fmla="*/ 168 w 337"/>
                  <a:gd name="T113" fmla="*/ 68 h 276"/>
                  <a:gd name="T114" fmla="*/ 168 w 337"/>
                  <a:gd name="T115" fmla="*/ 96 h 276"/>
                  <a:gd name="T116" fmla="*/ 193 w 337"/>
                  <a:gd name="T117" fmla="*/ 88 h 276"/>
                  <a:gd name="T118" fmla="*/ 229 w 337"/>
                  <a:gd name="T119" fmla="*/ 76 h 276"/>
                  <a:gd name="T120" fmla="*/ 256 w 337"/>
                  <a:gd name="T121" fmla="*/ 76 h 276"/>
                  <a:gd name="T122" fmla="*/ 284 w 337"/>
                  <a:gd name="T123" fmla="*/ 85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7" h="276">
                    <a:moveTo>
                      <a:pt x="288" y="88"/>
                    </a:moveTo>
                    <a:lnTo>
                      <a:pt x="296" y="93"/>
                    </a:lnTo>
                    <a:lnTo>
                      <a:pt x="305" y="96"/>
                    </a:lnTo>
                    <a:lnTo>
                      <a:pt x="308" y="105"/>
                    </a:lnTo>
                    <a:lnTo>
                      <a:pt x="317" y="108"/>
                    </a:lnTo>
                    <a:lnTo>
                      <a:pt x="320" y="117"/>
                    </a:lnTo>
                    <a:lnTo>
                      <a:pt x="324" y="129"/>
                    </a:lnTo>
                    <a:lnTo>
                      <a:pt x="329" y="137"/>
                    </a:lnTo>
                    <a:lnTo>
                      <a:pt x="332" y="144"/>
                    </a:lnTo>
                    <a:lnTo>
                      <a:pt x="337" y="152"/>
                    </a:lnTo>
                    <a:lnTo>
                      <a:pt x="337" y="164"/>
                    </a:lnTo>
                    <a:lnTo>
                      <a:pt x="337" y="173"/>
                    </a:lnTo>
                    <a:lnTo>
                      <a:pt x="337" y="185"/>
                    </a:lnTo>
                    <a:lnTo>
                      <a:pt x="332" y="197"/>
                    </a:lnTo>
                    <a:lnTo>
                      <a:pt x="329" y="205"/>
                    </a:lnTo>
                    <a:lnTo>
                      <a:pt x="324" y="217"/>
                    </a:lnTo>
                    <a:lnTo>
                      <a:pt x="317" y="229"/>
                    </a:lnTo>
                    <a:lnTo>
                      <a:pt x="312" y="232"/>
                    </a:lnTo>
                    <a:lnTo>
                      <a:pt x="308" y="241"/>
                    </a:lnTo>
                    <a:lnTo>
                      <a:pt x="305" y="249"/>
                    </a:lnTo>
                    <a:lnTo>
                      <a:pt x="296" y="252"/>
                    </a:lnTo>
                    <a:lnTo>
                      <a:pt x="293" y="256"/>
                    </a:lnTo>
                    <a:lnTo>
                      <a:pt x="284" y="264"/>
                    </a:lnTo>
                    <a:lnTo>
                      <a:pt x="276" y="268"/>
                    </a:lnTo>
                    <a:lnTo>
                      <a:pt x="268" y="273"/>
                    </a:lnTo>
                    <a:lnTo>
                      <a:pt x="264" y="273"/>
                    </a:lnTo>
                    <a:lnTo>
                      <a:pt x="256" y="276"/>
                    </a:lnTo>
                    <a:lnTo>
                      <a:pt x="249" y="276"/>
                    </a:lnTo>
                    <a:lnTo>
                      <a:pt x="240" y="276"/>
                    </a:lnTo>
                    <a:lnTo>
                      <a:pt x="237" y="276"/>
                    </a:lnTo>
                    <a:lnTo>
                      <a:pt x="229" y="276"/>
                    </a:lnTo>
                    <a:lnTo>
                      <a:pt x="224" y="273"/>
                    </a:lnTo>
                    <a:lnTo>
                      <a:pt x="217" y="268"/>
                    </a:lnTo>
                    <a:lnTo>
                      <a:pt x="212" y="268"/>
                    </a:lnTo>
                    <a:lnTo>
                      <a:pt x="212" y="264"/>
                    </a:lnTo>
                    <a:lnTo>
                      <a:pt x="208" y="264"/>
                    </a:lnTo>
                    <a:lnTo>
                      <a:pt x="205" y="261"/>
                    </a:lnTo>
                    <a:lnTo>
                      <a:pt x="205" y="256"/>
                    </a:lnTo>
                    <a:lnTo>
                      <a:pt x="200" y="252"/>
                    </a:lnTo>
                    <a:lnTo>
                      <a:pt x="200" y="249"/>
                    </a:lnTo>
                    <a:lnTo>
                      <a:pt x="200" y="244"/>
                    </a:lnTo>
                    <a:lnTo>
                      <a:pt x="200" y="241"/>
                    </a:lnTo>
                    <a:lnTo>
                      <a:pt x="200" y="236"/>
                    </a:lnTo>
                    <a:lnTo>
                      <a:pt x="205" y="232"/>
                    </a:lnTo>
                    <a:lnTo>
                      <a:pt x="205" y="229"/>
                    </a:lnTo>
                    <a:lnTo>
                      <a:pt x="208" y="229"/>
                    </a:lnTo>
                    <a:lnTo>
                      <a:pt x="212" y="224"/>
                    </a:lnTo>
                    <a:lnTo>
                      <a:pt x="217" y="224"/>
                    </a:lnTo>
                    <a:lnTo>
                      <a:pt x="220" y="224"/>
                    </a:lnTo>
                    <a:lnTo>
                      <a:pt x="224" y="224"/>
                    </a:lnTo>
                    <a:lnTo>
                      <a:pt x="229" y="224"/>
                    </a:lnTo>
                    <a:lnTo>
                      <a:pt x="232" y="224"/>
                    </a:lnTo>
                    <a:lnTo>
                      <a:pt x="232" y="229"/>
                    </a:lnTo>
                    <a:lnTo>
                      <a:pt x="237" y="229"/>
                    </a:lnTo>
                    <a:lnTo>
                      <a:pt x="240" y="229"/>
                    </a:lnTo>
                    <a:lnTo>
                      <a:pt x="240" y="232"/>
                    </a:lnTo>
                    <a:lnTo>
                      <a:pt x="244" y="232"/>
                    </a:lnTo>
                    <a:lnTo>
                      <a:pt x="244" y="236"/>
                    </a:lnTo>
                    <a:lnTo>
                      <a:pt x="249" y="236"/>
                    </a:lnTo>
                    <a:lnTo>
                      <a:pt x="249" y="241"/>
                    </a:lnTo>
                    <a:lnTo>
                      <a:pt x="252" y="244"/>
                    </a:lnTo>
                    <a:lnTo>
                      <a:pt x="252" y="249"/>
                    </a:lnTo>
                    <a:lnTo>
                      <a:pt x="256" y="249"/>
                    </a:lnTo>
                    <a:lnTo>
                      <a:pt x="261" y="249"/>
                    </a:lnTo>
                    <a:lnTo>
                      <a:pt x="261" y="252"/>
                    </a:lnTo>
                    <a:lnTo>
                      <a:pt x="264" y="252"/>
                    </a:lnTo>
                    <a:lnTo>
                      <a:pt x="268" y="252"/>
                    </a:lnTo>
                    <a:lnTo>
                      <a:pt x="273" y="252"/>
                    </a:lnTo>
                    <a:lnTo>
                      <a:pt x="276" y="249"/>
                    </a:lnTo>
                    <a:lnTo>
                      <a:pt x="280" y="249"/>
                    </a:lnTo>
                    <a:lnTo>
                      <a:pt x="280" y="244"/>
                    </a:lnTo>
                    <a:lnTo>
                      <a:pt x="284" y="244"/>
                    </a:lnTo>
                    <a:lnTo>
                      <a:pt x="288" y="241"/>
                    </a:lnTo>
                    <a:lnTo>
                      <a:pt x="293" y="241"/>
                    </a:lnTo>
                    <a:lnTo>
                      <a:pt x="296" y="236"/>
                    </a:lnTo>
                    <a:lnTo>
                      <a:pt x="296" y="232"/>
                    </a:lnTo>
                    <a:lnTo>
                      <a:pt x="300" y="229"/>
                    </a:lnTo>
                    <a:lnTo>
                      <a:pt x="305" y="224"/>
                    </a:lnTo>
                    <a:lnTo>
                      <a:pt x="305" y="220"/>
                    </a:lnTo>
                    <a:lnTo>
                      <a:pt x="308" y="212"/>
                    </a:lnTo>
                    <a:lnTo>
                      <a:pt x="312" y="205"/>
                    </a:lnTo>
                    <a:lnTo>
                      <a:pt x="317" y="197"/>
                    </a:lnTo>
                    <a:lnTo>
                      <a:pt x="317" y="193"/>
                    </a:lnTo>
                    <a:lnTo>
                      <a:pt x="317" y="185"/>
                    </a:lnTo>
                    <a:lnTo>
                      <a:pt x="317" y="176"/>
                    </a:lnTo>
                    <a:lnTo>
                      <a:pt x="317" y="173"/>
                    </a:lnTo>
                    <a:lnTo>
                      <a:pt x="312" y="164"/>
                    </a:lnTo>
                    <a:lnTo>
                      <a:pt x="312" y="156"/>
                    </a:lnTo>
                    <a:lnTo>
                      <a:pt x="308" y="152"/>
                    </a:lnTo>
                    <a:lnTo>
                      <a:pt x="305" y="144"/>
                    </a:lnTo>
                    <a:lnTo>
                      <a:pt x="296" y="141"/>
                    </a:lnTo>
                    <a:lnTo>
                      <a:pt x="293" y="132"/>
                    </a:lnTo>
                    <a:lnTo>
                      <a:pt x="284" y="129"/>
                    </a:lnTo>
                    <a:lnTo>
                      <a:pt x="276" y="120"/>
                    </a:lnTo>
                    <a:lnTo>
                      <a:pt x="264" y="117"/>
                    </a:lnTo>
                    <a:lnTo>
                      <a:pt x="261" y="112"/>
                    </a:lnTo>
                    <a:lnTo>
                      <a:pt x="252" y="108"/>
                    </a:lnTo>
                    <a:lnTo>
                      <a:pt x="244" y="105"/>
                    </a:lnTo>
                    <a:lnTo>
                      <a:pt x="237" y="105"/>
                    </a:lnTo>
                    <a:lnTo>
                      <a:pt x="229" y="105"/>
                    </a:lnTo>
                    <a:lnTo>
                      <a:pt x="220" y="105"/>
                    </a:lnTo>
                    <a:lnTo>
                      <a:pt x="212" y="105"/>
                    </a:lnTo>
                    <a:lnTo>
                      <a:pt x="205" y="105"/>
                    </a:lnTo>
                    <a:lnTo>
                      <a:pt x="200" y="105"/>
                    </a:lnTo>
                    <a:lnTo>
                      <a:pt x="193" y="108"/>
                    </a:lnTo>
                    <a:lnTo>
                      <a:pt x="184" y="112"/>
                    </a:lnTo>
                    <a:lnTo>
                      <a:pt x="181" y="120"/>
                    </a:lnTo>
                    <a:lnTo>
                      <a:pt x="173" y="124"/>
                    </a:lnTo>
                    <a:lnTo>
                      <a:pt x="164" y="132"/>
                    </a:lnTo>
                    <a:lnTo>
                      <a:pt x="156" y="144"/>
                    </a:lnTo>
                    <a:lnTo>
                      <a:pt x="152" y="152"/>
                    </a:lnTo>
                    <a:lnTo>
                      <a:pt x="140" y="144"/>
                    </a:lnTo>
                    <a:lnTo>
                      <a:pt x="144" y="141"/>
                    </a:lnTo>
                    <a:lnTo>
                      <a:pt x="149" y="129"/>
                    </a:lnTo>
                    <a:lnTo>
                      <a:pt x="149" y="120"/>
                    </a:lnTo>
                    <a:lnTo>
                      <a:pt x="152" y="117"/>
                    </a:lnTo>
                    <a:lnTo>
                      <a:pt x="152" y="108"/>
                    </a:lnTo>
                    <a:lnTo>
                      <a:pt x="156" y="100"/>
                    </a:lnTo>
                    <a:lnTo>
                      <a:pt x="152" y="93"/>
                    </a:lnTo>
                    <a:lnTo>
                      <a:pt x="152" y="85"/>
                    </a:lnTo>
                    <a:lnTo>
                      <a:pt x="149" y="80"/>
                    </a:lnTo>
                    <a:lnTo>
                      <a:pt x="149" y="73"/>
                    </a:lnTo>
                    <a:lnTo>
                      <a:pt x="144" y="68"/>
                    </a:lnTo>
                    <a:lnTo>
                      <a:pt x="140" y="64"/>
                    </a:lnTo>
                    <a:lnTo>
                      <a:pt x="137" y="56"/>
                    </a:lnTo>
                    <a:lnTo>
                      <a:pt x="128" y="52"/>
                    </a:lnTo>
                    <a:lnTo>
                      <a:pt x="124" y="49"/>
                    </a:lnTo>
                    <a:lnTo>
                      <a:pt x="117" y="44"/>
                    </a:lnTo>
                    <a:lnTo>
                      <a:pt x="108" y="41"/>
                    </a:lnTo>
                    <a:lnTo>
                      <a:pt x="105" y="37"/>
                    </a:lnTo>
                    <a:lnTo>
                      <a:pt x="96" y="37"/>
                    </a:lnTo>
                    <a:lnTo>
                      <a:pt x="93" y="32"/>
                    </a:lnTo>
                    <a:lnTo>
                      <a:pt x="84" y="32"/>
                    </a:lnTo>
                    <a:lnTo>
                      <a:pt x="76" y="32"/>
                    </a:lnTo>
                    <a:lnTo>
                      <a:pt x="73" y="32"/>
                    </a:lnTo>
                    <a:lnTo>
                      <a:pt x="64" y="32"/>
                    </a:lnTo>
                    <a:lnTo>
                      <a:pt x="61" y="32"/>
                    </a:lnTo>
                    <a:lnTo>
                      <a:pt x="52" y="32"/>
                    </a:lnTo>
                    <a:lnTo>
                      <a:pt x="49" y="37"/>
                    </a:lnTo>
                    <a:lnTo>
                      <a:pt x="40" y="41"/>
                    </a:lnTo>
                    <a:lnTo>
                      <a:pt x="37" y="44"/>
                    </a:lnTo>
                    <a:lnTo>
                      <a:pt x="32" y="49"/>
                    </a:lnTo>
                    <a:lnTo>
                      <a:pt x="28" y="56"/>
                    </a:lnTo>
                    <a:lnTo>
                      <a:pt x="24" y="61"/>
                    </a:lnTo>
                    <a:lnTo>
                      <a:pt x="20" y="64"/>
                    </a:lnTo>
                    <a:lnTo>
                      <a:pt x="20" y="68"/>
                    </a:lnTo>
                    <a:lnTo>
                      <a:pt x="17" y="73"/>
                    </a:lnTo>
                    <a:lnTo>
                      <a:pt x="17" y="76"/>
                    </a:lnTo>
                    <a:lnTo>
                      <a:pt x="17" y="80"/>
                    </a:lnTo>
                    <a:lnTo>
                      <a:pt x="17" y="85"/>
                    </a:lnTo>
                    <a:lnTo>
                      <a:pt x="17" y="88"/>
                    </a:lnTo>
                    <a:lnTo>
                      <a:pt x="12" y="93"/>
                    </a:lnTo>
                    <a:lnTo>
                      <a:pt x="12" y="96"/>
                    </a:lnTo>
                    <a:lnTo>
                      <a:pt x="12" y="100"/>
                    </a:lnTo>
                    <a:lnTo>
                      <a:pt x="17" y="105"/>
                    </a:lnTo>
                    <a:lnTo>
                      <a:pt x="17" y="108"/>
                    </a:lnTo>
                    <a:lnTo>
                      <a:pt x="20" y="112"/>
                    </a:lnTo>
                    <a:lnTo>
                      <a:pt x="24" y="117"/>
                    </a:lnTo>
                    <a:lnTo>
                      <a:pt x="28" y="120"/>
                    </a:lnTo>
                    <a:lnTo>
                      <a:pt x="32" y="120"/>
                    </a:lnTo>
                    <a:lnTo>
                      <a:pt x="37" y="120"/>
                    </a:lnTo>
                    <a:lnTo>
                      <a:pt x="40" y="124"/>
                    </a:lnTo>
                    <a:lnTo>
                      <a:pt x="44" y="124"/>
                    </a:lnTo>
                    <a:lnTo>
                      <a:pt x="49" y="124"/>
                    </a:lnTo>
                    <a:lnTo>
                      <a:pt x="52" y="124"/>
                    </a:lnTo>
                    <a:lnTo>
                      <a:pt x="56" y="124"/>
                    </a:lnTo>
                    <a:lnTo>
                      <a:pt x="61" y="129"/>
                    </a:lnTo>
                    <a:lnTo>
                      <a:pt x="64" y="129"/>
                    </a:lnTo>
                    <a:lnTo>
                      <a:pt x="64" y="132"/>
                    </a:lnTo>
                    <a:lnTo>
                      <a:pt x="68" y="132"/>
                    </a:lnTo>
                    <a:lnTo>
                      <a:pt x="68" y="137"/>
                    </a:lnTo>
                    <a:lnTo>
                      <a:pt x="68" y="141"/>
                    </a:lnTo>
                    <a:lnTo>
                      <a:pt x="68" y="144"/>
                    </a:lnTo>
                    <a:lnTo>
                      <a:pt x="68" y="149"/>
                    </a:lnTo>
                    <a:lnTo>
                      <a:pt x="68" y="152"/>
                    </a:lnTo>
                    <a:lnTo>
                      <a:pt x="64" y="152"/>
                    </a:lnTo>
                    <a:lnTo>
                      <a:pt x="61" y="156"/>
                    </a:lnTo>
                    <a:lnTo>
                      <a:pt x="61" y="161"/>
                    </a:lnTo>
                    <a:lnTo>
                      <a:pt x="56" y="161"/>
                    </a:lnTo>
                    <a:lnTo>
                      <a:pt x="52" y="161"/>
                    </a:lnTo>
                    <a:lnTo>
                      <a:pt x="49" y="161"/>
                    </a:lnTo>
                    <a:lnTo>
                      <a:pt x="44" y="161"/>
                    </a:lnTo>
                    <a:lnTo>
                      <a:pt x="40" y="161"/>
                    </a:lnTo>
                    <a:lnTo>
                      <a:pt x="37" y="161"/>
                    </a:lnTo>
                    <a:lnTo>
                      <a:pt x="32" y="156"/>
                    </a:lnTo>
                    <a:lnTo>
                      <a:pt x="24" y="152"/>
                    </a:lnTo>
                    <a:lnTo>
                      <a:pt x="20" y="149"/>
                    </a:lnTo>
                    <a:lnTo>
                      <a:pt x="17" y="144"/>
                    </a:lnTo>
                    <a:lnTo>
                      <a:pt x="12" y="137"/>
                    </a:lnTo>
                    <a:lnTo>
                      <a:pt x="8" y="132"/>
                    </a:lnTo>
                    <a:lnTo>
                      <a:pt x="5" y="124"/>
                    </a:lnTo>
                    <a:lnTo>
                      <a:pt x="5" y="117"/>
                    </a:lnTo>
                    <a:lnTo>
                      <a:pt x="0" y="108"/>
                    </a:lnTo>
                    <a:lnTo>
                      <a:pt x="0" y="100"/>
                    </a:lnTo>
                    <a:lnTo>
                      <a:pt x="0" y="93"/>
                    </a:lnTo>
                    <a:lnTo>
                      <a:pt x="0" y="85"/>
                    </a:lnTo>
                    <a:lnTo>
                      <a:pt x="5" y="76"/>
                    </a:lnTo>
                    <a:lnTo>
                      <a:pt x="5" y="73"/>
                    </a:lnTo>
                    <a:lnTo>
                      <a:pt x="8" y="64"/>
                    </a:lnTo>
                    <a:lnTo>
                      <a:pt x="12" y="56"/>
                    </a:lnTo>
                    <a:lnTo>
                      <a:pt x="17" y="49"/>
                    </a:lnTo>
                    <a:lnTo>
                      <a:pt x="20" y="41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37" y="20"/>
                    </a:lnTo>
                    <a:lnTo>
                      <a:pt x="44" y="17"/>
                    </a:lnTo>
                    <a:lnTo>
                      <a:pt x="52" y="12"/>
                    </a:lnTo>
                    <a:lnTo>
                      <a:pt x="61" y="8"/>
                    </a:lnTo>
                    <a:lnTo>
                      <a:pt x="68" y="5"/>
                    </a:lnTo>
                    <a:lnTo>
                      <a:pt x="76" y="5"/>
                    </a:lnTo>
                    <a:lnTo>
                      <a:pt x="84" y="5"/>
                    </a:lnTo>
                    <a:lnTo>
                      <a:pt x="93" y="0"/>
                    </a:lnTo>
                    <a:lnTo>
                      <a:pt x="100" y="5"/>
                    </a:lnTo>
                    <a:lnTo>
                      <a:pt x="108" y="5"/>
                    </a:lnTo>
                    <a:lnTo>
                      <a:pt x="117" y="5"/>
                    </a:lnTo>
                    <a:lnTo>
                      <a:pt x="120" y="8"/>
                    </a:lnTo>
                    <a:lnTo>
                      <a:pt x="128" y="12"/>
                    </a:lnTo>
                    <a:lnTo>
                      <a:pt x="132" y="17"/>
                    </a:lnTo>
                    <a:lnTo>
                      <a:pt x="140" y="20"/>
                    </a:lnTo>
                    <a:lnTo>
                      <a:pt x="144" y="24"/>
                    </a:lnTo>
                    <a:lnTo>
                      <a:pt x="149" y="29"/>
                    </a:lnTo>
                    <a:lnTo>
                      <a:pt x="156" y="32"/>
                    </a:lnTo>
                    <a:lnTo>
                      <a:pt x="156" y="37"/>
                    </a:lnTo>
                    <a:lnTo>
                      <a:pt x="161" y="44"/>
                    </a:lnTo>
                    <a:lnTo>
                      <a:pt x="164" y="49"/>
                    </a:lnTo>
                    <a:lnTo>
                      <a:pt x="168" y="56"/>
                    </a:lnTo>
                    <a:lnTo>
                      <a:pt x="168" y="61"/>
                    </a:lnTo>
                    <a:lnTo>
                      <a:pt x="168" y="68"/>
                    </a:lnTo>
                    <a:lnTo>
                      <a:pt x="173" y="76"/>
                    </a:lnTo>
                    <a:lnTo>
                      <a:pt x="173" y="85"/>
                    </a:lnTo>
                    <a:lnTo>
                      <a:pt x="173" y="88"/>
                    </a:lnTo>
                    <a:lnTo>
                      <a:pt x="168" y="96"/>
                    </a:lnTo>
                    <a:lnTo>
                      <a:pt x="168" y="105"/>
                    </a:lnTo>
                    <a:lnTo>
                      <a:pt x="176" y="96"/>
                    </a:lnTo>
                    <a:lnTo>
                      <a:pt x="184" y="93"/>
                    </a:lnTo>
                    <a:lnTo>
                      <a:pt x="193" y="88"/>
                    </a:lnTo>
                    <a:lnTo>
                      <a:pt x="205" y="85"/>
                    </a:lnTo>
                    <a:lnTo>
                      <a:pt x="212" y="80"/>
                    </a:lnTo>
                    <a:lnTo>
                      <a:pt x="217" y="76"/>
                    </a:lnTo>
                    <a:lnTo>
                      <a:pt x="229" y="76"/>
                    </a:lnTo>
                    <a:lnTo>
                      <a:pt x="237" y="76"/>
                    </a:lnTo>
                    <a:lnTo>
                      <a:pt x="240" y="76"/>
                    </a:lnTo>
                    <a:lnTo>
                      <a:pt x="249" y="76"/>
                    </a:lnTo>
                    <a:lnTo>
                      <a:pt x="256" y="76"/>
                    </a:lnTo>
                    <a:lnTo>
                      <a:pt x="264" y="76"/>
                    </a:lnTo>
                    <a:lnTo>
                      <a:pt x="273" y="80"/>
                    </a:lnTo>
                    <a:lnTo>
                      <a:pt x="276" y="80"/>
                    </a:lnTo>
                    <a:lnTo>
                      <a:pt x="284" y="85"/>
                    </a:lnTo>
                    <a:lnTo>
                      <a:pt x="288" y="88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0" name="Freeform 89"/>
              <p:cNvSpPr>
                <a:spLocks noEditPoints="1" noChangeArrowheads="1"/>
              </p:cNvSpPr>
              <p:nvPr/>
            </p:nvSpPr>
            <p:spPr bwMode="auto">
              <a:xfrm>
                <a:off x="1262" y="2137"/>
                <a:ext cx="81" cy="64"/>
              </a:xfrm>
              <a:custGeom>
                <a:avLst/>
                <a:gdLst>
                  <a:gd name="T0" fmla="*/ 19 w 324"/>
                  <a:gd name="T1" fmla="*/ 59 h 256"/>
                  <a:gd name="T2" fmla="*/ 24 w 324"/>
                  <a:gd name="T3" fmla="*/ 83 h 256"/>
                  <a:gd name="T4" fmla="*/ 36 w 324"/>
                  <a:gd name="T5" fmla="*/ 112 h 256"/>
                  <a:gd name="T6" fmla="*/ 63 w 324"/>
                  <a:gd name="T7" fmla="*/ 136 h 256"/>
                  <a:gd name="T8" fmla="*/ 100 w 324"/>
                  <a:gd name="T9" fmla="*/ 163 h 256"/>
                  <a:gd name="T10" fmla="*/ 143 w 324"/>
                  <a:gd name="T11" fmla="*/ 192 h 256"/>
                  <a:gd name="T12" fmla="*/ 187 w 324"/>
                  <a:gd name="T13" fmla="*/ 212 h 256"/>
                  <a:gd name="T14" fmla="*/ 227 w 324"/>
                  <a:gd name="T15" fmla="*/ 224 h 256"/>
                  <a:gd name="T16" fmla="*/ 259 w 324"/>
                  <a:gd name="T17" fmla="*/ 227 h 256"/>
                  <a:gd name="T18" fmla="*/ 283 w 324"/>
                  <a:gd name="T19" fmla="*/ 219 h 256"/>
                  <a:gd name="T20" fmla="*/ 300 w 324"/>
                  <a:gd name="T21" fmla="*/ 207 h 256"/>
                  <a:gd name="T22" fmla="*/ 303 w 324"/>
                  <a:gd name="T23" fmla="*/ 183 h 256"/>
                  <a:gd name="T24" fmla="*/ 295 w 324"/>
                  <a:gd name="T25" fmla="*/ 160 h 256"/>
                  <a:gd name="T26" fmla="*/ 280 w 324"/>
                  <a:gd name="T27" fmla="*/ 136 h 256"/>
                  <a:gd name="T28" fmla="*/ 248 w 324"/>
                  <a:gd name="T29" fmla="*/ 107 h 256"/>
                  <a:gd name="T30" fmla="*/ 207 w 324"/>
                  <a:gd name="T31" fmla="*/ 80 h 256"/>
                  <a:gd name="T32" fmla="*/ 163 w 324"/>
                  <a:gd name="T33" fmla="*/ 56 h 256"/>
                  <a:gd name="T34" fmla="*/ 119 w 324"/>
                  <a:gd name="T35" fmla="*/ 36 h 256"/>
                  <a:gd name="T36" fmla="*/ 83 w 324"/>
                  <a:gd name="T37" fmla="*/ 27 h 256"/>
                  <a:gd name="T38" fmla="*/ 56 w 324"/>
                  <a:gd name="T39" fmla="*/ 27 h 256"/>
                  <a:gd name="T40" fmla="*/ 31 w 324"/>
                  <a:gd name="T41" fmla="*/ 36 h 256"/>
                  <a:gd name="T42" fmla="*/ 312 w 324"/>
                  <a:gd name="T43" fmla="*/ 215 h 256"/>
                  <a:gd name="T44" fmla="*/ 292 w 324"/>
                  <a:gd name="T45" fmla="*/ 239 h 256"/>
                  <a:gd name="T46" fmla="*/ 259 w 324"/>
                  <a:gd name="T47" fmla="*/ 251 h 256"/>
                  <a:gd name="T48" fmla="*/ 224 w 324"/>
                  <a:gd name="T49" fmla="*/ 256 h 256"/>
                  <a:gd name="T50" fmla="*/ 175 w 324"/>
                  <a:gd name="T51" fmla="*/ 248 h 256"/>
                  <a:gd name="T52" fmla="*/ 127 w 324"/>
                  <a:gd name="T53" fmla="*/ 227 h 256"/>
                  <a:gd name="T54" fmla="*/ 75 w 324"/>
                  <a:gd name="T55" fmla="*/ 195 h 256"/>
                  <a:gd name="T56" fmla="*/ 39 w 324"/>
                  <a:gd name="T57" fmla="*/ 163 h 256"/>
                  <a:gd name="T58" fmla="*/ 12 w 324"/>
                  <a:gd name="T59" fmla="*/ 127 h 256"/>
                  <a:gd name="T60" fmla="*/ 0 w 324"/>
                  <a:gd name="T61" fmla="*/ 92 h 256"/>
                  <a:gd name="T62" fmla="*/ 0 w 324"/>
                  <a:gd name="T63" fmla="*/ 59 h 256"/>
                  <a:gd name="T64" fmla="*/ 15 w 324"/>
                  <a:gd name="T65" fmla="*/ 31 h 256"/>
                  <a:gd name="T66" fmla="*/ 39 w 324"/>
                  <a:gd name="T67" fmla="*/ 12 h 256"/>
                  <a:gd name="T68" fmla="*/ 71 w 324"/>
                  <a:gd name="T69" fmla="*/ 0 h 256"/>
                  <a:gd name="T70" fmla="*/ 115 w 324"/>
                  <a:gd name="T71" fmla="*/ 0 h 256"/>
                  <a:gd name="T72" fmla="*/ 159 w 324"/>
                  <a:gd name="T73" fmla="*/ 12 h 256"/>
                  <a:gd name="T74" fmla="*/ 212 w 324"/>
                  <a:gd name="T75" fmla="*/ 36 h 256"/>
                  <a:gd name="T76" fmla="*/ 259 w 324"/>
                  <a:gd name="T77" fmla="*/ 68 h 256"/>
                  <a:gd name="T78" fmla="*/ 292 w 324"/>
                  <a:gd name="T79" fmla="*/ 104 h 256"/>
                  <a:gd name="T80" fmla="*/ 315 w 324"/>
                  <a:gd name="T81" fmla="*/ 139 h 256"/>
                  <a:gd name="T82" fmla="*/ 324 w 324"/>
                  <a:gd name="T83" fmla="*/ 171 h 256"/>
                  <a:gd name="T84" fmla="*/ 315 w 324"/>
                  <a:gd name="T85" fmla="*/ 20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4" h="256">
                    <a:moveTo>
                      <a:pt x="24" y="48"/>
                    </a:moveTo>
                    <a:lnTo>
                      <a:pt x="19" y="56"/>
                    </a:lnTo>
                    <a:lnTo>
                      <a:pt x="19" y="59"/>
                    </a:lnTo>
                    <a:lnTo>
                      <a:pt x="19" y="68"/>
                    </a:lnTo>
                    <a:lnTo>
                      <a:pt x="19" y="75"/>
                    </a:lnTo>
                    <a:lnTo>
                      <a:pt x="24" y="83"/>
                    </a:lnTo>
                    <a:lnTo>
                      <a:pt x="24" y="92"/>
                    </a:lnTo>
                    <a:lnTo>
                      <a:pt x="31" y="100"/>
                    </a:lnTo>
                    <a:lnTo>
                      <a:pt x="36" y="112"/>
                    </a:lnTo>
                    <a:lnTo>
                      <a:pt x="44" y="119"/>
                    </a:lnTo>
                    <a:lnTo>
                      <a:pt x="51" y="127"/>
                    </a:lnTo>
                    <a:lnTo>
                      <a:pt x="63" y="136"/>
                    </a:lnTo>
                    <a:lnTo>
                      <a:pt x="75" y="148"/>
                    </a:lnTo>
                    <a:lnTo>
                      <a:pt x="87" y="156"/>
                    </a:lnTo>
                    <a:lnTo>
                      <a:pt x="100" y="163"/>
                    </a:lnTo>
                    <a:lnTo>
                      <a:pt x="112" y="175"/>
                    </a:lnTo>
                    <a:lnTo>
                      <a:pt x="127" y="183"/>
                    </a:lnTo>
                    <a:lnTo>
                      <a:pt x="143" y="192"/>
                    </a:lnTo>
                    <a:lnTo>
                      <a:pt x="159" y="200"/>
                    </a:lnTo>
                    <a:lnTo>
                      <a:pt x="175" y="207"/>
                    </a:lnTo>
                    <a:lnTo>
                      <a:pt x="187" y="212"/>
                    </a:lnTo>
                    <a:lnTo>
                      <a:pt x="203" y="215"/>
                    </a:lnTo>
                    <a:lnTo>
                      <a:pt x="215" y="224"/>
                    </a:lnTo>
                    <a:lnTo>
                      <a:pt x="227" y="224"/>
                    </a:lnTo>
                    <a:lnTo>
                      <a:pt x="239" y="227"/>
                    </a:lnTo>
                    <a:lnTo>
                      <a:pt x="248" y="227"/>
                    </a:lnTo>
                    <a:lnTo>
                      <a:pt x="259" y="227"/>
                    </a:lnTo>
                    <a:lnTo>
                      <a:pt x="268" y="224"/>
                    </a:lnTo>
                    <a:lnTo>
                      <a:pt x="275" y="224"/>
                    </a:lnTo>
                    <a:lnTo>
                      <a:pt x="283" y="219"/>
                    </a:lnTo>
                    <a:lnTo>
                      <a:pt x="292" y="215"/>
                    </a:lnTo>
                    <a:lnTo>
                      <a:pt x="295" y="212"/>
                    </a:lnTo>
                    <a:lnTo>
                      <a:pt x="300" y="207"/>
                    </a:lnTo>
                    <a:lnTo>
                      <a:pt x="303" y="200"/>
                    </a:lnTo>
                    <a:lnTo>
                      <a:pt x="303" y="192"/>
                    </a:lnTo>
                    <a:lnTo>
                      <a:pt x="303" y="183"/>
                    </a:lnTo>
                    <a:lnTo>
                      <a:pt x="303" y="180"/>
                    </a:lnTo>
                    <a:lnTo>
                      <a:pt x="300" y="171"/>
                    </a:lnTo>
                    <a:lnTo>
                      <a:pt x="295" y="160"/>
                    </a:lnTo>
                    <a:lnTo>
                      <a:pt x="292" y="156"/>
                    </a:lnTo>
                    <a:lnTo>
                      <a:pt x="287" y="144"/>
                    </a:lnTo>
                    <a:lnTo>
                      <a:pt x="280" y="136"/>
                    </a:lnTo>
                    <a:lnTo>
                      <a:pt x="268" y="127"/>
                    </a:lnTo>
                    <a:lnTo>
                      <a:pt x="259" y="115"/>
                    </a:lnTo>
                    <a:lnTo>
                      <a:pt x="248" y="107"/>
                    </a:lnTo>
                    <a:lnTo>
                      <a:pt x="236" y="100"/>
                    </a:lnTo>
                    <a:lnTo>
                      <a:pt x="224" y="92"/>
                    </a:lnTo>
                    <a:lnTo>
                      <a:pt x="207" y="80"/>
                    </a:lnTo>
                    <a:lnTo>
                      <a:pt x="192" y="71"/>
                    </a:lnTo>
                    <a:lnTo>
                      <a:pt x="175" y="63"/>
                    </a:lnTo>
                    <a:lnTo>
                      <a:pt x="163" y="56"/>
                    </a:lnTo>
                    <a:lnTo>
                      <a:pt x="147" y="48"/>
                    </a:lnTo>
                    <a:lnTo>
                      <a:pt x="136" y="44"/>
                    </a:lnTo>
                    <a:lnTo>
                      <a:pt x="119" y="36"/>
                    </a:lnTo>
                    <a:lnTo>
                      <a:pt x="107" y="31"/>
                    </a:lnTo>
                    <a:lnTo>
                      <a:pt x="95" y="31"/>
                    </a:lnTo>
                    <a:lnTo>
                      <a:pt x="83" y="27"/>
                    </a:lnTo>
                    <a:lnTo>
                      <a:pt x="75" y="24"/>
                    </a:lnTo>
                    <a:lnTo>
                      <a:pt x="63" y="24"/>
                    </a:lnTo>
                    <a:lnTo>
                      <a:pt x="56" y="27"/>
                    </a:lnTo>
                    <a:lnTo>
                      <a:pt x="47" y="27"/>
                    </a:lnTo>
                    <a:lnTo>
                      <a:pt x="39" y="31"/>
                    </a:lnTo>
                    <a:lnTo>
                      <a:pt x="31" y="36"/>
                    </a:lnTo>
                    <a:lnTo>
                      <a:pt x="27" y="39"/>
                    </a:lnTo>
                    <a:lnTo>
                      <a:pt x="24" y="48"/>
                    </a:lnTo>
                    <a:close/>
                    <a:moveTo>
                      <a:pt x="312" y="215"/>
                    </a:moveTo>
                    <a:lnTo>
                      <a:pt x="307" y="224"/>
                    </a:lnTo>
                    <a:lnTo>
                      <a:pt x="300" y="231"/>
                    </a:lnTo>
                    <a:lnTo>
                      <a:pt x="292" y="239"/>
                    </a:lnTo>
                    <a:lnTo>
                      <a:pt x="283" y="243"/>
                    </a:lnTo>
                    <a:lnTo>
                      <a:pt x="271" y="248"/>
                    </a:lnTo>
                    <a:lnTo>
                      <a:pt x="259" y="251"/>
                    </a:lnTo>
                    <a:lnTo>
                      <a:pt x="248" y="256"/>
                    </a:lnTo>
                    <a:lnTo>
                      <a:pt x="236" y="256"/>
                    </a:lnTo>
                    <a:lnTo>
                      <a:pt x="224" y="256"/>
                    </a:lnTo>
                    <a:lnTo>
                      <a:pt x="207" y="256"/>
                    </a:lnTo>
                    <a:lnTo>
                      <a:pt x="192" y="251"/>
                    </a:lnTo>
                    <a:lnTo>
                      <a:pt x="175" y="248"/>
                    </a:lnTo>
                    <a:lnTo>
                      <a:pt x="159" y="239"/>
                    </a:lnTo>
                    <a:lnTo>
                      <a:pt x="143" y="236"/>
                    </a:lnTo>
                    <a:lnTo>
                      <a:pt x="127" y="227"/>
                    </a:lnTo>
                    <a:lnTo>
                      <a:pt x="107" y="215"/>
                    </a:lnTo>
                    <a:lnTo>
                      <a:pt x="92" y="207"/>
                    </a:lnTo>
                    <a:lnTo>
                      <a:pt x="75" y="195"/>
                    </a:lnTo>
                    <a:lnTo>
                      <a:pt x="63" y="183"/>
                    </a:lnTo>
                    <a:lnTo>
                      <a:pt x="51" y="175"/>
                    </a:lnTo>
                    <a:lnTo>
                      <a:pt x="39" y="163"/>
                    </a:lnTo>
                    <a:lnTo>
                      <a:pt x="31" y="151"/>
                    </a:lnTo>
                    <a:lnTo>
                      <a:pt x="19" y="139"/>
                    </a:lnTo>
                    <a:lnTo>
                      <a:pt x="12" y="127"/>
                    </a:lnTo>
                    <a:lnTo>
                      <a:pt x="7" y="115"/>
                    </a:lnTo>
                    <a:lnTo>
                      <a:pt x="3" y="104"/>
                    </a:lnTo>
                    <a:lnTo>
                      <a:pt x="0" y="92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0" y="59"/>
                    </a:lnTo>
                    <a:lnTo>
                      <a:pt x="3" y="48"/>
                    </a:lnTo>
                    <a:lnTo>
                      <a:pt x="7" y="39"/>
                    </a:lnTo>
                    <a:lnTo>
                      <a:pt x="15" y="31"/>
                    </a:lnTo>
                    <a:lnTo>
                      <a:pt x="24" y="24"/>
                    </a:lnTo>
                    <a:lnTo>
                      <a:pt x="31" y="15"/>
                    </a:lnTo>
                    <a:lnTo>
                      <a:pt x="39" y="12"/>
                    </a:lnTo>
                    <a:lnTo>
                      <a:pt x="51" y="4"/>
                    </a:lnTo>
                    <a:lnTo>
                      <a:pt x="59" y="4"/>
                    </a:lnTo>
                    <a:lnTo>
                      <a:pt x="71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5" y="0"/>
                    </a:lnTo>
                    <a:lnTo>
                      <a:pt x="127" y="4"/>
                    </a:lnTo>
                    <a:lnTo>
                      <a:pt x="143" y="7"/>
                    </a:lnTo>
                    <a:lnTo>
                      <a:pt x="159" y="12"/>
                    </a:lnTo>
                    <a:lnTo>
                      <a:pt x="175" y="19"/>
                    </a:lnTo>
                    <a:lnTo>
                      <a:pt x="192" y="27"/>
                    </a:lnTo>
                    <a:lnTo>
                      <a:pt x="212" y="36"/>
                    </a:lnTo>
                    <a:lnTo>
                      <a:pt x="227" y="48"/>
                    </a:lnTo>
                    <a:lnTo>
                      <a:pt x="243" y="59"/>
                    </a:lnTo>
                    <a:lnTo>
                      <a:pt x="259" y="68"/>
                    </a:lnTo>
                    <a:lnTo>
                      <a:pt x="271" y="80"/>
                    </a:lnTo>
                    <a:lnTo>
                      <a:pt x="283" y="92"/>
                    </a:lnTo>
                    <a:lnTo>
                      <a:pt x="292" y="104"/>
                    </a:lnTo>
                    <a:lnTo>
                      <a:pt x="300" y="115"/>
                    </a:lnTo>
                    <a:lnTo>
                      <a:pt x="307" y="127"/>
                    </a:lnTo>
                    <a:lnTo>
                      <a:pt x="315" y="139"/>
                    </a:lnTo>
                    <a:lnTo>
                      <a:pt x="319" y="151"/>
                    </a:lnTo>
                    <a:lnTo>
                      <a:pt x="319" y="163"/>
                    </a:lnTo>
                    <a:lnTo>
                      <a:pt x="324" y="171"/>
                    </a:lnTo>
                    <a:lnTo>
                      <a:pt x="324" y="183"/>
                    </a:lnTo>
                    <a:lnTo>
                      <a:pt x="319" y="195"/>
                    </a:lnTo>
                    <a:lnTo>
                      <a:pt x="315" y="204"/>
                    </a:lnTo>
                    <a:lnTo>
                      <a:pt x="312" y="21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" name="Freeform 90"/>
              <p:cNvSpPr>
                <a:spLocks noEditPoints="1" noChangeArrowheads="1"/>
              </p:cNvSpPr>
              <p:nvPr/>
            </p:nvSpPr>
            <p:spPr bwMode="auto">
              <a:xfrm>
                <a:off x="1420" y="1910"/>
                <a:ext cx="78" cy="72"/>
              </a:xfrm>
              <a:custGeom>
                <a:avLst/>
                <a:gdLst>
                  <a:gd name="T0" fmla="*/ 252 w 312"/>
                  <a:gd name="T1" fmla="*/ 200 h 289"/>
                  <a:gd name="T2" fmla="*/ 256 w 312"/>
                  <a:gd name="T3" fmla="*/ 205 h 289"/>
                  <a:gd name="T4" fmla="*/ 261 w 312"/>
                  <a:gd name="T5" fmla="*/ 205 h 289"/>
                  <a:gd name="T6" fmla="*/ 264 w 312"/>
                  <a:gd name="T7" fmla="*/ 205 h 289"/>
                  <a:gd name="T8" fmla="*/ 264 w 312"/>
                  <a:gd name="T9" fmla="*/ 209 h 289"/>
                  <a:gd name="T10" fmla="*/ 268 w 312"/>
                  <a:gd name="T11" fmla="*/ 209 h 289"/>
                  <a:gd name="T12" fmla="*/ 273 w 312"/>
                  <a:gd name="T13" fmla="*/ 209 h 289"/>
                  <a:gd name="T14" fmla="*/ 276 w 312"/>
                  <a:gd name="T15" fmla="*/ 205 h 289"/>
                  <a:gd name="T16" fmla="*/ 281 w 312"/>
                  <a:gd name="T17" fmla="*/ 205 h 289"/>
                  <a:gd name="T18" fmla="*/ 285 w 312"/>
                  <a:gd name="T19" fmla="*/ 200 h 289"/>
                  <a:gd name="T20" fmla="*/ 288 w 312"/>
                  <a:gd name="T21" fmla="*/ 197 h 289"/>
                  <a:gd name="T22" fmla="*/ 293 w 312"/>
                  <a:gd name="T23" fmla="*/ 193 h 289"/>
                  <a:gd name="T24" fmla="*/ 300 w 312"/>
                  <a:gd name="T25" fmla="*/ 180 h 289"/>
                  <a:gd name="T26" fmla="*/ 312 w 312"/>
                  <a:gd name="T27" fmla="*/ 189 h 289"/>
                  <a:gd name="T28" fmla="*/ 229 w 312"/>
                  <a:gd name="T29" fmla="*/ 289 h 289"/>
                  <a:gd name="T30" fmla="*/ 217 w 312"/>
                  <a:gd name="T31" fmla="*/ 280 h 289"/>
                  <a:gd name="T32" fmla="*/ 232 w 312"/>
                  <a:gd name="T33" fmla="*/ 265 h 289"/>
                  <a:gd name="T34" fmla="*/ 232 w 312"/>
                  <a:gd name="T35" fmla="*/ 261 h 289"/>
                  <a:gd name="T36" fmla="*/ 237 w 312"/>
                  <a:gd name="T37" fmla="*/ 261 h 289"/>
                  <a:gd name="T38" fmla="*/ 240 w 312"/>
                  <a:gd name="T39" fmla="*/ 256 h 289"/>
                  <a:gd name="T40" fmla="*/ 240 w 312"/>
                  <a:gd name="T41" fmla="*/ 253 h 289"/>
                  <a:gd name="T42" fmla="*/ 240 w 312"/>
                  <a:gd name="T43" fmla="*/ 249 h 289"/>
                  <a:gd name="T44" fmla="*/ 240 w 312"/>
                  <a:gd name="T45" fmla="*/ 245 h 289"/>
                  <a:gd name="T46" fmla="*/ 240 w 312"/>
                  <a:gd name="T47" fmla="*/ 241 h 289"/>
                  <a:gd name="T48" fmla="*/ 240 w 312"/>
                  <a:gd name="T49" fmla="*/ 236 h 289"/>
                  <a:gd name="T50" fmla="*/ 240 w 312"/>
                  <a:gd name="T51" fmla="*/ 233 h 289"/>
                  <a:gd name="T52" fmla="*/ 237 w 312"/>
                  <a:gd name="T53" fmla="*/ 233 h 289"/>
                  <a:gd name="T54" fmla="*/ 237 w 312"/>
                  <a:gd name="T55" fmla="*/ 229 h 289"/>
                  <a:gd name="T56" fmla="*/ 232 w 312"/>
                  <a:gd name="T57" fmla="*/ 229 h 289"/>
                  <a:gd name="T58" fmla="*/ 229 w 312"/>
                  <a:gd name="T59" fmla="*/ 224 h 289"/>
                  <a:gd name="T60" fmla="*/ 181 w 312"/>
                  <a:gd name="T61" fmla="*/ 180 h 289"/>
                  <a:gd name="T62" fmla="*/ 93 w 312"/>
                  <a:gd name="T63" fmla="*/ 285 h 289"/>
                  <a:gd name="T64" fmla="*/ 84 w 312"/>
                  <a:gd name="T65" fmla="*/ 280 h 289"/>
                  <a:gd name="T66" fmla="*/ 0 w 312"/>
                  <a:gd name="T67" fmla="*/ 17 h 289"/>
                  <a:gd name="T68" fmla="*/ 12 w 312"/>
                  <a:gd name="T69" fmla="*/ 0 h 289"/>
                  <a:gd name="T70" fmla="*/ 193 w 312"/>
                  <a:gd name="T71" fmla="*/ 149 h 289"/>
                  <a:gd name="T72" fmla="*/ 224 w 312"/>
                  <a:gd name="T73" fmla="*/ 109 h 289"/>
                  <a:gd name="T74" fmla="*/ 237 w 312"/>
                  <a:gd name="T75" fmla="*/ 117 h 289"/>
                  <a:gd name="T76" fmla="*/ 200 w 312"/>
                  <a:gd name="T77" fmla="*/ 156 h 289"/>
                  <a:gd name="T78" fmla="*/ 252 w 312"/>
                  <a:gd name="T79" fmla="*/ 200 h 289"/>
                  <a:gd name="T80" fmla="*/ 28 w 312"/>
                  <a:gd name="T81" fmla="*/ 61 h 289"/>
                  <a:gd name="T82" fmla="*/ 96 w 312"/>
                  <a:gd name="T83" fmla="*/ 265 h 289"/>
                  <a:gd name="T84" fmla="*/ 173 w 312"/>
                  <a:gd name="T85" fmla="*/ 173 h 289"/>
                  <a:gd name="T86" fmla="*/ 28 w 312"/>
                  <a:gd name="T87" fmla="*/ 56 h 289"/>
                  <a:gd name="T88" fmla="*/ 28 w 312"/>
                  <a:gd name="T89" fmla="*/ 61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2" h="289">
                    <a:moveTo>
                      <a:pt x="252" y="200"/>
                    </a:moveTo>
                    <a:lnTo>
                      <a:pt x="256" y="205"/>
                    </a:lnTo>
                    <a:lnTo>
                      <a:pt x="261" y="205"/>
                    </a:lnTo>
                    <a:lnTo>
                      <a:pt x="264" y="205"/>
                    </a:lnTo>
                    <a:lnTo>
                      <a:pt x="264" y="209"/>
                    </a:lnTo>
                    <a:lnTo>
                      <a:pt x="268" y="209"/>
                    </a:lnTo>
                    <a:lnTo>
                      <a:pt x="273" y="209"/>
                    </a:lnTo>
                    <a:lnTo>
                      <a:pt x="276" y="205"/>
                    </a:lnTo>
                    <a:lnTo>
                      <a:pt x="281" y="205"/>
                    </a:lnTo>
                    <a:lnTo>
                      <a:pt x="285" y="200"/>
                    </a:lnTo>
                    <a:lnTo>
                      <a:pt x="288" y="197"/>
                    </a:lnTo>
                    <a:lnTo>
                      <a:pt x="293" y="193"/>
                    </a:lnTo>
                    <a:lnTo>
                      <a:pt x="300" y="180"/>
                    </a:lnTo>
                    <a:lnTo>
                      <a:pt x="312" y="189"/>
                    </a:lnTo>
                    <a:lnTo>
                      <a:pt x="229" y="289"/>
                    </a:lnTo>
                    <a:lnTo>
                      <a:pt x="217" y="280"/>
                    </a:lnTo>
                    <a:lnTo>
                      <a:pt x="232" y="265"/>
                    </a:lnTo>
                    <a:lnTo>
                      <a:pt x="232" y="261"/>
                    </a:lnTo>
                    <a:lnTo>
                      <a:pt x="237" y="261"/>
                    </a:lnTo>
                    <a:lnTo>
                      <a:pt x="240" y="256"/>
                    </a:lnTo>
                    <a:lnTo>
                      <a:pt x="240" y="253"/>
                    </a:lnTo>
                    <a:lnTo>
                      <a:pt x="240" y="249"/>
                    </a:lnTo>
                    <a:lnTo>
                      <a:pt x="240" y="245"/>
                    </a:lnTo>
                    <a:lnTo>
                      <a:pt x="240" y="241"/>
                    </a:lnTo>
                    <a:lnTo>
                      <a:pt x="240" y="236"/>
                    </a:lnTo>
                    <a:lnTo>
                      <a:pt x="240" y="233"/>
                    </a:lnTo>
                    <a:lnTo>
                      <a:pt x="237" y="233"/>
                    </a:lnTo>
                    <a:lnTo>
                      <a:pt x="237" y="229"/>
                    </a:lnTo>
                    <a:lnTo>
                      <a:pt x="232" y="229"/>
                    </a:lnTo>
                    <a:lnTo>
                      <a:pt x="229" y="224"/>
                    </a:lnTo>
                    <a:lnTo>
                      <a:pt x="181" y="180"/>
                    </a:lnTo>
                    <a:lnTo>
                      <a:pt x="93" y="285"/>
                    </a:lnTo>
                    <a:lnTo>
                      <a:pt x="84" y="280"/>
                    </a:lnTo>
                    <a:lnTo>
                      <a:pt x="0" y="17"/>
                    </a:lnTo>
                    <a:lnTo>
                      <a:pt x="12" y="0"/>
                    </a:lnTo>
                    <a:lnTo>
                      <a:pt x="193" y="149"/>
                    </a:lnTo>
                    <a:lnTo>
                      <a:pt x="224" y="109"/>
                    </a:lnTo>
                    <a:lnTo>
                      <a:pt x="237" y="117"/>
                    </a:lnTo>
                    <a:lnTo>
                      <a:pt x="200" y="156"/>
                    </a:lnTo>
                    <a:lnTo>
                      <a:pt x="252" y="200"/>
                    </a:lnTo>
                    <a:close/>
                    <a:moveTo>
                      <a:pt x="28" y="61"/>
                    </a:moveTo>
                    <a:lnTo>
                      <a:pt x="96" y="265"/>
                    </a:lnTo>
                    <a:lnTo>
                      <a:pt x="173" y="173"/>
                    </a:lnTo>
                    <a:lnTo>
                      <a:pt x="28" y="56"/>
                    </a:lnTo>
                    <a:lnTo>
                      <a:pt x="28" y="6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2" name="Freeform 91"/>
              <p:cNvSpPr>
                <a:spLocks noEditPoints="1" noChangeArrowheads="1"/>
              </p:cNvSpPr>
              <p:nvPr/>
            </p:nvSpPr>
            <p:spPr bwMode="auto">
              <a:xfrm>
                <a:off x="1451" y="1865"/>
                <a:ext cx="76" cy="70"/>
              </a:xfrm>
              <a:custGeom>
                <a:avLst/>
                <a:gdLst>
                  <a:gd name="T0" fmla="*/ 24 w 304"/>
                  <a:gd name="T1" fmla="*/ 48 h 279"/>
                  <a:gd name="T2" fmla="*/ 24 w 304"/>
                  <a:gd name="T3" fmla="*/ 72 h 279"/>
                  <a:gd name="T4" fmla="*/ 31 w 304"/>
                  <a:gd name="T5" fmla="*/ 100 h 279"/>
                  <a:gd name="T6" fmla="*/ 51 w 304"/>
                  <a:gd name="T7" fmla="*/ 132 h 279"/>
                  <a:gd name="T8" fmla="*/ 83 w 304"/>
                  <a:gd name="T9" fmla="*/ 168 h 279"/>
                  <a:gd name="T10" fmla="*/ 124 w 304"/>
                  <a:gd name="T11" fmla="*/ 200 h 279"/>
                  <a:gd name="T12" fmla="*/ 163 w 304"/>
                  <a:gd name="T13" fmla="*/ 228 h 279"/>
                  <a:gd name="T14" fmla="*/ 199 w 304"/>
                  <a:gd name="T15" fmla="*/ 247 h 279"/>
                  <a:gd name="T16" fmla="*/ 231 w 304"/>
                  <a:gd name="T17" fmla="*/ 256 h 279"/>
                  <a:gd name="T18" fmla="*/ 256 w 304"/>
                  <a:gd name="T19" fmla="*/ 252 h 279"/>
                  <a:gd name="T20" fmla="*/ 271 w 304"/>
                  <a:gd name="T21" fmla="*/ 240 h 279"/>
                  <a:gd name="T22" fmla="*/ 283 w 304"/>
                  <a:gd name="T23" fmla="*/ 220 h 279"/>
                  <a:gd name="T24" fmla="*/ 280 w 304"/>
                  <a:gd name="T25" fmla="*/ 196 h 279"/>
                  <a:gd name="T26" fmla="*/ 263 w 304"/>
                  <a:gd name="T27" fmla="*/ 168 h 279"/>
                  <a:gd name="T28" fmla="*/ 239 w 304"/>
                  <a:gd name="T29" fmla="*/ 135 h 279"/>
                  <a:gd name="T30" fmla="*/ 207 w 304"/>
                  <a:gd name="T31" fmla="*/ 100 h 279"/>
                  <a:gd name="T32" fmla="*/ 163 w 304"/>
                  <a:gd name="T33" fmla="*/ 67 h 279"/>
                  <a:gd name="T34" fmla="*/ 127 w 304"/>
                  <a:gd name="T35" fmla="*/ 44 h 279"/>
                  <a:gd name="T36" fmla="*/ 95 w 304"/>
                  <a:gd name="T37" fmla="*/ 28 h 279"/>
                  <a:gd name="T38" fmla="*/ 63 w 304"/>
                  <a:gd name="T39" fmla="*/ 23 h 279"/>
                  <a:gd name="T40" fmla="*/ 39 w 304"/>
                  <a:gd name="T41" fmla="*/ 28 h 279"/>
                  <a:gd name="T42" fmla="*/ 283 w 304"/>
                  <a:gd name="T43" fmla="*/ 252 h 279"/>
                  <a:gd name="T44" fmla="*/ 260 w 304"/>
                  <a:gd name="T45" fmla="*/ 272 h 279"/>
                  <a:gd name="T46" fmla="*/ 227 w 304"/>
                  <a:gd name="T47" fmla="*/ 279 h 279"/>
                  <a:gd name="T48" fmla="*/ 192 w 304"/>
                  <a:gd name="T49" fmla="*/ 276 h 279"/>
                  <a:gd name="T50" fmla="*/ 148 w 304"/>
                  <a:gd name="T51" fmla="*/ 259 h 279"/>
                  <a:gd name="T52" fmla="*/ 99 w 304"/>
                  <a:gd name="T53" fmla="*/ 232 h 279"/>
                  <a:gd name="T54" fmla="*/ 56 w 304"/>
                  <a:gd name="T55" fmla="*/ 191 h 279"/>
                  <a:gd name="T56" fmla="*/ 27 w 304"/>
                  <a:gd name="T57" fmla="*/ 156 h 279"/>
                  <a:gd name="T58" fmla="*/ 7 w 304"/>
                  <a:gd name="T59" fmla="*/ 116 h 279"/>
                  <a:gd name="T60" fmla="*/ 0 w 304"/>
                  <a:gd name="T61" fmla="*/ 76 h 279"/>
                  <a:gd name="T62" fmla="*/ 7 w 304"/>
                  <a:gd name="T63" fmla="*/ 44 h 279"/>
                  <a:gd name="T64" fmla="*/ 24 w 304"/>
                  <a:gd name="T65" fmla="*/ 20 h 279"/>
                  <a:gd name="T66" fmla="*/ 51 w 304"/>
                  <a:gd name="T67" fmla="*/ 4 h 279"/>
                  <a:gd name="T68" fmla="*/ 87 w 304"/>
                  <a:gd name="T69" fmla="*/ 0 h 279"/>
                  <a:gd name="T70" fmla="*/ 127 w 304"/>
                  <a:gd name="T71" fmla="*/ 8 h 279"/>
                  <a:gd name="T72" fmla="*/ 171 w 304"/>
                  <a:gd name="T73" fmla="*/ 28 h 279"/>
                  <a:gd name="T74" fmla="*/ 215 w 304"/>
                  <a:gd name="T75" fmla="*/ 60 h 279"/>
                  <a:gd name="T76" fmla="*/ 256 w 304"/>
                  <a:gd name="T77" fmla="*/ 100 h 279"/>
                  <a:gd name="T78" fmla="*/ 283 w 304"/>
                  <a:gd name="T79" fmla="*/ 140 h 279"/>
                  <a:gd name="T80" fmla="*/ 299 w 304"/>
                  <a:gd name="T81" fmla="*/ 179 h 279"/>
                  <a:gd name="T82" fmla="*/ 304 w 304"/>
                  <a:gd name="T83" fmla="*/ 212 h 279"/>
                  <a:gd name="T84" fmla="*/ 292 w 304"/>
                  <a:gd name="T85" fmla="*/ 2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4" h="279">
                    <a:moveTo>
                      <a:pt x="31" y="35"/>
                    </a:moveTo>
                    <a:lnTo>
                      <a:pt x="27" y="44"/>
                    </a:lnTo>
                    <a:lnTo>
                      <a:pt x="24" y="48"/>
                    </a:lnTo>
                    <a:lnTo>
                      <a:pt x="24" y="56"/>
                    </a:lnTo>
                    <a:lnTo>
                      <a:pt x="24" y="64"/>
                    </a:lnTo>
                    <a:lnTo>
                      <a:pt x="24" y="72"/>
                    </a:lnTo>
                    <a:lnTo>
                      <a:pt x="24" y="79"/>
                    </a:lnTo>
                    <a:lnTo>
                      <a:pt x="27" y="91"/>
                    </a:lnTo>
                    <a:lnTo>
                      <a:pt x="31" y="100"/>
                    </a:lnTo>
                    <a:lnTo>
                      <a:pt x="39" y="112"/>
                    </a:lnTo>
                    <a:lnTo>
                      <a:pt x="43" y="123"/>
                    </a:lnTo>
                    <a:lnTo>
                      <a:pt x="51" y="132"/>
                    </a:lnTo>
                    <a:lnTo>
                      <a:pt x="63" y="144"/>
                    </a:lnTo>
                    <a:lnTo>
                      <a:pt x="71" y="156"/>
                    </a:lnTo>
                    <a:lnTo>
                      <a:pt x="83" y="168"/>
                    </a:lnTo>
                    <a:lnTo>
                      <a:pt x="95" y="176"/>
                    </a:lnTo>
                    <a:lnTo>
                      <a:pt x="107" y="188"/>
                    </a:lnTo>
                    <a:lnTo>
                      <a:pt x="124" y="200"/>
                    </a:lnTo>
                    <a:lnTo>
                      <a:pt x="136" y="212"/>
                    </a:lnTo>
                    <a:lnTo>
                      <a:pt x="151" y="220"/>
                    </a:lnTo>
                    <a:lnTo>
                      <a:pt x="163" y="228"/>
                    </a:lnTo>
                    <a:lnTo>
                      <a:pt x="175" y="235"/>
                    </a:lnTo>
                    <a:lnTo>
                      <a:pt x="187" y="240"/>
                    </a:lnTo>
                    <a:lnTo>
                      <a:pt x="199" y="247"/>
                    </a:lnTo>
                    <a:lnTo>
                      <a:pt x="212" y="252"/>
                    </a:lnTo>
                    <a:lnTo>
                      <a:pt x="219" y="252"/>
                    </a:lnTo>
                    <a:lnTo>
                      <a:pt x="231" y="256"/>
                    </a:lnTo>
                    <a:lnTo>
                      <a:pt x="239" y="256"/>
                    </a:lnTo>
                    <a:lnTo>
                      <a:pt x="248" y="256"/>
                    </a:lnTo>
                    <a:lnTo>
                      <a:pt x="256" y="252"/>
                    </a:lnTo>
                    <a:lnTo>
                      <a:pt x="263" y="247"/>
                    </a:lnTo>
                    <a:lnTo>
                      <a:pt x="268" y="247"/>
                    </a:lnTo>
                    <a:lnTo>
                      <a:pt x="271" y="240"/>
                    </a:lnTo>
                    <a:lnTo>
                      <a:pt x="275" y="235"/>
                    </a:lnTo>
                    <a:lnTo>
                      <a:pt x="280" y="228"/>
                    </a:lnTo>
                    <a:lnTo>
                      <a:pt x="283" y="220"/>
                    </a:lnTo>
                    <a:lnTo>
                      <a:pt x="283" y="216"/>
                    </a:lnTo>
                    <a:lnTo>
                      <a:pt x="283" y="203"/>
                    </a:lnTo>
                    <a:lnTo>
                      <a:pt x="280" y="196"/>
                    </a:lnTo>
                    <a:lnTo>
                      <a:pt x="275" y="188"/>
                    </a:lnTo>
                    <a:lnTo>
                      <a:pt x="271" y="179"/>
                    </a:lnTo>
                    <a:lnTo>
                      <a:pt x="263" y="168"/>
                    </a:lnTo>
                    <a:lnTo>
                      <a:pt x="260" y="156"/>
                    </a:lnTo>
                    <a:lnTo>
                      <a:pt x="251" y="147"/>
                    </a:lnTo>
                    <a:lnTo>
                      <a:pt x="239" y="135"/>
                    </a:lnTo>
                    <a:lnTo>
                      <a:pt x="231" y="123"/>
                    </a:lnTo>
                    <a:lnTo>
                      <a:pt x="219" y="112"/>
                    </a:lnTo>
                    <a:lnTo>
                      <a:pt x="207" y="100"/>
                    </a:lnTo>
                    <a:lnTo>
                      <a:pt x="192" y="88"/>
                    </a:lnTo>
                    <a:lnTo>
                      <a:pt x="180" y="79"/>
                    </a:lnTo>
                    <a:lnTo>
                      <a:pt x="163" y="67"/>
                    </a:lnTo>
                    <a:lnTo>
                      <a:pt x="151" y="60"/>
                    </a:lnTo>
                    <a:lnTo>
                      <a:pt x="139" y="52"/>
                    </a:lnTo>
                    <a:lnTo>
                      <a:pt x="127" y="44"/>
                    </a:lnTo>
                    <a:lnTo>
                      <a:pt x="115" y="35"/>
                    </a:lnTo>
                    <a:lnTo>
                      <a:pt x="104" y="32"/>
                    </a:lnTo>
                    <a:lnTo>
                      <a:pt x="95" y="28"/>
                    </a:lnTo>
                    <a:lnTo>
                      <a:pt x="83" y="23"/>
                    </a:lnTo>
                    <a:lnTo>
                      <a:pt x="71" y="23"/>
                    </a:lnTo>
                    <a:lnTo>
                      <a:pt x="63" y="23"/>
                    </a:lnTo>
                    <a:lnTo>
                      <a:pt x="56" y="23"/>
                    </a:lnTo>
                    <a:lnTo>
                      <a:pt x="48" y="23"/>
                    </a:lnTo>
                    <a:lnTo>
                      <a:pt x="39" y="28"/>
                    </a:lnTo>
                    <a:lnTo>
                      <a:pt x="36" y="32"/>
                    </a:lnTo>
                    <a:lnTo>
                      <a:pt x="31" y="35"/>
                    </a:lnTo>
                    <a:close/>
                    <a:moveTo>
                      <a:pt x="283" y="252"/>
                    </a:moveTo>
                    <a:lnTo>
                      <a:pt x="280" y="259"/>
                    </a:lnTo>
                    <a:lnTo>
                      <a:pt x="271" y="268"/>
                    </a:lnTo>
                    <a:lnTo>
                      <a:pt x="260" y="272"/>
                    </a:lnTo>
                    <a:lnTo>
                      <a:pt x="251" y="276"/>
                    </a:lnTo>
                    <a:lnTo>
                      <a:pt x="239" y="279"/>
                    </a:lnTo>
                    <a:lnTo>
                      <a:pt x="227" y="279"/>
                    </a:lnTo>
                    <a:lnTo>
                      <a:pt x="215" y="279"/>
                    </a:lnTo>
                    <a:lnTo>
                      <a:pt x="204" y="279"/>
                    </a:lnTo>
                    <a:lnTo>
                      <a:pt x="192" y="276"/>
                    </a:lnTo>
                    <a:lnTo>
                      <a:pt x="175" y="272"/>
                    </a:lnTo>
                    <a:lnTo>
                      <a:pt x="160" y="268"/>
                    </a:lnTo>
                    <a:lnTo>
                      <a:pt x="148" y="259"/>
                    </a:lnTo>
                    <a:lnTo>
                      <a:pt x="131" y="252"/>
                    </a:lnTo>
                    <a:lnTo>
                      <a:pt x="115" y="240"/>
                    </a:lnTo>
                    <a:lnTo>
                      <a:pt x="99" y="232"/>
                    </a:lnTo>
                    <a:lnTo>
                      <a:pt x="83" y="216"/>
                    </a:lnTo>
                    <a:lnTo>
                      <a:pt x="71" y="203"/>
                    </a:lnTo>
                    <a:lnTo>
                      <a:pt x="56" y="191"/>
                    </a:lnTo>
                    <a:lnTo>
                      <a:pt x="43" y="179"/>
                    </a:lnTo>
                    <a:lnTo>
                      <a:pt x="36" y="168"/>
                    </a:lnTo>
                    <a:lnTo>
                      <a:pt x="27" y="156"/>
                    </a:lnTo>
                    <a:lnTo>
                      <a:pt x="19" y="140"/>
                    </a:lnTo>
                    <a:lnTo>
                      <a:pt x="12" y="128"/>
                    </a:lnTo>
                    <a:lnTo>
                      <a:pt x="7" y="116"/>
                    </a:lnTo>
                    <a:lnTo>
                      <a:pt x="4" y="100"/>
                    </a:lnTo>
                    <a:lnTo>
                      <a:pt x="0" y="88"/>
                    </a:lnTo>
                    <a:lnTo>
                      <a:pt x="0" y="76"/>
                    </a:lnTo>
                    <a:lnTo>
                      <a:pt x="0" y="67"/>
                    </a:lnTo>
                    <a:lnTo>
                      <a:pt x="4" y="56"/>
                    </a:lnTo>
                    <a:lnTo>
                      <a:pt x="7" y="44"/>
                    </a:lnTo>
                    <a:lnTo>
                      <a:pt x="12" y="35"/>
                    </a:lnTo>
                    <a:lnTo>
                      <a:pt x="15" y="28"/>
                    </a:lnTo>
                    <a:lnTo>
                      <a:pt x="24" y="20"/>
                    </a:lnTo>
                    <a:lnTo>
                      <a:pt x="36" y="12"/>
                    </a:lnTo>
                    <a:lnTo>
                      <a:pt x="43" y="8"/>
                    </a:lnTo>
                    <a:lnTo>
                      <a:pt x="51" y="4"/>
                    </a:lnTo>
                    <a:lnTo>
                      <a:pt x="63" y="0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99" y="0"/>
                    </a:lnTo>
                    <a:lnTo>
                      <a:pt x="115" y="4"/>
                    </a:lnTo>
                    <a:lnTo>
                      <a:pt x="127" y="8"/>
                    </a:lnTo>
                    <a:lnTo>
                      <a:pt x="139" y="12"/>
                    </a:lnTo>
                    <a:lnTo>
                      <a:pt x="156" y="20"/>
                    </a:lnTo>
                    <a:lnTo>
                      <a:pt x="171" y="28"/>
                    </a:lnTo>
                    <a:lnTo>
                      <a:pt x="183" y="35"/>
                    </a:lnTo>
                    <a:lnTo>
                      <a:pt x="199" y="48"/>
                    </a:lnTo>
                    <a:lnTo>
                      <a:pt x="215" y="60"/>
                    </a:lnTo>
                    <a:lnTo>
                      <a:pt x="231" y="72"/>
                    </a:lnTo>
                    <a:lnTo>
                      <a:pt x="243" y="88"/>
                    </a:lnTo>
                    <a:lnTo>
                      <a:pt x="256" y="100"/>
                    </a:lnTo>
                    <a:lnTo>
                      <a:pt x="268" y="112"/>
                    </a:lnTo>
                    <a:lnTo>
                      <a:pt x="275" y="123"/>
                    </a:lnTo>
                    <a:lnTo>
                      <a:pt x="283" y="140"/>
                    </a:lnTo>
                    <a:lnTo>
                      <a:pt x="292" y="152"/>
                    </a:lnTo>
                    <a:lnTo>
                      <a:pt x="295" y="164"/>
                    </a:lnTo>
                    <a:lnTo>
                      <a:pt x="299" y="179"/>
                    </a:lnTo>
                    <a:lnTo>
                      <a:pt x="304" y="191"/>
                    </a:lnTo>
                    <a:lnTo>
                      <a:pt x="304" y="203"/>
                    </a:lnTo>
                    <a:lnTo>
                      <a:pt x="304" y="212"/>
                    </a:lnTo>
                    <a:lnTo>
                      <a:pt x="299" y="223"/>
                    </a:lnTo>
                    <a:lnTo>
                      <a:pt x="295" y="232"/>
                    </a:lnTo>
                    <a:lnTo>
                      <a:pt x="292" y="244"/>
                    </a:lnTo>
                    <a:lnTo>
                      <a:pt x="283" y="25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3" name="Freeform 92"/>
              <p:cNvSpPr>
                <a:spLocks noChangeArrowheads="1"/>
              </p:cNvSpPr>
              <p:nvPr/>
            </p:nvSpPr>
            <p:spPr bwMode="auto">
              <a:xfrm>
                <a:off x="1622" y="1669"/>
                <a:ext cx="78" cy="88"/>
              </a:xfrm>
              <a:custGeom>
                <a:avLst/>
                <a:gdLst>
                  <a:gd name="T0" fmla="*/ 156 w 312"/>
                  <a:gd name="T1" fmla="*/ 136 h 352"/>
                  <a:gd name="T2" fmla="*/ 180 w 312"/>
                  <a:gd name="T3" fmla="*/ 129 h 352"/>
                  <a:gd name="T4" fmla="*/ 209 w 312"/>
                  <a:gd name="T5" fmla="*/ 129 h 352"/>
                  <a:gd name="T6" fmla="*/ 236 w 312"/>
                  <a:gd name="T7" fmla="*/ 136 h 352"/>
                  <a:gd name="T8" fmla="*/ 260 w 312"/>
                  <a:gd name="T9" fmla="*/ 152 h 352"/>
                  <a:gd name="T10" fmla="*/ 284 w 312"/>
                  <a:gd name="T11" fmla="*/ 180 h 352"/>
                  <a:gd name="T12" fmla="*/ 304 w 312"/>
                  <a:gd name="T13" fmla="*/ 212 h 352"/>
                  <a:gd name="T14" fmla="*/ 312 w 312"/>
                  <a:gd name="T15" fmla="*/ 240 h 352"/>
                  <a:gd name="T16" fmla="*/ 309 w 312"/>
                  <a:gd name="T17" fmla="*/ 272 h 352"/>
                  <a:gd name="T18" fmla="*/ 297 w 312"/>
                  <a:gd name="T19" fmla="*/ 300 h 352"/>
                  <a:gd name="T20" fmla="*/ 272 w 312"/>
                  <a:gd name="T21" fmla="*/ 328 h 352"/>
                  <a:gd name="T22" fmla="*/ 253 w 312"/>
                  <a:gd name="T23" fmla="*/ 339 h 352"/>
                  <a:gd name="T24" fmla="*/ 228 w 312"/>
                  <a:gd name="T25" fmla="*/ 348 h 352"/>
                  <a:gd name="T26" fmla="*/ 204 w 312"/>
                  <a:gd name="T27" fmla="*/ 352 h 352"/>
                  <a:gd name="T28" fmla="*/ 180 w 312"/>
                  <a:gd name="T29" fmla="*/ 348 h 352"/>
                  <a:gd name="T30" fmla="*/ 160 w 312"/>
                  <a:gd name="T31" fmla="*/ 336 h 352"/>
                  <a:gd name="T32" fmla="*/ 153 w 312"/>
                  <a:gd name="T33" fmla="*/ 324 h 352"/>
                  <a:gd name="T34" fmla="*/ 148 w 312"/>
                  <a:gd name="T35" fmla="*/ 312 h 352"/>
                  <a:gd name="T36" fmla="*/ 153 w 312"/>
                  <a:gd name="T37" fmla="*/ 300 h 352"/>
                  <a:gd name="T38" fmla="*/ 160 w 312"/>
                  <a:gd name="T39" fmla="*/ 288 h 352"/>
                  <a:gd name="T40" fmla="*/ 172 w 312"/>
                  <a:gd name="T41" fmla="*/ 283 h 352"/>
                  <a:gd name="T42" fmla="*/ 180 w 312"/>
                  <a:gd name="T43" fmla="*/ 292 h 352"/>
                  <a:gd name="T44" fmla="*/ 192 w 312"/>
                  <a:gd name="T45" fmla="*/ 300 h 352"/>
                  <a:gd name="T46" fmla="*/ 197 w 312"/>
                  <a:gd name="T47" fmla="*/ 312 h 352"/>
                  <a:gd name="T48" fmla="*/ 197 w 312"/>
                  <a:gd name="T49" fmla="*/ 324 h 352"/>
                  <a:gd name="T50" fmla="*/ 204 w 312"/>
                  <a:gd name="T51" fmla="*/ 332 h 352"/>
                  <a:gd name="T52" fmla="*/ 216 w 312"/>
                  <a:gd name="T53" fmla="*/ 336 h 352"/>
                  <a:gd name="T54" fmla="*/ 228 w 312"/>
                  <a:gd name="T55" fmla="*/ 336 h 352"/>
                  <a:gd name="T56" fmla="*/ 245 w 312"/>
                  <a:gd name="T57" fmla="*/ 328 h 352"/>
                  <a:gd name="T58" fmla="*/ 256 w 312"/>
                  <a:gd name="T59" fmla="*/ 320 h 352"/>
                  <a:gd name="T60" fmla="*/ 272 w 312"/>
                  <a:gd name="T61" fmla="*/ 308 h 352"/>
                  <a:gd name="T62" fmla="*/ 284 w 312"/>
                  <a:gd name="T63" fmla="*/ 292 h 352"/>
                  <a:gd name="T64" fmla="*/ 289 w 312"/>
                  <a:gd name="T65" fmla="*/ 272 h 352"/>
                  <a:gd name="T66" fmla="*/ 284 w 312"/>
                  <a:gd name="T67" fmla="*/ 248 h 352"/>
                  <a:gd name="T68" fmla="*/ 272 w 312"/>
                  <a:gd name="T69" fmla="*/ 224 h 352"/>
                  <a:gd name="T70" fmla="*/ 253 w 312"/>
                  <a:gd name="T71" fmla="*/ 196 h 352"/>
                  <a:gd name="T72" fmla="*/ 233 w 312"/>
                  <a:gd name="T73" fmla="*/ 176 h 352"/>
                  <a:gd name="T74" fmla="*/ 212 w 312"/>
                  <a:gd name="T75" fmla="*/ 160 h 352"/>
                  <a:gd name="T76" fmla="*/ 192 w 312"/>
                  <a:gd name="T77" fmla="*/ 152 h 352"/>
                  <a:gd name="T78" fmla="*/ 172 w 312"/>
                  <a:gd name="T79" fmla="*/ 152 h 352"/>
                  <a:gd name="T80" fmla="*/ 153 w 312"/>
                  <a:gd name="T81" fmla="*/ 160 h 352"/>
                  <a:gd name="T82" fmla="*/ 141 w 312"/>
                  <a:gd name="T83" fmla="*/ 173 h 352"/>
                  <a:gd name="T84" fmla="*/ 133 w 312"/>
                  <a:gd name="T85" fmla="*/ 184 h 352"/>
                  <a:gd name="T86" fmla="*/ 124 w 312"/>
                  <a:gd name="T87" fmla="*/ 196 h 352"/>
                  <a:gd name="T88" fmla="*/ 121 w 312"/>
                  <a:gd name="T89" fmla="*/ 208 h 352"/>
                  <a:gd name="T90" fmla="*/ 121 w 312"/>
                  <a:gd name="T91" fmla="*/ 229 h 352"/>
                  <a:gd name="T92" fmla="*/ 109 w 312"/>
                  <a:gd name="T93" fmla="*/ 252 h 352"/>
                  <a:gd name="T94" fmla="*/ 141 w 312"/>
                  <a:gd name="T95" fmla="*/ 28 h 352"/>
                  <a:gd name="T96" fmla="*/ 109 w 312"/>
                  <a:gd name="T97" fmla="*/ 216 h 352"/>
                  <a:gd name="T98" fmla="*/ 109 w 312"/>
                  <a:gd name="T99" fmla="*/ 196 h 352"/>
                  <a:gd name="T100" fmla="*/ 112 w 312"/>
                  <a:gd name="T101" fmla="*/ 180 h 352"/>
                  <a:gd name="T102" fmla="*/ 124 w 312"/>
                  <a:gd name="T103" fmla="*/ 160 h 352"/>
                  <a:gd name="T104" fmla="*/ 136 w 312"/>
                  <a:gd name="T105" fmla="*/ 1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2" h="352">
                    <a:moveTo>
                      <a:pt x="141" y="144"/>
                    </a:moveTo>
                    <a:lnTo>
                      <a:pt x="148" y="140"/>
                    </a:lnTo>
                    <a:lnTo>
                      <a:pt x="156" y="136"/>
                    </a:lnTo>
                    <a:lnTo>
                      <a:pt x="165" y="132"/>
                    </a:lnTo>
                    <a:lnTo>
                      <a:pt x="172" y="129"/>
                    </a:lnTo>
                    <a:lnTo>
                      <a:pt x="180" y="129"/>
                    </a:lnTo>
                    <a:lnTo>
                      <a:pt x="189" y="124"/>
                    </a:lnTo>
                    <a:lnTo>
                      <a:pt x="197" y="124"/>
                    </a:lnTo>
                    <a:lnTo>
                      <a:pt x="209" y="129"/>
                    </a:lnTo>
                    <a:lnTo>
                      <a:pt x="216" y="129"/>
                    </a:lnTo>
                    <a:lnTo>
                      <a:pt x="224" y="132"/>
                    </a:lnTo>
                    <a:lnTo>
                      <a:pt x="236" y="136"/>
                    </a:lnTo>
                    <a:lnTo>
                      <a:pt x="245" y="140"/>
                    </a:lnTo>
                    <a:lnTo>
                      <a:pt x="253" y="148"/>
                    </a:lnTo>
                    <a:lnTo>
                      <a:pt x="260" y="152"/>
                    </a:lnTo>
                    <a:lnTo>
                      <a:pt x="268" y="160"/>
                    </a:lnTo>
                    <a:lnTo>
                      <a:pt x="277" y="173"/>
                    </a:lnTo>
                    <a:lnTo>
                      <a:pt x="284" y="180"/>
                    </a:lnTo>
                    <a:lnTo>
                      <a:pt x="292" y="192"/>
                    </a:lnTo>
                    <a:lnTo>
                      <a:pt x="297" y="200"/>
                    </a:lnTo>
                    <a:lnTo>
                      <a:pt x="304" y="212"/>
                    </a:lnTo>
                    <a:lnTo>
                      <a:pt x="304" y="224"/>
                    </a:lnTo>
                    <a:lnTo>
                      <a:pt x="309" y="232"/>
                    </a:lnTo>
                    <a:lnTo>
                      <a:pt x="312" y="240"/>
                    </a:lnTo>
                    <a:lnTo>
                      <a:pt x="312" y="252"/>
                    </a:lnTo>
                    <a:lnTo>
                      <a:pt x="312" y="264"/>
                    </a:lnTo>
                    <a:lnTo>
                      <a:pt x="309" y="272"/>
                    </a:lnTo>
                    <a:lnTo>
                      <a:pt x="309" y="280"/>
                    </a:lnTo>
                    <a:lnTo>
                      <a:pt x="304" y="292"/>
                    </a:lnTo>
                    <a:lnTo>
                      <a:pt x="297" y="300"/>
                    </a:lnTo>
                    <a:lnTo>
                      <a:pt x="292" y="308"/>
                    </a:lnTo>
                    <a:lnTo>
                      <a:pt x="284" y="316"/>
                    </a:lnTo>
                    <a:lnTo>
                      <a:pt x="272" y="328"/>
                    </a:lnTo>
                    <a:lnTo>
                      <a:pt x="265" y="332"/>
                    </a:lnTo>
                    <a:lnTo>
                      <a:pt x="260" y="336"/>
                    </a:lnTo>
                    <a:lnTo>
                      <a:pt x="253" y="339"/>
                    </a:lnTo>
                    <a:lnTo>
                      <a:pt x="245" y="344"/>
                    </a:lnTo>
                    <a:lnTo>
                      <a:pt x="236" y="348"/>
                    </a:lnTo>
                    <a:lnTo>
                      <a:pt x="228" y="348"/>
                    </a:lnTo>
                    <a:lnTo>
                      <a:pt x="221" y="352"/>
                    </a:lnTo>
                    <a:lnTo>
                      <a:pt x="212" y="352"/>
                    </a:lnTo>
                    <a:lnTo>
                      <a:pt x="204" y="352"/>
                    </a:lnTo>
                    <a:lnTo>
                      <a:pt x="197" y="352"/>
                    </a:lnTo>
                    <a:lnTo>
                      <a:pt x="189" y="348"/>
                    </a:lnTo>
                    <a:lnTo>
                      <a:pt x="180" y="348"/>
                    </a:lnTo>
                    <a:lnTo>
                      <a:pt x="172" y="344"/>
                    </a:lnTo>
                    <a:lnTo>
                      <a:pt x="168" y="339"/>
                    </a:lnTo>
                    <a:lnTo>
                      <a:pt x="160" y="336"/>
                    </a:lnTo>
                    <a:lnTo>
                      <a:pt x="156" y="332"/>
                    </a:lnTo>
                    <a:lnTo>
                      <a:pt x="156" y="328"/>
                    </a:lnTo>
                    <a:lnTo>
                      <a:pt x="153" y="324"/>
                    </a:lnTo>
                    <a:lnTo>
                      <a:pt x="153" y="320"/>
                    </a:lnTo>
                    <a:lnTo>
                      <a:pt x="148" y="316"/>
                    </a:lnTo>
                    <a:lnTo>
                      <a:pt x="148" y="312"/>
                    </a:lnTo>
                    <a:lnTo>
                      <a:pt x="148" y="308"/>
                    </a:lnTo>
                    <a:lnTo>
                      <a:pt x="148" y="304"/>
                    </a:lnTo>
                    <a:lnTo>
                      <a:pt x="153" y="300"/>
                    </a:lnTo>
                    <a:lnTo>
                      <a:pt x="153" y="296"/>
                    </a:lnTo>
                    <a:lnTo>
                      <a:pt x="156" y="292"/>
                    </a:lnTo>
                    <a:lnTo>
                      <a:pt x="160" y="288"/>
                    </a:lnTo>
                    <a:lnTo>
                      <a:pt x="165" y="288"/>
                    </a:lnTo>
                    <a:lnTo>
                      <a:pt x="168" y="283"/>
                    </a:lnTo>
                    <a:lnTo>
                      <a:pt x="172" y="283"/>
                    </a:lnTo>
                    <a:lnTo>
                      <a:pt x="177" y="288"/>
                    </a:lnTo>
                    <a:lnTo>
                      <a:pt x="180" y="288"/>
                    </a:lnTo>
                    <a:lnTo>
                      <a:pt x="180" y="292"/>
                    </a:lnTo>
                    <a:lnTo>
                      <a:pt x="185" y="292"/>
                    </a:lnTo>
                    <a:lnTo>
                      <a:pt x="189" y="296"/>
                    </a:lnTo>
                    <a:lnTo>
                      <a:pt x="192" y="300"/>
                    </a:lnTo>
                    <a:lnTo>
                      <a:pt x="192" y="304"/>
                    </a:lnTo>
                    <a:lnTo>
                      <a:pt x="192" y="308"/>
                    </a:lnTo>
                    <a:lnTo>
                      <a:pt x="197" y="312"/>
                    </a:lnTo>
                    <a:lnTo>
                      <a:pt x="197" y="316"/>
                    </a:lnTo>
                    <a:lnTo>
                      <a:pt x="197" y="320"/>
                    </a:lnTo>
                    <a:lnTo>
                      <a:pt x="197" y="324"/>
                    </a:lnTo>
                    <a:lnTo>
                      <a:pt x="197" y="328"/>
                    </a:lnTo>
                    <a:lnTo>
                      <a:pt x="200" y="328"/>
                    </a:lnTo>
                    <a:lnTo>
                      <a:pt x="204" y="332"/>
                    </a:lnTo>
                    <a:lnTo>
                      <a:pt x="209" y="336"/>
                    </a:lnTo>
                    <a:lnTo>
                      <a:pt x="212" y="336"/>
                    </a:lnTo>
                    <a:lnTo>
                      <a:pt x="216" y="336"/>
                    </a:lnTo>
                    <a:lnTo>
                      <a:pt x="221" y="336"/>
                    </a:lnTo>
                    <a:lnTo>
                      <a:pt x="224" y="336"/>
                    </a:lnTo>
                    <a:lnTo>
                      <a:pt x="228" y="336"/>
                    </a:lnTo>
                    <a:lnTo>
                      <a:pt x="236" y="332"/>
                    </a:lnTo>
                    <a:lnTo>
                      <a:pt x="241" y="332"/>
                    </a:lnTo>
                    <a:lnTo>
                      <a:pt x="245" y="328"/>
                    </a:lnTo>
                    <a:lnTo>
                      <a:pt x="248" y="328"/>
                    </a:lnTo>
                    <a:lnTo>
                      <a:pt x="253" y="324"/>
                    </a:lnTo>
                    <a:lnTo>
                      <a:pt x="256" y="320"/>
                    </a:lnTo>
                    <a:lnTo>
                      <a:pt x="260" y="316"/>
                    </a:lnTo>
                    <a:lnTo>
                      <a:pt x="265" y="316"/>
                    </a:lnTo>
                    <a:lnTo>
                      <a:pt x="272" y="308"/>
                    </a:lnTo>
                    <a:lnTo>
                      <a:pt x="277" y="304"/>
                    </a:lnTo>
                    <a:lnTo>
                      <a:pt x="280" y="296"/>
                    </a:lnTo>
                    <a:lnTo>
                      <a:pt x="284" y="292"/>
                    </a:lnTo>
                    <a:lnTo>
                      <a:pt x="284" y="283"/>
                    </a:lnTo>
                    <a:lnTo>
                      <a:pt x="289" y="280"/>
                    </a:lnTo>
                    <a:lnTo>
                      <a:pt x="289" y="272"/>
                    </a:lnTo>
                    <a:lnTo>
                      <a:pt x="289" y="264"/>
                    </a:lnTo>
                    <a:lnTo>
                      <a:pt x="284" y="256"/>
                    </a:lnTo>
                    <a:lnTo>
                      <a:pt x="284" y="248"/>
                    </a:lnTo>
                    <a:lnTo>
                      <a:pt x="280" y="240"/>
                    </a:lnTo>
                    <a:lnTo>
                      <a:pt x="277" y="232"/>
                    </a:lnTo>
                    <a:lnTo>
                      <a:pt x="272" y="224"/>
                    </a:lnTo>
                    <a:lnTo>
                      <a:pt x="265" y="212"/>
                    </a:lnTo>
                    <a:lnTo>
                      <a:pt x="260" y="204"/>
                    </a:lnTo>
                    <a:lnTo>
                      <a:pt x="253" y="196"/>
                    </a:lnTo>
                    <a:lnTo>
                      <a:pt x="245" y="188"/>
                    </a:lnTo>
                    <a:lnTo>
                      <a:pt x="241" y="180"/>
                    </a:lnTo>
                    <a:lnTo>
                      <a:pt x="233" y="176"/>
                    </a:lnTo>
                    <a:lnTo>
                      <a:pt x="224" y="173"/>
                    </a:lnTo>
                    <a:lnTo>
                      <a:pt x="221" y="164"/>
                    </a:lnTo>
                    <a:lnTo>
                      <a:pt x="212" y="160"/>
                    </a:lnTo>
                    <a:lnTo>
                      <a:pt x="204" y="160"/>
                    </a:lnTo>
                    <a:lnTo>
                      <a:pt x="200" y="156"/>
                    </a:lnTo>
                    <a:lnTo>
                      <a:pt x="192" y="152"/>
                    </a:lnTo>
                    <a:lnTo>
                      <a:pt x="185" y="152"/>
                    </a:lnTo>
                    <a:lnTo>
                      <a:pt x="180" y="152"/>
                    </a:lnTo>
                    <a:lnTo>
                      <a:pt x="172" y="152"/>
                    </a:lnTo>
                    <a:lnTo>
                      <a:pt x="168" y="156"/>
                    </a:lnTo>
                    <a:lnTo>
                      <a:pt x="160" y="156"/>
                    </a:lnTo>
                    <a:lnTo>
                      <a:pt x="153" y="160"/>
                    </a:lnTo>
                    <a:lnTo>
                      <a:pt x="148" y="164"/>
                    </a:lnTo>
                    <a:lnTo>
                      <a:pt x="145" y="168"/>
                    </a:lnTo>
                    <a:lnTo>
                      <a:pt x="141" y="173"/>
                    </a:lnTo>
                    <a:lnTo>
                      <a:pt x="136" y="176"/>
                    </a:lnTo>
                    <a:lnTo>
                      <a:pt x="136" y="180"/>
                    </a:lnTo>
                    <a:lnTo>
                      <a:pt x="133" y="184"/>
                    </a:lnTo>
                    <a:lnTo>
                      <a:pt x="128" y="188"/>
                    </a:lnTo>
                    <a:lnTo>
                      <a:pt x="128" y="192"/>
                    </a:lnTo>
                    <a:lnTo>
                      <a:pt x="124" y="196"/>
                    </a:lnTo>
                    <a:lnTo>
                      <a:pt x="124" y="200"/>
                    </a:lnTo>
                    <a:lnTo>
                      <a:pt x="121" y="204"/>
                    </a:lnTo>
                    <a:lnTo>
                      <a:pt x="121" y="208"/>
                    </a:lnTo>
                    <a:lnTo>
                      <a:pt x="121" y="216"/>
                    </a:lnTo>
                    <a:lnTo>
                      <a:pt x="121" y="220"/>
                    </a:lnTo>
                    <a:lnTo>
                      <a:pt x="121" y="229"/>
                    </a:lnTo>
                    <a:lnTo>
                      <a:pt x="124" y="236"/>
                    </a:lnTo>
                    <a:lnTo>
                      <a:pt x="124" y="240"/>
                    </a:lnTo>
                    <a:lnTo>
                      <a:pt x="109" y="252"/>
                    </a:lnTo>
                    <a:lnTo>
                      <a:pt x="0" y="104"/>
                    </a:lnTo>
                    <a:lnTo>
                      <a:pt x="124" y="0"/>
                    </a:lnTo>
                    <a:lnTo>
                      <a:pt x="141" y="28"/>
                    </a:lnTo>
                    <a:lnTo>
                      <a:pt x="28" y="120"/>
                    </a:lnTo>
                    <a:lnTo>
                      <a:pt x="109" y="224"/>
                    </a:lnTo>
                    <a:lnTo>
                      <a:pt x="109" y="216"/>
                    </a:lnTo>
                    <a:lnTo>
                      <a:pt x="109" y="208"/>
                    </a:lnTo>
                    <a:lnTo>
                      <a:pt x="109" y="204"/>
                    </a:lnTo>
                    <a:lnTo>
                      <a:pt x="109" y="196"/>
                    </a:lnTo>
                    <a:lnTo>
                      <a:pt x="109" y="188"/>
                    </a:lnTo>
                    <a:lnTo>
                      <a:pt x="112" y="184"/>
                    </a:lnTo>
                    <a:lnTo>
                      <a:pt x="112" y="180"/>
                    </a:lnTo>
                    <a:lnTo>
                      <a:pt x="116" y="173"/>
                    </a:lnTo>
                    <a:lnTo>
                      <a:pt x="121" y="168"/>
                    </a:lnTo>
                    <a:lnTo>
                      <a:pt x="124" y="160"/>
                    </a:lnTo>
                    <a:lnTo>
                      <a:pt x="128" y="160"/>
                    </a:lnTo>
                    <a:lnTo>
                      <a:pt x="133" y="156"/>
                    </a:lnTo>
                    <a:lnTo>
                      <a:pt x="136" y="152"/>
                    </a:lnTo>
                    <a:lnTo>
                      <a:pt x="136" y="148"/>
                    </a:lnTo>
                    <a:lnTo>
                      <a:pt x="141" y="14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4" name="Freeform 93"/>
              <p:cNvSpPr>
                <a:spLocks noEditPoints="1" noChangeArrowheads="1"/>
              </p:cNvSpPr>
              <p:nvPr/>
            </p:nvSpPr>
            <p:spPr bwMode="auto">
              <a:xfrm>
                <a:off x="1677" y="1637"/>
                <a:ext cx="70" cy="76"/>
              </a:xfrm>
              <a:custGeom>
                <a:avLst/>
                <a:gdLst>
                  <a:gd name="T0" fmla="*/ 27 w 280"/>
                  <a:gd name="T1" fmla="*/ 39 h 303"/>
                  <a:gd name="T2" fmla="*/ 24 w 280"/>
                  <a:gd name="T3" fmla="*/ 63 h 303"/>
                  <a:gd name="T4" fmla="*/ 27 w 280"/>
                  <a:gd name="T5" fmla="*/ 91 h 303"/>
                  <a:gd name="T6" fmla="*/ 44 w 280"/>
                  <a:gd name="T7" fmla="*/ 127 h 303"/>
                  <a:gd name="T8" fmla="*/ 68 w 280"/>
                  <a:gd name="T9" fmla="*/ 167 h 303"/>
                  <a:gd name="T10" fmla="*/ 100 w 280"/>
                  <a:gd name="T11" fmla="*/ 207 h 303"/>
                  <a:gd name="T12" fmla="*/ 135 w 280"/>
                  <a:gd name="T13" fmla="*/ 244 h 303"/>
                  <a:gd name="T14" fmla="*/ 168 w 280"/>
                  <a:gd name="T15" fmla="*/ 267 h 303"/>
                  <a:gd name="T16" fmla="*/ 200 w 280"/>
                  <a:gd name="T17" fmla="*/ 279 h 303"/>
                  <a:gd name="T18" fmla="*/ 224 w 280"/>
                  <a:gd name="T19" fmla="*/ 279 h 303"/>
                  <a:gd name="T20" fmla="*/ 244 w 280"/>
                  <a:gd name="T21" fmla="*/ 271 h 303"/>
                  <a:gd name="T22" fmla="*/ 256 w 280"/>
                  <a:gd name="T23" fmla="*/ 256 h 303"/>
                  <a:gd name="T24" fmla="*/ 256 w 280"/>
                  <a:gd name="T25" fmla="*/ 231 h 303"/>
                  <a:gd name="T26" fmla="*/ 247 w 280"/>
                  <a:gd name="T27" fmla="*/ 200 h 303"/>
                  <a:gd name="T28" fmla="*/ 227 w 280"/>
                  <a:gd name="T29" fmla="*/ 163 h 303"/>
                  <a:gd name="T30" fmla="*/ 200 w 280"/>
                  <a:gd name="T31" fmla="*/ 123 h 303"/>
                  <a:gd name="T32" fmla="*/ 163 w 280"/>
                  <a:gd name="T33" fmla="*/ 83 h 303"/>
                  <a:gd name="T34" fmla="*/ 132 w 280"/>
                  <a:gd name="T35" fmla="*/ 51 h 303"/>
                  <a:gd name="T36" fmla="*/ 103 w 280"/>
                  <a:gd name="T37" fmla="*/ 32 h 303"/>
                  <a:gd name="T38" fmla="*/ 76 w 280"/>
                  <a:gd name="T39" fmla="*/ 19 h 303"/>
                  <a:gd name="T40" fmla="*/ 51 w 280"/>
                  <a:gd name="T41" fmla="*/ 23 h 303"/>
                  <a:gd name="T42" fmla="*/ 251 w 280"/>
                  <a:gd name="T43" fmla="*/ 287 h 303"/>
                  <a:gd name="T44" fmla="*/ 224 w 280"/>
                  <a:gd name="T45" fmla="*/ 300 h 303"/>
                  <a:gd name="T46" fmla="*/ 191 w 280"/>
                  <a:gd name="T47" fmla="*/ 303 h 303"/>
                  <a:gd name="T48" fmla="*/ 151 w 280"/>
                  <a:gd name="T49" fmla="*/ 295 h 303"/>
                  <a:gd name="T50" fmla="*/ 115 w 280"/>
                  <a:gd name="T51" fmla="*/ 267 h 303"/>
                  <a:gd name="T52" fmla="*/ 71 w 280"/>
                  <a:gd name="T53" fmla="*/ 231 h 303"/>
                  <a:gd name="T54" fmla="*/ 35 w 280"/>
                  <a:gd name="T55" fmla="*/ 187 h 303"/>
                  <a:gd name="T56" fmla="*/ 12 w 280"/>
                  <a:gd name="T57" fmla="*/ 144 h 303"/>
                  <a:gd name="T58" fmla="*/ 0 w 280"/>
                  <a:gd name="T59" fmla="*/ 103 h 303"/>
                  <a:gd name="T60" fmla="*/ 0 w 280"/>
                  <a:gd name="T61" fmla="*/ 63 h 303"/>
                  <a:gd name="T62" fmla="*/ 12 w 280"/>
                  <a:gd name="T63" fmla="*/ 32 h 303"/>
                  <a:gd name="T64" fmla="*/ 35 w 280"/>
                  <a:gd name="T65" fmla="*/ 11 h 303"/>
                  <a:gd name="T66" fmla="*/ 63 w 280"/>
                  <a:gd name="T67" fmla="*/ 0 h 303"/>
                  <a:gd name="T68" fmla="*/ 100 w 280"/>
                  <a:gd name="T69" fmla="*/ 3 h 303"/>
                  <a:gd name="T70" fmla="*/ 139 w 280"/>
                  <a:gd name="T71" fmla="*/ 15 h 303"/>
                  <a:gd name="T72" fmla="*/ 180 w 280"/>
                  <a:gd name="T73" fmla="*/ 44 h 303"/>
                  <a:gd name="T74" fmla="*/ 215 w 280"/>
                  <a:gd name="T75" fmla="*/ 83 h 303"/>
                  <a:gd name="T76" fmla="*/ 251 w 280"/>
                  <a:gd name="T77" fmla="*/ 131 h 303"/>
                  <a:gd name="T78" fmla="*/ 271 w 280"/>
                  <a:gd name="T79" fmla="*/ 175 h 303"/>
                  <a:gd name="T80" fmla="*/ 280 w 280"/>
                  <a:gd name="T81" fmla="*/ 215 h 303"/>
                  <a:gd name="T82" fmla="*/ 276 w 280"/>
                  <a:gd name="T83" fmla="*/ 251 h 303"/>
                  <a:gd name="T84" fmla="*/ 259 w 280"/>
                  <a:gd name="T85" fmla="*/ 27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0" h="303">
                    <a:moveTo>
                      <a:pt x="39" y="32"/>
                    </a:moveTo>
                    <a:lnTo>
                      <a:pt x="32" y="35"/>
                    </a:lnTo>
                    <a:lnTo>
                      <a:pt x="27" y="39"/>
                    </a:lnTo>
                    <a:lnTo>
                      <a:pt x="27" y="47"/>
                    </a:lnTo>
                    <a:lnTo>
                      <a:pt x="24" y="55"/>
                    </a:lnTo>
                    <a:lnTo>
                      <a:pt x="24" y="63"/>
                    </a:lnTo>
                    <a:lnTo>
                      <a:pt x="24" y="71"/>
                    </a:lnTo>
                    <a:lnTo>
                      <a:pt x="27" y="83"/>
                    </a:lnTo>
                    <a:lnTo>
                      <a:pt x="27" y="91"/>
                    </a:lnTo>
                    <a:lnTo>
                      <a:pt x="32" y="103"/>
                    </a:lnTo>
                    <a:lnTo>
                      <a:pt x="39" y="115"/>
                    </a:lnTo>
                    <a:lnTo>
                      <a:pt x="44" y="127"/>
                    </a:lnTo>
                    <a:lnTo>
                      <a:pt x="51" y="139"/>
                    </a:lnTo>
                    <a:lnTo>
                      <a:pt x="59" y="151"/>
                    </a:lnTo>
                    <a:lnTo>
                      <a:pt x="68" y="167"/>
                    </a:lnTo>
                    <a:lnTo>
                      <a:pt x="76" y="179"/>
                    </a:lnTo>
                    <a:lnTo>
                      <a:pt x="88" y="191"/>
                    </a:lnTo>
                    <a:lnTo>
                      <a:pt x="100" y="207"/>
                    </a:lnTo>
                    <a:lnTo>
                      <a:pt x="112" y="219"/>
                    </a:lnTo>
                    <a:lnTo>
                      <a:pt x="124" y="231"/>
                    </a:lnTo>
                    <a:lnTo>
                      <a:pt x="135" y="244"/>
                    </a:lnTo>
                    <a:lnTo>
                      <a:pt x="147" y="251"/>
                    </a:lnTo>
                    <a:lnTo>
                      <a:pt x="159" y="259"/>
                    </a:lnTo>
                    <a:lnTo>
                      <a:pt x="168" y="267"/>
                    </a:lnTo>
                    <a:lnTo>
                      <a:pt x="180" y="271"/>
                    </a:lnTo>
                    <a:lnTo>
                      <a:pt x="188" y="275"/>
                    </a:lnTo>
                    <a:lnTo>
                      <a:pt x="200" y="279"/>
                    </a:lnTo>
                    <a:lnTo>
                      <a:pt x="207" y="279"/>
                    </a:lnTo>
                    <a:lnTo>
                      <a:pt x="215" y="279"/>
                    </a:lnTo>
                    <a:lnTo>
                      <a:pt x="224" y="279"/>
                    </a:lnTo>
                    <a:lnTo>
                      <a:pt x="232" y="279"/>
                    </a:lnTo>
                    <a:lnTo>
                      <a:pt x="235" y="275"/>
                    </a:lnTo>
                    <a:lnTo>
                      <a:pt x="244" y="271"/>
                    </a:lnTo>
                    <a:lnTo>
                      <a:pt x="247" y="267"/>
                    </a:lnTo>
                    <a:lnTo>
                      <a:pt x="251" y="263"/>
                    </a:lnTo>
                    <a:lnTo>
                      <a:pt x="256" y="256"/>
                    </a:lnTo>
                    <a:lnTo>
                      <a:pt x="256" y="247"/>
                    </a:lnTo>
                    <a:lnTo>
                      <a:pt x="256" y="239"/>
                    </a:lnTo>
                    <a:lnTo>
                      <a:pt x="256" y="231"/>
                    </a:lnTo>
                    <a:lnTo>
                      <a:pt x="256" y="219"/>
                    </a:lnTo>
                    <a:lnTo>
                      <a:pt x="251" y="211"/>
                    </a:lnTo>
                    <a:lnTo>
                      <a:pt x="247" y="200"/>
                    </a:lnTo>
                    <a:lnTo>
                      <a:pt x="244" y="187"/>
                    </a:lnTo>
                    <a:lnTo>
                      <a:pt x="235" y="175"/>
                    </a:lnTo>
                    <a:lnTo>
                      <a:pt x="227" y="163"/>
                    </a:lnTo>
                    <a:lnTo>
                      <a:pt x="220" y="151"/>
                    </a:lnTo>
                    <a:lnTo>
                      <a:pt x="212" y="139"/>
                    </a:lnTo>
                    <a:lnTo>
                      <a:pt x="200" y="123"/>
                    </a:lnTo>
                    <a:lnTo>
                      <a:pt x="188" y="107"/>
                    </a:lnTo>
                    <a:lnTo>
                      <a:pt x="176" y="95"/>
                    </a:lnTo>
                    <a:lnTo>
                      <a:pt x="163" y="83"/>
                    </a:lnTo>
                    <a:lnTo>
                      <a:pt x="156" y="71"/>
                    </a:lnTo>
                    <a:lnTo>
                      <a:pt x="144" y="63"/>
                    </a:lnTo>
                    <a:lnTo>
                      <a:pt x="132" y="51"/>
                    </a:lnTo>
                    <a:lnTo>
                      <a:pt x="124" y="44"/>
                    </a:lnTo>
                    <a:lnTo>
                      <a:pt x="112" y="39"/>
                    </a:lnTo>
                    <a:lnTo>
                      <a:pt x="103" y="32"/>
                    </a:lnTo>
                    <a:lnTo>
                      <a:pt x="91" y="27"/>
                    </a:lnTo>
                    <a:lnTo>
                      <a:pt x="83" y="23"/>
                    </a:lnTo>
                    <a:lnTo>
                      <a:pt x="76" y="19"/>
                    </a:lnTo>
                    <a:lnTo>
                      <a:pt x="68" y="19"/>
                    </a:lnTo>
                    <a:lnTo>
                      <a:pt x="59" y="19"/>
                    </a:lnTo>
                    <a:lnTo>
                      <a:pt x="51" y="23"/>
                    </a:lnTo>
                    <a:lnTo>
                      <a:pt x="44" y="27"/>
                    </a:lnTo>
                    <a:lnTo>
                      <a:pt x="39" y="32"/>
                    </a:lnTo>
                    <a:close/>
                    <a:moveTo>
                      <a:pt x="251" y="287"/>
                    </a:moveTo>
                    <a:lnTo>
                      <a:pt x="244" y="291"/>
                    </a:lnTo>
                    <a:lnTo>
                      <a:pt x="235" y="295"/>
                    </a:lnTo>
                    <a:lnTo>
                      <a:pt x="224" y="300"/>
                    </a:lnTo>
                    <a:lnTo>
                      <a:pt x="215" y="303"/>
                    </a:lnTo>
                    <a:lnTo>
                      <a:pt x="203" y="303"/>
                    </a:lnTo>
                    <a:lnTo>
                      <a:pt x="191" y="303"/>
                    </a:lnTo>
                    <a:lnTo>
                      <a:pt x="180" y="300"/>
                    </a:lnTo>
                    <a:lnTo>
                      <a:pt x="168" y="300"/>
                    </a:lnTo>
                    <a:lnTo>
                      <a:pt x="151" y="295"/>
                    </a:lnTo>
                    <a:lnTo>
                      <a:pt x="139" y="287"/>
                    </a:lnTo>
                    <a:lnTo>
                      <a:pt x="127" y="279"/>
                    </a:lnTo>
                    <a:lnTo>
                      <a:pt x="115" y="267"/>
                    </a:lnTo>
                    <a:lnTo>
                      <a:pt x="100" y="259"/>
                    </a:lnTo>
                    <a:lnTo>
                      <a:pt x="88" y="247"/>
                    </a:lnTo>
                    <a:lnTo>
                      <a:pt x="71" y="231"/>
                    </a:lnTo>
                    <a:lnTo>
                      <a:pt x="59" y="219"/>
                    </a:lnTo>
                    <a:lnTo>
                      <a:pt x="47" y="203"/>
                    </a:lnTo>
                    <a:lnTo>
                      <a:pt x="35" y="187"/>
                    </a:lnTo>
                    <a:lnTo>
                      <a:pt x="27" y="175"/>
                    </a:lnTo>
                    <a:lnTo>
                      <a:pt x="20" y="159"/>
                    </a:lnTo>
                    <a:lnTo>
                      <a:pt x="12" y="144"/>
                    </a:lnTo>
                    <a:lnTo>
                      <a:pt x="7" y="131"/>
                    </a:lnTo>
                    <a:lnTo>
                      <a:pt x="3" y="115"/>
                    </a:lnTo>
                    <a:lnTo>
                      <a:pt x="0" y="103"/>
                    </a:lnTo>
                    <a:lnTo>
                      <a:pt x="0" y="88"/>
                    </a:lnTo>
                    <a:lnTo>
                      <a:pt x="0" y="75"/>
                    </a:lnTo>
                    <a:lnTo>
                      <a:pt x="0" y="63"/>
                    </a:lnTo>
                    <a:lnTo>
                      <a:pt x="3" y="51"/>
                    </a:lnTo>
                    <a:lnTo>
                      <a:pt x="7" y="44"/>
                    </a:lnTo>
                    <a:lnTo>
                      <a:pt x="12" y="32"/>
                    </a:lnTo>
                    <a:lnTo>
                      <a:pt x="20" y="27"/>
                    </a:lnTo>
                    <a:lnTo>
                      <a:pt x="27" y="19"/>
                    </a:lnTo>
                    <a:lnTo>
                      <a:pt x="35" y="11"/>
                    </a:lnTo>
                    <a:lnTo>
                      <a:pt x="47" y="7"/>
                    </a:lnTo>
                    <a:lnTo>
                      <a:pt x="56" y="3"/>
                    </a:lnTo>
                    <a:lnTo>
                      <a:pt x="63" y="0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100" y="3"/>
                    </a:lnTo>
                    <a:lnTo>
                      <a:pt x="112" y="7"/>
                    </a:lnTo>
                    <a:lnTo>
                      <a:pt x="127" y="11"/>
                    </a:lnTo>
                    <a:lnTo>
                      <a:pt x="139" y="15"/>
                    </a:lnTo>
                    <a:lnTo>
                      <a:pt x="151" y="23"/>
                    </a:lnTo>
                    <a:lnTo>
                      <a:pt x="163" y="35"/>
                    </a:lnTo>
                    <a:lnTo>
                      <a:pt x="180" y="44"/>
                    </a:lnTo>
                    <a:lnTo>
                      <a:pt x="191" y="55"/>
                    </a:lnTo>
                    <a:lnTo>
                      <a:pt x="203" y="71"/>
                    </a:lnTo>
                    <a:lnTo>
                      <a:pt x="215" y="83"/>
                    </a:lnTo>
                    <a:lnTo>
                      <a:pt x="232" y="100"/>
                    </a:lnTo>
                    <a:lnTo>
                      <a:pt x="239" y="115"/>
                    </a:lnTo>
                    <a:lnTo>
                      <a:pt x="251" y="131"/>
                    </a:lnTo>
                    <a:lnTo>
                      <a:pt x="259" y="147"/>
                    </a:lnTo>
                    <a:lnTo>
                      <a:pt x="268" y="159"/>
                    </a:lnTo>
                    <a:lnTo>
                      <a:pt x="271" y="175"/>
                    </a:lnTo>
                    <a:lnTo>
                      <a:pt x="276" y="187"/>
                    </a:lnTo>
                    <a:lnTo>
                      <a:pt x="280" y="203"/>
                    </a:lnTo>
                    <a:lnTo>
                      <a:pt x="280" y="215"/>
                    </a:lnTo>
                    <a:lnTo>
                      <a:pt x="280" y="227"/>
                    </a:lnTo>
                    <a:lnTo>
                      <a:pt x="280" y="239"/>
                    </a:lnTo>
                    <a:lnTo>
                      <a:pt x="276" y="251"/>
                    </a:lnTo>
                    <a:lnTo>
                      <a:pt x="271" y="259"/>
                    </a:lnTo>
                    <a:lnTo>
                      <a:pt x="268" y="267"/>
                    </a:lnTo>
                    <a:lnTo>
                      <a:pt x="259" y="279"/>
                    </a:lnTo>
                    <a:lnTo>
                      <a:pt x="251" y="28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" name="Freeform 94"/>
              <p:cNvSpPr>
                <a:spLocks noEditPoints="1" noChangeArrowheads="1"/>
              </p:cNvSpPr>
              <p:nvPr/>
            </p:nvSpPr>
            <p:spPr bwMode="auto">
              <a:xfrm>
                <a:off x="1896" y="1477"/>
                <a:ext cx="66" cy="84"/>
              </a:xfrm>
              <a:custGeom>
                <a:avLst/>
                <a:gdLst>
                  <a:gd name="T0" fmla="*/ 108 w 264"/>
                  <a:gd name="T1" fmla="*/ 268 h 336"/>
                  <a:gd name="T2" fmla="*/ 140 w 264"/>
                  <a:gd name="T3" fmla="*/ 300 h 336"/>
                  <a:gd name="T4" fmla="*/ 176 w 264"/>
                  <a:gd name="T5" fmla="*/ 312 h 336"/>
                  <a:gd name="T6" fmla="*/ 205 w 264"/>
                  <a:gd name="T7" fmla="*/ 312 h 336"/>
                  <a:gd name="T8" fmla="*/ 229 w 264"/>
                  <a:gd name="T9" fmla="*/ 296 h 336"/>
                  <a:gd name="T10" fmla="*/ 240 w 264"/>
                  <a:gd name="T11" fmla="*/ 273 h 336"/>
                  <a:gd name="T12" fmla="*/ 237 w 264"/>
                  <a:gd name="T13" fmla="*/ 244 h 336"/>
                  <a:gd name="T14" fmla="*/ 220 w 264"/>
                  <a:gd name="T15" fmla="*/ 200 h 336"/>
                  <a:gd name="T16" fmla="*/ 196 w 264"/>
                  <a:gd name="T17" fmla="*/ 164 h 336"/>
                  <a:gd name="T18" fmla="*/ 173 w 264"/>
                  <a:gd name="T19" fmla="*/ 144 h 336"/>
                  <a:gd name="T20" fmla="*/ 149 w 264"/>
                  <a:gd name="T21" fmla="*/ 137 h 336"/>
                  <a:gd name="T22" fmla="*/ 125 w 264"/>
                  <a:gd name="T23" fmla="*/ 140 h 336"/>
                  <a:gd name="T24" fmla="*/ 105 w 264"/>
                  <a:gd name="T25" fmla="*/ 152 h 336"/>
                  <a:gd name="T26" fmla="*/ 93 w 264"/>
                  <a:gd name="T27" fmla="*/ 168 h 336"/>
                  <a:gd name="T28" fmla="*/ 84 w 264"/>
                  <a:gd name="T29" fmla="*/ 193 h 336"/>
                  <a:gd name="T30" fmla="*/ 84 w 264"/>
                  <a:gd name="T31" fmla="*/ 224 h 336"/>
                  <a:gd name="T32" fmla="*/ 132 w 264"/>
                  <a:gd name="T33" fmla="*/ 117 h 336"/>
                  <a:gd name="T34" fmla="*/ 173 w 264"/>
                  <a:gd name="T35" fmla="*/ 112 h 336"/>
                  <a:gd name="T36" fmla="*/ 205 w 264"/>
                  <a:gd name="T37" fmla="*/ 128 h 336"/>
                  <a:gd name="T38" fmla="*/ 232 w 264"/>
                  <a:gd name="T39" fmla="*/ 156 h 336"/>
                  <a:gd name="T40" fmla="*/ 252 w 264"/>
                  <a:gd name="T41" fmla="*/ 196 h 336"/>
                  <a:gd name="T42" fmla="*/ 264 w 264"/>
                  <a:gd name="T43" fmla="*/ 240 h 336"/>
                  <a:gd name="T44" fmla="*/ 256 w 264"/>
                  <a:gd name="T45" fmla="*/ 280 h 336"/>
                  <a:gd name="T46" fmla="*/ 232 w 264"/>
                  <a:gd name="T47" fmla="*/ 308 h 336"/>
                  <a:gd name="T48" fmla="*/ 196 w 264"/>
                  <a:gd name="T49" fmla="*/ 332 h 336"/>
                  <a:gd name="T50" fmla="*/ 149 w 264"/>
                  <a:gd name="T51" fmla="*/ 332 h 336"/>
                  <a:gd name="T52" fmla="*/ 105 w 264"/>
                  <a:gd name="T53" fmla="*/ 312 h 336"/>
                  <a:gd name="T54" fmla="*/ 61 w 264"/>
                  <a:gd name="T55" fmla="*/ 268 h 336"/>
                  <a:gd name="T56" fmla="*/ 20 w 264"/>
                  <a:gd name="T57" fmla="*/ 200 h 336"/>
                  <a:gd name="T58" fmla="*/ 0 w 264"/>
                  <a:gd name="T59" fmla="*/ 128 h 336"/>
                  <a:gd name="T60" fmla="*/ 5 w 264"/>
                  <a:gd name="T61" fmla="*/ 68 h 336"/>
                  <a:gd name="T62" fmla="*/ 32 w 264"/>
                  <a:gd name="T63" fmla="*/ 25 h 336"/>
                  <a:gd name="T64" fmla="*/ 69 w 264"/>
                  <a:gd name="T65" fmla="*/ 5 h 336"/>
                  <a:gd name="T66" fmla="*/ 93 w 264"/>
                  <a:gd name="T67" fmla="*/ 0 h 336"/>
                  <a:gd name="T68" fmla="*/ 113 w 264"/>
                  <a:gd name="T69" fmla="*/ 5 h 336"/>
                  <a:gd name="T70" fmla="*/ 129 w 264"/>
                  <a:gd name="T71" fmla="*/ 12 h 336"/>
                  <a:gd name="T72" fmla="*/ 137 w 264"/>
                  <a:gd name="T73" fmla="*/ 25 h 336"/>
                  <a:gd name="T74" fmla="*/ 137 w 264"/>
                  <a:gd name="T75" fmla="*/ 40 h 336"/>
                  <a:gd name="T76" fmla="*/ 129 w 264"/>
                  <a:gd name="T77" fmla="*/ 49 h 336"/>
                  <a:gd name="T78" fmla="*/ 113 w 264"/>
                  <a:gd name="T79" fmla="*/ 52 h 336"/>
                  <a:gd name="T80" fmla="*/ 100 w 264"/>
                  <a:gd name="T81" fmla="*/ 49 h 336"/>
                  <a:gd name="T82" fmla="*/ 93 w 264"/>
                  <a:gd name="T83" fmla="*/ 37 h 336"/>
                  <a:gd name="T84" fmla="*/ 88 w 264"/>
                  <a:gd name="T85" fmla="*/ 25 h 336"/>
                  <a:gd name="T86" fmla="*/ 76 w 264"/>
                  <a:gd name="T87" fmla="*/ 17 h 336"/>
                  <a:gd name="T88" fmla="*/ 61 w 264"/>
                  <a:gd name="T89" fmla="*/ 25 h 336"/>
                  <a:gd name="T90" fmla="*/ 40 w 264"/>
                  <a:gd name="T91" fmla="*/ 40 h 336"/>
                  <a:gd name="T92" fmla="*/ 25 w 264"/>
                  <a:gd name="T93" fmla="*/ 73 h 336"/>
                  <a:gd name="T94" fmla="*/ 28 w 264"/>
                  <a:gd name="T95" fmla="*/ 117 h 336"/>
                  <a:gd name="T96" fmla="*/ 57 w 264"/>
                  <a:gd name="T97" fmla="*/ 188 h 336"/>
                  <a:gd name="T98" fmla="*/ 69 w 264"/>
                  <a:gd name="T99" fmla="*/ 188 h 336"/>
                  <a:gd name="T100" fmla="*/ 76 w 264"/>
                  <a:gd name="T101" fmla="*/ 164 h 336"/>
                  <a:gd name="T102" fmla="*/ 88 w 264"/>
                  <a:gd name="T103" fmla="*/ 144 h 336"/>
                  <a:gd name="T104" fmla="*/ 105 w 264"/>
                  <a:gd name="T105" fmla="*/ 12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4" h="336">
                    <a:moveTo>
                      <a:pt x="84" y="236"/>
                    </a:moveTo>
                    <a:lnTo>
                      <a:pt x="93" y="249"/>
                    </a:lnTo>
                    <a:lnTo>
                      <a:pt x="100" y="261"/>
                    </a:lnTo>
                    <a:lnTo>
                      <a:pt x="108" y="268"/>
                    </a:lnTo>
                    <a:lnTo>
                      <a:pt x="117" y="280"/>
                    </a:lnTo>
                    <a:lnTo>
                      <a:pt x="125" y="288"/>
                    </a:lnTo>
                    <a:lnTo>
                      <a:pt x="132" y="292"/>
                    </a:lnTo>
                    <a:lnTo>
                      <a:pt x="140" y="300"/>
                    </a:lnTo>
                    <a:lnTo>
                      <a:pt x="149" y="305"/>
                    </a:lnTo>
                    <a:lnTo>
                      <a:pt x="161" y="308"/>
                    </a:lnTo>
                    <a:lnTo>
                      <a:pt x="169" y="312"/>
                    </a:lnTo>
                    <a:lnTo>
                      <a:pt x="176" y="312"/>
                    </a:lnTo>
                    <a:lnTo>
                      <a:pt x="184" y="317"/>
                    </a:lnTo>
                    <a:lnTo>
                      <a:pt x="193" y="317"/>
                    </a:lnTo>
                    <a:lnTo>
                      <a:pt x="196" y="312"/>
                    </a:lnTo>
                    <a:lnTo>
                      <a:pt x="205" y="312"/>
                    </a:lnTo>
                    <a:lnTo>
                      <a:pt x="213" y="308"/>
                    </a:lnTo>
                    <a:lnTo>
                      <a:pt x="217" y="305"/>
                    </a:lnTo>
                    <a:lnTo>
                      <a:pt x="225" y="300"/>
                    </a:lnTo>
                    <a:lnTo>
                      <a:pt x="229" y="296"/>
                    </a:lnTo>
                    <a:lnTo>
                      <a:pt x="232" y="292"/>
                    </a:lnTo>
                    <a:lnTo>
                      <a:pt x="237" y="284"/>
                    </a:lnTo>
                    <a:lnTo>
                      <a:pt x="237" y="280"/>
                    </a:lnTo>
                    <a:lnTo>
                      <a:pt x="240" y="273"/>
                    </a:lnTo>
                    <a:lnTo>
                      <a:pt x="240" y="268"/>
                    </a:lnTo>
                    <a:lnTo>
                      <a:pt x="240" y="261"/>
                    </a:lnTo>
                    <a:lnTo>
                      <a:pt x="240" y="252"/>
                    </a:lnTo>
                    <a:lnTo>
                      <a:pt x="237" y="244"/>
                    </a:lnTo>
                    <a:lnTo>
                      <a:pt x="237" y="232"/>
                    </a:lnTo>
                    <a:lnTo>
                      <a:pt x="229" y="224"/>
                    </a:lnTo>
                    <a:lnTo>
                      <a:pt x="225" y="212"/>
                    </a:lnTo>
                    <a:lnTo>
                      <a:pt x="220" y="200"/>
                    </a:lnTo>
                    <a:lnTo>
                      <a:pt x="213" y="188"/>
                    </a:lnTo>
                    <a:lnTo>
                      <a:pt x="208" y="180"/>
                    </a:lnTo>
                    <a:lnTo>
                      <a:pt x="205" y="173"/>
                    </a:lnTo>
                    <a:lnTo>
                      <a:pt x="196" y="164"/>
                    </a:lnTo>
                    <a:lnTo>
                      <a:pt x="193" y="161"/>
                    </a:lnTo>
                    <a:lnTo>
                      <a:pt x="184" y="152"/>
                    </a:lnTo>
                    <a:lnTo>
                      <a:pt x="181" y="149"/>
                    </a:lnTo>
                    <a:lnTo>
                      <a:pt x="173" y="144"/>
                    </a:lnTo>
                    <a:lnTo>
                      <a:pt x="169" y="144"/>
                    </a:lnTo>
                    <a:lnTo>
                      <a:pt x="161" y="140"/>
                    </a:lnTo>
                    <a:lnTo>
                      <a:pt x="156" y="137"/>
                    </a:lnTo>
                    <a:lnTo>
                      <a:pt x="149" y="137"/>
                    </a:lnTo>
                    <a:lnTo>
                      <a:pt x="140" y="137"/>
                    </a:lnTo>
                    <a:lnTo>
                      <a:pt x="137" y="137"/>
                    </a:lnTo>
                    <a:lnTo>
                      <a:pt x="129" y="140"/>
                    </a:lnTo>
                    <a:lnTo>
                      <a:pt x="125" y="140"/>
                    </a:lnTo>
                    <a:lnTo>
                      <a:pt x="120" y="144"/>
                    </a:lnTo>
                    <a:lnTo>
                      <a:pt x="117" y="149"/>
                    </a:lnTo>
                    <a:lnTo>
                      <a:pt x="113" y="149"/>
                    </a:lnTo>
                    <a:lnTo>
                      <a:pt x="105" y="152"/>
                    </a:lnTo>
                    <a:lnTo>
                      <a:pt x="105" y="156"/>
                    </a:lnTo>
                    <a:lnTo>
                      <a:pt x="100" y="161"/>
                    </a:lnTo>
                    <a:lnTo>
                      <a:pt x="96" y="164"/>
                    </a:lnTo>
                    <a:lnTo>
                      <a:pt x="93" y="168"/>
                    </a:lnTo>
                    <a:lnTo>
                      <a:pt x="93" y="176"/>
                    </a:lnTo>
                    <a:lnTo>
                      <a:pt x="88" y="180"/>
                    </a:lnTo>
                    <a:lnTo>
                      <a:pt x="88" y="188"/>
                    </a:lnTo>
                    <a:lnTo>
                      <a:pt x="84" y="193"/>
                    </a:lnTo>
                    <a:lnTo>
                      <a:pt x="84" y="200"/>
                    </a:lnTo>
                    <a:lnTo>
                      <a:pt x="84" y="208"/>
                    </a:lnTo>
                    <a:lnTo>
                      <a:pt x="84" y="217"/>
                    </a:lnTo>
                    <a:lnTo>
                      <a:pt x="84" y="224"/>
                    </a:lnTo>
                    <a:lnTo>
                      <a:pt x="84" y="236"/>
                    </a:lnTo>
                    <a:close/>
                    <a:moveTo>
                      <a:pt x="113" y="124"/>
                    </a:moveTo>
                    <a:lnTo>
                      <a:pt x="120" y="120"/>
                    </a:lnTo>
                    <a:lnTo>
                      <a:pt x="132" y="117"/>
                    </a:lnTo>
                    <a:lnTo>
                      <a:pt x="140" y="112"/>
                    </a:lnTo>
                    <a:lnTo>
                      <a:pt x="152" y="112"/>
                    </a:lnTo>
                    <a:lnTo>
                      <a:pt x="161" y="112"/>
                    </a:lnTo>
                    <a:lnTo>
                      <a:pt x="173" y="112"/>
                    </a:lnTo>
                    <a:lnTo>
                      <a:pt x="181" y="117"/>
                    </a:lnTo>
                    <a:lnTo>
                      <a:pt x="188" y="120"/>
                    </a:lnTo>
                    <a:lnTo>
                      <a:pt x="196" y="124"/>
                    </a:lnTo>
                    <a:lnTo>
                      <a:pt x="205" y="128"/>
                    </a:lnTo>
                    <a:lnTo>
                      <a:pt x="213" y="132"/>
                    </a:lnTo>
                    <a:lnTo>
                      <a:pt x="217" y="140"/>
                    </a:lnTo>
                    <a:lnTo>
                      <a:pt x="225" y="149"/>
                    </a:lnTo>
                    <a:lnTo>
                      <a:pt x="232" y="156"/>
                    </a:lnTo>
                    <a:lnTo>
                      <a:pt x="237" y="164"/>
                    </a:lnTo>
                    <a:lnTo>
                      <a:pt x="240" y="168"/>
                    </a:lnTo>
                    <a:lnTo>
                      <a:pt x="249" y="184"/>
                    </a:lnTo>
                    <a:lnTo>
                      <a:pt x="252" y="196"/>
                    </a:lnTo>
                    <a:lnTo>
                      <a:pt x="261" y="208"/>
                    </a:lnTo>
                    <a:lnTo>
                      <a:pt x="261" y="220"/>
                    </a:lnTo>
                    <a:lnTo>
                      <a:pt x="264" y="232"/>
                    </a:lnTo>
                    <a:lnTo>
                      <a:pt x="264" y="240"/>
                    </a:lnTo>
                    <a:lnTo>
                      <a:pt x="264" y="252"/>
                    </a:lnTo>
                    <a:lnTo>
                      <a:pt x="261" y="261"/>
                    </a:lnTo>
                    <a:lnTo>
                      <a:pt x="261" y="273"/>
                    </a:lnTo>
                    <a:lnTo>
                      <a:pt x="256" y="280"/>
                    </a:lnTo>
                    <a:lnTo>
                      <a:pt x="252" y="288"/>
                    </a:lnTo>
                    <a:lnTo>
                      <a:pt x="244" y="296"/>
                    </a:lnTo>
                    <a:lnTo>
                      <a:pt x="240" y="305"/>
                    </a:lnTo>
                    <a:lnTo>
                      <a:pt x="232" y="308"/>
                    </a:lnTo>
                    <a:lnTo>
                      <a:pt x="225" y="317"/>
                    </a:lnTo>
                    <a:lnTo>
                      <a:pt x="217" y="320"/>
                    </a:lnTo>
                    <a:lnTo>
                      <a:pt x="205" y="329"/>
                    </a:lnTo>
                    <a:lnTo>
                      <a:pt x="196" y="332"/>
                    </a:lnTo>
                    <a:lnTo>
                      <a:pt x="184" y="332"/>
                    </a:lnTo>
                    <a:lnTo>
                      <a:pt x="173" y="336"/>
                    </a:lnTo>
                    <a:lnTo>
                      <a:pt x="161" y="336"/>
                    </a:lnTo>
                    <a:lnTo>
                      <a:pt x="149" y="332"/>
                    </a:lnTo>
                    <a:lnTo>
                      <a:pt x="137" y="332"/>
                    </a:lnTo>
                    <a:lnTo>
                      <a:pt x="125" y="324"/>
                    </a:lnTo>
                    <a:lnTo>
                      <a:pt x="117" y="320"/>
                    </a:lnTo>
                    <a:lnTo>
                      <a:pt x="105" y="312"/>
                    </a:lnTo>
                    <a:lnTo>
                      <a:pt x="93" y="305"/>
                    </a:lnTo>
                    <a:lnTo>
                      <a:pt x="81" y="292"/>
                    </a:lnTo>
                    <a:lnTo>
                      <a:pt x="73" y="280"/>
                    </a:lnTo>
                    <a:lnTo>
                      <a:pt x="61" y="268"/>
                    </a:lnTo>
                    <a:lnTo>
                      <a:pt x="52" y="252"/>
                    </a:lnTo>
                    <a:lnTo>
                      <a:pt x="40" y="236"/>
                    </a:lnTo>
                    <a:lnTo>
                      <a:pt x="32" y="217"/>
                    </a:lnTo>
                    <a:lnTo>
                      <a:pt x="20" y="200"/>
                    </a:lnTo>
                    <a:lnTo>
                      <a:pt x="13" y="180"/>
                    </a:lnTo>
                    <a:lnTo>
                      <a:pt x="8" y="164"/>
                    </a:lnTo>
                    <a:lnTo>
                      <a:pt x="5" y="144"/>
                    </a:lnTo>
                    <a:lnTo>
                      <a:pt x="0" y="128"/>
                    </a:lnTo>
                    <a:lnTo>
                      <a:pt x="0" y="112"/>
                    </a:lnTo>
                    <a:lnTo>
                      <a:pt x="0" y="96"/>
                    </a:lnTo>
                    <a:lnTo>
                      <a:pt x="5" y="84"/>
                    </a:lnTo>
                    <a:lnTo>
                      <a:pt x="5" y="68"/>
                    </a:lnTo>
                    <a:lnTo>
                      <a:pt x="13" y="56"/>
                    </a:lnTo>
                    <a:lnTo>
                      <a:pt x="17" y="44"/>
                    </a:lnTo>
                    <a:lnTo>
                      <a:pt x="25" y="37"/>
                    </a:lnTo>
                    <a:lnTo>
                      <a:pt x="32" y="25"/>
                    </a:lnTo>
                    <a:lnTo>
                      <a:pt x="44" y="17"/>
                    </a:lnTo>
                    <a:lnTo>
                      <a:pt x="57" y="8"/>
                    </a:lnTo>
                    <a:lnTo>
                      <a:pt x="61" y="8"/>
                    </a:lnTo>
                    <a:lnTo>
                      <a:pt x="69" y="5"/>
                    </a:lnTo>
                    <a:lnTo>
                      <a:pt x="73" y="0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105" y="0"/>
                    </a:lnTo>
                    <a:lnTo>
                      <a:pt x="108" y="0"/>
                    </a:lnTo>
                    <a:lnTo>
                      <a:pt x="113" y="5"/>
                    </a:lnTo>
                    <a:lnTo>
                      <a:pt x="117" y="5"/>
                    </a:lnTo>
                    <a:lnTo>
                      <a:pt x="120" y="8"/>
                    </a:lnTo>
                    <a:lnTo>
                      <a:pt x="125" y="8"/>
                    </a:lnTo>
                    <a:lnTo>
                      <a:pt x="129" y="12"/>
                    </a:lnTo>
                    <a:lnTo>
                      <a:pt x="132" y="17"/>
                    </a:lnTo>
                    <a:lnTo>
                      <a:pt x="132" y="20"/>
                    </a:lnTo>
                    <a:lnTo>
                      <a:pt x="137" y="20"/>
                    </a:lnTo>
                    <a:lnTo>
                      <a:pt x="137" y="25"/>
                    </a:lnTo>
                    <a:lnTo>
                      <a:pt x="137" y="28"/>
                    </a:lnTo>
                    <a:lnTo>
                      <a:pt x="137" y="32"/>
                    </a:lnTo>
                    <a:lnTo>
                      <a:pt x="137" y="37"/>
                    </a:lnTo>
                    <a:lnTo>
                      <a:pt x="137" y="40"/>
                    </a:lnTo>
                    <a:lnTo>
                      <a:pt x="132" y="40"/>
                    </a:lnTo>
                    <a:lnTo>
                      <a:pt x="132" y="44"/>
                    </a:lnTo>
                    <a:lnTo>
                      <a:pt x="129" y="44"/>
                    </a:lnTo>
                    <a:lnTo>
                      <a:pt x="129" y="49"/>
                    </a:lnTo>
                    <a:lnTo>
                      <a:pt x="125" y="49"/>
                    </a:lnTo>
                    <a:lnTo>
                      <a:pt x="120" y="52"/>
                    </a:lnTo>
                    <a:lnTo>
                      <a:pt x="117" y="52"/>
                    </a:lnTo>
                    <a:lnTo>
                      <a:pt x="113" y="52"/>
                    </a:lnTo>
                    <a:lnTo>
                      <a:pt x="108" y="52"/>
                    </a:lnTo>
                    <a:lnTo>
                      <a:pt x="105" y="52"/>
                    </a:lnTo>
                    <a:lnTo>
                      <a:pt x="105" y="49"/>
                    </a:lnTo>
                    <a:lnTo>
                      <a:pt x="100" y="49"/>
                    </a:lnTo>
                    <a:lnTo>
                      <a:pt x="100" y="44"/>
                    </a:lnTo>
                    <a:lnTo>
                      <a:pt x="96" y="40"/>
                    </a:lnTo>
                    <a:lnTo>
                      <a:pt x="96" y="37"/>
                    </a:lnTo>
                    <a:lnTo>
                      <a:pt x="93" y="37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5"/>
                    </a:lnTo>
                    <a:lnTo>
                      <a:pt x="88" y="25"/>
                    </a:lnTo>
                    <a:lnTo>
                      <a:pt x="88" y="20"/>
                    </a:lnTo>
                    <a:lnTo>
                      <a:pt x="84" y="20"/>
                    </a:lnTo>
                    <a:lnTo>
                      <a:pt x="81" y="20"/>
                    </a:lnTo>
                    <a:lnTo>
                      <a:pt x="76" y="17"/>
                    </a:lnTo>
                    <a:lnTo>
                      <a:pt x="73" y="20"/>
                    </a:lnTo>
                    <a:lnTo>
                      <a:pt x="69" y="20"/>
                    </a:lnTo>
                    <a:lnTo>
                      <a:pt x="64" y="20"/>
                    </a:lnTo>
                    <a:lnTo>
                      <a:pt x="61" y="25"/>
                    </a:lnTo>
                    <a:lnTo>
                      <a:pt x="57" y="25"/>
                    </a:lnTo>
                    <a:lnTo>
                      <a:pt x="49" y="28"/>
                    </a:lnTo>
                    <a:lnTo>
                      <a:pt x="44" y="37"/>
                    </a:lnTo>
                    <a:lnTo>
                      <a:pt x="40" y="40"/>
                    </a:lnTo>
                    <a:lnTo>
                      <a:pt x="37" y="49"/>
                    </a:lnTo>
                    <a:lnTo>
                      <a:pt x="32" y="56"/>
                    </a:lnTo>
                    <a:lnTo>
                      <a:pt x="28" y="64"/>
                    </a:lnTo>
                    <a:lnTo>
                      <a:pt x="25" y="73"/>
                    </a:lnTo>
                    <a:lnTo>
                      <a:pt x="25" y="81"/>
                    </a:lnTo>
                    <a:lnTo>
                      <a:pt x="25" y="93"/>
                    </a:lnTo>
                    <a:lnTo>
                      <a:pt x="25" y="105"/>
                    </a:lnTo>
                    <a:lnTo>
                      <a:pt x="28" y="117"/>
                    </a:lnTo>
                    <a:lnTo>
                      <a:pt x="32" y="132"/>
                    </a:lnTo>
                    <a:lnTo>
                      <a:pt x="40" y="149"/>
                    </a:lnTo>
                    <a:lnTo>
                      <a:pt x="49" y="168"/>
                    </a:lnTo>
                    <a:lnTo>
                      <a:pt x="57" y="188"/>
                    </a:lnTo>
                    <a:lnTo>
                      <a:pt x="69" y="208"/>
                    </a:lnTo>
                    <a:lnTo>
                      <a:pt x="69" y="200"/>
                    </a:lnTo>
                    <a:lnTo>
                      <a:pt x="69" y="196"/>
                    </a:lnTo>
                    <a:lnTo>
                      <a:pt x="69" y="188"/>
                    </a:lnTo>
                    <a:lnTo>
                      <a:pt x="73" y="180"/>
                    </a:lnTo>
                    <a:lnTo>
                      <a:pt x="73" y="176"/>
                    </a:lnTo>
                    <a:lnTo>
                      <a:pt x="73" y="168"/>
                    </a:lnTo>
                    <a:lnTo>
                      <a:pt x="76" y="164"/>
                    </a:lnTo>
                    <a:lnTo>
                      <a:pt x="81" y="161"/>
                    </a:lnTo>
                    <a:lnTo>
                      <a:pt x="81" y="152"/>
                    </a:lnTo>
                    <a:lnTo>
                      <a:pt x="84" y="149"/>
                    </a:lnTo>
                    <a:lnTo>
                      <a:pt x="88" y="144"/>
                    </a:lnTo>
                    <a:lnTo>
                      <a:pt x="93" y="140"/>
                    </a:lnTo>
                    <a:lnTo>
                      <a:pt x="96" y="137"/>
                    </a:lnTo>
                    <a:lnTo>
                      <a:pt x="100" y="132"/>
                    </a:lnTo>
                    <a:lnTo>
                      <a:pt x="105" y="128"/>
                    </a:lnTo>
                    <a:lnTo>
                      <a:pt x="113" y="12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" name="Freeform 95"/>
              <p:cNvSpPr>
                <a:spLocks noEditPoints="1" noChangeArrowheads="1"/>
              </p:cNvSpPr>
              <p:nvPr/>
            </p:nvSpPr>
            <p:spPr bwMode="auto">
              <a:xfrm>
                <a:off x="1950" y="1448"/>
                <a:ext cx="64" cy="81"/>
              </a:xfrm>
              <a:custGeom>
                <a:avLst/>
                <a:gdLst>
                  <a:gd name="T0" fmla="*/ 39 w 256"/>
                  <a:gd name="T1" fmla="*/ 33 h 324"/>
                  <a:gd name="T2" fmla="*/ 32 w 256"/>
                  <a:gd name="T3" fmla="*/ 56 h 324"/>
                  <a:gd name="T4" fmla="*/ 32 w 256"/>
                  <a:gd name="T5" fmla="*/ 84 h 324"/>
                  <a:gd name="T6" fmla="*/ 39 w 256"/>
                  <a:gd name="T7" fmla="*/ 121 h 324"/>
                  <a:gd name="T8" fmla="*/ 56 w 256"/>
                  <a:gd name="T9" fmla="*/ 165 h 324"/>
                  <a:gd name="T10" fmla="*/ 79 w 256"/>
                  <a:gd name="T11" fmla="*/ 209 h 324"/>
                  <a:gd name="T12" fmla="*/ 108 w 256"/>
                  <a:gd name="T13" fmla="*/ 253 h 324"/>
                  <a:gd name="T14" fmla="*/ 135 w 256"/>
                  <a:gd name="T15" fmla="*/ 280 h 324"/>
                  <a:gd name="T16" fmla="*/ 164 w 256"/>
                  <a:gd name="T17" fmla="*/ 296 h 324"/>
                  <a:gd name="T18" fmla="*/ 188 w 256"/>
                  <a:gd name="T19" fmla="*/ 304 h 324"/>
                  <a:gd name="T20" fmla="*/ 208 w 256"/>
                  <a:gd name="T21" fmla="*/ 300 h 324"/>
                  <a:gd name="T22" fmla="*/ 223 w 256"/>
                  <a:gd name="T23" fmla="*/ 284 h 324"/>
                  <a:gd name="T24" fmla="*/ 227 w 256"/>
                  <a:gd name="T25" fmla="*/ 260 h 324"/>
                  <a:gd name="T26" fmla="*/ 223 w 256"/>
                  <a:gd name="T27" fmla="*/ 228 h 324"/>
                  <a:gd name="T28" fmla="*/ 212 w 256"/>
                  <a:gd name="T29" fmla="*/ 192 h 324"/>
                  <a:gd name="T30" fmla="*/ 191 w 256"/>
                  <a:gd name="T31" fmla="*/ 144 h 324"/>
                  <a:gd name="T32" fmla="*/ 164 w 256"/>
                  <a:gd name="T33" fmla="*/ 100 h 324"/>
                  <a:gd name="T34" fmla="*/ 139 w 256"/>
                  <a:gd name="T35" fmla="*/ 65 h 324"/>
                  <a:gd name="T36" fmla="*/ 112 w 256"/>
                  <a:gd name="T37" fmla="*/ 36 h 324"/>
                  <a:gd name="T38" fmla="*/ 88 w 256"/>
                  <a:gd name="T39" fmla="*/ 24 h 324"/>
                  <a:gd name="T40" fmla="*/ 64 w 256"/>
                  <a:gd name="T41" fmla="*/ 21 h 324"/>
                  <a:gd name="T42" fmla="*/ 215 w 256"/>
                  <a:gd name="T43" fmla="*/ 312 h 324"/>
                  <a:gd name="T44" fmla="*/ 188 w 256"/>
                  <a:gd name="T45" fmla="*/ 324 h 324"/>
                  <a:gd name="T46" fmla="*/ 152 w 256"/>
                  <a:gd name="T47" fmla="*/ 321 h 324"/>
                  <a:gd name="T48" fmla="*/ 115 w 256"/>
                  <a:gd name="T49" fmla="*/ 304 h 324"/>
                  <a:gd name="T50" fmla="*/ 83 w 256"/>
                  <a:gd name="T51" fmla="*/ 272 h 324"/>
                  <a:gd name="T52" fmla="*/ 47 w 256"/>
                  <a:gd name="T53" fmla="*/ 233 h 324"/>
                  <a:gd name="T54" fmla="*/ 20 w 256"/>
                  <a:gd name="T55" fmla="*/ 180 h 324"/>
                  <a:gd name="T56" fmla="*/ 3 w 256"/>
                  <a:gd name="T57" fmla="*/ 133 h 324"/>
                  <a:gd name="T58" fmla="*/ 0 w 256"/>
                  <a:gd name="T59" fmla="*/ 88 h 324"/>
                  <a:gd name="T60" fmla="*/ 8 w 256"/>
                  <a:gd name="T61" fmla="*/ 53 h 324"/>
                  <a:gd name="T62" fmla="*/ 23 w 256"/>
                  <a:gd name="T63" fmla="*/ 24 h 324"/>
                  <a:gd name="T64" fmla="*/ 52 w 256"/>
                  <a:gd name="T65" fmla="*/ 4 h 324"/>
                  <a:gd name="T66" fmla="*/ 83 w 256"/>
                  <a:gd name="T67" fmla="*/ 0 h 324"/>
                  <a:gd name="T68" fmla="*/ 115 w 256"/>
                  <a:gd name="T69" fmla="*/ 9 h 324"/>
                  <a:gd name="T70" fmla="*/ 152 w 256"/>
                  <a:gd name="T71" fmla="*/ 28 h 324"/>
                  <a:gd name="T72" fmla="*/ 183 w 256"/>
                  <a:gd name="T73" fmla="*/ 65 h 324"/>
                  <a:gd name="T74" fmla="*/ 215 w 256"/>
                  <a:gd name="T75" fmla="*/ 109 h 324"/>
                  <a:gd name="T76" fmla="*/ 239 w 256"/>
                  <a:gd name="T77" fmla="*/ 160 h 324"/>
                  <a:gd name="T78" fmla="*/ 256 w 256"/>
                  <a:gd name="T79" fmla="*/ 209 h 324"/>
                  <a:gd name="T80" fmla="*/ 256 w 256"/>
                  <a:gd name="T81" fmla="*/ 248 h 324"/>
                  <a:gd name="T82" fmla="*/ 244 w 256"/>
                  <a:gd name="T83" fmla="*/ 284 h 324"/>
                  <a:gd name="T84" fmla="*/ 223 w 256"/>
                  <a:gd name="T85" fmla="*/ 309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324">
                    <a:moveTo>
                      <a:pt x="47" y="24"/>
                    </a:moveTo>
                    <a:lnTo>
                      <a:pt x="44" y="28"/>
                    </a:lnTo>
                    <a:lnTo>
                      <a:pt x="39" y="33"/>
                    </a:lnTo>
                    <a:lnTo>
                      <a:pt x="35" y="41"/>
                    </a:lnTo>
                    <a:lnTo>
                      <a:pt x="32" y="48"/>
                    </a:lnTo>
                    <a:lnTo>
                      <a:pt x="32" y="56"/>
                    </a:lnTo>
                    <a:lnTo>
                      <a:pt x="27" y="65"/>
                    </a:lnTo>
                    <a:lnTo>
                      <a:pt x="27" y="72"/>
                    </a:lnTo>
                    <a:lnTo>
                      <a:pt x="32" y="84"/>
                    </a:lnTo>
                    <a:lnTo>
                      <a:pt x="32" y="97"/>
                    </a:lnTo>
                    <a:lnTo>
                      <a:pt x="35" y="109"/>
                    </a:lnTo>
                    <a:lnTo>
                      <a:pt x="39" y="121"/>
                    </a:lnTo>
                    <a:lnTo>
                      <a:pt x="44" y="136"/>
                    </a:lnTo>
                    <a:lnTo>
                      <a:pt x="47" y="148"/>
                    </a:lnTo>
                    <a:lnTo>
                      <a:pt x="56" y="165"/>
                    </a:lnTo>
                    <a:lnTo>
                      <a:pt x="64" y="180"/>
                    </a:lnTo>
                    <a:lnTo>
                      <a:pt x="71" y="197"/>
                    </a:lnTo>
                    <a:lnTo>
                      <a:pt x="79" y="209"/>
                    </a:lnTo>
                    <a:lnTo>
                      <a:pt x="88" y="224"/>
                    </a:lnTo>
                    <a:lnTo>
                      <a:pt x="100" y="240"/>
                    </a:lnTo>
                    <a:lnTo>
                      <a:pt x="108" y="253"/>
                    </a:lnTo>
                    <a:lnTo>
                      <a:pt x="120" y="260"/>
                    </a:lnTo>
                    <a:lnTo>
                      <a:pt x="127" y="272"/>
                    </a:lnTo>
                    <a:lnTo>
                      <a:pt x="135" y="280"/>
                    </a:lnTo>
                    <a:lnTo>
                      <a:pt x="147" y="289"/>
                    </a:lnTo>
                    <a:lnTo>
                      <a:pt x="156" y="292"/>
                    </a:lnTo>
                    <a:lnTo>
                      <a:pt x="164" y="296"/>
                    </a:lnTo>
                    <a:lnTo>
                      <a:pt x="171" y="300"/>
                    </a:lnTo>
                    <a:lnTo>
                      <a:pt x="179" y="304"/>
                    </a:lnTo>
                    <a:lnTo>
                      <a:pt x="188" y="304"/>
                    </a:lnTo>
                    <a:lnTo>
                      <a:pt x="196" y="304"/>
                    </a:lnTo>
                    <a:lnTo>
                      <a:pt x="200" y="304"/>
                    </a:lnTo>
                    <a:lnTo>
                      <a:pt x="208" y="300"/>
                    </a:lnTo>
                    <a:lnTo>
                      <a:pt x="212" y="296"/>
                    </a:lnTo>
                    <a:lnTo>
                      <a:pt x="220" y="289"/>
                    </a:lnTo>
                    <a:lnTo>
                      <a:pt x="223" y="284"/>
                    </a:lnTo>
                    <a:lnTo>
                      <a:pt x="223" y="277"/>
                    </a:lnTo>
                    <a:lnTo>
                      <a:pt x="227" y="268"/>
                    </a:lnTo>
                    <a:lnTo>
                      <a:pt x="227" y="260"/>
                    </a:lnTo>
                    <a:lnTo>
                      <a:pt x="227" y="253"/>
                    </a:lnTo>
                    <a:lnTo>
                      <a:pt x="227" y="240"/>
                    </a:lnTo>
                    <a:lnTo>
                      <a:pt x="223" y="228"/>
                    </a:lnTo>
                    <a:lnTo>
                      <a:pt x="223" y="216"/>
                    </a:lnTo>
                    <a:lnTo>
                      <a:pt x="220" y="204"/>
                    </a:lnTo>
                    <a:lnTo>
                      <a:pt x="212" y="192"/>
                    </a:lnTo>
                    <a:lnTo>
                      <a:pt x="208" y="177"/>
                    </a:lnTo>
                    <a:lnTo>
                      <a:pt x="200" y="160"/>
                    </a:lnTo>
                    <a:lnTo>
                      <a:pt x="191" y="144"/>
                    </a:lnTo>
                    <a:lnTo>
                      <a:pt x="183" y="128"/>
                    </a:lnTo>
                    <a:lnTo>
                      <a:pt x="176" y="116"/>
                    </a:lnTo>
                    <a:lnTo>
                      <a:pt x="164" y="100"/>
                    </a:lnTo>
                    <a:lnTo>
                      <a:pt x="156" y="88"/>
                    </a:lnTo>
                    <a:lnTo>
                      <a:pt x="147" y="77"/>
                    </a:lnTo>
                    <a:lnTo>
                      <a:pt x="139" y="65"/>
                    </a:lnTo>
                    <a:lnTo>
                      <a:pt x="132" y="53"/>
                    </a:lnTo>
                    <a:lnTo>
                      <a:pt x="120" y="44"/>
                    </a:lnTo>
                    <a:lnTo>
                      <a:pt x="112" y="36"/>
                    </a:lnTo>
                    <a:lnTo>
                      <a:pt x="103" y="33"/>
                    </a:lnTo>
                    <a:lnTo>
                      <a:pt x="96" y="24"/>
                    </a:lnTo>
                    <a:lnTo>
                      <a:pt x="88" y="24"/>
                    </a:lnTo>
                    <a:lnTo>
                      <a:pt x="79" y="21"/>
                    </a:lnTo>
                    <a:lnTo>
                      <a:pt x="71" y="21"/>
                    </a:lnTo>
                    <a:lnTo>
                      <a:pt x="64" y="21"/>
                    </a:lnTo>
                    <a:lnTo>
                      <a:pt x="56" y="21"/>
                    </a:lnTo>
                    <a:lnTo>
                      <a:pt x="47" y="24"/>
                    </a:lnTo>
                    <a:close/>
                    <a:moveTo>
                      <a:pt x="215" y="312"/>
                    </a:moveTo>
                    <a:lnTo>
                      <a:pt x="208" y="321"/>
                    </a:lnTo>
                    <a:lnTo>
                      <a:pt x="196" y="321"/>
                    </a:lnTo>
                    <a:lnTo>
                      <a:pt x="188" y="324"/>
                    </a:lnTo>
                    <a:lnTo>
                      <a:pt x="176" y="324"/>
                    </a:lnTo>
                    <a:lnTo>
                      <a:pt x="164" y="324"/>
                    </a:lnTo>
                    <a:lnTo>
                      <a:pt x="152" y="321"/>
                    </a:lnTo>
                    <a:lnTo>
                      <a:pt x="139" y="316"/>
                    </a:lnTo>
                    <a:lnTo>
                      <a:pt x="127" y="312"/>
                    </a:lnTo>
                    <a:lnTo>
                      <a:pt x="115" y="304"/>
                    </a:lnTo>
                    <a:lnTo>
                      <a:pt x="103" y="296"/>
                    </a:lnTo>
                    <a:lnTo>
                      <a:pt x="91" y="284"/>
                    </a:lnTo>
                    <a:lnTo>
                      <a:pt x="83" y="272"/>
                    </a:lnTo>
                    <a:lnTo>
                      <a:pt x="71" y="260"/>
                    </a:lnTo>
                    <a:lnTo>
                      <a:pt x="59" y="248"/>
                    </a:lnTo>
                    <a:lnTo>
                      <a:pt x="47" y="233"/>
                    </a:lnTo>
                    <a:lnTo>
                      <a:pt x="39" y="212"/>
                    </a:lnTo>
                    <a:lnTo>
                      <a:pt x="27" y="197"/>
                    </a:lnTo>
                    <a:lnTo>
                      <a:pt x="20" y="180"/>
                    </a:lnTo>
                    <a:lnTo>
                      <a:pt x="12" y="165"/>
                    </a:lnTo>
                    <a:lnTo>
                      <a:pt x="8" y="148"/>
                    </a:lnTo>
                    <a:lnTo>
                      <a:pt x="3" y="133"/>
                    </a:lnTo>
                    <a:lnTo>
                      <a:pt x="0" y="121"/>
                    </a:lnTo>
                    <a:lnTo>
                      <a:pt x="0" y="104"/>
                    </a:lnTo>
                    <a:lnTo>
                      <a:pt x="0" y="88"/>
                    </a:lnTo>
                    <a:lnTo>
                      <a:pt x="0" y="77"/>
                    </a:lnTo>
                    <a:lnTo>
                      <a:pt x="3" y="65"/>
                    </a:lnTo>
                    <a:lnTo>
                      <a:pt x="8" y="53"/>
                    </a:lnTo>
                    <a:lnTo>
                      <a:pt x="12" y="41"/>
                    </a:lnTo>
                    <a:lnTo>
                      <a:pt x="15" y="33"/>
                    </a:lnTo>
                    <a:lnTo>
                      <a:pt x="23" y="24"/>
                    </a:lnTo>
                    <a:lnTo>
                      <a:pt x="32" y="16"/>
                    </a:lnTo>
                    <a:lnTo>
                      <a:pt x="39" y="9"/>
                    </a:lnTo>
                    <a:lnTo>
                      <a:pt x="52" y="4"/>
                    </a:lnTo>
                    <a:lnTo>
                      <a:pt x="59" y="4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3" y="4"/>
                    </a:lnTo>
                    <a:lnTo>
                      <a:pt x="115" y="9"/>
                    </a:lnTo>
                    <a:lnTo>
                      <a:pt x="127" y="12"/>
                    </a:lnTo>
                    <a:lnTo>
                      <a:pt x="139" y="21"/>
                    </a:lnTo>
                    <a:lnTo>
                      <a:pt x="152" y="28"/>
                    </a:lnTo>
                    <a:lnTo>
                      <a:pt x="164" y="41"/>
                    </a:lnTo>
                    <a:lnTo>
                      <a:pt x="171" y="53"/>
                    </a:lnTo>
                    <a:lnTo>
                      <a:pt x="183" y="65"/>
                    </a:lnTo>
                    <a:lnTo>
                      <a:pt x="196" y="77"/>
                    </a:lnTo>
                    <a:lnTo>
                      <a:pt x="208" y="92"/>
                    </a:lnTo>
                    <a:lnTo>
                      <a:pt x="215" y="109"/>
                    </a:lnTo>
                    <a:lnTo>
                      <a:pt x="223" y="128"/>
                    </a:lnTo>
                    <a:lnTo>
                      <a:pt x="235" y="144"/>
                    </a:lnTo>
                    <a:lnTo>
                      <a:pt x="239" y="160"/>
                    </a:lnTo>
                    <a:lnTo>
                      <a:pt x="247" y="177"/>
                    </a:lnTo>
                    <a:lnTo>
                      <a:pt x="252" y="192"/>
                    </a:lnTo>
                    <a:lnTo>
                      <a:pt x="256" y="209"/>
                    </a:lnTo>
                    <a:lnTo>
                      <a:pt x="256" y="221"/>
                    </a:lnTo>
                    <a:lnTo>
                      <a:pt x="256" y="236"/>
                    </a:lnTo>
                    <a:lnTo>
                      <a:pt x="256" y="248"/>
                    </a:lnTo>
                    <a:lnTo>
                      <a:pt x="252" y="260"/>
                    </a:lnTo>
                    <a:lnTo>
                      <a:pt x="247" y="272"/>
                    </a:lnTo>
                    <a:lnTo>
                      <a:pt x="244" y="284"/>
                    </a:lnTo>
                    <a:lnTo>
                      <a:pt x="239" y="292"/>
                    </a:lnTo>
                    <a:lnTo>
                      <a:pt x="232" y="300"/>
                    </a:lnTo>
                    <a:lnTo>
                      <a:pt x="223" y="309"/>
                    </a:lnTo>
                    <a:lnTo>
                      <a:pt x="215" y="31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" name="Freeform 96"/>
              <p:cNvSpPr>
                <a:spLocks noChangeArrowheads="1"/>
              </p:cNvSpPr>
              <p:nvPr/>
            </p:nvSpPr>
            <p:spPr bwMode="auto">
              <a:xfrm>
                <a:off x="2179" y="1328"/>
                <a:ext cx="49" cy="92"/>
              </a:xfrm>
              <a:custGeom>
                <a:avLst/>
                <a:gdLst>
                  <a:gd name="T0" fmla="*/ 168 w 197"/>
                  <a:gd name="T1" fmla="*/ 32 h 367"/>
                  <a:gd name="T2" fmla="*/ 165 w 197"/>
                  <a:gd name="T3" fmla="*/ 71 h 367"/>
                  <a:gd name="T4" fmla="*/ 161 w 197"/>
                  <a:gd name="T5" fmla="*/ 108 h 367"/>
                  <a:gd name="T6" fmla="*/ 156 w 197"/>
                  <a:gd name="T7" fmla="*/ 144 h 367"/>
                  <a:gd name="T8" fmla="*/ 156 w 197"/>
                  <a:gd name="T9" fmla="*/ 179 h 367"/>
                  <a:gd name="T10" fmla="*/ 156 w 197"/>
                  <a:gd name="T11" fmla="*/ 211 h 367"/>
                  <a:gd name="T12" fmla="*/ 161 w 197"/>
                  <a:gd name="T13" fmla="*/ 239 h 367"/>
                  <a:gd name="T14" fmla="*/ 168 w 197"/>
                  <a:gd name="T15" fmla="*/ 267 h 367"/>
                  <a:gd name="T16" fmla="*/ 173 w 197"/>
                  <a:gd name="T17" fmla="*/ 279 h 367"/>
                  <a:gd name="T18" fmla="*/ 177 w 197"/>
                  <a:gd name="T19" fmla="*/ 288 h 367"/>
                  <a:gd name="T20" fmla="*/ 180 w 197"/>
                  <a:gd name="T21" fmla="*/ 295 h 367"/>
                  <a:gd name="T22" fmla="*/ 180 w 197"/>
                  <a:gd name="T23" fmla="*/ 303 h 367"/>
                  <a:gd name="T24" fmla="*/ 185 w 197"/>
                  <a:gd name="T25" fmla="*/ 308 h 367"/>
                  <a:gd name="T26" fmla="*/ 188 w 197"/>
                  <a:gd name="T27" fmla="*/ 323 h 367"/>
                  <a:gd name="T28" fmla="*/ 192 w 197"/>
                  <a:gd name="T29" fmla="*/ 332 h 367"/>
                  <a:gd name="T30" fmla="*/ 197 w 197"/>
                  <a:gd name="T31" fmla="*/ 339 h 367"/>
                  <a:gd name="T32" fmla="*/ 197 w 197"/>
                  <a:gd name="T33" fmla="*/ 347 h 367"/>
                  <a:gd name="T34" fmla="*/ 197 w 197"/>
                  <a:gd name="T35" fmla="*/ 356 h 367"/>
                  <a:gd name="T36" fmla="*/ 188 w 197"/>
                  <a:gd name="T37" fmla="*/ 359 h 367"/>
                  <a:gd name="T38" fmla="*/ 185 w 197"/>
                  <a:gd name="T39" fmla="*/ 364 h 367"/>
                  <a:gd name="T40" fmla="*/ 177 w 197"/>
                  <a:gd name="T41" fmla="*/ 364 h 367"/>
                  <a:gd name="T42" fmla="*/ 173 w 197"/>
                  <a:gd name="T43" fmla="*/ 367 h 367"/>
                  <a:gd name="T44" fmla="*/ 165 w 197"/>
                  <a:gd name="T45" fmla="*/ 364 h 367"/>
                  <a:gd name="T46" fmla="*/ 161 w 197"/>
                  <a:gd name="T47" fmla="*/ 359 h 367"/>
                  <a:gd name="T48" fmla="*/ 156 w 197"/>
                  <a:gd name="T49" fmla="*/ 356 h 367"/>
                  <a:gd name="T50" fmla="*/ 153 w 197"/>
                  <a:gd name="T51" fmla="*/ 347 h 367"/>
                  <a:gd name="T52" fmla="*/ 144 w 197"/>
                  <a:gd name="T53" fmla="*/ 335 h 367"/>
                  <a:gd name="T54" fmla="*/ 141 w 197"/>
                  <a:gd name="T55" fmla="*/ 311 h 367"/>
                  <a:gd name="T56" fmla="*/ 136 w 197"/>
                  <a:gd name="T57" fmla="*/ 291 h 367"/>
                  <a:gd name="T58" fmla="*/ 132 w 197"/>
                  <a:gd name="T59" fmla="*/ 264 h 367"/>
                  <a:gd name="T60" fmla="*/ 132 w 197"/>
                  <a:gd name="T61" fmla="*/ 232 h 367"/>
                  <a:gd name="T62" fmla="*/ 132 w 197"/>
                  <a:gd name="T63" fmla="*/ 191 h 367"/>
                  <a:gd name="T64" fmla="*/ 141 w 197"/>
                  <a:gd name="T65" fmla="*/ 140 h 367"/>
                  <a:gd name="T66" fmla="*/ 149 w 197"/>
                  <a:gd name="T67" fmla="*/ 76 h 367"/>
                  <a:gd name="T68" fmla="*/ 61 w 197"/>
                  <a:gd name="T69" fmla="*/ 71 h 367"/>
                  <a:gd name="T70" fmla="*/ 49 w 197"/>
                  <a:gd name="T71" fmla="*/ 76 h 367"/>
                  <a:gd name="T72" fmla="*/ 41 w 197"/>
                  <a:gd name="T73" fmla="*/ 84 h 367"/>
                  <a:gd name="T74" fmla="*/ 36 w 197"/>
                  <a:gd name="T75" fmla="*/ 88 h 367"/>
                  <a:gd name="T76" fmla="*/ 32 w 197"/>
                  <a:gd name="T77" fmla="*/ 100 h 367"/>
                  <a:gd name="T78" fmla="*/ 29 w 197"/>
                  <a:gd name="T79" fmla="*/ 108 h 367"/>
                  <a:gd name="T80" fmla="*/ 29 w 197"/>
                  <a:gd name="T81" fmla="*/ 115 h 367"/>
                  <a:gd name="T82" fmla="*/ 29 w 197"/>
                  <a:gd name="T83" fmla="*/ 127 h 367"/>
                  <a:gd name="T84" fmla="*/ 29 w 197"/>
                  <a:gd name="T85" fmla="*/ 144 h 367"/>
                  <a:gd name="T86" fmla="*/ 0 w 197"/>
                  <a:gd name="T87" fmla="*/ 59 h 367"/>
                  <a:gd name="T88" fmla="*/ 173 w 197"/>
                  <a:gd name="T89" fmla="*/ 11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7" h="367">
                    <a:moveTo>
                      <a:pt x="173" y="11"/>
                    </a:moveTo>
                    <a:lnTo>
                      <a:pt x="168" y="32"/>
                    </a:lnTo>
                    <a:lnTo>
                      <a:pt x="165" y="52"/>
                    </a:lnTo>
                    <a:lnTo>
                      <a:pt x="165" y="71"/>
                    </a:lnTo>
                    <a:lnTo>
                      <a:pt x="161" y="91"/>
                    </a:lnTo>
                    <a:lnTo>
                      <a:pt x="161" y="108"/>
                    </a:lnTo>
                    <a:lnTo>
                      <a:pt x="156" y="127"/>
                    </a:lnTo>
                    <a:lnTo>
                      <a:pt x="156" y="144"/>
                    </a:lnTo>
                    <a:lnTo>
                      <a:pt x="156" y="159"/>
                    </a:lnTo>
                    <a:lnTo>
                      <a:pt x="156" y="179"/>
                    </a:lnTo>
                    <a:lnTo>
                      <a:pt x="156" y="196"/>
                    </a:lnTo>
                    <a:lnTo>
                      <a:pt x="156" y="211"/>
                    </a:lnTo>
                    <a:lnTo>
                      <a:pt x="161" y="227"/>
                    </a:lnTo>
                    <a:lnTo>
                      <a:pt x="161" y="239"/>
                    </a:lnTo>
                    <a:lnTo>
                      <a:pt x="165" y="252"/>
                    </a:lnTo>
                    <a:lnTo>
                      <a:pt x="168" y="267"/>
                    </a:lnTo>
                    <a:lnTo>
                      <a:pt x="173" y="276"/>
                    </a:lnTo>
                    <a:lnTo>
                      <a:pt x="173" y="279"/>
                    </a:lnTo>
                    <a:lnTo>
                      <a:pt x="173" y="283"/>
                    </a:lnTo>
                    <a:lnTo>
                      <a:pt x="177" y="288"/>
                    </a:lnTo>
                    <a:lnTo>
                      <a:pt x="177" y="291"/>
                    </a:lnTo>
                    <a:lnTo>
                      <a:pt x="180" y="295"/>
                    </a:lnTo>
                    <a:lnTo>
                      <a:pt x="180" y="300"/>
                    </a:lnTo>
                    <a:lnTo>
                      <a:pt x="180" y="303"/>
                    </a:lnTo>
                    <a:lnTo>
                      <a:pt x="185" y="303"/>
                    </a:lnTo>
                    <a:lnTo>
                      <a:pt x="185" y="308"/>
                    </a:lnTo>
                    <a:lnTo>
                      <a:pt x="188" y="315"/>
                    </a:lnTo>
                    <a:lnTo>
                      <a:pt x="188" y="323"/>
                    </a:lnTo>
                    <a:lnTo>
                      <a:pt x="192" y="327"/>
                    </a:lnTo>
                    <a:lnTo>
                      <a:pt x="192" y="332"/>
                    </a:lnTo>
                    <a:lnTo>
                      <a:pt x="197" y="335"/>
                    </a:lnTo>
                    <a:lnTo>
                      <a:pt x="197" y="339"/>
                    </a:lnTo>
                    <a:lnTo>
                      <a:pt x="197" y="344"/>
                    </a:lnTo>
                    <a:lnTo>
                      <a:pt x="197" y="347"/>
                    </a:lnTo>
                    <a:lnTo>
                      <a:pt x="197" y="352"/>
                    </a:lnTo>
                    <a:lnTo>
                      <a:pt x="197" y="356"/>
                    </a:lnTo>
                    <a:lnTo>
                      <a:pt x="192" y="359"/>
                    </a:lnTo>
                    <a:lnTo>
                      <a:pt x="188" y="359"/>
                    </a:lnTo>
                    <a:lnTo>
                      <a:pt x="188" y="364"/>
                    </a:lnTo>
                    <a:lnTo>
                      <a:pt x="185" y="364"/>
                    </a:lnTo>
                    <a:lnTo>
                      <a:pt x="180" y="364"/>
                    </a:lnTo>
                    <a:lnTo>
                      <a:pt x="177" y="364"/>
                    </a:lnTo>
                    <a:lnTo>
                      <a:pt x="177" y="367"/>
                    </a:lnTo>
                    <a:lnTo>
                      <a:pt x="173" y="367"/>
                    </a:lnTo>
                    <a:lnTo>
                      <a:pt x="168" y="364"/>
                    </a:lnTo>
                    <a:lnTo>
                      <a:pt x="165" y="364"/>
                    </a:lnTo>
                    <a:lnTo>
                      <a:pt x="161" y="364"/>
                    </a:lnTo>
                    <a:lnTo>
                      <a:pt x="161" y="359"/>
                    </a:lnTo>
                    <a:lnTo>
                      <a:pt x="156" y="359"/>
                    </a:lnTo>
                    <a:lnTo>
                      <a:pt x="156" y="356"/>
                    </a:lnTo>
                    <a:lnTo>
                      <a:pt x="153" y="352"/>
                    </a:lnTo>
                    <a:lnTo>
                      <a:pt x="153" y="347"/>
                    </a:lnTo>
                    <a:lnTo>
                      <a:pt x="149" y="344"/>
                    </a:lnTo>
                    <a:lnTo>
                      <a:pt x="144" y="335"/>
                    </a:lnTo>
                    <a:lnTo>
                      <a:pt x="144" y="323"/>
                    </a:lnTo>
                    <a:lnTo>
                      <a:pt x="141" y="311"/>
                    </a:lnTo>
                    <a:lnTo>
                      <a:pt x="136" y="303"/>
                    </a:lnTo>
                    <a:lnTo>
                      <a:pt x="136" y="291"/>
                    </a:lnTo>
                    <a:lnTo>
                      <a:pt x="132" y="276"/>
                    </a:lnTo>
                    <a:lnTo>
                      <a:pt x="132" y="264"/>
                    </a:lnTo>
                    <a:lnTo>
                      <a:pt x="132" y="247"/>
                    </a:lnTo>
                    <a:lnTo>
                      <a:pt x="132" y="232"/>
                    </a:lnTo>
                    <a:lnTo>
                      <a:pt x="132" y="215"/>
                    </a:lnTo>
                    <a:lnTo>
                      <a:pt x="132" y="191"/>
                    </a:lnTo>
                    <a:lnTo>
                      <a:pt x="136" y="167"/>
                    </a:lnTo>
                    <a:lnTo>
                      <a:pt x="141" y="140"/>
                    </a:lnTo>
                    <a:lnTo>
                      <a:pt x="144" y="108"/>
                    </a:lnTo>
                    <a:lnTo>
                      <a:pt x="149" y="76"/>
                    </a:lnTo>
                    <a:lnTo>
                      <a:pt x="153" y="40"/>
                    </a:lnTo>
                    <a:lnTo>
                      <a:pt x="61" y="71"/>
                    </a:lnTo>
                    <a:lnTo>
                      <a:pt x="53" y="76"/>
                    </a:lnTo>
                    <a:lnTo>
                      <a:pt x="49" y="76"/>
                    </a:lnTo>
                    <a:lnTo>
                      <a:pt x="44" y="79"/>
                    </a:lnTo>
                    <a:lnTo>
                      <a:pt x="41" y="84"/>
                    </a:lnTo>
                    <a:lnTo>
                      <a:pt x="41" y="88"/>
                    </a:lnTo>
                    <a:lnTo>
                      <a:pt x="36" y="88"/>
                    </a:lnTo>
                    <a:lnTo>
                      <a:pt x="32" y="91"/>
                    </a:lnTo>
                    <a:lnTo>
                      <a:pt x="32" y="100"/>
                    </a:lnTo>
                    <a:lnTo>
                      <a:pt x="29" y="103"/>
                    </a:lnTo>
                    <a:lnTo>
                      <a:pt x="29" y="108"/>
                    </a:lnTo>
                    <a:lnTo>
                      <a:pt x="29" y="111"/>
                    </a:lnTo>
                    <a:lnTo>
                      <a:pt x="29" y="115"/>
                    </a:lnTo>
                    <a:lnTo>
                      <a:pt x="24" y="123"/>
                    </a:lnTo>
                    <a:lnTo>
                      <a:pt x="29" y="127"/>
                    </a:lnTo>
                    <a:lnTo>
                      <a:pt x="29" y="135"/>
                    </a:lnTo>
                    <a:lnTo>
                      <a:pt x="29" y="144"/>
                    </a:lnTo>
                    <a:lnTo>
                      <a:pt x="17" y="147"/>
                    </a:lnTo>
                    <a:lnTo>
                      <a:pt x="0" y="59"/>
                    </a:lnTo>
                    <a:lnTo>
                      <a:pt x="168" y="0"/>
                    </a:lnTo>
                    <a:lnTo>
                      <a:pt x="173" y="1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" name="Freeform 97"/>
              <p:cNvSpPr>
                <a:spLocks noEditPoints="1" noChangeArrowheads="1"/>
              </p:cNvSpPr>
              <p:nvPr/>
            </p:nvSpPr>
            <p:spPr bwMode="auto">
              <a:xfrm>
                <a:off x="2244" y="1313"/>
                <a:ext cx="58" cy="84"/>
              </a:xfrm>
              <a:custGeom>
                <a:avLst/>
                <a:gdLst>
                  <a:gd name="T0" fmla="*/ 51 w 231"/>
                  <a:gd name="T1" fmla="*/ 27 h 336"/>
                  <a:gd name="T2" fmla="*/ 39 w 231"/>
                  <a:gd name="T3" fmla="*/ 48 h 336"/>
                  <a:gd name="T4" fmla="*/ 31 w 231"/>
                  <a:gd name="T5" fmla="*/ 75 h 336"/>
                  <a:gd name="T6" fmla="*/ 31 w 231"/>
                  <a:gd name="T7" fmla="*/ 115 h 336"/>
                  <a:gd name="T8" fmla="*/ 44 w 231"/>
                  <a:gd name="T9" fmla="*/ 160 h 336"/>
                  <a:gd name="T10" fmla="*/ 60 w 231"/>
                  <a:gd name="T11" fmla="*/ 207 h 336"/>
                  <a:gd name="T12" fmla="*/ 80 w 231"/>
                  <a:gd name="T13" fmla="*/ 251 h 336"/>
                  <a:gd name="T14" fmla="*/ 104 w 231"/>
                  <a:gd name="T15" fmla="*/ 283 h 336"/>
                  <a:gd name="T16" fmla="*/ 127 w 231"/>
                  <a:gd name="T17" fmla="*/ 307 h 336"/>
                  <a:gd name="T18" fmla="*/ 151 w 231"/>
                  <a:gd name="T19" fmla="*/ 319 h 336"/>
                  <a:gd name="T20" fmla="*/ 172 w 231"/>
                  <a:gd name="T21" fmla="*/ 316 h 336"/>
                  <a:gd name="T22" fmla="*/ 187 w 231"/>
                  <a:gd name="T23" fmla="*/ 304 h 336"/>
                  <a:gd name="T24" fmla="*/ 195 w 231"/>
                  <a:gd name="T25" fmla="*/ 283 h 336"/>
                  <a:gd name="T26" fmla="*/ 200 w 231"/>
                  <a:gd name="T27" fmla="*/ 248 h 336"/>
                  <a:gd name="T28" fmla="*/ 195 w 231"/>
                  <a:gd name="T29" fmla="*/ 207 h 336"/>
                  <a:gd name="T30" fmla="*/ 183 w 231"/>
                  <a:gd name="T31" fmla="*/ 163 h 336"/>
                  <a:gd name="T32" fmla="*/ 163 w 231"/>
                  <a:gd name="T33" fmla="*/ 115 h 336"/>
                  <a:gd name="T34" fmla="*/ 144 w 231"/>
                  <a:gd name="T35" fmla="*/ 71 h 336"/>
                  <a:gd name="T36" fmla="*/ 119 w 231"/>
                  <a:gd name="T37" fmla="*/ 44 h 336"/>
                  <a:gd name="T38" fmla="*/ 100 w 231"/>
                  <a:gd name="T39" fmla="*/ 24 h 336"/>
                  <a:gd name="T40" fmla="*/ 75 w 231"/>
                  <a:gd name="T41" fmla="*/ 15 h 336"/>
                  <a:gd name="T42" fmla="*/ 175 w 231"/>
                  <a:gd name="T43" fmla="*/ 331 h 336"/>
                  <a:gd name="T44" fmla="*/ 144 w 231"/>
                  <a:gd name="T45" fmla="*/ 336 h 336"/>
                  <a:gd name="T46" fmla="*/ 112 w 231"/>
                  <a:gd name="T47" fmla="*/ 327 h 336"/>
                  <a:gd name="T48" fmla="*/ 80 w 231"/>
                  <a:gd name="T49" fmla="*/ 304 h 336"/>
                  <a:gd name="T50" fmla="*/ 51 w 231"/>
                  <a:gd name="T51" fmla="*/ 268 h 336"/>
                  <a:gd name="T52" fmla="*/ 27 w 231"/>
                  <a:gd name="T53" fmla="*/ 219 h 336"/>
                  <a:gd name="T54" fmla="*/ 7 w 231"/>
                  <a:gd name="T55" fmla="*/ 168 h 336"/>
                  <a:gd name="T56" fmla="*/ 0 w 231"/>
                  <a:gd name="T57" fmla="*/ 119 h 336"/>
                  <a:gd name="T58" fmla="*/ 4 w 231"/>
                  <a:gd name="T59" fmla="*/ 75 h 336"/>
                  <a:gd name="T60" fmla="*/ 16 w 231"/>
                  <a:gd name="T61" fmla="*/ 39 h 336"/>
                  <a:gd name="T62" fmla="*/ 36 w 231"/>
                  <a:gd name="T63" fmla="*/ 15 h 336"/>
                  <a:gd name="T64" fmla="*/ 68 w 231"/>
                  <a:gd name="T65" fmla="*/ 0 h 336"/>
                  <a:gd name="T66" fmla="*/ 100 w 231"/>
                  <a:gd name="T67" fmla="*/ 0 h 336"/>
                  <a:gd name="T68" fmla="*/ 131 w 231"/>
                  <a:gd name="T69" fmla="*/ 15 h 336"/>
                  <a:gd name="T70" fmla="*/ 160 w 231"/>
                  <a:gd name="T71" fmla="*/ 39 h 336"/>
                  <a:gd name="T72" fmla="*/ 187 w 231"/>
                  <a:gd name="T73" fmla="*/ 80 h 336"/>
                  <a:gd name="T74" fmla="*/ 212 w 231"/>
                  <a:gd name="T75" fmla="*/ 131 h 336"/>
                  <a:gd name="T76" fmla="*/ 227 w 231"/>
                  <a:gd name="T77" fmla="*/ 187 h 336"/>
                  <a:gd name="T78" fmla="*/ 231 w 231"/>
                  <a:gd name="T79" fmla="*/ 231 h 336"/>
                  <a:gd name="T80" fmla="*/ 224 w 231"/>
                  <a:gd name="T81" fmla="*/ 275 h 336"/>
                  <a:gd name="T82" fmla="*/ 207 w 231"/>
                  <a:gd name="T83" fmla="*/ 307 h 336"/>
                  <a:gd name="T84" fmla="*/ 187 w 231"/>
                  <a:gd name="T85" fmla="*/ 327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1" h="336">
                    <a:moveTo>
                      <a:pt x="63" y="19"/>
                    </a:moveTo>
                    <a:lnTo>
                      <a:pt x="56" y="19"/>
                    </a:lnTo>
                    <a:lnTo>
                      <a:pt x="51" y="27"/>
                    </a:lnTo>
                    <a:lnTo>
                      <a:pt x="44" y="31"/>
                    </a:lnTo>
                    <a:lnTo>
                      <a:pt x="39" y="39"/>
                    </a:lnTo>
                    <a:lnTo>
                      <a:pt x="39" y="48"/>
                    </a:lnTo>
                    <a:lnTo>
                      <a:pt x="36" y="56"/>
                    </a:lnTo>
                    <a:lnTo>
                      <a:pt x="31" y="63"/>
                    </a:lnTo>
                    <a:lnTo>
                      <a:pt x="31" y="75"/>
                    </a:lnTo>
                    <a:lnTo>
                      <a:pt x="31" y="88"/>
                    </a:lnTo>
                    <a:lnTo>
                      <a:pt x="31" y="100"/>
                    </a:lnTo>
                    <a:lnTo>
                      <a:pt x="31" y="115"/>
                    </a:lnTo>
                    <a:lnTo>
                      <a:pt x="36" y="127"/>
                    </a:lnTo>
                    <a:lnTo>
                      <a:pt x="39" y="144"/>
                    </a:lnTo>
                    <a:lnTo>
                      <a:pt x="44" y="160"/>
                    </a:lnTo>
                    <a:lnTo>
                      <a:pt x="48" y="171"/>
                    </a:lnTo>
                    <a:lnTo>
                      <a:pt x="51" y="187"/>
                    </a:lnTo>
                    <a:lnTo>
                      <a:pt x="60" y="207"/>
                    </a:lnTo>
                    <a:lnTo>
                      <a:pt x="68" y="224"/>
                    </a:lnTo>
                    <a:lnTo>
                      <a:pt x="75" y="236"/>
                    </a:lnTo>
                    <a:lnTo>
                      <a:pt x="80" y="251"/>
                    </a:lnTo>
                    <a:lnTo>
                      <a:pt x="87" y="263"/>
                    </a:lnTo>
                    <a:lnTo>
                      <a:pt x="95" y="275"/>
                    </a:lnTo>
                    <a:lnTo>
                      <a:pt x="104" y="283"/>
                    </a:lnTo>
                    <a:lnTo>
                      <a:pt x="112" y="292"/>
                    </a:lnTo>
                    <a:lnTo>
                      <a:pt x="119" y="299"/>
                    </a:lnTo>
                    <a:lnTo>
                      <a:pt x="127" y="307"/>
                    </a:lnTo>
                    <a:lnTo>
                      <a:pt x="136" y="312"/>
                    </a:lnTo>
                    <a:lnTo>
                      <a:pt x="144" y="316"/>
                    </a:lnTo>
                    <a:lnTo>
                      <a:pt x="151" y="319"/>
                    </a:lnTo>
                    <a:lnTo>
                      <a:pt x="156" y="319"/>
                    </a:lnTo>
                    <a:lnTo>
                      <a:pt x="163" y="319"/>
                    </a:lnTo>
                    <a:lnTo>
                      <a:pt x="172" y="316"/>
                    </a:lnTo>
                    <a:lnTo>
                      <a:pt x="175" y="316"/>
                    </a:lnTo>
                    <a:lnTo>
                      <a:pt x="183" y="307"/>
                    </a:lnTo>
                    <a:lnTo>
                      <a:pt x="187" y="304"/>
                    </a:lnTo>
                    <a:lnTo>
                      <a:pt x="192" y="295"/>
                    </a:lnTo>
                    <a:lnTo>
                      <a:pt x="195" y="287"/>
                    </a:lnTo>
                    <a:lnTo>
                      <a:pt x="195" y="283"/>
                    </a:lnTo>
                    <a:lnTo>
                      <a:pt x="200" y="271"/>
                    </a:lnTo>
                    <a:lnTo>
                      <a:pt x="200" y="260"/>
                    </a:lnTo>
                    <a:lnTo>
                      <a:pt x="200" y="248"/>
                    </a:lnTo>
                    <a:lnTo>
                      <a:pt x="200" y="236"/>
                    </a:lnTo>
                    <a:lnTo>
                      <a:pt x="195" y="224"/>
                    </a:lnTo>
                    <a:lnTo>
                      <a:pt x="195" y="207"/>
                    </a:lnTo>
                    <a:lnTo>
                      <a:pt x="192" y="195"/>
                    </a:lnTo>
                    <a:lnTo>
                      <a:pt x="187" y="180"/>
                    </a:lnTo>
                    <a:lnTo>
                      <a:pt x="183" y="163"/>
                    </a:lnTo>
                    <a:lnTo>
                      <a:pt x="175" y="144"/>
                    </a:lnTo>
                    <a:lnTo>
                      <a:pt x="172" y="127"/>
                    </a:lnTo>
                    <a:lnTo>
                      <a:pt x="163" y="115"/>
                    </a:lnTo>
                    <a:lnTo>
                      <a:pt x="156" y="100"/>
                    </a:lnTo>
                    <a:lnTo>
                      <a:pt x="151" y="88"/>
                    </a:lnTo>
                    <a:lnTo>
                      <a:pt x="144" y="71"/>
                    </a:lnTo>
                    <a:lnTo>
                      <a:pt x="136" y="63"/>
                    </a:lnTo>
                    <a:lnTo>
                      <a:pt x="127" y="51"/>
                    </a:lnTo>
                    <a:lnTo>
                      <a:pt x="119" y="44"/>
                    </a:lnTo>
                    <a:lnTo>
                      <a:pt x="116" y="36"/>
                    </a:lnTo>
                    <a:lnTo>
                      <a:pt x="107" y="27"/>
                    </a:lnTo>
                    <a:lnTo>
                      <a:pt x="100" y="24"/>
                    </a:lnTo>
                    <a:lnTo>
                      <a:pt x="92" y="19"/>
                    </a:lnTo>
                    <a:lnTo>
                      <a:pt x="83" y="15"/>
                    </a:lnTo>
                    <a:lnTo>
                      <a:pt x="75" y="15"/>
                    </a:lnTo>
                    <a:lnTo>
                      <a:pt x="68" y="15"/>
                    </a:lnTo>
                    <a:lnTo>
                      <a:pt x="63" y="19"/>
                    </a:lnTo>
                    <a:close/>
                    <a:moveTo>
                      <a:pt x="175" y="331"/>
                    </a:moveTo>
                    <a:lnTo>
                      <a:pt x="163" y="336"/>
                    </a:lnTo>
                    <a:lnTo>
                      <a:pt x="156" y="336"/>
                    </a:lnTo>
                    <a:lnTo>
                      <a:pt x="144" y="336"/>
                    </a:lnTo>
                    <a:lnTo>
                      <a:pt x="131" y="336"/>
                    </a:lnTo>
                    <a:lnTo>
                      <a:pt x="124" y="331"/>
                    </a:lnTo>
                    <a:lnTo>
                      <a:pt x="112" y="327"/>
                    </a:lnTo>
                    <a:lnTo>
                      <a:pt x="100" y="319"/>
                    </a:lnTo>
                    <a:lnTo>
                      <a:pt x="92" y="316"/>
                    </a:lnTo>
                    <a:lnTo>
                      <a:pt x="80" y="304"/>
                    </a:lnTo>
                    <a:lnTo>
                      <a:pt x="72" y="295"/>
                    </a:lnTo>
                    <a:lnTo>
                      <a:pt x="60" y="283"/>
                    </a:lnTo>
                    <a:lnTo>
                      <a:pt x="51" y="268"/>
                    </a:lnTo>
                    <a:lnTo>
                      <a:pt x="39" y="256"/>
                    </a:lnTo>
                    <a:lnTo>
                      <a:pt x="31" y="239"/>
                    </a:lnTo>
                    <a:lnTo>
                      <a:pt x="27" y="219"/>
                    </a:lnTo>
                    <a:lnTo>
                      <a:pt x="19" y="204"/>
                    </a:lnTo>
                    <a:lnTo>
                      <a:pt x="12" y="183"/>
                    </a:lnTo>
                    <a:lnTo>
                      <a:pt x="7" y="168"/>
                    </a:lnTo>
                    <a:lnTo>
                      <a:pt x="4" y="151"/>
                    </a:lnTo>
                    <a:lnTo>
                      <a:pt x="0" y="131"/>
                    </a:lnTo>
                    <a:lnTo>
                      <a:pt x="0" y="119"/>
                    </a:lnTo>
                    <a:lnTo>
                      <a:pt x="0" y="104"/>
                    </a:lnTo>
                    <a:lnTo>
                      <a:pt x="0" y="88"/>
                    </a:lnTo>
                    <a:lnTo>
                      <a:pt x="4" y="75"/>
                    </a:lnTo>
                    <a:lnTo>
                      <a:pt x="4" y="60"/>
                    </a:lnTo>
                    <a:lnTo>
                      <a:pt x="7" y="48"/>
                    </a:lnTo>
                    <a:lnTo>
                      <a:pt x="16" y="39"/>
                    </a:lnTo>
                    <a:lnTo>
                      <a:pt x="19" y="27"/>
                    </a:lnTo>
                    <a:lnTo>
                      <a:pt x="27" y="19"/>
                    </a:lnTo>
                    <a:lnTo>
                      <a:pt x="36" y="15"/>
                    </a:lnTo>
                    <a:lnTo>
                      <a:pt x="44" y="7"/>
                    </a:lnTo>
                    <a:lnTo>
                      <a:pt x="56" y="4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07" y="4"/>
                    </a:lnTo>
                    <a:lnTo>
                      <a:pt x="119" y="7"/>
                    </a:lnTo>
                    <a:lnTo>
                      <a:pt x="131" y="15"/>
                    </a:lnTo>
                    <a:lnTo>
                      <a:pt x="139" y="19"/>
                    </a:lnTo>
                    <a:lnTo>
                      <a:pt x="151" y="31"/>
                    </a:lnTo>
                    <a:lnTo>
                      <a:pt x="160" y="39"/>
                    </a:lnTo>
                    <a:lnTo>
                      <a:pt x="172" y="51"/>
                    </a:lnTo>
                    <a:lnTo>
                      <a:pt x="180" y="68"/>
                    </a:lnTo>
                    <a:lnTo>
                      <a:pt x="187" y="80"/>
                    </a:lnTo>
                    <a:lnTo>
                      <a:pt x="195" y="95"/>
                    </a:lnTo>
                    <a:lnTo>
                      <a:pt x="204" y="115"/>
                    </a:lnTo>
                    <a:lnTo>
                      <a:pt x="212" y="131"/>
                    </a:lnTo>
                    <a:lnTo>
                      <a:pt x="219" y="151"/>
                    </a:lnTo>
                    <a:lnTo>
                      <a:pt x="224" y="168"/>
                    </a:lnTo>
                    <a:lnTo>
                      <a:pt x="227" y="187"/>
                    </a:lnTo>
                    <a:lnTo>
                      <a:pt x="231" y="204"/>
                    </a:lnTo>
                    <a:lnTo>
                      <a:pt x="231" y="219"/>
                    </a:lnTo>
                    <a:lnTo>
                      <a:pt x="231" y="231"/>
                    </a:lnTo>
                    <a:lnTo>
                      <a:pt x="231" y="248"/>
                    </a:lnTo>
                    <a:lnTo>
                      <a:pt x="227" y="263"/>
                    </a:lnTo>
                    <a:lnTo>
                      <a:pt x="224" y="275"/>
                    </a:lnTo>
                    <a:lnTo>
                      <a:pt x="219" y="287"/>
                    </a:lnTo>
                    <a:lnTo>
                      <a:pt x="216" y="295"/>
                    </a:lnTo>
                    <a:lnTo>
                      <a:pt x="207" y="307"/>
                    </a:lnTo>
                    <a:lnTo>
                      <a:pt x="204" y="316"/>
                    </a:lnTo>
                    <a:lnTo>
                      <a:pt x="195" y="319"/>
                    </a:lnTo>
                    <a:lnTo>
                      <a:pt x="187" y="327"/>
                    </a:lnTo>
                    <a:lnTo>
                      <a:pt x="175" y="33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" name="Freeform 98"/>
              <p:cNvSpPr>
                <a:spLocks noEditPoints="1" noChangeArrowheads="1"/>
              </p:cNvSpPr>
              <p:nvPr/>
            </p:nvSpPr>
            <p:spPr bwMode="auto">
              <a:xfrm>
                <a:off x="2503" y="1238"/>
                <a:ext cx="57" cy="87"/>
              </a:xfrm>
              <a:custGeom>
                <a:avLst/>
                <a:gdLst>
                  <a:gd name="T0" fmla="*/ 63 w 227"/>
                  <a:gd name="T1" fmla="*/ 304 h 348"/>
                  <a:gd name="T2" fmla="*/ 88 w 227"/>
                  <a:gd name="T3" fmla="*/ 324 h 348"/>
                  <a:gd name="T4" fmla="*/ 124 w 227"/>
                  <a:gd name="T5" fmla="*/ 336 h 348"/>
                  <a:gd name="T6" fmla="*/ 163 w 227"/>
                  <a:gd name="T7" fmla="*/ 324 h 348"/>
                  <a:gd name="T8" fmla="*/ 188 w 227"/>
                  <a:gd name="T9" fmla="*/ 304 h 348"/>
                  <a:gd name="T10" fmla="*/ 200 w 227"/>
                  <a:gd name="T11" fmla="*/ 271 h 348"/>
                  <a:gd name="T12" fmla="*/ 192 w 227"/>
                  <a:gd name="T13" fmla="*/ 239 h 348"/>
                  <a:gd name="T14" fmla="*/ 171 w 227"/>
                  <a:gd name="T15" fmla="*/ 212 h 348"/>
                  <a:gd name="T16" fmla="*/ 132 w 227"/>
                  <a:gd name="T17" fmla="*/ 188 h 348"/>
                  <a:gd name="T18" fmla="*/ 80 w 227"/>
                  <a:gd name="T19" fmla="*/ 180 h 348"/>
                  <a:gd name="T20" fmla="*/ 63 w 227"/>
                  <a:gd name="T21" fmla="*/ 207 h 348"/>
                  <a:gd name="T22" fmla="*/ 51 w 227"/>
                  <a:gd name="T23" fmla="*/ 239 h 348"/>
                  <a:gd name="T24" fmla="*/ 51 w 227"/>
                  <a:gd name="T25" fmla="*/ 271 h 348"/>
                  <a:gd name="T26" fmla="*/ 224 w 227"/>
                  <a:gd name="T27" fmla="*/ 275 h 348"/>
                  <a:gd name="T28" fmla="*/ 204 w 227"/>
                  <a:gd name="T29" fmla="*/ 315 h 348"/>
                  <a:gd name="T30" fmla="*/ 163 w 227"/>
                  <a:gd name="T31" fmla="*/ 339 h 348"/>
                  <a:gd name="T32" fmla="*/ 112 w 227"/>
                  <a:gd name="T33" fmla="*/ 348 h 348"/>
                  <a:gd name="T34" fmla="*/ 68 w 227"/>
                  <a:gd name="T35" fmla="*/ 331 h 348"/>
                  <a:gd name="T36" fmla="*/ 36 w 227"/>
                  <a:gd name="T37" fmla="*/ 304 h 348"/>
                  <a:gd name="T38" fmla="*/ 24 w 227"/>
                  <a:gd name="T39" fmla="*/ 263 h 348"/>
                  <a:gd name="T40" fmla="*/ 32 w 227"/>
                  <a:gd name="T41" fmla="*/ 224 h 348"/>
                  <a:gd name="T42" fmla="*/ 48 w 227"/>
                  <a:gd name="T43" fmla="*/ 192 h 348"/>
                  <a:gd name="T44" fmla="*/ 68 w 227"/>
                  <a:gd name="T45" fmla="*/ 168 h 348"/>
                  <a:gd name="T46" fmla="*/ 36 w 227"/>
                  <a:gd name="T47" fmla="*/ 151 h 348"/>
                  <a:gd name="T48" fmla="*/ 12 w 227"/>
                  <a:gd name="T49" fmla="*/ 127 h 348"/>
                  <a:gd name="T50" fmla="*/ 4 w 227"/>
                  <a:gd name="T51" fmla="*/ 95 h 348"/>
                  <a:gd name="T52" fmla="*/ 7 w 227"/>
                  <a:gd name="T53" fmla="*/ 59 h 348"/>
                  <a:gd name="T54" fmla="*/ 32 w 227"/>
                  <a:gd name="T55" fmla="*/ 24 h 348"/>
                  <a:gd name="T56" fmla="*/ 76 w 227"/>
                  <a:gd name="T57" fmla="*/ 3 h 348"/>
                  <a:gd name="T58" fmla="*/ 124 w 227"/>
                  <a:gd name="T59" fmla="*/ 0 h 348"/>
                  <a:gd name="T60" fmla="*/ 163 w 227"/>
                  <a:gd name="T61" fmla="*/ 15 h 348"/>
                  <a:gd name="T62" fmla="*/ 188 w 227"/>
                  <a:gd name="T63" fmla="*/ 48 h 348"/>
                  <a:gd name="T64" fmla="*/ 192 w 227"/>
                  <a:gd name="T65" fmla="*/ 83 h 348"/>
                  <a:gd name="T66" fmla="*/ 183 w 227"/>
                  <a:gd name="T67" fmla="*/ 112 h 348"/>
                  <a:gd name="T68" fmla="*/ 163 w 227"/>
                  <a:gd name="T69" fmla="*/ 139 h 348"/>
                  <a:gd name="T70" fmla="*/ 163 w 227"/>
                  <a:gd name="T71" fmla="*/ 163 h 348"/>
                  <a:gd name="T72" fmla="*/ 195 w 227"/>
                  <a:gd name="T73" fmla="*/ 183 h 348"/>
                  <a:gd name="T74" fmla="*/ 219 w 227"/>
                  <a:gd name="T75" fmla="*/ 212 h 348"/>
                  <a:gd name="T76" fmla="*/ 163 w 227"/>
                  <a:gd name="T77" fmla="*/ 71 h 348"/>
                  <a:gd name="T78" fmla="*/ 151 w 227"/>
                  <a:gd name="T79" fmla="*/ 39 h 348"/>
                  <a:gd name="T80" fmla="*/ 127 w 227"/>
                  <a:gd name="T81" fmla="*/ 20 h 348"/>
                  <a:gd name="T82" fmla="*/ 95 w 227"/>
                  <a:gd name="T83" fmla="*/ 12 h 348"/>
                  <a:gd name="T84" fmla="*/ 56 w 227"/>
                  <a:gd name="T85" fmla="*/ 24 h 348"/>
                  <a:gd name="T86" fmla="*/ 36 w 227"/>
                  <a:gd name="T87" fmla="*/ 48 h 348"/>
                  <a:gd name="T88" fmla="*/ 27 w 227"/>
                  <a:gd name="T89" fmla="*/ 76 h 348"/>
                  <a:gd name="T90" fmla="*/ 36 w 227"/>
                  <a:gd name="T91" fmla="*/ 104 h 348"/>
                  <a:gd name="T92" fmla="*/ 60 w 227"/>
                  <a:gd name="T93" fmla="*/ 127 h 348"/>
                  <a:gd name="T94" fmla="*/ 100 w 227"/>
                  <a:gd name="T95" fmla="*/ 144 h 348"/>
                  <a:gd name="T96" fmla="*/ 139 w 227"/>
                  <a:gd name="T97" fmla="*/ 144 h 348"/>
                  <a:gd name="T98" fmla="*/ 156 w 227"/>
                  <a:gd name="T99" fmla="*/ 120 h 348"/>
                  <a:gd name="T100" fmla="*/ 163 w 227"/>
                  <a:gd name="T101" fmla="*/ 95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6" h="348">
                    <a:moveTo>
                      <a:pt x="51" y="271"/>
                    </a:moveTo>
                    <a:lnTo>
                      <a:pt x="56" y="280"/>
                    </a:lnTo>
                    <a:lnTo>
                      <a:pt x="56" y="288"/>
                    </a:lnTo>
                    <a:lnTo>
                      <a:pt x="60" y="295"/>
                    </a:lnTo>
                    <a:lnTo>
                      <a:pt x="63" y="304"/>
                    </a:lnTo>
                    <a:lnTo>
                      <a:pt x="68" y="307"/>
                    </a:lnTo>
                    <a:lnTo>
                      <a:pt x="71" y="312"/>
                    </a:lnTo>
                    <a:lnTo>
                      <a:pt x="76" y="315"/>
                    </a:lnTo>
                    <a:lnTo>
                      <a:pt x="83" y="319"/>
                    </a:lnTo>
                    <a:lnTo>
                      <a:pt x="88" y="324"/>
                    </a:lnTo>
                    <a:lnTo>
                      <a:pt x="95" y="327"/>
                    </a:lnTo>
                    <a:lnTo>
                      <a:pt x="104" y="331"/>
                    </a:lnTo>
                    <a:lnTo>
                      <a:pt x="107" y="331"/>
                    </a:lnTo>
                    <a:lnTo>
                      <a:pt x="116" y="331"/>
                    </a:lnTo>
                    <a:lnTo>
                      <a:pt x="124" y="336"/>
                    </a:lnTo>
                    <a:lnTo>
                      <a:pt x="132" y="331"/>
                    </a:lnTo>
                    <a:lnTo>
                      <a:pt x="139" y="331"/>
                    </a:lnTo>
                    <a:lnTo>
                      <a:pt x="148" y="331"/>
                    </a:lnTo>
                    <a:lnTo>
                      <a:pt x="156" y="327"/>
                    </a:lnTo>
                    <a:lnTo>
                      <a:pt x="163" y="324"/>
                    </a:lnTo>
                    <a:lnTo>
                      <a:pt x="171" y="319"/>
                    </a:lnTo>
                    <a:lnTo>
                      <a:pt x="176" y="315"/>
                    </a:lnTo>
                    <a:lnTo>
                      <a:pt x="180" y="312"/>
                    </a:lnTo>
                    <a:lnTo>
                      <a:pt x="188" y="307"/>
                    </a:lnTo>
                    <a:lnTo>
                      <a:pt x="188" y="304"/>
                    </a:lnTo>
                    <a:lnTo>
                      <a:pt x="192" y="295"/>
                    </a:lnTo>
                    <a:lnTo>
                      <a:pt x="195" y="292"/>
                    </a:lnTo>
                    <a:lnTo>
                      <a:pt x="195" y="283"/>
                    </a:lnTo>
                    <a:lnTo>
                      <a:pt x="200" y="280"/>
                    </a:lnTo>
                    <a:lnTo>
                      <a:pt x="200" y="271"/>
                    </a:lnTo>
                    <a:lnTo>
                      <a:pt x="200" y="263"/>
                    </a:lnTo>
                    <a:lnTo>
                      <a:pt x="200" y="259"/>
                    </a:lnTo>
                    <a:lnTo>
                      <a:pt x="200" y="251"/>
                    </a:lnTo>
                    <a:lnTo>
                      <a:pt x="195" y="244"/>
                    </a:lnTo>
                    <a:lnTo>
                      <a:pt x="192" y="239"/>
                    </a:lnTo>
                    <a:lnTo>
                      <a:pt x="192" y="232"/>
                    </a:lnTo>
                    <a:lnTo>
                      <a:pt x="188" y="227"/>
                    </a:lnTo>
                    <a:lnTo>
                      <a:pt x="183" y="219"/>
                    </a:lnTo>
                    <a:lnTo>
                      <a:pt x="176" y="215"/>
                    </a:lnTo>
                    <a:lnTo>
                      <a:pt x="171" y="212"/>
                    </a:lnTo>
                    <a:lnTo>
                      <a:pt x="163" y="204"/>
                    </a:lnTo>
                    <a:lnTo>
                      <a:pt x="156" y="200"/>
                    </a:lnTo>
                    <a:lnTo>
                      <a:pt x="148" y="195"/>
                    </a:lnTo>
                    <a:lnTo>
                      <a:pt x="139" y="192"/>
                    </a:lnTo>
                    <a:lnTo>
                      <a:pt x="132" y="188"/>
                    </a:lnTo>
                    <a:lnTo>
                      <a:pt x="119" y="183"/>
                    </a:lnTo>
                    <a:lnTo>
                      <a:pt x="112" y="180"/>
                    </a:lnTo>
                    <a:lnTo>
                      <a:pt x="100" y="180"/>
                    </a:lnTo>
                    <a:lnTo>
                      <a:pt x="88" y="176"/>
                    </a:lnTo>
                    <a:lnTo>
                      <a:pt x="80" y="180"/>
                    </a:lnTo>
                    <a:lnTo>
                      <a:pt x="76" y="183"/>
                    </a:lnTo>
                    <a:lnTo>
                      <a:pt x="71" y="192"/>
                    </a:lnTo>
                    <a:lnTo>
                      <a:pt x="68" y="195"/>
                    </a:lnTo>
                    <a:lnTo>
                      <a:pt x="63" y="204"/>
                    </a:lnTo>
                    <a:lnTo>
                      <a:pt x="63" y="207"/>
                    </a:lnTo>
                    <a:lnTo>
                      <a:pt x="60" y="215"/>
                    </a:lnTo>
                    <a:lnTo>
                      <a:pt x="56" y="219"/>
                    </a:lnTo>
                    <a:lnTo>
                      <a:pt x="56" y="227"/>
                    </a:lnTo>
                    <a:lnTo>
                      <a:pt x="56" y="236"/>
                    </a:lnTo>
                    <a:lnTo>
                      <a:pt x="51" y="239"/>
                    </a:lnTo>
                    <a:lnTo>
                      <a:pt x="51" y="248"/>
                    </a:lnTo>
                    <a:lnTo>
                      <a:pt x="51" y="251"/>
                    </a:lnTo>
                    <a:lnTo>
                      <a:pt x="51" y="259"/>
                    </a:lnTo>
                    <a:lnTo>
                      <a:pt x="51" y="268"/>
                    </a:lnTo>
                    <a:lnTo>
                      <a:pt x="51" y="271"/>
                    </a:lnTo>
                    <a:close/>
                    <a:moveTo>
                      <a:pt x="227" y="239"/>
                    </a:moveTo>
                    <a:lnTo>
                      <a:pt x="227" y="248"/>
                    </a:lnTo>
                    <a:lnTo>
                      <a:pt x="227" y="259"/>
                    </a:lnTo>
                    <a:lnTo>
                      <a:pt x="227" y="268"/>
                    </a:lnTo>
                    <a:lnTo>
                      <a:pt x="224" y="275"/>
                    </a:lnTo>
                    <a:lnTo>
                      <a:pt x="224" y="283"/>
                    </a:lnTo>
                    <a:lnTo>
                      <a:pt x="219" y="292"/>
                    </a:lnTo>
                    <a:lnTo>
                      <a:pt x="216" y="300"/>
                    </a:lnTo>
                    <a:lnTo>
                      <a:pt x="212" y="307"/>
                    </a:lnTo>
                    <a:lnTo>
                      <a:pt x="204" y="315"/>
                    </a:lnTo>
                    <a:lnTo>
                      <a:pt x="195" y="319"/>
                    </a:lnTo>
                    <a:lnTo>
                      <a:pt x="188" y="327"/>
                    </a:lnTo>
                    <a:lnTo>
                      <a:pt x="180" y="331"/>
                    </a:lnTo>
                    <a:lnTo>
                      <a:pt x="171" y="336"/>
                    </a:lnTo>
                    <a:lnTo>
                      <a:pt x="163" y="339"/>
                    </a:lnTo>
                    <a:lnTo>
                      <a:pt x="151" y="344"/>
                    </a:lnTo>
                    <a:lnTo>
                      <a:pt x="139" y="348"/>
                    </a:lnTo>
                    <a:lnTo>
                      <a:pt x="132" y="348"/>
                    </a:lnTo>
                    <a:lnTo>
                      <a:pt x="119" y="348"/>
                    </a:lnTo>
                    <a:lnTo>
                      <a:pt x="112" y="348"/>
                    </a:lnTo>
                    <a:lnTo>
                      <a:pt x="100" y="348"/>
                    </a:lnTo>
                    <a:lnTo>
                      <a:pt x="92" y="344"/>
                    </a:lnTo>
                    <a:lnTo>
                      <a:pt x="83" y="339"/>
                    </a:lnTo>
                    <a:lnTo>
                      <a:pt x="76" y="336"/>
                    </a:lnTo>
                    <a:lnTo>
                      <a:pt x="68" y="331"/>
                    </a:lnTo>
                    <a:lnTo>
                      <a:pt x="56" y="327"/>
                    </a:lnTo>
                    <a:lnTo>
                      <a:pt x="51" y="319"/>
                    </a:lnTo>
                    <a:lnTo>
                      <a:pt x="44" y="315"/>
                    </a:lnTo>
                    <a:lnTo>
                      <a:pt x="39" y="307"/>
                    </a:lnTo>
                    <a:lnTo>
                      <a:pt x="36" y="304"/>
                    </a:lnTo>
                    <a:lnTo>
                      <a:pt x="32" y="295"/>
                    </a:lnTo>
                    <a:lnTo>
                      <a:pt x="27" y="288"/>
                    </a:lnTo>
                    <a:lnTo>
                      <a:pt x="24" y="280"/>
                    </a:lnTo>
                    <a:lnTo>
                      <a:pt x="24" y="271"/>
                    </a:lnTo>
                    <a:lnTo>
                      <a:pt x="24" y="263"/>
                    </a:lnTo>
                    <a:lnTo>
                      <a:pt x="24" y="256"/>
                    </a:lnTo>
                    <a:lnTo>
                      <a:pt x="24" y="248"/>
                    </a:lnTo>
                    <a:lnTo>
                      <a:pt x="24" y="239"/>
                    </a:lnTo>
                    <a:lnTo>
                      <a:pt x="27" y="232"/>
                    </a:lnTo>
                    <a:lnTo>
                      <a:pt x="32" y="224"/>
                    </a:lnTo>
                    <a:lnTo>
                      <a:pt x="32" y="219"/>
                    </a:lnTo>
                    <a:lnTo>
                      <a:pt x="36" y="212"/>
                    </a:lnTo>
                    <a:lnTo>
                      <a:pt x="39" y="204"/>
                    </a:lnTo>
                    <a:lnTo>
                      <a:pt x="44" y="200"/>
                    </a:lnTo>
                    <a:lnTo>
                      <a:pt x="48" y="192"/>
                    </a:lnTo>
                    <a:lnTo>
                      <a:pt x="56" y="188"/>
                    </a:lnTo>
                    <a:lnTo>
                      <a:pt x="60" y="180"/>
                    </a:lnTo>
                    <a:lnTo>
                      <a:pt x="68" y="176"/>
                    </a:lnTo>
                    <a:lnTo>
                      <a:pt x="76" y="168"/>
                    </a:lnTo>
                    <a:lnTo>
                      <a:pt x="68" y="168"/>
                    </a:lnTo>
                    <a:lnTo>
                      <a:pt x="60" y="163"/>
                    </a:lnTo>
                    <a:lnTo>
                      <a:pt x="51" y="159"/>
                    </a:lnTo>
                    <a:lnTo>
                      <a:pt x="48" y="159"/>
                    </a:lnTo>
                    <a:lnTo>
                      <a:pt x="39" y="151"/>
                    </a:lnTo>
                    <a:lnTo>
                      <a:pt x="36" y="151"/>
                    </a:lnTo>
                    <a:lnTo>
                      <a:pt x="32" y="148"/>
                    </a:lnTo>
                    <a:lnTo>
                      <a:pt x="24" y="139"/>
                    </a:lnTo>
                    <a:lnTo>
                      <a:pt x="19" y="136"/>
                    </a:lnTo>
                    <a:lnTo>
                      <a:pt x="15" y="132"/>
                    </a:lnTo>
                    <a:lnTo>
                      <a:pt x="12" y="127"/>
                    </a:lnTo>
                    <a:lnTo>
                      <a:pt x="12" y="124"/>
                    </a:lnTo>
                    <a:lnTo>
                      <a:pt x="7" y="115"/>
                    </a:lnTo>
                    <a:lnTo>
                      <a:pt x="4" y="112"/>
                    </a:lnTo>
                    <a:lnTo>
                      <a:pt x="4" y="104"/>
                    </a:lnTo>
                    <a:lnTo>
                      <a:pt x="4" y="95"/>
                    </a:lnTo>
                    <a:lnTo>
                      <a:pt x="0" y="92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4" y="68"/>
                    </a:lnTo>
                    <a:lnTo>
                      <a:pt x="7" y="59"/>
                    </a:lnTo>
                    <a:lnTo>
                      <a:pt x="7" y="51"/>
                    </a:lnTo>
                    <a:lnTo>
                      <a:pt x="12" y="44"/>
                    </a:lnTo>
                    <a:lnTo>
                      <a:pt x="19" y="36"/>
                    </a:lnTo>
                    <a:lnTo>
                      <a:pt x="24" y="27"/>
                    </a:lnTo>
                    <a:lnTo>
                      <a:pt x="32" y="24"/>
                    </a:lnTo>
                    <a:lnTo>
                      <a:pt x="36" y="20"/>
                    </a:lnTo>
                    <a:lnTo>
                      <a:pt x="44" y="12"/>
                    </a:lnTo>
                    <a:lnTo>
                      <a:pt x="56" y="7"/>
                    </a:lnTo>
                    <a:lnTo>
                      <a:pt x="63" y="3"/>
                    </a:lnTo>
                    <a:lnTo>
                      <a:pt x="76" y="3"/>
                    </a:lnTo>
                    <a:lnTo>
                      <a:pt x="83" y="0"/>
                    </a:lnTo>
                    <a:lnTo>
                      <a:pt x="95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24" y="0"/>
                    </a:lnTo>
                    <a:lnTo>
                      <a:pt x="132" y="0"/>
                    </a:lnTo>
                    <a:lnTo>
                      <a:pt x="139" y="3"/>
                    </a:lnTo>
                    <a:lnTo>
                      <a:pt x="148" y="7"/>
                    </a:lnTo>
                    <a:lnTo>
                      <a:pt x="156" y="12"/>
                    </a:lnTo>
                    <a:lnTo>
                      <a:pt x="163" y="15"/>
                    </a:lnTo>
                    <a:lnTo>
                      <a:pt x="168" y="24"/>
                    </a:lnTo>
                    <a:lnTo>
                      <a:pt x="176" y="27"/>
                    </a:lnTo>
                    <a:lnTo>
                      <a:pt x="180" y="36"/>
                    </a:lnTo>
                    <a:lnTo>
                      <a:pt x="183" y="39"/>
                    </a:lnTo>
                    <a:lnTo>
                      <a:pt x="188" y="48"/>
                    </a:lnTo>
                    <a:lnTo>
                      <a:pt x="188" y="56"/>
                    </a:lnTo>
                    <a:lnTo>
                      <a:pt x="192" y="63"/>
                    </a:lnTo>
                    <a:lnTo>
                      <a:pt x="192" y="71"/>
                    </a:lnTo>
                    <a:lnTo>
                      <a:pt x="192" y="76"/>
                    </a:lnTo>
                    <a:lnTo>
                      <a:pt x="192" y="83"/>
                    </a:lnTo>
                    <a:lnTo>
                      <a:pt x="192" y="88"/>
                    </a:lnTo>
                    <a:lnTo>
                      <a:pt x="192" y="95"/>
                    </a:lnTo>
                    <a:lnTo>
                      <a:pt x="188" y="100"/>
                    </a:lnTo>
                    <a:lnTo>
                      <a:pt x="188" y="104"/>
                    </a:lnTo>
                    <a:lnTo>
                      <a:pt x="183" y="112"/>
                    </a:lnTo>
                    <a:lnTo>
                      <a:pt x="180" y="115"/>
                    </a:lnTo>
                    <a:lnTo>
                      <a:pt x="176" y="124"/>
                    </a:lnTo>
                    <a:lnTo>
                      <a:pt x="176" y="127"/>
                    </a:lnTo>
                    <a:lnTo>
                      <a:pt x="168" y="136"/>
                    </a:lnTo>
                    <a:lnTo>
                      <a:pt x="163" y="139"/>
                    </a:lnTo>
                    <a:lnTo>
                      <a:pt x="156" y="148"/>
                    </a:lnTo>
                    <a:lnTo>
                      <a:pt x="151" y="151"/>
                    </a:lnTo>
                    <a:lnTo>
                      <a:pt x="144" y="156"/>
                    </a:lnTo>
                    <a:lnTo>
                      <a:pt x="151" y="159"/>
                    </a:lnTo>
                    <a:lnTo>
                      <a:pt x="163" y="163"/>
                    </a:lnTo>
                    <a:lnTo>
                      <a:pt x="168" y="168"/>
                    </a:lnTo>
                    <a:lnTo>
                      <a:pt x="176" y="171"/>
                    </a:lnTo>
                    <a:lnTo>
                      <a:pt x="183" y="176"/>
                    </a:lnTo>
                    <a:lnTo>
                      <a:pt x="192" y="180"/>
                    </a:lnTo>
                    <a:lnTo>
                      <a:pt x="195" y="183"/>
                    </a:lnTo>
                    <a:lnTo>
                      <a:pt x="200" y="192"/>
                    </a:lnTo>
                    <a:lnTo>
                      <a:pt x="204" y="195"/>
                    </a:lnTo>
                    <a:lnTo>
                      <a:pt x="212" y="204"/>
                    </a:lnTo>
                    <a:lnTo>
                      <a:pt x="216" y="207"/>
                    </a:lnTo>
                    <a:lnTo>
                      <a:pt x="219" y="212"/>
                    </a:lnTo>
                    <a:lnTo>
                      <a:pt x="219" y="219"/>
                    </a:lnTo>
                    <a:lnTo>
                      <a:pt x="224" y="227"/>
                    </a:lnTo>
                    <a:lnTo>
                      <a:pt x="224" y="232"/>
                    </a:lnTo>
                    <a:lnTo>
                      <a:pt x="227" y="239"/>
                    </a:lnTo>
                    <a:close/>
                    <a:moveTo>
                      <a:pt x="163" y="71"/>
                    </a:moveTo>
                    <a:lnTo>
                      <a:pt x="163" y="63"/>
                    </a:lnTo>
                    <a:lnTo>
                      <a:pt x="160" y="59"/>
                    </a:lnTo>
                    <a:lnTo>
                      <a:pt x="160" y="51"/>
                    </a:lnTo>
                    <a:lnTo>
                      <a:pt x="156" y="48"/>
                    </a:lnTo>
                    <a:lnTo>
                      <a:pt x="151" y="39"/>
                    </a:lnTo>
                    <a:lnTo>
                      <a:pt x="148" y="36"/>
                    </a:lnTo>
                    <a:lnTo>
                      <a:pt x="144" y="32"/>
                    </a:lnTo>
                    <a:lnTo>
                      <a:pt x="139" y="27"/>
                    </a:lnTo>
                    <a:lnTo>
                      <a:pt x="136" y="24"/>
                    </a:lnTo>
                    <a:lnTo>
                      <a:pt x="127" y="20"/>
                    </a:lnTo>
                    <a:lnTo>
                      <a:pt x="124" y="15"/>
                    </a:lnTo>
                    <a:lnTo>
                      <a:pt x="116" y="15"/>
                    </a:lnTo>
                    <a:lnTo>
                      <a:pt x="112" y="12"/>
                    </a:lnTo>
                    <a:lnTo>
                      <a:pt x="104" y="12"/>
                    </a:lnTo>
                    <a:lnTo>
                      <a:pt x="95" y="12"/>
                    </a:lnTo>
                    <a:lnTo>
                      <a:pt x="88" y="15"/>
                    </a:lnTo>
                    <a:lnTo>
                      <a:pt x="80" y="15"/>
                    </a:lnTo>
                    <a:lnTo>
                      <a:pt x="68" y="20"/>
                    </a:lnTo>
                    <a:lnTo>
                      <a:pt x="63" y="20"/>
                    </a:lnTo>
                    <a:lnTo>
                      <a:pt x="56" y="24"/>
                    </a:lnTo>
                    <a:lnTo>
                      <a:pt x="51" y="27"/>
                    </a:lnTo>
                    <a:lnTo>
                      <a:pt x="44" y="32"/>
                    </a:lnTo>
                    <a:lnTo>
                      <a:pt x="39" y="39"/>
                    </a:lnTo>
                    <a:lnTo>
                      <a:pt x="36" y="44"/>
                    </a:lnTo>
                    <a:lnTo>
                      <a:pt x="36" y="48"/>
                    </a:lnTo>
                    <a:lnTo>
                      <a:pt x="32" y="56"/>
                    </a:lnTo>
                    <a:lnTo>
                      <a:pt x="32" y="59"/>
                    </a:lnTo>
                    <a:lnTo>
                      <a:pt x="27" y="68"/>
                    </a:lnTo>
                    <a:lnTo>
                      <a:pt x="27" y="71"/>
                    </a:lnTo>
                    <a:lnTo>
                      <a:pt x="27" y="76"/>
                    </a:lnTo>
                    <a:lnTo>
                      <a:pt x="27" y="83"/>
                    </a:lnTo>
                    <a:lnTo>
                      <a:pt x="27" y="88"/>
                    </a:lnTo>
                    <a:lnTo>
                      <a:pt x="32" y="92"/>
                    </a:lnTo>
                    <a:lnTo>
                      <a:pt x="32" y="95"/>
                    </a:lnTo>
                    <a:lnTo>
                      <a:pt x="36" y="104"/>
                    </a:lnTo>
                    <a:lnTo>
                      <a:pt x="36" y="107"/>
                    </a:lnTo>
                    <a:lnTo>
                      <a:pt x="44" y="112"/>
                    </a:lnTo>
                    <a:lnTo>
                      <a:pt x="48" y="115"/>
                    </a:lnTo>
                    <a:lnTo>
                      <a:pt x="51" y="124"/>
                    </a:lnTo>
                    <a:lnTo>
                      <a:pt x="60" y="127"/>
                    </a:lnTo>
                    <a:lnTo>
                      <a:pt x="63" y="127"/>
                    </a:lnTo>
                    <a:lnTo>
                      <a:pt x="71" y="136"/>
                    </a:lnTo>
                    <a:lnTo>
                      <a:pt x="80" y="136"/>
                    </a:lnTo>
                    <a:lnTo>
                      <a:pt x="88" y="139"/>
                    </a:lnTo>
                    <a:lnTo>
                      <a:pt x="100" y="144"/>
                    </a:lnTo>
                    <a:lnTo>
                      <a:pt x="107" y="148"/>
                    </a:lnTo>
                    <a:lnTo>
                      <a:pt x="119" y="148"/>
                    </a:lnTo>
                    <a:lnTo>
                      <a:pt x="127" y="151"/>
                    </a:lnTo>
                    <a:lnTo>
                      <a:pt x="136" y="148"/>
                    </a:lnTo>
                    <a:lnTo>
                      <a:pt x="139" y="144"/>
                    </a:lnTo>
                    <a:lnTo>
                      <a:pt x="144" y="139"/>
                    </a:lnTo>
                    <a:lnTo>
                      <a:pt x="148" y="136"/>
                    </a:lnTo>
                    <a:lnTo>
                      <a:pt x="151" y="127"/>
                    </a:lnTo>
                    <a:lnTo>
                      <a:pt x="156" y="124"/>
                    </a:lnTo>
                    <a:lnTo>
                      <a:pt x="156" y="120"/>
                    </a:lnTo>
                    <a:lnTo>
                      <a:pt x="160" y="115"/>
                    </a:lnTo>
                    <a:lnTo>
                      <a:pt x="163" y="112"/>
                    </a:lnTo>
                    <a:lnTo>
                      <a:pt x="163" y="104"/>
                    </a:lnTo>
                    <a:lnTo>
                      <a:pt x="163" y="100"/>
                    </a:lnTo>
                    <a:lnTo>
                      <a:pt x="163" y="95"/>
                    </a:lnTo>
                    <a:lnTo>
                      <a:pt x="163" y="88"/>
                    </a:lnTo>
                    <a:lnTo>
                      <a:pt x="163" y="83"/>
                    </a:lnTo>
                    <a:lnTo>
                      <a:pt x="163" y="80"/>
                    </a:lnTo>
                    <a:lnTo>
                      <a:pt x="163" y="7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0" name="Freeform 99"/>
              <p:cNvSpPr>
                <a:spLocks noEditPoints="1" noChangeArrowheads="1"/>
              </p:cNvSpPr>
              <p:nvPr/>
            </p:nvSpPr>
            <p:spPr bwMode="auto">
              <a:xfrm>
                <a:off x="2568" y="1227"/>
                <a:ext cx="53" cy="87"/>
              </a:xfrm>
              <a:custGeom>
                <a:avLst/>
                <a:gdLst>
                  <a:gd name="T0" fmla="*/ 67 w 212"/>
                  <a:gd name="T1" fmla="*/ 24 h 348"/>
                  <a:gd name="T2" fmla="*/ 52 w 212"/>
                  <a:gd name="T3" fmla="*/ 39 h 348"/>
                  <a:gd name="T4" fmla="*/ 40 w 212"/>
                  <a:gd name="T5" fmla="*/ 68 h 348"/>
                  <a:gd name="T6" fmla="*/ 35 w 212"/>
                  <a:gd name="T7" fmla="*/ 103 h 348"/>
                  <a:gd name="T8" fmla="*/ 40 w 212"/>
                  <a:gd name="T9" fmla="*/ 151 h 348"/>
                  <a:gd name="T10" fmla="*/ 47 w 212"/>
                  <a:gd name="T11" fmla="*/ 203 h 348"/>
                  <a:gd name="T12" fmla="*/ 59 w 212"/>
                  <a:gd name="T13" fmla="*/ 248 h 348"/>
                  <a:gd name="T14" fmla="*/ 76 w 212"/>
                  <a:gd name="T15" fmla="*/ 288 h 348"/>
                  <a:gd name="T16" fmla="*/ 96 w 212"/>
                  <a:gd name="T17" fmla="*/ 312 h 348"/>
                  <a:gd name="T18" fmla="*/ 112 w 212"/>
                  <a:gd name="T19" fmla="*/ 327 h 348"/>
                  <a:gd name="T20" fmla="*/ 135 w 212"/>
                  <a:gd name="T21" fmla="*/ 327 h 348"/>
                  <a:gd name="T22" fmla="*/ 152 w 212"/>
                  <a:gd name="T23" fmla="*/ 319 h 348"/>
                  <a:gd name="T24" fmla="*/ 167 w 212"/>
                  <a:gd name="T25" fmla="*/ 300 h 348"/>
                  <a:gd name="T26" fmla="*/ 176 w 212"/>
                  <a:gd name="T27" fmla="*/ 268 h 348"/>
                  <a:gd name="T28" fmla="*/ 176 w 212"/>
                  <a:gd name="T29" fmla="*/ 227 h 348"/>
                  <a:gd name="T30" fmla="*/ 172 w 212"/>
                  <a:gd name="T31" fmla="*/ 180 h 348"/>
                  <a:gd name="T32" fmla="*/ 164 w 212"/>
                  <a:gd name="T33" fmla="*/ 127 h 348"/>
                  <a:gd name="T34" fmla="*/ 152 w 212"/>
                  <a:gd name="T35" fmla="*/ 83 h 348"/>
                  <a:gd name="T36" fmla="*/ 132 w 212"/>
                  <a:gd name="T37" fmla="*/ 51 h 348"/>
                  <a:gd name="T38" fmla="*/ 115 w 212"/>
                  <a:gd name="T39" fmla="*/ 27 h 348"/>
                  <a:gd name="T40" fmla="*/ 96 w 212"/>
                  <a:gd name="T41" fmla="*/ 15 h 348"/>
                  <a:gd name="T42" fmla="*/ 135 w 212"/>
                  <a:gd name="T43" fmla="*/ 348 h 348"/>
                  <a:gd name="T44" fmla="*/ 108 w 212"/>
                  <a:gd name="T45" fmla="*/ 344 h 348"/>
                  <a:gd name="T46" fmla="*/ 76 w 212"/>
                  <a:gd name="T47" fmla="*/ 332 h 348"/>
                  <a:gd name="T48" fmla="*/ 47 w 212"/>
                  <a:gd name="T49" fmla="*/ 303 h 348"/>
                  <a:gd name="T50" fmla="*/ 28 w 212"/>
                  <a:gd name="T51" fmla="*/ 263 h 348"/>
                  <a:gd name="T52" fmla="*/ 8 w 212"/>
                  <a:gd name="T53" fmla="*/ 212 h 348"/>
                  <a:gd name="T54" fmla="*/ 0 w 212"/>
                  <a:gd name="T55" fmla="*/ 151 h 348"/>
                  <a:gd name="T56" fmla="*/ 0 w 212"/>
                  <a:gd name="T57" fmla="*/ 103 h 348"/>
                  <a:gd name="T58" fmla="*/ 11 w 212"/>
                  <a:gd name="T59" fmla="*/ 59 h 348"/>
                  <a:gd name="T60" fmla="*/ 32 w 212"/>
                  <a:gd name="T61" fmla="*/ 27 h 348"/>
                  <a:gd name="T62" fmla="*/ 56 w 212"/>
                  <a:gd name="T63" fmla="*/ 8 h 348"/>
                  <a:gd name="T64" fmla="*/ 88 w 212"/>
                  <a:gd name="T65" fmla="*/ 0 h 348"/>
                  <a:gd name="T66" fmla="*/ 120 w 212"/>
                  <a:gd name="T67" fmla="*/ 3 h 348"/>
                  <a:gd name="T68" fmla="*/ 147 w 212"/>
                  <a:gd name="T69" fmla="*/ 24 h 348"/>
                  <a:gd name="T70" fmla="*/ 172 w 212"/>
                  <a:gd name="T71" fmla="*/ 56 h 348"/>
                  <a:gd name="T72" fmla="*/ 191 w 212"/>
                  <a:gd name="T73" fmla="*/ 100 h 348"/>
                  <a:gd name="T74" fmla="*/ 208 w 212"/>
                  <a:gd name="T75" fmla="*/ 156 h 348"/>
                  <a:gd name="T76" fmla="*/ 212 w 212"/>
                  <a:gd name="T77" fmla="*/ 212 h 348"/>
                  <a:gd name="T78" fmla="*/ 208 w 212"/>
                  <a:gd name="T79" fmla="*/ 259 h 348"/>
                  <a:gd name="T80" fmla="*/ 196 w 212"/>
                  <a:gd name="T81" fmla="*/ 300 h 348"/>
                  <a:gd name="T82" fmla="*/ 176 w 212"/>
                  <a:gd name="T83" fmla="*/ 327 h 348"/>
                  <a:gd name="T84" fmla="*/ 147 w 212"/>
                  <a:gd name="T85" fmla="*/ 344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1" h="348">
                    <a:moveTo>
                      <a:pt x="79" y="15"/>
                    </a:moveTo>
                    <a:lnTo>
                      <a:pt x="76" y="20"/>
                    </a:lnTo>
                    <a:lnTo>
                      <a:pt x="67" y="24"/>
                    </a:lnTo>
                    <a:lnTo>
                      <a:pt x="64" y="27"/>
                    </a:lnTo>
                    <a:lnTo>
                      <a:pt x="56" y="32"/>
                    </a:lnTo>
                    <a:lnTo>
                      <a:pt x="52" y="39"/>
                    </a:lnTo>
                    <a:lnTo>
                      <a:pt x="47" y="47"/>
                    </a:lnTo>
                    <a:lnTo>
                      <a:pt x="44" y="56"/>
                    </a:lnTo>
                    <a:lnTo>
                      <a:pt x="40" y="68"/>
                    </a:lnTo>
                    <a:lnTo>
                      <a:pt x="40" y="80"/>
                    </a:lnTo>
                    <a:lnTo>
                      <a:pt x="40" y="92"/>
                    </a:lnTo>
                    <a:lnTo>
                      <a:pt x="35" y="103"/>
                    </a:lnTo>
                    <a:lnTo>
                      <a:pt x="35" y="120"/>
                    </a:lnTo>
                    <a:lnTo>
                      <a:pt x="35" y="136"/>
                    </a:lnTo>
                    <a:lnTo>
                      <a:pt x="40" y="151"/>
                    </a:lnTo>
                    <a:lnTo>
                      <a:pt x="40" y="168"/>
                    </a:lnTo>
                    <a:lnTo>
                      <a:pt x="44" y="183"/>
                    </a:lnTo>
                    <a:lnTo>
                      <a:pt x="47" y="203"/>
                    </a:lnTo>
                    <a:lnTo>
                      <a:pt x="52" y="220"/>
                    </a:lnTo>
                    <a:lnTo>
                      <a:pt x="56" y="236"/>
                    </a:lnTo>
                    <a:lnTo>
                      <a:pt x="59" y="248"/>
                    </a:lnTo>
                    <a:lnTo>
                      <a:pt x="64" y="263"/>
                    </a:lnTo>
                    <a:lnTo>
                      <a:pt x="67" y="276"/>
                    </a:lnTo>
                    <a:lnTo>
                      <a:pt x="76" y="288"/>
                    </a:lnTo>
                    <a:lnTo>
                      <a:pt x="84" y="295"/>
                    </a:lnTo>
                    <a:lnTo>
                      <a:pt x="88" y="303"/>
                    </a:lnTo>
                    <a:lnTo>
                      <a:pt x="96" y="312"/>
                    </a:lnTo>
                    <a:lnTo>
                      <a:pt x="100" y="319"/>
                    </a:lnTo>
                    <a:lnTo>
                      <a:pt x="108" y="324"/>
                    </a:lnTo>
                    <a:lnTo>
                      <a:pt x="112" y="327"/>
                    </a:lnTo>
                    <a:lnTo>
                      <a:pt x="120" y="327"/>
                    </a:lnTo>
                    <a:lnTo>
                      <a:pt x="128" y="332"/>
                    </a:lnTo>
                    <a:lnTo>
                      <a:pt x="135" y="327"/>
                    </a:lnTo>
                    <a:lnTo>
                      <a:pt x="140" y="327"/>
                    </a:lnTo>
                    <a:lnTo>
                      <a:pt x="147" y="324"/>
                    </a:lnTo>
                    <a:lnTo>
                      <a:pt x="152" y="319"/>
                    </a:lnTo>
                    <a:lnTo>
                      <a:pt x="159" y="315"/>
                    </a:lnTo>
                    <a:lnTo>
                      <a:pt x="164" y="307"/>
                    </a:lnTo>
                    <a:lnTo>
                      <a:pt x="167" y="300"/>
                    </a:lnTo>
                    <a:lnTo>
                      <a:pt x="172" y="292"/>
                    </a:lnTo>
                    <a:lnTo>
                      <a:pt x="172" y="280"/>
                    </a:lnTo>
                    <a:lnTo>
                      <a:pt x="176" y="268"/>
                    </a:lnTo>
                    <a:lnTo>
                      <a:pt x="176" y="256"/>
                    </a:lnTo>
                    <a:lnTo>
                      <a:pt x="176" y="244"/>
                    </a:lnTo>
                    <a:lnTo>
                      <a:pt x="176" y="227"/>
                    </a:lnTo>
                    <a:lnTo>
                      <a:pt x="176" y="212"/>
                    </a:lnTo>
                    <a:lnTo>
                      <a:pt x="176" y="195"/>
                    </a:lnTo>
                    <a:lnTo>
                      <a:pt x="172" y="180"/>
                    </a:lnTo>
                    <a:lnTo>
                      <a:pt x="172" y="159"/>
                    </a:lnTo>
                    <a:lnTo>
                      <a:pt x="167" y="144"/>
                    </a:lnTo>
                    <a:lnTo>
                      <a:pt x="164" y="127"/>
                    </a:lnTo>
                    <a:lnTo>
                      <a:pt x="159" y="112"/>
                    </a:lnTo>
                    <a:lnTo>
                      <a:pt x="156" y="95"/>
                    </a:lnTo>
                    <a:lnTo>
                      <a:pt x="152" y="83"/>
                    </a:lnTo>
                    <a:lnTo>
                      <a:pt x="144" y="71"/>
                    </a:lnTo>
                    <a:lnTo>
                      <a:pt x="140" y="59"/>
                    </a:lnTo>
                    <a:lnTo>
                      <a:pt x="132" y="51"/>
                    </a:lnTo>
                    <a:lnTo>
                      <a:pt x="128" y="39"/>
                    </a:lnTo>
                    <a:lnTo>
                      <a:pt x="120" y="36"/>
                    </a:lnTo>
                    <a:lnTo>
                      <a:pt x="115" y="27"/>
                    </a:lnTo>
                    <a:lnTo>
                      <a:pt x="108" y="24"/>
                    </a:lnTo>
                    <a:lnTo>
                      <a:pt x="103" y="20"/>
                    </a:lnTo>
                    <a:lnTo>
                      <a:pt x="96" y="15"/>
                    </a:lnTo>
                    <a:lnTo>
                      <a:pt x="88" y="15"/>
                    </a:lnTo>
                    <a:lnTo>
                      <a:pt x="79" y="15"/>
                    </a:lnTo>
                    <a:close/>
                    <a:moveTo>
                      <a:pt x="135" y="348"/>
                    </a:moveTo>
                    <a:lnTo>
                      <a:pt x="128" y="348"/>
                    </a:lnTo>
                    <a:lnTo>
                      <a:pt x="115" y="348"/>
                    </a:lnTo>
                    <a:lnTo>
                      <a:pt x="108" y="344"/>
                    </a:lnTo>
                    <a:lnTo>
                      <a:pt x="96" y="339"/>
                    </a:lnTo>
                    <a:lnTo>
                      <a:pt x="88" y="336"/>
                    </a:lnTo>
                    <a:lnTo>
                      <a:pt x="76" y="332"/>
                    </a:lnTo>
                    <a:lnTo>
                      <a:pt x="67" y="324"/>
                    </a:lnTo>
                    <a:lnTo>
                      <a:pt x="56" y="312"/>
                    </a:lnTo>
                    <a:lnTo>
                      <a:pt x="47" y="303"/>
                    </a:lnTo>
                    <a:lnTo>
                      <a:pt x="40" y="292"/>
                    </a:lnTo>
                    <a:lnTo>
                      <a:pt x="32" y="276"/>
                    </a:lnTo>
                    <a:lnTo>
                      <a:pt x="28" y="263"/>
                    </a:lnTo>
                    <a:lnTo>
                      <a:pt x="20" y="248"/>
                    </a:lnTo>
                    <a:lnTo>
                      <a:pt x="11" y="227"/>
                    </a:lnTo>
                    <a:lnTo>
                      <a:pt x="8" y="212"/>
                    </a:lnTo>
                    <a:lnTo>
                      <a:pt x="3" y="192"/>
                    </a:lnTo>
                    <a:lnTo>
                      <a:pt x="3" y="171"/>
                    </a:lnTo>
                    <a:lnTo>
                      <a:pt x="0" y="151"/>
                    </a:lnTo>
                    <a:lnTo>
                      <a:pt x="0" y="136"/>
                    </a:lnTo>
                    <a:lnTo>
                      <a:pt x="0" y="120"/>
                    </a:lnTo>
                    <a:lnTo>
                      <a:pt x="0" y="103"/>
                    </a:lnTo>
                    <a:lnTo>
                      <a:pt x="3" y="88"/>
                    </a:lnTo>
                    <a:lnTo>
                      <a:pt x="8" y="76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3" y="36"/>
                    </a:lnTo>
                    <a:lnTo>
                      <a:pt x="32" y="27"/>
                    </a:lnTo>
                    <a:lnTo>
                      <a:pt x="40" y="20"/>
                    </a:lnTo>
                    <a:lnTo>
                      <a:pt x="47" y="12"/>
                    </a:lnTo>
                    <a:lnTo>
                      <a:pt x="56" y="8"/>
                    </a:lnTo>
                    <a:lnTo>
                      <a:pt x="67" y="3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100" y="0"/>
                    </a:lnTo>
                    <a:lnTo>
                      <a:pt x="108" y="3"/>
                    </a:lnTo>
                    <a:lnTo>
                      <a:pt x="120" y="3"/>
                    </a:lnTo>
                    <a:lnTo>
                      <a:pt x="128" y="12"/>
                    </a:lnTo>
                    <a:lnTo>
                      <a:pt x="140" y="15"/>
                    </a:lnTo>
                    <a:lnTo>
                      <a:pt x="147" y="24"/>
                    </a:lnTo>
                    <a:lnTo>
                      <a:pt x="156" y="36"/>
                    </a:lnTo>
                    <a:lnTo>
                      <a:pt x="164" y="44"/>
                    </a:lnTo>
                    <a:lnTo>
                      <a:pt x="172" y="56"/>
                    </a:lnTo>
                    <a:lnTo>
                      <a:pt x="179" y="68"/>
                    </a:lnTo>
                    <a:lnTo>
                      <a:pt x="188" y="83"/>
                    </a:lnTo>
                    <a:lnTo>
                      <a:pt x="191" y="100"/>
                    </a:lnTo>
                    <a:lnTo>
                      <a:pt x="200" y="115"/>
                    </a:lnTo>
                    <a:lnTo>
                      <a:pt x="203" y="136"/>
                    </a:lnTo>
                    <a:lnTo>
                      <a:pt x="208" y="156"/>
                    </a:lnTo>
                    <a:lnTo>
                      <a:pt x="212" y="176"/>
                    </a:lnTo>
                    <a:lnTo>
                      <a:pt x="212" y="192"/>
                    </a:lnTo>
                    <a:lnTo>
                      <a:pt x="212" y="212"/>
                    </a:lnTo>
                    <a:lnTo>
                      <a:pt x="212" y="227"/>
                    </a:lnTo>
                    <a:lnTo>
                      <a:pt x="212" y="244"/>
                    </a:lnTo>
                    <a:lnTo>
                      <a:pt x="208" y="259"/>
                    </a:lnTo>
                    <a:lnTo>
                      <a:pt x="208" y="271"/>
                    </a:lnTo>
                    <a:lnTo>
                      <a:pt x="200" y="288"/>
                    </a:lnTo>
                    <a:lnTo>
                      <a:pt x="196" y="300"/>
                    </a:lnTo>
                    <a:lnTo>
                      <a:pt x="188" y="307"/>
                    </a:lnTo>
                    <a:lnTo>
                      <a:pt x="184" y="319"/>
                    </a:lnTo>
                    <a:lnTo>
                      <a:pt x="176" y="327"/>
                    </a:lnTo>
                    <a:lnTo>
                      <a:pt x="167" y="336"/>
                    </a:lnTo>
                    <a:lnTo>
                      <a:pt x="156" y="339"/>
                    </a:lnTo>
                    <a:lnTo>
                      <a:pt x="147" y="344"/>
                    </a:lnTo>
                    <a:lnTo>
                      <a:pt x="135" y="348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" name="Freeform 100"/>
              <p:cNvSpPr>
                <a:spLocks noEditPoints="1" noChangeArrowheads="1"/>
              </p:cNvSpPr>
              <p:nvPr/>
            </p:nvSpPr>
            <p:spPr bwMode="auto">
              <a:xfrm>
                <a:off x="2825" y="1212"/>
                <a:ext cx="52" cy="87"/>
              </a:xfrm>
              <a:custGeom>
                <a:avLst/>
                <a:gdLst>
                  <a:gd name="T0" fmla="*/ 37 w 209"/>
                  <a:gd name="T1" fmla="*/ 141 h 349"/>
                  <a:gd name="T2" fmla="*/ 49 w 209"/>
                  <a:gd name="T3" fmla="*/ 173 h 349"/>
                  <a:gd name="T4" fmla="*/ 64 w 209"/>
                  <a:gd name="T5" fmla="*/ 188 h 349"/>
                  <a:gd name="T6" fmla="*/ 88 w 209"/>
                  <a:gd name="T7" fmla="*/ 200 h 349"/>
                  <a:gd name="T8" fmla="*/ 117 w 209"/>
                  <a:gd name="T9" fmla="*/ 197 h 349"/>
                  <a:gd name="T10" fmla="*/ 141 w 209"/>
                  <a:gd name="T11" fmla="*/ 176 h 349"/>
                  <a:gd name="T12" fmla="*/ 161 w 209"/>
                  <a:gd name="T13" fmla="*/ 153 h 349"/>
                  <a:gd name="T14" fmla="*/ 169 w 209"/>
                  <a:gd name="T15" fmla="*/ 125 h 349"/>
                  <a:gd name="T16" fmla="*/ 169 w 209"/>
                  <a:gd name="T17" fmla="*/ 88 h 349"/>
                  <a:gd name="T18" fmla="*/ 156 w 209"/>
                  <a:gd name="T19" fmla="*/ 53 h 349"/>
                  <a:gd name="T20" fmla="*/ 141 w 209"/>
                  <a:gd name="T21" fmla="*/ 25 h 349"/>
                  <a:gd name="T22" fmla="*/ 109 w 209"/>
                  <a:gd name="T23" fmla="*/ 13 h 349"/>
                  <a:gd name="T24" fmla="*/ 76 w 209"/>
                  <a:gd name="T25" fmla="*/ 17 h 349"/>
                  <a:gd name="T26" fmla="*/ 56 w 209"/>
                  <a:gd name="T27" fmla="*/ 32 h 349"/>
                  <a:gd name="T28" fmla="*/ 41 w 209"/>
                  <a:gd name="T29" fmla="*/ 64 h 349"/>
                  <a:gd name="T30" fmla="*/ 37 w 209"/>
                  <a:gd name="T31" fmla="*/ 100 h 349"/>
                  <a:gd name="T32" fmla="*/ 69 w 209"/>
                  <a:gd name="T33" fmla="*/ 217 h 349"/>
                  <a:gd name="T34" fmla="*/ 41 w 209"/>
                  <a:gd name="T35" fmla="*/ 205 h 349"/>
                  <a:gd name="T36" fmla="*/ 13 w 209"/>
                  <a:gd name="T37" fmla="*/ 176 h 349"/>
                  <a:gd name="T38" fmla="*/ 0 w 209"/>
                  <a:gd name="T39" fmla="*/ 137 h 349"/>
                  <a:gd name="T40" fmla="*/ 0 w 209"/>
                  <a:gd name="T41" fmla="*/ 88 h 349"/>
                  <a:gd name="T42" fmla="*/ 17 w 209"/>
                  <a:gd name="T43" fmla="*/ 49 h 349"/>
                  <a:gd name="T44" fmla="*/ 41 w 209"/>
                  <a:gd name="T45" fmla="*/ 17 h 349"/>
                  <a:gd name="T46" fmla="*/ 76 w 209"/>
                  <a:gd name="T47" fmla="*/ 0 h 349"/>
                  <a:gd name="T48" fmla="*/ 125 w 209"/>
                  <a:gd name="T49" fmla="*/ 0 h 349"/>
                  <a:gd name="T50" fmla="*/ 165 w 209"/>
                  <a:gd name="T51" fmla="*/ 20 h 349"/>
                  <a:gd name="T52" fmla="*/ 193 w 209"/>
                  <a:gd name="T53" fmla="*/ 64 h 349"/>
                  <a:gd name="T54" fmla="*/ 205 w 209"/>
                  <a:gd name="T55" fmla="*/ 120 h 349"/>
                  <a:gd name="T56" fmla="*/ 205 w 209"/>
                  <a:gd name="T57" fmla="*/ 197 h 349"/>
                  <a:gd name="T58" fmla="*/ 188 w 209"/>
                  <a:gd name="T59" fmla="*/ 264 h 349"/>
                  <a:gd name="T60" fmla="*/ 156 w 209"/>
                  <a:gd name="T61" fmla="*/ 317 h 349"/>
                  <a:gd name="T62" fmla="*/ 113 w 209"/>
                  <a:gd name="T63" fmla="*/ 344 h 349"/>
                  <a:gd name="T64" fmla="*/ 69 w 209"/>
                  <a:gd name="T65" fmla="*/ 349 h 349"/>
                  <a:gd name="T66" fmla="*/ 49 w 209"/>
                  <a:gd name="T67" fmla="*/ 344 h 349"/>
                  <a:gd name="T68" fmla="*/ 29 w 209"/>
                  <a:gd name="T69" fmla="*/ 332 h 349"/>
                  <a:gd name="T70" fmla="*/ 20 w 209"/>
                  <a:gd name="T71" fmla="*/ 312 h 349"/>
                  <a:gd name="T72" fmla="*/ 20 w 209"/>
                  <a:gd name="T73" fmla="*/ 297 h 349"/>
                  <a:gd name="T74" fmla="*/ 29 w 209"/>
                  <a:gd name="T75" fmla="*/ 285 h 349"/>
                  <a:gd name="T76" fmla="*/ 41 w 209"/>
                  <a:gd name="T77" fmla="*/ 281 h 349"/>
                  <a:gd name="T78" fmla="*/ 56 w 209"/>
                  <a:gd name="T79" fmla="*/ 285 h 349"/>
                  <a:gd name="T80" fmla="*/ 61 w 209"/>
                  <a:gd name="T81" fmla="*/ 297 h 349"/>
                  <a:gd name="T82" fmla="*/ 61 w 209"/>
                  <a:gd name="T83" fmla="*/ 312 h 349"/>
                  <a:gd name="T84" fmla="*/ 64 w 209"/>
                  <a:gd name="T85" fmla="*/ 324 h 349"/>
                  <a:gd name="T86" fmla="*/ 76 w 209"/>
                  <a:gd name="T87" fmla="*/ 332 h 349"/>
                  <a:gd name="T88" fmla="*/ 93 w 209"/>
                  <a:gd name="T89" fmla="*/ 332 h 349"/>
                  <a:gd name="T90" fmla="*/ 125 w 209"/>
                  <a:gd name="T91" fmla="*/ 320 h 349"/>
                  <a:gd name="T92" fmla="*/ 149 w 209"/>
                  <a:gd name="T93" fmla="*/ 285 h 349"/>
                  <a:gd name="T94" fmla="*/ 165 w 209"/>
                  <a:gd name="T95" fmla="*/ 225 h 349"/>
                  <a:gd name="T96" fmla="*/ 169 w 209"/>
                  <a:gd name="T97" fmla="*/ 168 h 349"/>
                  <a:gd name="T98" fmla="*/ 153 w 209"/>
                  <a:gd name="T99" fmla="*/ 188 h 349"/>
                  <a:gd name="T100" fmla="*/ 132 w 209"/>
                  <a:gd name="T101" fmla="*/ 205 h 349"/>
                  <a:gd name="T102" fmla="*/ 109 w 209"/>
                  <a:gd name="T103" fmla="*/ 212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349">
                    <a:moveTo>
                      <a:pt x="37" y="108"/>
                    </a:moveTo>
                    <a:lnTo>
                      <a:pt x="37" y="120"/>
                    </a:lnTo>
                    <a:lnTo>
                      <a:pt x="37" y="132"/>
                    </a:lnTo>
                    <a:lnTo>
                      <a:pt x="37" y="141"/>
                    </a:lnTo>
                    <a:lnTo>
                      <a:pt x="41" y="149"/>
                    </a:lnTo>
                    <a:lnTo>
                      <a:pt x="41" y="156"/>
                    </a:lnTo>
                    <a:lnTo>
                      <a:pt x="44" y="164"/>
                    </a:lnTo>
                    <a:lnTo>
                      <a:pt x="49" y="173"/>
                    </a:lnTo>
                    <a:lnTo>
                      <a:pt x="53" y="176"/>
                    </a:lnTo>
                    <a:lnTo>
                      <a:pt x="56" y="181"/>
                    </a:lnTo>
                    <a:lnTo>
                      <a:pt x="61" y="185"/>
                    </a:lnTo>
                    <a:lnTo>
                      <a:pt x="64" y="188"/>
                    </a:lnTo>
                    <a:lnTo>
                      <a:pt x="73" y="193"/>
                    </a:lnTo>
                    <a:lnTo>
                      <a:pt x="76" y="197"/>
                    </a:lnTo>
                    <a:lnTo>
                      <a:pt x="85" y="197"/>
                    </a:lnTo>
                    <a:lnTo>
                      <a:pt x="88" y="200"/>
                    </a:lnTo>
                    <a:lnTo>
                      <a:pt x="97" y="200"/>
                    </a:lnTo>
                    <a:lnTo>
                      <a:pt x="100" y="200"/>
                    </a:lnTo>
                    <a:lnTo>
                      <a:pt x="109" y="197"/>
                    </a:lnTo>
                    <a:lnTo>
                      <a:pt x="117" y="197"/>
                    </a:lnTo>
                    <a:lnTo>
                      <a:pt x="125" y="193"/>
                    </a:lnTo>
                    <a:lnTo>
                      <a:pt x="129" y="188"/>
                    </a:lnTo>
                    <a:lnTo>
                      <a:pt x="137" y="185"/>
                    </a:lnTo>
                    <a:lnTo>
                      <a:pt x="141" y="176"/>
                    </a:lnTo>
                    <a:lnTo>
                      <a:pt x="149" y="173"/>
                    </a:lnTo>
                    <a:lnTo>
                      <a:pt x="153" y="164"/>
                    </a:lnTo>
                    <a:lnTo>
                      <a:pt x="156" y="156"/>
                    </a:lnTo>
                    <a:lnTo>
                      <a:pt x="161" y="153"/>
                    </a:lnTo>
                    <a:lnTo>
                      <a:pt x="165" y="144"/>
                    </a:lnTo>
                    <a:lnTo>
                      <a:pt x="165" y="137"/>
                    </a:lnTo>
                    <a:lnTo>
                      <a:pt x="169" y="132"/>
                    </a:lnTo>
                    <a:lnTo>
                      <a:pt x="169" y="125"/>
                    </a:lnTo>
                    <a:lnTo>
                      <a:pt x="169" y="120"/>
                    </a:lnTo>
                    <a:lnTo>
                      <a:pt x="169" y="108"/>
                    </a:lnTo>
                    <a:lnTo>
                      <a:pt x="169" y="97"/>
                    </a:lnTo>
                    <a:lnTo>
                      <a:pt x="169" y="88"/>
                    </a:lnTo>
                    <a:lnTo>
                      <a:pt x="165" y="76"/>
                    </a:lnTo>
                    <a:lnTo>
                      <a:pt x="165" y="69"/>
                    </a:lnTo>
                    <a:lnTo>
                      <a:pt x="161" y="56"/>
                    </a:lnTo>
                    <a:lnTo>
                      <a:pt x="156" y="53"/>
                    </a:lnTo>
                    <a:lnTo>
                      <a:pt x="153" y="44"/>
                    </a:lnTo>
                    <a:lnTo>
                      <a:pt x="149" y="37"/>
                    </a:lnTo>
                    <a:lnTo>
                      <a:pt x="144" y="32"/>
                    </a:lnTo>
                    <a:lnTo>
                      <a:pt x="141" y="25"/>
                    </a:lnTo>
                    <a:lnTo>
                      <a:pt x="132" y="20"/>
                    </a:lnTo>
                    <a:lnTo>
                      <a:pt x="125" y="17"/>
                    </a:lnTo>
                    <a:lnTo>
                      <a:pt x="117" y="17"/>
                    </a:lnTo>
                    <a:lnTo>
                      <a:pt x="109" y="13"/>
                    </a:lnTo>
                    <a:lnTo>
                      <a:pt x="100" y="13"/>
                    </a:lnTo>
                    <a:lnTo>
                      <a:pt x="93" y="13"/>
                    </a:lnTo>
                    <a:lnTo>
                      <a:pt x="85" y="17"/>
                    </a:lnTo>
                    <a:lnTo>
                      <a:pt x="76" y="17"/>
                    </a:lnTo>
                    <a:lnTo>
                      <a:pt x="73" y="20"/>
                    </a:lnTo>
                    <a:lnTo>
                      <a:pt x="64" y="25"/>
                    </a:lnTo>
                    <a:lnTo>
                      <a:pt x="61" y="29"/>
                    </a:lnTo>
                    <a:lnTo>
                      <a:pt x="56" y="32"/>
                    </a:lnTo>
                    <a:lnTo>
                      <a:pt x="53" y="41"/>
                    </a:lnTo>
                    <a:lnTo>
                      <a:pt x="49" y="49"/>
                    </a:lnTo>
                    <a:lnTo>
                      <a:pt x="44" y="56"/>
                    </a:lnTo>
                    <a:lnTo>
                      <a:pt x="41" y="64"/>
                    </a:lnTo>
                    <a:lnTo>
                      <a:pt x="41" y="73"/>
                    </a:lnTo>
                    <a:lnTo>
                      <a:pt x="37" y="81"/>
                    </a:lnTo>
                    <a:lnTo>
                      <a:pt x="37" y="88"/>
                    </a:lnTo>
                    <a:lnTo>
                      <a:pt x="37" y="100"/>
                    </a:lnTo>
                    <a:lnTo>
                      <a:pt x="37" y="108"/>
                    </a:lnTo>
                    <a:close/>
                    <a:moveTo>
                      <a:pt x="88" y="217"/>
                    </a:moveTo>
                    <a:lnTo>
                      <a:pt x="81" y="217"/>
                    </a:lnTo>
                    <a:lnTo>
                      <a:pt x="69" y="217"/>
                    </a:lnTo>
                    <a:lnTo>
                      <a:pt x="61" y="212"/>
                    </a:lnTo>
                    <a:lnTo>
                      <a:pt x="53" y="212"/>
                    </a:lnTo>
                    <a:lnTo>
                      <a:pt x="44" y="209"/>
                    </a:lnTo>
                    <a:lnTo>
                      <a:pt x="41" y="205"/>
                    </a:lnTo>
                    <a:lnTo>
                      <a:pt x="32" y="197"/>
                    </a:lnTo>
                    <a:lnTo>
                      <a:pt x="25" y="193"/>
                    </a:lnTo>
                    <a:lnTo>
                      <a:pt x="20" y="185"/>
                    </a:lnTo>
                    <a:lnTo>
                      <a:pt x="13" y="176"/>
                    </a:lnTo>
                    <a:lnTo>
                      <a:pt x="9" y="168"/>
                    </a:lnTo>
                    <a:lnTo>
                      <a:pt x="9" y="161"/>
                    </a:lnTo>
                    <a:lnTo>
                      <a:pt x="5" y="149"/>
                    </a:lnTo>
                    <a:lnTo>
                      <a:pt x="0" y="137"/>
                    </a:lnTo>
                    <a:lnTo>
                      <a:pt x="0" y="125"/>
                    </a:lnTo>
                    <a:lnTo>
                      <a:pt x="0" y="112"/>
                    </a:lnTo>
                    <a:lnTo>
                      <a:pt x="0" y="10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9" y="69"/>
                    </a:lnTo>
                    <a:lnTo>
                      <a:pt x="13" y="56"/>
                    </a:lnTo>
                    <a:lnTo>
                      <a:pt x="17" y="49"/>
                    </a:lnTo>
                    <a:lnTo>
                      <a:pt x="20" y="41"/>
                    </a:lnTo>
                    <a:lnTo>
                      <a:pt x="29" y="32"/>
                    </a:lnTo>
                    <a:lnTo>
                      <a:pt x="32" y="25"/>
                    </a:lnTo>
                    <a:lnTo>
                      <a:pt x="41" y="17"/>
                    </a:lnTo>
                    <a:lnTo>
                      <a:pt x="49" y="13"/>
                    </a:lnTo>
                    <a:lnTo>
                      <a:pt x="56" y="8"/>
                    </a:lnTo>
                    <a:lnTo>
                      <a:pt x="69" y="5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100" y="0"/>
                    </a:lnTo>
                    <a:lnTo>
                      <a:pt x="113" y="0"/>
                    </a:lnTo>
                    <a:lnTo>
                      <a:pt x="125" y="0"/>
                    </a:lnTo>
                    <a:lnTo>
                      <a:pt x="137" y="5"/>
                    </a:lnTo>
                    <a:lnTo>
                      <a:pt x="144" y="8"/>
                    </a:lnTo>
                    <a:lnTo>
                      <a:pt x="156" y="17"/>
                    </a:lnTo>
                    <a:lnTo>
                      <a:pt x="165" y="20"/>
                    </a:lnTo>
                    <a:lnTo>
                      <a:pt x="173" y="32"/>
                    </a:lnTo>
                    <a:lnTo>
                      <a:pt x="181" y="41"/>
                    </a:lnTo>
                    <a:lnTo>
                      <a:pt x="185" y="53"/>
                    </a:lnTo>
                    <a:lnTo>
                      <a:pt x="193" y="64"/>
                    </a:lnTo>
                    <a:lnTo>
                      <a:pt x="197" y="76"/>
                    </a:lnTo>
                    <a:lnTo>
                      <a:pt x="200" y="88"/>
                    </a:lnTo>
                    <a:lnTo>
                      <a:pt x="205" y="105"/>
                    </a:lnTo>
                    <a:lnTo>
                      <a:pt x="205" y="120"/>
                    </a:lnTo>
                    <a:lnTo>
                      <a:pt x="209" y="137"/>
                    </a:lnTo>
                    <a:lnTo>
                      <a:pt x="209" y="156"/>
                    </a:lnTo>
                    <a:lnTo>
                      <a:pt x="209" y="176"/>
                    </a:lnTo>
                    <a:lnTo>
                      <a:pt x="205" y="197"/>
                    </a:lnTo>
                    <a:lnTo>
                      <a:pt x="200" y="212"/>
                    </a:lnTo>
                    <a:lnTo>
                      <a:pt x="200" y="232"/>
                    </a:lnTo>
                    <a:lnTo>
                      <a:pt x="197" y="249"/>
                    </a:lnTo>
                    <a:lnTo>
                      <a:pt x="188" y="264"/>
                    </a:lnTo>
                    <a:lnTo>
                      <a:pt x="181" y="281"/>
                    </a:lnTo>
                    <a:lnTo>
                      <a:pt x="173" y="293"/>
                    </a:lnTo>
                    <a:lnTo>
                      <a:pt x="165" y="309"/>
                    </a:lnTo>
                    <a:lnTo>
                      <a:pt x="156" y="317"/>
                    </a:lnTo>
                    <a:lnTo>
                      <a:pt x="144" y="329"/>
                    </a:lnTo>
                    <a:lnTo>
                      <a:pt x="137" y="337"/>
                    </a:lnTo>
                    <a:lnTo>
                      <a:pt x="125" y="341"/>
                    </a:lnTo>
                    <a:lnTo>
                      <a:pt x="113" y="344"/>
                    </a:lnTo>
                    <a:lnTo>
                      <a:pt x="97" y="349"/>
                    </a:lnTo>
                    <a:lnTo>
                      <a:pt x="85" y="349"/>
                    </a:lnTo>
                    <a:lnTo>
                      <a:pt x="76" y="349"/>
                    </a:lnTo>
                    <a:lnTo>
                      <a:pt x="69" y="349"/>
                    </a:lnTo>
                    <a:lnTo>
                      <a:pt x="64" y="349"/>
                    </a:lnTo>
                    <a:lnTo>
                      <a:pt x="61" y="344"/>
                    </a:lnTo>
                    <a:lnTo>
                      <a:pt x="53" y="344"/>
                    </a:lnTo>
                    <a:lnTo>
                      <a:pt x="49" y="344"/>
                    </a:lnTo>
                    <a:lnTo>
                      <a:pt x="44" y="341"/>
                    </a:lnTo>
                    <a:lnTo>
                      <a:pt x="41" y="337"/>
                    </a:lnTo>
                    <a:lnTo>
                      <a:pt x="32" y="332"/>
                    </a:lnTo>
                    <a:lnTo>
                      <a:pt x="29" y="332"/>
                    </a:lnTo>
                    <a:lnTo>
                      <a:pt x="25" y="329"/>
                    </a:lnTo>
                    <a:lnTo>
                      <a:pt x="25" y="324"/>
                    </a:lnTo>
                    <a:lnTo>
                      <a:pt x="20" y="320"/>
                    </a:lnTo>
                    <a:lnTo>
                      <a:pt x="20" y="312"/>
                    </a:lnTo>
                    <a:lnTo>
                      <a:pt x="20" y="309"/>
                    </a:lnTo>
                    <a:lnTo>
                      <a:pt x="20" y="305"/>
                    </a:lnTo>
                    <a:lnTo>
                      <a:pt x="20" y="300"/>
                    </a:lnTo>
                    <a:lnTo>
                      <a:pt x="20" y="297"/>
                    </a:lnTo>
                    <a:lnTo>
                      <a:pt x="20" y="293"/>
                    </a:lnTo>
                    <a:lnTo>
                      <a:pt x="25" y="293"/>
                    </a:lnTo>
                    <a:lnTo>
                      <a:pt x="25" y="288"/>
                    </a:lnTo>
                    <a:lnTo>
                      <a:pt x="29" y="285"/>
                    </a:lnTo>
                    <a:lnTo>
                      <a:pt x="32" y="285"/>
                    </a:lnTo>
                    <a:lnTo>
                      <a:pt x="32" y="281"/>
                    </a:lnTo>
                    <a:lnTo>
                      <a:pt x="37" y="281"/>
                    </a:lnTo>
                    <a:lnTo>
                      <a:pt x="41" y="281"/>
                    </a:lnTo>
                    <a:lnTo>
                      <a:pt x="44" y="281"/>
                    </a:lnTo>
                    <a:lnTo>
                      <a:pt x="49" y="281"/>
                    </a:lnTo>
                    <a:lnTo>
                      <a:pt x="53" y="285"/>
                    </a:lnTo>
                    <a:lnTo>
                      <a:pt x="56" y="285"/>
                    </a:lnTo>
                    <a:lnTo>
                      <a:pt x="56" y="288"/>
                    </a:lnTo>
                    <a:lnTo>
                      <a:pt x="56" y="293"/>
                    </a:lnTo>
                    <a:lnTo>
                      <a:pt x="61" y="293"/>
                    </a:lnTo>
                    <a:lnTo>
                      <a:pt x="61" y="297"/>
                    </a:lnTo>
                    <a:lnTo>
                      <a:pt x="61" y="300"/>
                    </a:lnTo>
                    <a:lnTo>
                      <a:pt x="61" y="305"/>
                    </a:lnTo>
                    <a:lnTo>
                      <a:pt x="61" y="309"/>
                    </a:lnTo>
                    <a:lnTo>
                      <a:pt x="61" y="312"/>
                    </a:lnTo>
                    <a:lnTo>
                      <a:pt x="61" y="317"/>
                    </a:lnTo>
                    <a:lnTo>
                      <a:pt x="61" y="320"/>
                    </a:lnTo>
                    <a:lnTo>
                      <a:pt x="64" y="320"/>
                    </a:lnTo>
                    <a:lnTo>
                      <a:pt x="64" y="324"/>
                    </a:lnTo>
                    <a:lnTo>
                      <a:pt x="64" y="329"/>
                    </a:lnTo>
                    <a:lnTo>
                      <a:pt x="69" y="332"/>
                    </a:lnTo>
                    <a:lnTo>
                      <a:pt x="73" y="332"/>
                    </a:lnTo>
                    <a:lnTo>
                      <a:pt x="76" y="332"/>
                    </a:lnTo>
                    <a:lnTo>
                      <a:pt x="76" y="337"/>
                    </a:lnTo>
                    <a:lnTo>
                      <a:pt x="81" y="337"/>
                    </a:lnTo>
                    <a:lnTo>
                      <a:pt x="85" y="337"/>
                    </a:lnTo>
                    <a:lnTo>
                      <a:pt x="93" y="332"/>
                    </a:lnTo>
                    <a:lnTo>
                      <a:pt x="100" y="332"/>
                    </a:lnTo>
                    <a:lnTo>
                      <a:pt x="109" y="329"/>
                    </a:lnTo>
                    <a:lnTo>
                      <a:pt x="117" y="324"/>
                    </a:lnTo>
                    <a:lnTo>
                      <a:pt x="125" y="320"/>
                    </a:lnTo>
                    <a:lnTo>
                      <a:pt x="132" y="312"/>
                    </a:lnTo>
                    <a:lnTo>
                      <a:pt x="137" y="305"/>
                    </a:lnTo>
                    <a:lnTo>
                      <a:pt x="144" y="293"/>
                    </a:lnTo>
                    <a:lnTo>
                      <a:pt x="149" y="285"/>
                    </a:lnTo>
                    <a:lnTo>
                      <a:pt x="153" y="273"/>
                    </a:lnTo>
                    <a:lnTo>
                      <a:pt x="156" y="256"/>
                    </a:lnTo>
                    <a:lnTo>
                      <a:pt x="161" y="241"/>
                    </a:lnTo>
                    <a:lnTo>
                      <a:pt x="165" y="225"/>
                    </a:lnTo>
                    <a:lnTo>
                      <a:pt x="165" y="205"/>
                    </a:lnTo>
                    <a:lnTo>
                      <a:pt x="169" y="185"/>
                    </a:lnTo>
                    <a:lnTo>
                      <a:pt x="169" y="161"/>
                    </a:lnTo>
                    <a:lnTo>
                      <a:pt x="169" y="168"/>
                    </a:lnTo>
                    <a:lnTo>
                      <a:pt x="165" y="173"/>
                    </a:lnTo>
                    <a:lnTo>
                      <a:pt x="161" y="176"/>
                    </a:lnTo>
                    <a:lnTo>
                      <a:pt x="156" y="181"/>
                    </a:lnTo>
                    <a:lnTo>
                      <a:pt x="153" y="188"/>
                    </a:lnTo>
                    <a:lnTo>
                      <a:pt x="149" y="193"/>
                    </a:lnTo>
                    <a:lnTo>
                      <a:pt x="144" y="197"/>
                    </a:lnTo>
                    <a:lnTo>
                      <a:pt x="141" y="200"/>
                    </a:lnTo>
                    <a:lnTo>
                      <a:pt x="132" y="205"/>
                    </a:lnTo>
                    <a:lnTo>
                      <a:pt x="129" y="209"/>
                    </a:lnTo>
                    <a:lnTo>
                      <a:pt x="125" y="212"/>
                    </a:lnTo>
                    <a:lnTo>
                      <a:pt x="117" y="212"/>
                    </a:lnTo>
                    <a:lnTo>
                      <a:pt x="109" y="212"/>
                    </a:lnTo>
                    <a:lnTo>
                      <a:pt x="105" y="217"/>
                    </a:lnTo>
                    <a:lnTo>
                      <a:pt x="97" y="217"/>
                    </a:lnTo>
                    <a:lnTo>
                      <a:pt x="88" y="21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" name="Freeform 101"/>
              <p:cNvSpPr>
                <a:spLocks noEditPoints="1" noChangeArrowheads="1"/>
              </p:cNvSpPr>
              <p:nvPr/>
            </p:nvSpPr>
            <p:spPr bwMode="auto">
              <a:xfrm>
                <a:off x="2890" y="1212"/>
                <a:ext cx="51" cy="87"/>
              </a:xfrm>
              <a:custGeom>
                <a:avLst/>
                <a:gdLst>
                  <a:gd name="T0" fmla="*/ 88 w 204"/>
                  <a:gd name="T1" fmla="*/ 20 h 349"/>
                  <a:gd name="T2" fmla="*/ 71 w 204"/>
                  <a:gd name="T3" fmla="*/ 32 h 349"/>
                  <a:gd name="T4" fmla="*/ 56 w 204"/>
                  <a:gd name="T5" fmla="*/ 61 h 349"/>
                  <a:gd name="T6" fmla="*/ 44 w 204"/>
                  <a:gd name="T7" fmla="*/ 97 h 349"/>
                  <a:gd name="T8" fmla="*/ 39 w 204"/>
                  <a:gd name="T9" fmla="*/ 141 h 349"/>
                  <a:gd name="T10" fmla="*/ 39 w 204"/>
                  <a:gd name="T11" fmla="*/ 193 h 349"/>
                  <a:gd name="T12" fmla="*/ 44 w 204"/>
                  <a:gd name="T13" fmla="*/ 241 h 349"/>
                  <a:gd name="T14" fmla="*/ 51 w 204"/>
                  <a:gd name="T15" fmla="*/ 281 h 349"/>
                  <a:gd name="T16" fmla="*/ 68 w 204"/>
                  <a:gd name="T17" fmla="*/ 309 h 349"/>
                  <a:gd name="T18" fmla="*/ 83 w 204"/>
                  <a:gd name="T19" fmla="*/ 329 h 349"/>
                  <a:gd name="T20" fmla="*/ 104 w 204"/>
                  <a:gd name="T21" fmla="*/ 332 h 349"/>
                  <a:gd name="T22" fmla="*/ 124 w 204"/>
                  <a:gd name="T23" fmla="*/ 329 h 349"/>
                  <a:gd name="T24" fmla="*/ 139 w 204"/>
                  <a:gd name="T25" fmla="*/ 309 h 349"/>
                  <a:gd name="T26" fmla="*/ 151 w 204"/>
                  <a:gd name="T27" fmla="*/ 281 h 349"/>
                  <a:gd name="T28" fmla="*/ 164 w 204"/>
                  <a:gd name="T29" fmla="*/ 241 h 349"/>
                  <a:gd name="T30" fmla="*/ 168 w 204"/>
                  <a:gd name="T31" fmla="*/ 193 h 349"/>
                  <a:gd name="T32" fmla="*/ 164 w 204"/>
                  <a:gd name="T33" fmla="*/ 141 h 349"/>
                  <a:gd name="T34" fmla="*/ 160 w 204"/>
                  <a:gd name="T35" fmla="*/ 97 h 349"/>
                  <a:gd name="T36" fmla="*/ 151 w 204"/>
                  <a:gd name="T37" fmla="*/ 61 h 349"/>
                  <a:gd name="T38" fmla="*/ 136 w 204"/>
                  <a:gd name="T39" fmla="*/ 32 h 349"/>
                  <a:gd name="T40" fmla="*/ 115 w 204"/>
                  <a:gd name="T41" fmla="*/ 20 h 349"/>
                  <a:gd name="T42" fmla="*/ 104 w 204"/>
                  <a:gd name="T43" fmla="*/ 349 h 349"/>
                  <a:gd name="T44" fmla="*/ 71 w 204"/>
                  <a:gd name="T45" fmla="*/ 344 h 349"/>
                  <a:gd name="T46" fmla="*/ 44 w 204"/>
                  <a:gd name="T47" fmla="*/ 324 h 349"/>
                  <a:gd name="T48" fmla="*/ 24 w 204"/>
                  <a:gd name="T49" fmla="*/ 293 h 349"/>
                  <a:gd name="T50" fmla="*/ 8 w 204"/>
                  <a:gd name="T51" fmla="*/ 249 h 349"/>
                  <a:gd name="T52" fmla="*/ 0 w 204"/>
                  <a:gd name="T53" fmla="*/ 193 h 349"/>
                  <a:gd name="T54" fmla="*/ 0 w 204"/>
                  <a:gd name="T55" fmla="*/ 137 h 349"/>
                  <a:gd name="T56" fmla="*/ 12 w 204"/>
                  <a:gd name="T57" fmla="*/ 88 h 349"/>
                  <a:gd name="T58" fmla="*/ 27 w 204"/>
                  <a:gd name="T59" fmla="*/ 49 h 349"/>
                  <a:gd name="T60" fmla="*/ 51 w 204"/>
                  <a:gd name="T61" fmla="*/ 20 h 349"/>
                  <a:gd name="T62" fmla="*/ 83 w 204"/>
                  <a:gd name="T63" fmla="*/ 5 h 349"/>
                  <a:gd name="T64" fmla="*/ 112 w 204"/>
                  <a:gd name="T65" fmla="*/ 0 h 349"/>
                  <a:gd name="T66" fmla="*/ 144 w 204"/>
                  <a:gd name="T67" fmla="*/ 13 h 349"/>
                  <a:gd name="T68" fmla="*/ 168 w 204"/>
                  <a:gd name="T69" fmla="*/ 37 h 349"/>
                  <a:gd name="T70" fmla="*/ 188 w 204"/>
                  <a:gd name="T71" fmla="*/ 73 h 349"/>
                  <a:gd name="T72" fmla="*/ 200 w 204"/>
                  <a:gd name="T73" fmla="*/ 117 h 349"/>
                  <a:gd name="T74" fmla="*/ 204 w 204"/>
                  <a:gd name="T75" fmla="*/ 173 h 349"/>
                  <a:gd name="T76" fmla="*/ 200 w 204"/>
                  <a:gd name="T77" fmla="*/ 229 h 349"/>
                  <a:gd name="T78" fmla="*/ 188 w 204"/>
                  <a:gd name="T79" fmla="*/ 276 h 349"/>
                  <a:gd name="T80" fmla="*/ 168 w 204"/>
                  <a:gd name="T81" fmla="*/ 312 h 349"/>
                  <a:gd name="T82" fmla="*/ 144 w 204"/>
                  <a:gd name="T83" fmla="*/ 337 h 349"/>
                  <a:gd name="T84" fmla="*/ 112 w 204"/>
                  <a:gd name="T85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4" h="349">
                    <a:moveTo>
                      <a:pt x="104" y="17"/>
                    </a:moveTo>
                    <a:lnTo>
                      <a:pt x="95" y="17"/>
                    </a:lnTo>
                    <a:lnTo>
                      <a:pt x="88" y="20"/>
                    </a:lnTo>
                    <a:lnTo>
                      <a:pt x="83" y="20"/>
                    </a:lnTo>
                    <a:lnTo>
                      <a:pt x="76" y="25"/>
                    </a:lnTo>
                    <a:lnTo>
                      <a:pt x="71" y="32"/>
                    </a:lnTo>
                    <a:lnTo>
                      <a:pt x="68" y="41"/>
                    </a:lnTo>
                    <a:lnTo>
                      <a:pt x="59" y="49"/>
                    </a:lnTo>
                    <a:lnTo>
                      <a:pt x="56" y="61"/>
                    </a:lnTo>
                    <a:lnTo>
                      <a:pt x="51" y="69"/>
                    </a:lnTo>
                    <a:lnTo>
                      <a:pt x="48" y="81"/>
                    </a:lnTo>
                    <a:lnTo>
                      <a:pt x="44" y="97"/>
                    </a:lnTo>
                    <a:lnTo>
                      <a:pt x="44" y="108"/>
                    </a:lnTo>
                    <a:lnTo>
                      <a:pt x="39" y="125"/>
                    </a:lnTo>
                    <a:lnTo>
                      <a:pt x="39" y="141"/>
                    </a:lnTo>
                    <a:lnTo>
                      <a:pt x="39" y="156"/>
                    </a:lnTo>
                    <a:lnTo>
                      <a:pt x="36" y="173"/>
                    </a:lnTo>
                    <a:lnTo>
                      <a:pt x="39" y="193"/>
                    </a:lnTo>
                    <a:lnTo>
                      <a:pt x="39" y="209"/>
                    </a:lnTo>
                    <a:lnTo>
                      <a:pt x="39" y="225"/>
                    </a:lnTo>
                    <a:lnTo>
                      <a:pt x="44" y="241"/>
                    </a:lnTo>
                    <a:lnTo>
                      <a:pt x="44" y="256"/>
                    </a:lnTo>
                    <a:lnTo>
                      <a:pt x="48" y="268"/>
                    </a:lnTo>
                    <a:lnTo>
                      <a:pt x="51" y="281"/>
                    </a:lnTo>
                    <a:lnTo>
                      <a:pt x="56" y="293"/>
                    </a:lnTo>
                    <a:lnTo>
                      <a:pt x="59" y="300"/>
                    </a:lnTo>
                    <a:lnTo>
                      <a:pt x="68" y="309"/>
                    </a:lnTo>
                    <a:lnTo>
                      <a:pt x="71" y="317"/>
                    </a:lnTo>
                    <a:lnTo>
                      <a:pt x="76" y="320"/>
                    </a:lnTo>
                    <a:lnTo>
                      <a:pt x="83" y="329"/>
                    </a:lnTo>
                    <a:lnTo>
                      <a:pt x="88" y="332"/>
                    </a:lnTo>
                    <a:lnTo>
                      <a:pt x="95" y="332"/>
                    </a:lnTo>
                    <a:lnTo>
                      <a:pt x="104" y="332"/>
                    </a:lnTo>
                    <a:lnTo>
                      <a:pt x="108" y="332"/>
                    </a:lnTo>
                    <a:lnTo>
                      <a:pt x="115" y="332"/>
                    </a:lnTo>
                    <a:lnTo>
                      <a:pt x="124" y="329"/>
                    </a:lnTo>
                    <a:lnTo>
                      <a:pt x="127" y="320"/>
                    </a:lnTo>
                    <a:lnTo>
                      <a:pt x="136" y="317"/>
                    </a:lnTo>
                    <a:lnTo>
                      <a:pt x="139" y="309"/>
                    </a:lnTo>
                    <a:lnTo>
                      <a:pt x="144" y="300"/>
                    </a:lnTo>
                    <a:lnTo>
                      <a:pt x="148" y="293"/>
                    </a:lnTo>
                    <a:lnTo>
                      <a:pt x="151" y="281"/>
                    </a:lnTo>
                    <a:lnTo>
                      <a:pt x="156" y="268"/>
                    </a:lnTo>
                    <a:lnTo>
                      <a:pt x="160" y="256"/>
                    </a:lnTo>
                    <a:lnTo>
                      <a:pt x="164" y="241"/>
                    </a:lnTo>
                    <a:lnTo>
                      <a:pt x="164" y="225"/>
                    </a:lnTo>
                    <a:lnTo>
                      <a:pt x="164" y="209"/>
                    </a:lnTo>
                    <a:lnTo>
                      <a:pt x="168" y="193"/>
                    </a:lnTo>
                    <a:lnTo>
                      <a:pt x="168" y="173"/>
                    </a:lnTo>
                    <a:lnTo>
                      <a:pt x="168" y="156"/>
                    </a:lnTo>
                    <a:lnTo>
                      <a:pt x="164" y="141"/>
                    </a:lnTo>
                    <a:lnTo>
                      <a:pt x="164" y="125"/>
                    </a:lnTo>
                    <a:lnTo>
                      <a:pt x="164" y="108"/>
                    </a:lnTo>
                    <a:lnTo>
                      <a:pt x="160" y="97"/>
                    </a:lnTo>
                    <a:lnTo>
                      <a:pt x="160" y="81"/>
                    </a:lnTo>
                    <a:lnTo>
                      <a:pt x="156" y="69"/>
                    </a:lnTo>
                    <a:lnTo>
                      <a:pt x="151" y="61"/>
                    </a:lnTo>
                    <a:lnTo>
                      <a:pt x="144" y="49"/>
                    </a:lnTo>
                    <a:lnTo>
                      <a:pt x="139" y="41"/>
                    </a:lnTo>
                    <a:lnTo>
                      <a:pt x="136" y="32"/>
                    </a:lnTo>
                    <a:lnTo>
                      <a:pt x="132" y="25"/>
                    </a:lnTo>
                    <a:lnTo>
                      <a:pt x="124" y="20"/>
                    </a:lnTo>
                    <a:lnTo>
                      <a:pt x="115" y="20"/>
                    </a:lnTo>
                    <a:lnTo>
                      <a:pt x="112" y="17"/>
                    </a:lnTo>
                    <a:lnTo>
                      <a:pt x="104" y="17"/>
                    </a:lnTo>
                    <a:close/>
                    <a:moveTo>
                      <a:pt x="104" y="349"/>
                    </a:moveTo>
                    <a:lnTo>
                      <a:pt x="92" y="349"/>
                    </a:lnTo>
                    <a:lnTo>
                      <a:pt x="83" y="344"/>
                    </a:lnTo>
                    <a:lnTo>
                      <a:pt x="71" y="344"/>
                    </a:lnTo>
                    <a:lnTo>
                      <a:pt x="64" y="337"/>
                    </a:lnTo>
                    <a:lnTo>
                      <a:pt x="51" y="332"/>
                    </a:lnTo>
                    <a:lnTo>
                      <a:pt x="44" y="324"/>
                    </a:lnTo>
                    <a:lnTo>
                      <a:pt x="36" y="312"/>
                    </a:lnTo>
                    <a:lnTo>
                      <a:pt x="27" y="305"/>
                    </a:lnTo>
                    <a:lnTo>
                      <a:pt x="24" y="293"/>
                    </a:lnTo>
                    <a:lnTo>
                      <a:pt x="15" y="276"/>
                    </a:lnTo>
                    <a:lnTo>
                      <a:pt x="12" y="264"/>
                    </a:lnTo>
                    <a:lnTo>
                      <a:pt x="8" y="249"/>
                    </a:lnTo>
                    <a:lnTo>
                      <a:pt x="4" y="232"/>
                    </a:lnTo>
                    <a:lnTo>
                      <a:pt x="4" y="212"/>
                    </a:lnTo>
                    <a:lnTo>
                      <a:pt x="0" y="193"/>
                    </a:lnTo>
                    <a:lnTo>
                      <a:pt x="0" y="173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4" y="120"/>
                    </a:lnTo>
                    <a:lnTo>
                      <a:pt x="8" y="105"/>
                    </a:lnTo>
                    <a:lnTo>
                      <a:pt x="12" y="88"/>
                    </a:lnTo>
                    <a:lnTo>
                      <a:pt x="15" y="73"/>
                    </a:lnTo>
                    <a:lnTo>
                      <a:pt x="20" y="61"/>
                    </a:lnTo>
                    <a:lnTo>
                      <a:pt x="27" y="49"/>
                    </a:lnTo>
                    <a:lnTo>
                      <a:pt x="36" y="37"/>
                    </a:lnTo>
                    <a:lnTo>
                      <a:pt x="44" y="29"/>
                    </a:lnTo>
                    <a:lnTo>
                      <a:pt x="51" y="20"/>
                    </a:lnTo>
                    <a:lnTo>
                      <a:pt x="64" y="13"/>
                    </a:lnTo>
                    <a:lnTo>
                      <a:pt x="71" y="8"/>
                    </a:lnTo>
                    <a:lnTo>
                      <a:pt x="83" y="5"/>
                    </a:lnTo>
                    <a:lnTo>
                      <a:pt x="92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24" y="5"/>
                    </a:lnTo>
                    <a:lnTo>
                      <a:pt x="132" y="8"/>
                    </a:lnTo>
                    <a:lnTo>
                      <a:pt x="144" y="13"/>
                    </a:lnTo>
                    <a:lnTo>
                      <a:pt x="151" y="17"/>
                    </a:lnTo>
                    <a:lnTo>
                      <a:pt x="160" y="25"/>
                    </a:lnTo>
                    <a:lnTo>
                      <a:pt x="168" y="37"/>
                    </a:lnTo>
                    <a:lnTo>
                      <a:pt x="176" y="44"/>
                    </a:lnTo>
                    <a:lnTo>
                      <a:pt x="183" y="56"/>
                    </a:lnTo>
                    <a:lnTo>
                      <a:pt x="188" y="73"/>
                    </a:lnTo>
                    <a:lnTo>
                      <a:pt x="192" y="85"/>
                    </a:lnTo>
                    <a:lnTo>
                      <a:pt x="195" y="100"/>
                    </a:lnTo>
                    <a:lnTo>
                      <a:pt x="200" y="117"/>
                    </a:lnTo>
                    <a:lnTo>
                      <a:pt x="204" y="137"/>
                    </a:lnTo>
                    <a:lnTo>
                      <a:pt x="204" y="153"/>
                    </a:lnTo>
                    <a:lnTo>
                      <a:pt x="204" y="173"/>
                    </a:lnTo>
                    <a:lnTo>
                      <a:pt x="204" y="193"/>
                    </a:lnTo>
                    <a:lnTo>
                      <a:pt x="204" y="212"/>
                    </a:lnTo>
                    <a:lnTo>
                      <a:pt x="200" y="229"/>
                    </a:lnTo>
                    <a:lnTo>
                      <a:pt x="195" y="244"/>
                    </a:lnTo>
                    <a:lnTo>
                      <a:pt x="192" y="261"/>
                    </a:lnTo>
                    <a:lnTo>
                      <a:pt x="188" y="276"/>
                    </a:lnTo>
                    <a:lnTo>
                      <a:pt x="183" y="288"/>
                    </a:lnTo>
                    <a:lnTo>
                      <a:pt x="176" y="300"/>
                    </a:lnTo>
                    <a:lnTo>
                      <a:pt x="168" y="312"/>
                    </a:lnTo>
                    <a:lnTo>
                      <a:pt x="160" y="324"/>
                    </a:lnTo>
                    <a:lnTo>
                      <a:pt x="151" y="332"/>
                    </a:lnTo>
                    <a:lnTo>
                      <a:pt x="144" y="337"/>
                    </a:lnTo>
                    <a:lnTo>
                      <a:pt x="132" y="344"/>
                    </a:lnTo>
                    <a:lnTo>
                      <a:pt x="124" y="344"/>
                    </a:lnTo>
                    <a:lnTo>
                      <a:pt x="112" y="349"/>
                    </a:lnTo>
                    <a:lnTo>
                      <a:pt x="104" y="349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" name="Freeform 102"/>
              <p:cNvSpPr>
                <a:spLocks noChangeArrowheads="1"/>
              </p:cNvSpPr>
              <p:nvPr/>
            </p:nvSpPr>
            <p:spPr bwMode="auto">
              <a:xfrm>
                <a:off x="3116" y="1212"/>
                <a:ext cx="37" cy="89"/>
              </a:xfrm>
              <a:custGeom>
                <a:avLst/>
                <a:gdLst>
                  <a:gd name="T0" fmla="*/ 96 w 147"/>
                  <a:gd name="T1" fmla="*/ 300 h 356"/>
                  <a:gd name="T2" fmla="*/ 91 w 147"/>
                  <a:gd name="T3" fmla="*/ 312 h 356"/>
                  <a:gd name="T4" fmla="*/ 96 w 147"/>
                  <a:gd name="T5" fmla="*/ 320 h 356"/>
                  <a:gd name="T6" fmla="*/ 100 w 147"/>
                  <a:gd name="T7" fmla="*/ 329 h 356"/>
                  <a:gd name="T8" fmla="*/ 108 w 147"/>
                  <a:gd name="T9" fmla="*/ 332 h 356"/>
                  <a:gd name="T10" fmla="*/ 115 w 147"/>
                  <a:gd name="T11" fmla="*/ 337 h 356"/>
                  <a:gd name="T12" fmla="*/ 120 w 147"/>
                  <a:gd name="T13" fmla="*/ 341 h 356"/>
                  <a:gd name="T14" fmla="*/ 144 w 147"/>
                  <a:gd name="T15" fmla="*/ 344 h 356"/>
                  <a:gd name="T16" fmla="*/ 0 w 147"/>
                  <a:gd name="T17" fmla="*/ 332 h 356"/>
                  <a:gd name="T18" fmla="*/ 20 w 147"/>
                  <a:gd name="T19" fmla="*/ 320 h 356"/>
                  <a:gd name="T20" fmla="*/ 28 w 147"/>
                  <a:gd name="T21" fmla="*/ 324 h 356"/>
                  <a:gd name="T22" fmla="*/ 35 w 147"/>
                  <a:gd name="T23" fmla="*/ 324 h 356"/>
                  <a:gd name="T24" fmla="*/ 44 w 147"/>
                  <a:gd name="T25" fmla="*/ 320 h 356"/>
                  <a:gd name="T26" fmla="*/ 52 w 147"/>
                  <a:gd name="T27" fmla="*/ 317 h 356"/>
                  <a:gd name="T28" fmla="*/ 56 w 147"/>
                  <a:gd name="T29" fmla="*/ 312 h 356"/>
                  <a:gd name="T30" fmla="*/ 59 w 147"/>
                  <a:gd name="T31" fmla="*/ 309 h 356"/>
                  <a:gd name="T32" fmla="*/ 64 w 147"/>
                  <a:gd name="T33" fmla="*/ 300 h 356"/>
                  <a:gd name="T34" fmla="*/ 103 w 147"/>
                  <a:gd name="T35" fmla="*/ 56 h 356"/>
                  <a:gd name="T36" fmla="*/ 103 w 147"/>
                  <a:gd name="T37" fmla="*/ 49 h 356"/>
                  <a:gd name="T38" fmla="*/ 100 w 147"/>
                  <a:gd name="T39" fmla="*/ 44 h 356"/>
                  <a:gd name="T40" fmla="*/ 96 w 147"/>
                  <a:gd name="T41" fmla="*/ 41 h 356"/>
                  <a:gd name="T42" fmla="*/ 91 w 147"/>
                  <a:gd name="T43" fmla="*/ 37 h 356"/>
                  <a:gd name="T44" fmla="*/ 52 w 147"/>
                  <a:gd name="T45" fmla="*/ 32 h 356"/>
                  <a:gd name="T46" fmla="*/ 72 w 147"/>
                  <a:gd name="T47" fmla="*/ 20 h 356"/>
                  <a:gd name="T48" fmla="*/ 84 w 147"/>
                  <a:gd name="T49" fmla="*/ 25 h 356"/>
                  <a:gd name="T50" fmla="*/ 96 w 147"/>
                  <a:gd name="T51" fmla="*/ 25 h 356"/>
                  <a:gd name="T52" fmla="*/ 103 w 147"/>
                  <a:gd name="T53" fmla="*/ 25 h 356"/>
                  <a:gd name="T54" fmla="*/ 112 w 147"/>
                  <a:gd name="T55" fmla="*/ 20 h 356"/>
                  <a:gd name="T56" fmla="*/ 120 w 147"/>
                  <a:gd name="T57" fmla="*/ 17 h 356"/>
                  <a:gd name="T58" fmla="*/ 128 w 147"/>
                  <a:gd name="T59" fmla="*/ 17 h 356"/>
                  <a:gd name="T60" fmla="*/ 132 w 147"/>
                  <a:gd name="T61" fmla="*/ 8 h 356"/>
                  <a:gd name="T62" fmla="*/ 140 w 147"/>
                  <a:gd name="T63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356">
                    <a:moveTo>
                      <a:pt x="147" y="5"/>
                    </a:moveTo>
                    <a:lnTo>
                      <a:pt x="96" y="300"/>
                    </a:lnTo>
                    <a:lnTo>
                      <a:pt x="91" y="309"/>
                    </a:lnTo>
                    <a:lnTo>
                      <a:pt x="91" y="312"/>
                    </a:lnTo>
                    <a:lnTo>
                      <a:pt x="96" y="317"/>
                    </a:lnTo>
                    <a:lnTo>
                      <a:pt x="96" y="320"/>
                    </a:lnTo>
                    <a:lnTo>
                      <a:pt x="96" y="324"/>
                    </a:lnTo>
                    <a:lnTo>
                      <a:pt x="100" y="329"/>
                    </a:lnTo>
                    <a:lnTo>
                      <a:pt x="103" y="332"/>
                    </a:lnTo>
                    <a:lnTo>
                      <a:pt x="108" y="332"/>
                    </a:lnTo>
                    <a:lnTo>
                      <a:pt x="112" y="337"/>
                    </a:lnTo>
                    <a:lnTo>
                      <a:pt x="115" y="337"/>
                    </a:lnTo>
                    <a:lnTo>
                      <a:pt x="115" y="341"/>
                    </a:lnTo>
                    <a:lnTo>
                      <a:pt x="120" y="341"/>
                    </a:lnTo>
                    <a:lnTo>
                      <a:pt x="128" y="341"/>
                    </a:lnTo>
                    <a:lnTo>
                      <a:pt x="144" y="344"/>
                    </a:lnTo>
                    <a:lnTo>
                      <a:pt x="144" y="356"/>
                    </a:lnTo>
                    <a:lnTo>
                      <a:pt x="0" y="332"/>
                    </a:lnTo>
                    <a:lnTo>
                      <a:pt x="3" y="320"/>
                    </a:lnTo>
                    <a:lnTo>
                      <a:pt x="20" y="320"/>
                    </a:lnTo>
                    <a:lnTo>
                      <a:pt x="24" y="324"/>
                    </a:lnTo>
                    <a:lnTo>
                      <a:pt x="28" y="324"/>
                    </a:lnTo>
                    <a:lnTo>
                      <a:pt x="32" y="324"/>
                    </a:lnTo>
                    <a:lnTo>
                      <a:pt x="35" y="324"/>
                    </a:lnTo>
                    <a:lnTo>
                      <a:pt x="40" y="320"/>
                    </a:lnTo>
                    <a:lnTo>
                      <a:pt x="44" y="320"/>
                    </a:lnTo>
                    <a:lnTo>
                      <a:pt x="47" y="320"/>
                    </a:lnTo>
                    <a:lnTo>
                      <a:pt x="52" y="317"/>
                    </a:lnTo>
                    <a:lnTo>
                      <a:pt x="56" y="317"/>
                    </a:lnTo>
                    <a:lnTo>
                      <a:pt x="56" y="312"/>
                    </a:lnTo>
                    <a:lnTo>
                      <a:pt x="59" y="312"/>
                    </a:lnTo>
                    <a:lnTo>
                      <a:pt x="59" y="309"/>
                    </a:lnTo>
                    <a:lnTo>
                      <a:pt x="59" y="305"/>
                    </a:lnTo>
                    <a:lnTo>
                      <a:pt x="64" y="300"/>
                    </a:lnTo>
                    <a:lnTo>
                      <a:pt x="64" y="297"/>
                    </a:lnTo>
                    <a:lnTo>
                      <a:pt x="103" y="56"/>
                    </a:lnTo>
                    <a:lnTo>
                      <a:pt x="103" y="53"/>
                    </a:lnTo>
                    <a:lnTo>
                      <a:pt x="103" y="49"/>
                    </a:lnTo>
                    <a:lnTo>
                      <a:pt x="103" y="44"/>
                    </a:lnTo>
                    <a:lnTo>
                      <a:pt x="100" y="44"/>
                    </a:lnTo>
                    <a:lnTo>
                      <a:pt x="100" y="41"/>
                    </a:lnTo>
                    <a:lnTo>
                      <a:pt x="96" y="41"/>
                    </a:lnTo>
                    <a:lnTo>
                      <a:pt x="91" y="41"/>
                    </a:lnTo>
                    <a:lnTo>
                      <a:pt x="91" y="37"/>
                    </a:lnTo>
                    <a:lnTo>
                      <a:pt x="88" y="37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72" y="20"/>
                    </a:lnTo>
                    <a:lnTo>
                      <a:pt x="79" y="25"/>
                    </a:lnTo>
                    <a:lnTo>
                      <a:pt x="84" y="25"/>
                    </a:lnTo>
                    <a:lnTo>
                      <a:pt x="88" y="25"/>
                    </a:lnTo>
                    <a:lnTo>
                      <a:pt x="96" y="25"/>
                    </a:lnTo>
                    <a:lnTo>
                      <a:pt x="100" y="25"/>
                    </a:lnTo>
                    <a:lnTo>
                      <a:pt x="103" y="25"/>
                    </a:lnTo>
                    <a:lnTo>
                      <a:pt x="108" y="20"/>
                    </a:lnTo>
                    <a:lnTo>
                      <a:pt x="112" y="20"/>
                    </a:lnTo>
                    <a:lnTo>
                      <a:pt x="115" y="20"/>
                    </a:lnTo>
                    <a:lnTo>
                      <a:pt x="120" y="17"/>
                    </a:lnTo>
                    <a:lnTo>
                      <a:pt x="124" y="17"/>
                    </a:lnTo>
                    <a:lnTo>
                      <a:pt x="128" y="17"/>
                    </a:lnTo>
                    <a:lnTo>
                      <a:pt x="132" y="13"/>
                    </a:lnTo>
                    <a:lnTo>
                      <a:pt x="132" y="8"/>
                    </a:lnTo>
                    <a:lnTo>
                      <a:pt x="135" y="5"/>
                    </a:lnTo>
                    <a:lnTo>
                      <a:pt x="140" y="0"/>
                    </a:lnTo>
                    <a:lnTo>
                      <a:pt x="147" y="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" name="Freeform 103"/>
              <p:cNvSpPr>
                <a:spLocks noEditPoints="1" noChangeArrowheads="1"/>
              </p:cNvSpPr>
              <p:nvPr/>
            </p:nvSpPr>
            <p:spPr bwMode="auto">
              <a:xfrm>
                <a:off x="3177" y="1223"/>
                <a:ext cx="53" cy="87"/>
              </a:xfrm>
              <a:custGeom>
                <a:avLst/>
                <a:gdLst>
                  <a:gd name="T0" fmla="*/ 120 w 212"/>
                  <a:gd name="T1" fmla="*/ 20 h 349"/>
                  <a:gd name="T2" fmla="*/ 100 w 212"/>
                  <a:gd name="T3" fmla="*/ 29 h 349"/>
                  <a:gd name="T4" fmla="*/ 80 w 212"/>
                  <a:gd name="T5" fmla="*/ 53 h 349"/>
                  <a:gd name="T6" fmla="*/ 64 w 212"/>
                  <a:gd name="T7" fmla="*/ 85 h 349"/>
                  <a:gd name="T8" fmla="*/ 52 w 212"/>
                  <a:gd name="T9" fmla="*/ 129 h 349"/>
                  <a:gd name="T10" fmla="*/ 40 w 212"/>
                  <a:gd name="T11" fmla="*/ 181 h 349"/>
                  <a:gd name="T12" fmla="*/ 36 w 212"/>
                  <a:gd name="T13" fmla="*/ 229 h 349"/>
                  <a:gd name="T14" fmla="*/ 40 w 212"/>
                  <a:gd name="T15" fmla="*/ 268 h 349"/>
                  <a:gd name="T16" fmla="*/ 47 w 212"/>
                  <a:gd name="T17" fmla="*/ 300 h 349"/>
                  <a:gd name="T18" fmla="*/ 64 w 212"/>
                  <a:gd name="T19" fmla="*/ 320 h 349"/>
                  <a:gd name="T20" fmla="*/ 80 w 212"/>
                  <a:gd name="T21" fmla="*/ 332 h 349"/>
                  <a:gd name="T22" fmla="*/ 100 w 212"/>
                  <a:gd name="T23" fmla="*/ 329 h 349"/>
                  <a:gd name="T24" fmla="*/ 120 w 212"/>
                  <a:gd name="T25" fmla="*/ 312 h 349"/>
                  <a:gd name="T26" fmla="*/ 140 w 212"/>
                  <a:gd name="T27" fmla="*/ 288 h 349"/>
                  <a:gd name="T28" fmla="*/ 152 w 212"/>
                  <a:gd name="T29" fmla="*/ 253 h 349"/>
                  <a:gd name="T30" fmla="*/ 168 w 212"/>
                  <a:gd name="T31" fmla="*/ 205 h 349"/>
                  <a:gd name="T32" fmla="*/ 176 w 212"/>
                  <a:gd name="T33" fmla="*/ 153 h 349"/>
                  <a:gd name="T34" fmla="*/ 176 w 212"/>
                  <a:gd name="T35" fmla="*/ 109 h 349"/>
                  <a:gd name="T36" fmla="*/ 176 w 212"/>
                  <a:gd name="T37" fmla="*/ 68 h 349"/>
                  <a:gd name="T38" fmla="*/ 164 w 212"/>
                  <a:gd name="T39" fmla="*/ 41 h 349"/>
                  <a:gd name="T40" fmla="*/ 147 w 212"/>
                  <a:gd name="T41" fmla="*/ 25 h 349"/>
                  <a:gd name="T42" fmla="*/ 76 w 212"/>
                  <a:gd name="T43" fmla="*/ 349 h 349"/>
                  <a:gd name="T44" fmla="*/ 47 w 212"/>
                  <a:gd name="T45" fmla="*/ 336 h 349"/>
                  <a:gd name="T46" fmla="*/ 24 w 212"/>
                  <a:gd name="T47" fmla="*/ 312 h 349"/>
                  <a:gd name="T48" fmla="*/ 8 w 212"/>
                  <a:gd name="T49" fmla="*/ 276 h 349"/>
                  <a:gd name="T50" fmla="*/ 0 w 212"/>
                  <a:gd name="T51" fmla="*/ 232 h 349"/>
                  <a:gd name="T52" fmla="*/ 3 w 212"/>
                  <a:gd name="T53" fmla="*/ 176 h 349"/>
                  <a:gd name="T54" fmla="*/ 12 w 212"/>
                  <a:gd name="T55" fmla="*/ 120 h 349"/>
                  <a:gd name="T56" fmla="*/ 32 w 212"/>
                  <a:gd name="T57" fmla="*/ 73 h 349"/>
                  <a:gd name="T58" fmla="*/ 56 w 212"/>
                  <a:gd name="T59" fmla="*/ 37 h 349"/>
                  <a:gd name="T60" fmla="*/ 84 w 212"/>
                  <a:gd name="T61" fmla="*/ 12 h 349"/>
                  <a:gd name="T62" fmla="*/ 115 w 212"/>
                  <a:gd name="T63" fmla="*/ 0 h 349"/>
                  <a:gd name="T64" fmla="*/ 147 w 212"/>
                  <a:gd name="T65" fmla="*/ 5 h 349"/>
                  <a:gd name="T66" fmla="*/ 176 w 212"/>
                  <a:gd name="T67" fmla="*/ 20 h 349"/>
                  <a:gd name="T68" fmla="*/ 196 w 212"/>
                  <a:gd name="T69" fmla="*/ 49 h 349"/>
                  <a:gd name="T70" fmla="*/ 208 w 212"/>
                  <a:gd name="T71" fmla="*/ 88 h 349"/>
                  <a:gd name="T72" fmla="*/ 212 w 212"/>
                  <a:gd name="T73" fmla="*/ 137 h 349"/>
                  <a:gd name="T74" fmla="*/ 208 w 212"/>
                  <a:gd name="T75" fmla="*/ 193 h 349"/>
                  <a:gd name="T76" fmla="*/ 192 w 212"/>
                  <a:gd name="T77" fmla="*/ 244 h 349"/>
                  <a:gd name="T78" fmla="*/ 171 w 212"/>
                  <a:gd name="T79" fmla="*/ 288 h 349"/>
                  <a:gd name="T80" fmla="*/ 147 w 212"/>
                  <a:gd name="T81" fmla="*/ 324 h 349"/>
                  <a:gd name="T82" fmla="*/ 120 w 212"/>
                  <a:gd name="T83" fmla="*/ 344 h 349"/>
                  <a:gd name="T84" fmla="*/ 88 w 212"/>
                  <a:gd name="T85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1" h="349">
                    <a:moveTo>
                      <a:pt x="136" y="20"/>
                    </a:moveTo>
                    <a:lnTo>
                      <a:pt x="128" y="17"/>
                    </a:lnTo>
                    <a:lnTo>
                      <a:pt x="120" y="20"/>
                    </a:lnTo>
                    <a:lnTo>
                      <a:pt x="112" y="20"/>
                    </a:lnTo>
                    <a:lnTo>
                      <a:pt x="108" y="25"/>
                    </a:lnTo>
                    <a:lnTo>
                      <a:pt x="100" y="29"/>
                    </a:lnTo>
                    <a:lnTo>
                      <a:pt x="96" y="37"/>
                    </a:lnTo>
                    <a:lnTo>
                      <a:pt x="88" y="44"/>
                    </a:lnTo>
                    <a:lnTo>
                      <a:pt x="80" y="53"/>
                    </a:lnTo>
                    <a:lnTo>
                      <a:pt x="76" y="64"/>
                    </a:lnTo>
                    <a:lnTo>
                      <a:pt x="68" y="73"/>
                    </a:lnTo>
                    <a:lnTo>
                      <a:pt x="64" y="85"/>
                    </a:lnTo>
                    <a:lnTo>
                      <a:pt x="59" y="100"/>
                    </a:lnTo>
                    <a:lnTo>
                      <a:pt x="56" y="112"/>
                    </a:lnTo>
                    <a:lnTo>
                      <a:pt x="52" y="129"/>
                    </a:lnTo>
                    <a:lnTo>
                      <a:pt x="44" y="144"/>
                    </a:lnTo>
                    <a:lnTo>
                      <a:pt x="44" y="165"/>
                    </a:lnTo>
                    <a:lnTo>
                      <a:pt x="40" y="181"/>
                    </a:lnTo>
                    <a:lnTo>
                      <a:pt x="40" y="197"/>
                    </a:lnTo>
                    <a:lnTo>
                      <a:pt x="36" y="212"/>
                    </a:lnTo>
                    <a:lnTo>
                      <a:pt x="36" y="229"/>
                    </a:lnTo>
                    <a:lnTo>
                      <a:pt x="36" y="244"/>
                    </a:lnTo>
                    <a:lnTo>
                      <a:pt x="36" y="256"/>
                    </a:lnTo>
                    <a:lnTo>
                      <a:pt x="40" y="268"/>
                    </a:lnTo>
                    <a:lnTo>
                      <a:pt x="40" y="280"/>
                    </a:lnTo>
                    <a:lnTo>
                      <a:pt x="44" y="293"/>
                    </a:lnTo>
                    <a:lnTo>
                      <a:pt x="47" y="300"/>
                    </a:lnTo>
                    <a:lnTo>
                      <a:pt x="52" y="309"/>
                    </a:lnTo>
                    <a:lnTo>
                      <a:pt x="56" y="317"/>
                    </a:lnTo>
                    <a:lnTo>
                      <a:pt x="64" y="320"/>
                    </a:lnTo>
                    <a:lnTo>
                      <a:pt x="68" y="324"/>
                    </a:lnTo>
                    <a:lnTo>
                      <a:pt x="71" y="329"/>
                    </a:lnTo>
                    <a:lnTo>
                      <a:pt x="80" y="332"/>
                    </a:lnTo>
                    <a:lnTo>
                      <a:pt x="88" y="332"/>
                    </a:lnTo>
                    <a:lnTo>
                      <a:pt x="96" y="332"/>
                    </a:lnTo>
                    <a:lnTo>
                      <a:pt x="100" y="329"/>
                    </a:lnTo>
                    <a:lnTo>
                      <a:pt x="108" y="324"/>
                    </a:lnTo>
                    <a:lnTo>
                      <a:pt x="112" y="320"/>
                    </a:lnTo>
                    <a:lnTo>
                      <a:pt x="120" y="312"/>
                    </a:lnTo>
                    <a:lnTo>
                      <a:pt x="124" y="309"/>
                    </a:lnTo>
                    <a:lnTo>
                      <a:pt x="132" y="297"/>
                    </a:lnTo>
                    <a:lnTo>
                      <a:pt x="140" y="288"/>
                    </a:lnTo>
                    <a:lnTo>
                      <a:pt x="144" y="276"/>
                    </a:lnTo>
                    <a:lnTo>
                      <a:pt x="147" y="265"/>
                    </a:lnTo>
                    <a:lnTo>
                      <a:pt x="152" y="253"/>
                    </a:lnTo>
                    <a:lnTo>
                      <a:pt x="159" y="237"/>
                    </a:lnTo>
                    <a:lnTo>
                      <a:pt x="164" y="220"/>
                    </a:lnTo>
                    <a:lnTo>
                      <a:pt x="168" y="205"/>
                    </a:lnTo>
                    <a:lnTo>
                      <a:pt x="168" y="185"/>
                    </a:lnTo>
                    <a:lnTo>
                      <a:pt x="171" y="168"/>
                    </a:lnTo>
                    <a:lnTo>
                      <a:pt x="176" y="153"/>
                    </a:lnTo>
                    <a:lnTo>
                      <a:pt x="176" y="137"/>
                    </a:lnTo>
                    <a:lnTo>
                      <a:pt x="176" y="120"/>
                    </a:lnTo>
                    <a:lnTo>
                      <a:pt x="176" y="109"/>
                    </a:lnTo>
                    <a:lnTo>
                      <a:pt x="176" y="93"/>
                    </a:lnTo>
                    <a:lnTo>
                      <a:pt x="176" y="81"/>
                    </a:lnTo>
                    <a:lnTo>
                      <a:pt x="176" y="68"/>
                    </a:lnTo>
                    <a:lnTo>
                      <a:pt x="171" y="56"/>
                    </a:lnTo>
                    <a:lnTo>
                      <a:pt x="168" y="49"/>
                    </a:lnTo>
                    <a:lnTo>
                      <a:pt x="164" y="41"/>
                    </a:lnTo>
                    <a:lnTo>
                      <a:pt x="159" y="32"/>
                    </a:lnTo>
                    <a:lnTo>
                      <a:pt x="156" y="29"/>
                    </a:lnTo>
                    <a:lnTo>
                      <a:pt x="147" y="25"/>
                    </a:lnTo>
                    <a:lnTo>
                      <a:pt x="140" y="20"/>
                    </a:lnTo>
                    <a:lnTo>
                      <a:pt x="136" y="20"/>
                    </a:lnTo>
                    <a:close/>
                    <a:moveTo>
                      <a:pt x="76" y="349"/>
                    </a:moveTo>
                    <a:lnTo>
                      <a:pt x="68" y="344"/>
                    </a:lnTo>
                    <a:lnTo>
                      <a:pt x="56" y="341"/>
                    </a:lnTo>
                    <a:lnTo>
                      <a:pt x="47" y="336"/>
                    </a:lnTo>
                    <a:lnTo>
                      <a:pt x="40" y="329"/>
                    </a:lnTo>
                    <a:lnTo>
                      <a:pt x="32" y="320"/>
                    </a:lnTo>
                    <a:lnTo>
                      <a:pt x="24" y="312"/>
                    </a:lnTo>
                    <a:lnTo>
                      <a:pt x="20" y="300"/>
                    </a:lnTo>
                    <a:lnTo>
                      <a:pt x="12" y="288"/>
                    </a:lnTo>
                    <a:lnTo>
                      <a:pt x="8" y="276"/>
                    </a:lnTo>
                    <a:lnTo>
                      <a:pt x="3" y="261"/>
                    </a:lnTo>
                    <a:lnTo>
                      <a:pt x="0" y="244"/>
                    </a:lnTo>
                    <a:lnTo>
                      <a:pt x="0" y="232"/>
                    </a:lnTo>
                    <a:lnTo>
                      <a:pt x="0" y="212"/>
                    </a:lnTo>
                    <a:lnTo>
                      <a:pt x="0" y="197"/>
                    </a:lnTo>
                    <a:lnTo>
                      <a:pt x="3" y="176"/>
                    </a:lnTo>
                    <a:lnTo>
                      <a:pt x="3" y="156"/>
                    </a:lnTo>
                    <a:lnTo>
                      <a:pt x="8" y="137"/>
                    </a:lnTo>
                    <a:lnTo>
                      <a:pt x="12" y="120"/>
                    </a:lnTo>
                    <a:lnTo>
                      <a:pt x="20" y="105"/>
                    </a:lnTo>
                    <a:lnTo>
                      <a:pt x="24" y="88"/>
                    </a:lnTo>
                    <a:lnTo>
                      <a:pt x="32" y="73"/>
                    </a:lnTo>
                    <a:lnTo>
                      <a:pt x="40" y="61"/>
                    </a:lnTo>
                    <a:lnTo>
                      <a:pt x="47" y="49"/>
                    </a:lnTo>
                    <a:lnTo>
                      <a:pt x="56" y="37"/>
                    </a:lnTo>
                    <a:lnTo>
                      <a:pt x="64" y="29"/>
                    </a:lnTo>
                    <a:lnTo>
                      <a:pt x="76" y="20"/>
                    </a:lnTo>
                    <a:lnTo>
                      <a:pt x="84" y="12"/>
                    </a:lnTo>
                    <a:lnTo>
                      <a:pt x="96" y="9"/>
                    </a:lnTo>
                    <a:lnTo>
                      <a:pt x="103" y="5"/>
                    </a:lnTo>
                    <a:lnTo>
                      <a:pt x="115" y="0"/>
                    </a:lnTo>
                    <a:lnTo>
                      <a:pt x="124" y="0"/>
                    </a:lnTo>
                    <a:lnTo>
                      <a:pt x="136" y="0"/>
                    </a:lnTo>
                    <a:lnTo>
                      <a:pt x="147" y="5"/>
                    </a:lnTo>
                    <a:lnTo>
                      <a:pt x="156" y="9"/>
                    </a:lnTo>
                    <a:lnTo>
                      <a:pt x="168" y="12"/>
                    </a:lnTo>
                    <a:lnTo>
                      <a:pt x="176" y="20"/>
                    </a:lnTo>
                    <a:lnTo>
                      <a:pt x="184" y="29"/>
                    </a:lnTo>
                    <a:lnTo>
                      <a:pt x="188" y="41"/>
                    </a:lnTo>
                    <a:lnTo>
                      <a:pt x="196" y="49"/>
                    </a:lnTo>
                    <a:lnTo>
                      <a:pt x="200" y="61"/>
                    </a:lnTo>
                    <a:lnTo>
                      <a:pt x="203" y="73"/>
                    </a:lnTo>
                    <a:lnTo>
                      <a:pt x="208" y="88"/>
                    </a:lnTo>
                    <a:lnTo>
                      <a:pt x="212" y="100"/>
                    </a:lnTo>
                    <a:lnTo>
                      <a:pt x="212" y="120"/>
                    </a:lnTo>
                    <a:lnTo>
                      <a:pt x="212" y="137"/>
                    </a:lnTo>
                    <a:lnTo>
                      <a:pt x="212" y="153"/>
                    </a:lnTo>
                    <a:lnTo>
                      <a:pt x="212" y="173"/>
                    </a:lnTo>
                    <a:lnTo>
                      <a:pt x="208" y="193"/>
                    </a:lnTo>
                    <a:lnTo>
                      <a:pt x="203" y="212"/>
                    </a:lnTo>
                    <a:lnTo>
                      <a:pt x="200" y="229"/>
                    </a:lnTo>
                    <a:lnTo>
                      <a:pt x="192" y="244"/>
                    </a:lnTo>
                    <a:lnTo>
                      <a:pt x="188" y="265"/>
                    </a:lnTo>
                    <a:lnTo>
                      <a:pt x="180" y="276"/>
                    </a:lnTo>
                    <a:lnTo>
                      <a:pt x="171" y="288"/>
                    </a:lnTo>
                    <a:lnTo>
                      <a:pt x="164" y="305"/>
                    </a:lnTo>
                    <a:lnTo>
                      <a:pt x="156" y="312"/>
                    </a:lnTo>
                    <a:lnTo>
                      <a:pt x="147" y="324"/>
                    </a:lnTo>
                    <a:lnTo>
                      <a:pt x="140" y="332"/>
                    </a:lnTo>
                    <a:lnTo>
                      <a:pt x="128" y="336"/>
                    </a:lnTo>
                    <a:lnTo>
                      <a:pt x="120" y="344"/>
                    </a:lnTo>
                    <a:lnTo>
                      <a:pt x="108" y="344"/>
                    </a:lnTo>
                    <a:lnTo>
                      <a:pt x="100" y="349"/>
                    </a:lnTo>
                    <a:lnTo>
                      <a:pt x="88" y="349"/>
                    </a:lnTo>
                    <a:lnTo>
                      <a:pt x="76" y="349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" name="Freeform 104"/>
              <p:cNvSpPr>
                <a:spLocks noEditPoints="1" noChangeArrowheads="1"/>
              </p:cNvSpPr>
              <p:nvPr/>
            </p:nvSpPr>
            <p:spPr bwMode="auto">
              <a:xfrm>
                <a:off x="3240" y="1235"/>
                <a:ext cx="53" cy="86"/>
              </a:xfrm>
              <a:custGeom>
                <a:avLst/>
                <a:gdLst>
                  <a:gd name="T0" fmla="*/ 119 w 212"/>
                  <a:gd name="T1" fmla="*/ 15 h 343"/>
                  <a:gd name="T2" fmla="*/ 100 w 212"/>
                  <a:gd name="T3" fmla="*/ 27 h 343"/>
                  <a:gd name="T4" fmla="*/ 80 w 212"/>
                  <a:gd name="T5" fmla="*/ 51 h 343"/>
                  <a:gd name="T6" fmla="*/ 63 w 212"/>
                  <a:gd name="T7" fmla="*/ 83 h 343"/>
                  <a:gd name="T8" fmla="*/ 48 w 212"/>
                  <a:gd name="T9" fmla="*/ 127 h 343"/>
                  <a:gd name="T10" fmla="*/ 40 w 212"/>
                  <a:gd name="T11" fmla="*/ 175 h 343"/>
                  <a:gd name="T12" fmla="*/ 36 w 212"/>
                  <a:gd name="T13" fmla="*/ 227 h 343"/>
                  <a:gd name="T14" fmla="*/ 36 w 212"/>
                  <a:gd name="T15" fmla="*/ 263 h 343"/>
                  <a:gd name="T16" fmla="*/ 48 w 212"/>
                  <a:gd name="T17" fmla="*/ 295 h 343"/>
                  <a:gd name="T18" fmla="*/ 60 w 212"/>
                  <a:gd name="T19" fmla="*/ 319 h 343"/>
                  <a:gd name="T20" fmla="*/ 80 w 212"/>
                  <a:gd name="T21" fmla="*/ 327 h 343"/>
                  <a:gd name="T22" fmla="*/ 100 w 212"/>
                  <a:gd name="T23" fmla="*/ 324 h 343"/>
                  <a:gd name="T24" fmla="*/ 119 w 212"/>
                  <a:gd name="T25" fmla="*/ 312 h 343"/>
                  <a:gd name="T26" fmla="*/ 136 w 212"/>
                  <a:gd name="T27" fmla="*/ 283 h 343"/>
                  <a:gd name="T28" fmla="*/ 151 w 212"/>
                  <a:gd name="T29" fmla="*/ 248 h 343"/>
                  <a:gd name="T30" fmla="*/ 163 w 212"/>
                  <a:gd name="T31" fmla="*/ 200 h 343"/>
                  <a:gd name="T32" fmla="*/ 172 w 212"/>
                  <a:gd name="T33" fmla="*/ 148 h 343"/>
                  <a:gd name="T34" fmla="*/ 175 w 212"/>
                  <a:gd name="T35" fmla="*/ 104 h 343"/>
                  <a:gd name="T36" fmla="*/ 172 w 212"/>
                  <a:gd name="T37" fmla="*/ 68 h 343"/>
                  <a:gd name="T38" fmla="*/ 163 w 212"/>
                  <a:gd name="T39" fmla="*/ 39 h 343"/>
                  <a:gd name="T40" fmla="*/ 148 w 212"/>
                  <a:gd name="T41" fmla="*/ 19 h 343"/>
                  <a:gd name="T42" fmla="*/ 75 w 212"/>
                  <a:gd name="T43" fmla="*/ 343 h 343"/>
                  <a:gd name="T44" fmla="*/ 48 w 212"/>
                  <a:gd name="T45" fmla="*/ 331 h 343"/>
                  <a:gd name="T46" fmla="*/ 24 w 212"/>
                  <a:gd name="T47" fmla="*/ 307 h 343"/>
                  <a:gd name="T48" fmla="*/ 7 w 212"/>
                  <a:gd name="T49" fmla="*/ 271 h 343"/>
                  <a:gd name="T50" fmla="*/ 0 w 212"/>
                  <a:gd name="T51" fmla="*/ 227 h 343"/>
                  <a:gd name="T52" fmla="*/ 0 w 212"/>
                  <a:gd name="T53" fmla="*/ 171 h 343"/>
                  <a:gd name="T54" fmla="*/ 12 w 212"/>
                  <a:gd name="T55" fmla="*/ 116 h 343"/>
                  <a:gd name="T56" fmla="*/ 32 w 212"/>
                  <a:gd name="T57" fmla="*/ 71 h 343"/>
                  <a:gd name="T58" fmla="*/ 56 w 212"/>
                  <a:gd name="T59" fmla="*/ 36 h 343"/>
                  <a:gd name="T60" fmla="*/ 84 w 212"/>
                  <a:gd name="T61" fmla="*/ 12 h 343"/>
                  <a:gd name="T62" fmla="*/ 116 w 212"/>
                  <a:gd name="T63" fmla="*/ 0 h 343"/>
                  <a:gd name="T64" fmla="*/ 148 w 212"/>
                  <a:gd name="T65" fmla="*/ 4 h 343"/>
                  <a:gd name="T66" fmla="*/ 172 w 212"/>
                  <a:gd name="T67" fmla="*/ 19 h 343"/>
                  <a:gd name="T68" fmla="*/ 196 w 212"/>
                  <a:gd name="T69" fmla="*/ 48 h 343"/>
                  <a:gd name="T70" fmla="*/ 207 w 212"/>
                  <a:gd name="T71" fmla="*/ 83 h 343"/>
                  <a:gd name="T72" fmla="*/ 212 w 212"/>
                  <a:gd name="T73" fmla="*/ 132 h 343"/>
                  <a:gd name="T74" fmla="*/ 207 w 212"/>
                  <a:gd name="T75" fmla="*/ 188 h 343"/>
                  <a:gd name="T76" fmla="*/ 192 w 212"/>
                  <a:gd name="T77" fmla="*/ 244 h 343"/>
                  <a:gd name="T78" fmla="*/ 172 w 212"/>
                  <a:gd name="T79" fmla="*/ 287 h 343"/>
                  <a:gd name="T80" fmla="*/ 148 w 212"/>
                  <a:gd name="T81" fmla="*/ 319 h 343"/>
                  <a:gd name="T82" fmla="*/ 116 w 212"/>
                  <a:gd name="T83" fmla="*/ 339 h 343"/>
                  <a:gd name="T84" fmla="*/ 88 w 212"/>
                  <a:gd name="T85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1" h="343">
                    <a:moveTo>
                      <a:pt x="132" y="15"/>
                    </a:moveTo>
                    <a:lnTo>
                      <a:pt x="128" y="15"/>
                    </a:lnTo>
                    <a:lnTo>
                      <a:pt x="119" y="15"/>
                    </a:lnTo>
                    <a:lnTo>
                      <a:pt x="112" y="19"/>
                    </a:lnTo>
                    <a:lnTo>
                      <a:pt x="104" y="24"/>
                    </a:lnTo>
                    <a:lnTo>
                      <a:pt x="100" y="27"/>
                    </a:lnTo>
                    <a:lnTo>
                      <a:pt x="92" y="32"/>
                    </a:lnTo>
                    <a:lnTo>
                      <a:pt x="88" y="39"/>
                    </a:lnTo>
                    <a:lnTo>
                      <a:pt x="80" y="51"/>
                    </a:lnTo>
                    <a:lnTo>
                      <a:pt x="72" y="60"/>
                    </a:lnTo>
                    <a:lnTo>
                      <a:pt x="68" y="71"/>
                    </a:lnTo>
                    <a:lnTo>
                      <a:pt x="63" y="83"/>
                    </a:lnTo>
                    <a:lnTo>
                      <a:pt x="56" y="95"/>
                    </a:lnTo>
                    <a:lnTo>
                      <a:pt x="51" y="112"/>
                    </a:lnTo>
                    <a:lnTo>
                      <a:pt x="48" y="127"/>
                    </a:lnTo>
                    <a:lnTo>
                      <a:pt x="44" y="144"/>
                    </a:lnTo>
                    <a:lnTo>
                      <a:pt x="44" y="160"/>
                    </a:lnTo>
                    <a:lnTo>
                      <a:pt x="40" y="175"/>
                    </a:lnTo>
                    <a:lnTo>
                      <a:pt x="36" y="195"/>
                    </a:lnTo>
                    <a:lnTo>
                      <a:pt x="36" y="212"/>
                    </a:lnTo>
                    <a:lnTo>
                      <a:pt x="36" y="227"/>
                    </a:lnTo>
                    <a:lnTo>
                      <a:pt x="36" y="239"/>
                    </a:lnTo>
                    <a:lnTo>
                      <a:pt x="36" y="251"/>
                    </a:lnTo>
                    <a:lnTo>
                      <a:pt x="36" y="263"/>
                    </a:lnTo>
                    <a:lnTo>
                      <a:pt x="40" y="275"/>
                    </a:lnTo>
                    <a:lnTo>
                      <a:pt x="44" y="287"/>
                    </a:lnTo>
                    <a:lnTo>
                      <a:pt x="48" y="295"/>
                    </a:lnTo>
                    <a:lnTo>
                      <a:pt x="51" y="304"/>
                    </a:lnTo>
                    <a:lnTo>
                      <a:pt x="56" y="312"/>
                    </a:lnTo>
                    <a:lnTo>
                      <a:pt x="60" y="319"/>
                    </a:lnTo>
                    <a:lnTo>
                      <a:pt x="68" y="324"/>
                    </a:lnTo>
                    <a:lnTo>
                      <a:pt x="72" y="324"/>
                    </a:lnTo>
                    <a:lnTo>
                      <a:pt x="80" y="327"/>
                    </a:lnTo>
                    <a:lnTo>
                      <a:pt x="84" y="327"/>
                    </a:lnTo>
                    <a:lnTo>
                      <a:pt x="92" y="327"/>
                    </a:lnTo>
                    <a:lnTo>
                      <a:pt x="100" y="324"/>
                    </a:lnTo>
                    <a:lnTo>
                      <a:pt x="104" y="319"/>
                    </a:lnTo>
                    <a:lnTo>
                      <a:pt x="112" y="316"/>
                    </a:lnTo>
                    <a:lnTo>
                      <a:pt x="119" y="312"/>
                    </a:lnTo>
                    <a:lnTo>
                      <a:pt x="124" y="304"/>
                    </a:lnTo>
                    <a:lnTo>
                      <a:pt x="132" y="295"/>
                    </a:lnTo>
                    <a:lnTo>
                      <a:pt x="136" y="283"/>
                    </a:lnTo>
                    <a:lnTo>
                      <a:pt x="144" y="271"/>
                    </a:lnTo>
                    <a:lnTo>
                      <a:pt x="148" y="260"/>
                    </a:lnTo>
                    <a:lnTo>
                      <a:pt x="151" y="248"/>
                    </a:lnTo>
                    <a:lnTo>
                      <a:pt x="156" y="231"/>
                    </a:lnTo>
                    <a:lnTo>
                      <a:pt x="160" y="216"/>
                    </a:lnTo>
                    <a:lnTo>
                      <a:pt x="163" y="200"/>
                    </a:lnTo>
                    <a:lnTo>
                      <a:pt x="168" y="183"/>
                    </a:lnTo>
                    <a:lnTo>
                      <a:pt x="172" y="163"/>
                    </a:lnTo>
                    <a:lnTo>
                      <a:pt x="172" y="148"/>
                    </a:lnTo>
                    <a:lnTo>
                      <a:pt x="175" y="132"/>
                    </a:lnTo>
                    <a:lnTo>
                      <a:pt x="175" y="116"/>
                    </a:lnTo>
                    <a:lnTo>
                      <a:pt x="175" y="104"/>
                    </a:lnTo>
                    <a:lnTo>
                      <a:pt x="175" y="92"/>
                    </a:lnTo>
                    <a:lnTo>
                      <a:pt x="175" y="80"/>
                    </a:lnTo>
                    <a:lnTo>
                      <a:pt x="172" y="68"/>
                    </a:lnTo>
                    <a:lnTo>
                      <a:pt x="172" y="56"/>
                    </a:lnTo>
                    <a:lnTo>
                      <a:pt x="168" y="48"/>
                    </a:lnTo>
                    <a:lnTo>
                      <a:pt x="163" y="39"/>
                    </a:lnTo>
                    <a:lnTo>
                      <a:pt x="160" y="32"/>
                    </a:lnTo>
                    <a:lnTo>
                      <a:pt x="156" y="27"/>
                    </a:lnTo>
                    <a:lnTo>
                      <a:pt x="148" y="19"/>
                    </a:lnTo>
                    <a:lnTo>
                      <a:pt x="140" y="19"/>
                    </a:lnTo>
                    <a:lnTo>
                      <a:pt x="132" y="15"/>
                    </a:lnTo>
                    <a:close/>
                    <a:moveTo>
                      <a:pt x="75" y="343"/>
                    </a:moveTo>
                    <a:lnTo>
                      <a:pt x="68" y="339"/>
                    </a:lnTo>
                    <a:lnTo>
                      <a:pt x="56" y="336"/>
                    </a:lnTo>
                    <a:lnTo>
                      <a:pt x="48" y="331"/>
                    </a:lnTo>
                    <a:lnTo>
                      <a:pt x="40" y="324"/>
                    </a:lnTo>
                    <a:lnTo>
                      <a:pt x="32" y="316"/>
                    </a:lnTo>
                    <a:lnTo>
                      <a:pt x="24" y="307"/>
                    </a:lnTo>
                    <a:lnTo>
                      <a:pt x="16" y="295"/>
                    </a:lnTo>
                    <a:lnTo>
                      <a:pt x="12" y="283"/>
                    </a:lnTo>
                    <a:lnTo>
                      <a:pt x="7" y="271"/>
                    </a:lnTo>
                    <a:lnTo>
                      <a:pt x="4" y="260"/>
                    </a:lnTo>
                    <a:lnTo>
                      <a:pt x="0" y="244"/>
                    </a:lnTo>
                    <a:lnTo>
                      <a:pt x="0" y="227"/>
                    </a:lnTo>
                    <a:lnTo>
                      <a:pt x="0" y="212"/>
                    </a:lnTo>
                    <a:lnTo>
                      <a:pt x="0" y="192"/>
                    </a:lnTo>
                    <a:lnTo>
                      <a:pt x="0" y="171"/>
                    </a:lnTo>
                    <a:lnTo>
                      <a:pt x="4" y="151"/>
                    </a:lnTo>
                    <a:lnTo>
                      <a:pt x="7" y="132"/>
                    </a:lnTo>
                    <a:lnTo>
                      <a:pt x="12" y="116"/>
                    </a:lnTo>
                    <a:lnTo>
                      <a:pt x="16" y="100"/>
                    </a:lnTo>
                    <a:lnTo>
                      <a:pt x="24" y="83"/>
                    </a:lnTo>
                    <a:lnTo>
                      <a:pt x="32" y="71"/>
                    </a:lnTo>
                    <a:lnTo>
                      <a:pt x="36" y="60"/>
                    </a:lnTo>
                    <a:lnTo>
                      <a:pt x="48" y="44"/>
                    </a:lnTo>
                    <a:lnTo>
                      <a:pt x="56" y="36"/>
                    </a:lnTo>
                    <a:lnTo>
                      <a:pt x="63" y="24"/>
                    </a:lnTo>
                    <a:lnTo>
                      <a:pt x="72" y="15"/>
                    </a:lnTo>
                    <a:lnTo>
                      <a:pt x="84" y="12"/>
                    </a:lnTo>
                    <a:lnTo>
                      <a:pt x="92" y="4"/>
                    </a:lnTo>
                    <a:lnTo>
                      <a:pt x="104" y="4"/>
                    </a:lnTo>
                    <a:lnTo>
                      <a:pt x="116" y="0"/>
                    </a:lnTo>
                    <a:lnTo>
                      <a:pt x="124" y="0"/>
                    </a:lnTo>
                    <a:lnTo>
                      <a:pt x="136" y="0"/>
                    </a:lnTo>
                    <a:lnTo>
                      <a:pt x="148" y="4"/>
                    </a:lnTo>
                    <a:lnTo>
                      <a:pt x="156" y="7"/>
                    </a:lnTo>
                    <a:lnTo>
                      <a:pt x="163" y="12"/>
                    </a:lnTo>
                    <a:lnTo>
                      <a:pt x="172" y="19"/>
                    </a:lnTo>
                    <a:lnTo>
                      <a:pt x="180" y="27"/>
                    </a:lnTo>
                    <a:lnTo>
                      <a:pt x="188" y="36"/>
                    </a:lnTo>
                    <a:lnTo>
                      <a:pt x="196" y="48"/>
                    </a:lnTo>
                    <a:lnTo>
                      <a:pt x="200" y="60"/>
                    </a:lnTo>
                    <a:lnTo>
                      <a:pt x="204" y="71"/>
                    </a:lnTo>
                    <a:lnTo>
                      <a:pt x="207" y="83"/>
                    </a:lnTo>
                    <a:lnTo>
                      <a:pt x="212" y="100"/>
                    </a:lnTo>
                    <a:lnTo>
                      <a:pt x="212" y="116"/>
                    </a:lnTo>
                    <a:lnTo>
                      <a:pt x="212" y="132"/>
                    </a:lnTo>
                    <a:lnTo>
                      <a:pt x="212" y="151"/>
                    </a:lnTo>
                    <a:lnTo>
                      <a:pt x="207" y="168"/>
                    </a:lnTo>
                    <a:lnTo>
                      <a:pt x="207" y="188"/>
                    </a:lnTo>
                    <a:lnTo>
                      <a:pt x="204" y="207"/>
                    </a:lnTo>
                    <a:lnTo>
                      <a:pt x="200" y="227"/>
                    </a:lnTo>
                    <a:lnTo>
                      <a:pt x="192" y="244"/>
                    </a:lnTo>
                    <a:lnTo>
                      <a:pt x="184" y="260"/>
                    </a:lnTo>
                    <a:lnTo>
                      <a:pt x="180" y="271"/>
                    </a:lnTo>
                    <a:lnTo>
                      <a:pt x="172" y="287"/>
                    </a:lnTo>
                    <a:lnTo>
                      <a:pt x="163" y="300"/>
                    </a:lnTo>
                    <a:lnTo>
                      <a:pt x="156" y="307"/>
                    </a:lnTo>
                    <a:lnTo>
                      <a:pt x="148" y="319"/>
                    </a:lnTo>
                    <a:lnTo>
                      <a:pt x="136" y="327"/>
                    </a:lnTo>
                    <a:lnTo>
                      <a:pt x="128" y="331"/>
                    </a:lnTo>
                    <a:lnTo>
                      <a:pt x="116" y="339"/>
                    </a:lnTo>
                    <a:lnTo>
                      <a:pt x="107" y="339"/>
                    </a:lnTo>
                    <a:lnTo>
                      <a:pt x="100" y="343"/>
                    </a:lnTo>
                    <a:lnTo>
                      <a:pt x="88" y="343"/>
                    </a:lnTo>
                    <a:lnTo>
                      <a:pt x="75" y="343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" name="Freeform 105"/>
              <p:cNvSpPr>
                <a:spLocks noChangeArrowheads="1"/>
              </p:cNvSpPr>
              <p:nvPr/>
            </p:nvSpPr>
            <p:spPr bwMode="auto">
              <a:xfrm>
                <a:off x="3427" y="1295"/>
                <a:ext cx="51" cy="88"/>
              </a:xfrm>
              <a:custGeom>
                <a:avLst/>
                <a:gdLst>
                  <a:gd name="T0" fmla="*/ 204 w 204"/>
                  <a:gd name="T1" fmla="*/ 5 h 353"/>
                  <a:gd name="T2" fmla="*/ 95 w 204"/>
                  <a:gd name="T3" fmla="*/ 292 h 353"/>
                  <a:gd name="T4" fmla="*/ 95 w 204"/>
                  <a:gd name="T5" fmla="*/ 300 h 353"/>
                  <a:gd name="T6" fmla="*/ 95 w 204"/>
                  <a:gd name="T7" fmla="*/ 304 h 353"/>
                  <a:gd name="T8" fmla="*/ 95 w 204"/>
                  <a:gd name="T9" fmla="*/ 309 h 353"/>
                  <a:gd name="T10" fmla="*/ 95 w 204"/>
                  <a:gd name="T11" fmla="*/ 312 h 353"/>
                  <a:gd name="T12" fmla="*/ 100 w 204"/>
                  <a:gd name="T13" fmla="*/ 316 h 353"/>
                  <a:gd name="T14" fmla="*/ 100 w 204"/>
                  <a:gd name="T15" fmla="*/ 321 h 353"/>
                  <a:gd name="T16" fmla="*/ 104 w 204"/>
                  <a:gd name="T17" fmla="*/ 321 h 353"/>
                  <a:gd name="T18" fmla="*/ 108 w 204"/>
                  <a:gd name="T19" fmla="*/ 324 h 353"/>
                  <a:gd name="T20" fmla="*/ 112 w 204"/>
                  <a:gd name="T21" fmla="*/ 329 h 353"/>
                  <a:gd name="T22" fmla="*/ 116 w 204"/>
                  <a:gd name="T23" fmla="*/ 329 h 353"/>
                  <a:gd name="T24" fmla="*/ 120 w 204"/>
                  <a:gd name="T25" fmla="*/ 333 h 353"/>
                  <a:gd name="T26" fmla="*/ 124 w 204"/>
                  <a:gd name="T27" fmla="*/ 333 h 353"/>
                  <a:gd name="T28" fmla="*/ 144 w 204"/>
                  <a:gd name="T29" fmla="*/ 341 h 353"/>
                  <a:gd name="T30" fmla="*/ 139 w 204"/>
                  <a:gd name="T31" fmla="*/ 353 h 353"/>
                  <a:gd name="T32" fmla="*/ 0 w 204"/>
                  <a:gd name="T33" fmla="*/ 300 h 353"/>
                  <a:gd name="T34" fmla="*/ 4 w 204"/>
                  <a:gd name="T35" fmla="*/ 292 h 353"/>
                  <a:gd name="T36" fmla="*/ 20 w 204"/>
                  <a:gd name="T37" fmla="*/ 297 h 353"/>
                  <a:gd name="T38" fmla="*/ 24 w 204"/>
                  <a:gd name="T39" fmla="*/ 300 h 353"/>
                  <a:gd name="T40" fmla="*/ 27 w 204"/>
                  <a:gd name="T41" fmla="*/ 300 h 353"/>
                  <a:gd name="T42" fmla="*/ 36 w 204"/>
                  <a:gd name="T43" fmla="*/ 300 h 353"/>
                  <a:gd name="T44" fmla="*/ 39 w 204"/>
                  <a:gd name="T45" fmla="*/ 300 h 353"/>
                  <a:gd name="T46" fmla="*/ 44 w 204"/>
                  <a:gd name="T47" fmla="*/ 300 h 353"/>
                  <a:gd name="T48" fmla="*/ 48 w 204"/>
                  <a:gd name="T49" fmla="*/ 300 h 353"/>
                  <a:gd name="T50" fmla="*/ 52 w 204"/>
                  <a:gd name="T51" fmla="*/ 300 h 353"/>
                  <a:gd name="T52" fmla="*/ 56 w 204"/>
                  <a:gd name="T53" fmla="*/ 300 h 353"/>
                  <a:gd name="T54" fmla="*/ 56 w 204"/>
                  <a:gd name="T55" fmla="*/ 297 h 353"/>
                  <a:gd name="T56" fmla="*/ 60 w 204"/>
                  <a:gd name="T57" fmla="*/ 292 h 353"/>
                  <a:gd name="T58" fmla="*/ 64 w 204"/>
                  <a:gd name="T59" fmla="*/ 288 h 353"/>
                  <a:gd name="T60" fmla="*/ 64 w 204"/>
                  <a:gd name="T61" fmla="*/ 285 h 353"/>
                  <a:gd name="T62" fmla="*/ 68 w 204"/>
                  <a:gd name="T63" fmla="*/ 285 h 353"/>
                  <a:gd name="T64" fmla="*/ 68 w 204"/>
                  <a:gd name="T65" fmla="*/ 280 h 353"/>
                  <a:gd name="T66" fmla="*/ 152 w 204"/>
                  <a:gd name="T67" fmla="*/ 53 h 353"/>
                  <a:gd name="T68" fmla="*/ 152 w 204"/>
                  <a:gd name="T69" fmla="*/ 48 h 353"/>
                  <a:gd name="T70" fmla="*/ 152 w 204"/>
                  <a:gd name="T71" fmla="*/ 44 h 353"/>
                  <a:gd name="T72" fmla="*/ 152 w 204"/>
                  <a:gd name="T73" fmla="*/ 41 h 353"/>
                  <a:gd name="T74" fmla="*/ 152 w 204"/>
                  <a:gd name="T75" fmla="*/ 36 h 353"/>
                  <a:gd name="T76" fmla="*/ 148 w 204"/>
                  <a:gd name="T77" fmla="*/ 32 h 353"/>
                  <a:gd name="T78" fmla="*/ 144 w 204"/>
                  <a:gd name="T79" fmla="*/ 32 h 353"/>
                  <a:gd name="T80" fmla="*/ 144 w 204"/>
                  <a:gd name="T81" fmla="*/ 29 h 353"/>
                  <a:gd name="T82" fmla="*/ 139 w 204"/>
                  <a:gd name="T83" fmla="*/ 29 h 353"/>
                  <a:gd name="T84" fmla="*/ 104 w 204"/>
                  <a:gd name="T85" fmla="*/ 17 h 353"/>
                  <a:gd name="T86" fmla="*/ 108 w 204"/>
                  <a:gd name="T87" fmla="*/ 5 h 353"/>
                  <a:gd name="T88" fmla="*/ 127 w 204"/>
                  <a:gd name="T89" fmla="*/ 9 h 353"/>
                  <a:gd name="T90" fmla="*/ 132 w 204"/>
                  <a:gd name="T91" fmla="*/ 12 h 353"/>
                  <a:gd name="T92" fmla="*/ 136 w 204"/>
                  <a:gd name="T93" fmla="*/ 12 h 353"/>
                  <a:gd name="T94" fmla="*/ 139 w 204"/>
                  <a:gd name="T95" fmla="*/ 17 h 353"/>
                  <a:gd name="T96" fmla="*/ 148 w 204"/>
                  <a:gd name="T97" fmla="*/ 17 h 353"/>
                  <a:gd name="T98" fmla="*/ 152 w 204"/>
                  <a:gd name="T99" fmla="*/ 17 h 353"/>
                  <a:gd name="T100" fmla="*/ 156 w 204"/>
                  <a:gd name="T101" fmla="*/ 17 h 353"/>
                  <a:gd name="T102" fmla="*/ 160 w 204"/>
                  <a:gd name="T103" fmla="*/ 17 h 353"/>
                  <a:gd name="T104" fmla="*/ 164 w 204"/>
                  <a:gd name="T105" fmla="*/ 17 h 353"/>
                  <a:gd name="T106" fmla="*/ 168 w 204"/>
                  <a:gd name="T107" fmla="*/ 17 h 353"/>
                  <a:gd name="T108" fmla="*/ 172 w 204"/>
                  <a:gd name="T109" fmla="*/ 12 h 353"/>
                  <a:gd name="T110" fmla="*/ 180 w 204"/>
                  <a:gd name="T111" fmla="*/ 12 h 353"/>
                  <a:gd name="T112" fmla="*/ 183 w 204"/>
                  <a:gd name="T113" fmla="*/ 9 h 353"/>
                  <a:gd name="T114" fmla="*/ 188 w 204"/>
                  <a:gd name="T115" fmla="*/ 9 h 353"/>
                  <a:gd name="T116" fmla="*/ 192 w 204"/>
                  <a:gd name="T117" fmla="*/ 5 h 353"/>
                  <a:gd name="T118" fmla="*/ 195 w 204"/>
                  <a:gd name="T119" fmla="*/ 0 h 353"/>
                  <a:gd name="T120" fmla="*/ 204 w 204"/>
                  <a:gd name="T121" fmla="*/ 5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4" h="353">
                    <a:moveTo>
                      <a:pt x="204" y="5"/>
                    </a:moveTo>
                    <a:lnTo>
                      <a:pt x="95" y="292"/>
                    </a:lnTo>
                    <a:lnTo>
                      <a:pt x="95" y="300"/>
                    </a:lnTo>
                    <a:lnTo>
                      <a:pt x="95" y="304"/>
                    </a:lnTo>
                    <a:lnTo>
                      <a:pt x="95" y="309"/>
                    </a:lnTo>
                    <a:lnTo>
                      <a:pt x="95" y="312"/>
                    </a:lnTo>
                    <a:lnTo>
                      <a:pt x="100" y="316"/>
                    </a:lnTo>
                    <a:lnTo>
                      <a:pt x="100" y="321"/>
                    </a:lnTo>
                    <a:lnTo>
                      <a:pt x="104" y="321"/>
                    </a:lnTo>
                    <a:lnTo>
                      <a:pt x="108" y="324"/>
                    </a:lnTo>
                    <a:lnTo>
                      <a:pt x="112" y="329"/>
                    </a:lnTo>
                    <a:lnTo>
                      <a:pt x="116" y="329"/>
                    </a:lnTo>
                    <a:lnTo>
                      <a:pt x="120" y="333"/>
                    </a:lnTo>
                    <a:lnTo>
                      <a:pt x="124" y="333"/>
                    </a:lnTo>
                    <a:lnTo>
                      <a:pt x="144" y="341"/>
                    </a:lnTo>
                    <a:lnTo>
                      <a:pt x="139" y="353"/>
                    </a:lnTo>
                    <a:lnTo>
                      <a:pt x="0" y="300"/>
                    </a:lnTo>
                    <a:lnTo>
                      <a:pt x="4" y="292"/>
                    </a:lnTo>
                    <a:lnTo>
                      <a:pt x="20" y="297"/>
                    </a:lnTo>
                    <a:lnTo>
                      <a:pt x="24" y="300"/>
                    </a:lnTo>
                    <a:lnTo>
                      <a:pt x="27" y="300"/>
                    </a:lnTo>
                    <a:lnTo>
                      <a:pt x="36" y="300"/>
                    </a:lnTo>
                    <a:lnTo>
                      <a:pt x="39" y="300"/>
                    </a:lnTo>
                    <a:lnTo>
                      <a:pt x="44" y="300"/>
                    </a:lnTo>
                    <a:lnTo>
                      <a:pt x="48" y="300"/>
                    </a:lnTo>
                    <a:lnTo>
                      <a:pt x="52" y="300"/>
                    </a:lnTo>
                    <a:lnTo>
                      <a:pt x="56" y="300"/>
                    </a:lnTo>
                    <a:lnTo>
                      <a:pt x="56" y="297"/>
                    </a:lnTo>
                    <a:lnTo>
                      <a:pt x="60" y="292"/>
                    </a:lnTo>
                    <a:lnTo>
                      <a:pt x="64" y="288"/>
                    </a:lnTo>
                    <a:lnTo>
                      <a:pt x="64" y="285"/>
                    </a:lnTo>
                    <a:lnTo>
                      <a:pt x="68" y="285"/>
                    </a:lnTo>
                    <a:lnTo>
                      <a:pt x="68" y="280"/>
                    </a:lnTo>
                    <a:lnTo>
                      <a:pt x="152" y="53"/>
                    </a:lnTo>
                    <a:lnTo>
                      <a:pt x="152" y="48"/>
                    </a:lnTo>
                    <a:lnTo>
                      <a:pt x="152" y="44"/>
                    </a:lnTo>
                    <a:lnTo>
                      <a:pt x="152" y="41"/>
                    </a:lnTo>
                    <a:lnTo>
                      <a:pt x="152" y="36"/>
                    </a:lnTo>
                    <a:lnTo>
                      <a:pt x="148" y="32"/>
                    </a:lnTo>
                    <a:lnTo>
                      <a:pt x="144" y="32"/>
                    </a:lnTo>
                    <a:lnTo>
                      <a:pt x="144" y="29"/>
                    </a:lnTo>
                    <a:lnTo>
                      <a:pt x="139" y="29"/>
                    </a:lnTo>
                    <a:lnTo>
                      <a:pt x="104" y="17"/>
                    </a:lnTo>
                    <a:lnTo>
                      <a:pt x="108" y="5"/>
                    </a:lnTo>
                    <a:lnTo>
                      <a:pt x="127" y="9"/>
                    </a:lnTo>
                    <a:lnTo>
                      <a:pt x="132" y="12"/>
                    </a:lnTo>
                    <a:lnTo>
                      <a:pt x="136" y="12"/>
                    </a:lnTo>
                    <a:lnTo>
                      <a:pt x="139" y="17"/>
                    </a:lnTo>
                    <a:lnTo>
                      <a:pt x="148" y="17"/>
                    </a:lnTo>
                    <a:lnTo>
                      <a:pt x="152" y="17"/>
                    </a:lnTo>
                    <a:lnTo>
                      <a:pt x="156" y="17"/>
                    </a:lnTo>
                    <a:lnTo>
                      <a:pt x="160" y="17"/>
                    </a:lnTo>
                    <a:lnTo>
                      <a:pt x="164" y="17"/>
                    </a:lnTo>
                    <a:lnTo>
                      <a:pt x="168" y="17"/>
                    </a:lnTo>
                    <a:lnTo>
                      <a:pt x="172" y="12"/>
                    </a:lnTo>
                    <a:lnTo>
                      <a:pt x="180" y="12"/>
                    </a:lnTo>
                    <a:lnTo>
                      <a:pt x="183" y="9"/>
                    </a:lnTo>
                    <a:lnTo>
                      <a:pt x="188" y="9"/>
                    </a:lnTo>
                    <a:lnTo>
                      <a:pt x="192" y="5"/>
                    </a:lnTo>
                    <a:lnTo>
                      <a:pt x="195" y="0"/>
                    </a:lnTo>
                    <a:lnTo>
                      <a:pt x="204" y="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" name="Freeform 106"/>
              <p:cNvSpPr>
                <a:spLocks noChangeArrowheads="1"/>
              </p:cNvSpPr>
              <p:nvPr/>
            </p:nvSpPr>
            <p:spPr bwMode="auto">
              <a:xfrm>
                <a:off x="3487" y="1317"/>
                <a:ext cx="51" cy="88"/>
              </a:xfrm>
              <a:custGeom>
                <a:avLst/>
                <a:gdLst>
                  <a:gd name="T0" fmla="*/ 205 w 205"/>
                  <a:gd name="T1" fmla="*/ 4 h 353"/>
                  <a:gd name="T2" fmla="*/ 100 w 205"/>
                  <a:gd name="T3" fmla="*/ 292 h 353"/>
                  <a:gd name="T4" fmla="*/ 97 w 205"/>
                  <a:gd name="T5" fmla="*/ 297 h 353"/>
                  <a:gd name="T6" fmla="*/ 97 w 205"/>
                  <a:gd name="T7" fmla="*/ 301 h 353"/>
                  <a:gd name="T8" fmla="*/ 97 w 205"/>
                  <a:gd name="T9" fmla="*/ 304 h 353"/>
                  <a:gd name="T10" fmla="*/ 97 w 205"/>
                  <a:gd name="T11" fmla="*/ 309 h 353"/>
                  <a:gd name="T12" fmla="*/ 97 w 205"/>
                  <a:gd name="T13" fmla="*/ 312 h 353"/>
                  <a:gd name="T14" fmla="*/ 100 w 205"/>
                  <a:gd name="T15" fmla="*/ 316 h 353"/>
                  <a:gd name="T16" fmla="*/ 100 w 205"/>
                  <a:gd name="T17" fmla="*/ 321 h 353"/>
                  <a:gd name="T18" fmla="*/ 105 w 205"/>
                  <a:gd name="T19" fmla="*/ 321 h 353"/>
                  <a:gd name="T20" fmla="*/ 109 w 205"/>
                  <a:gd name="T21" fmla="*/ 324 h 353"/>
                  <a:gd name="T22" fmla="*/ 109 w 205"/>
                  <a:gd name="T23" fmla="*/ 328 h 353"/>
                  <a:gd name="T24" fmla="*/ 113 w 205"/>
                  <a:gd name="T25" fmla="*/ 328 h 353"/>
                  <a:gd name="T26" fmla="*/ 117 w 205"/>
                  <a:gd name="T27" fmla="*/ 333 h 353"/>
                  <a:gd name="T28" fmla="*/ 121 w 205"/>
                  <a:gd name="T29" fmla="*/ 333 h 353"/>
                  <a:gd name="T30" fmla="*/ 125 w 205"/>
                  <a:gd name="T31" fmla="*/ 333 h 353"/>
                  <a:gd name="T32" fmla="*/ 144 w 205"/>
                  <a:gd name="T33" fmla="*/ 340 h 353"/>
                  <a:gd name="T34" fmla="*/ 141 w 205"/>
                  <a:gd name="T35" fmla="*/ 353 h 353"/>
                  <a:gd name="T36" fmla="*/ 0 w 205"/>
                  <a:gd name="T37" fmla="*/ 304 h 353"/>
                  <a:gd name="T38" fmla="*/ 5 w 205"/>
                  <a:gd name="T39" fmla="*/ 292 h 353"/>
                  <a:gd name="T40" fmla="*/ 21 w 205"/>
                  <a:gd name="T41" fmla="*/ 297 h 353"/>
                  <a:gd name="T42" fmla="*/ 25 w 205"/>
                  <a:gd name="T43" fmla="*/ 301 h 353"/>
                  <a:gd name="T44" fmla="*/ 33 w 205"/>
                  <a:gd name="T45" fmla="*/ 301 h 353"/>
                  <a:gd name="T46" fmla="*/ 37 w 205"/>
                  <a:gd name="T47" fmla="*/ 301 h 353"/>
                  <a:gd name="T48" fmla="*/ 41 w 205"/>
                  <a:gd name="T49" fmla="*/ 301 h 353"/>
                  <a:gd name="T50" fmla="*/ 44 w 205"/>
                  <a:gd name="T51" fmla="*/ 301 h 353"/>
                  <a:gd name="T52" fmla="*/ 49 w 205"/>
                  <a:gd name="T53" fmla="*/ 301 h 353"/>
                  <a:gd name="T54" fmla="*/ 53 w 205"/>
                  <a:gd name="T55" fmla="*/ 301 h 353"/>
                  <a:gd name="T56" fmla="*/ 56 w 205"/>
                  <a:gd name="T57" fmla="*/ 297 h 353"/>
                  <a:gd name="T58" fmla="*/ 61 w 205"/>
                  <a:gd name="T59" fmla="*/ 297 h 353"/>
                  <a:gd name="T60" fmla="*/ 61 w 205"/>
                  <a:gd name="T61" fmla="*/ 292 h 353"/>
                  <a:gd name="T62" fmla="*/ 65 w 205"/>
                  <a:gd name="T63" fmla="*/ 292 h 353"/>
                  <a:gd name="T64" fmla="*/ 65 w 205"/>
                  <a:gd name="T65" fmla="*/ 289 h 353"/>
                  <a:gd name="T66" fmla="*/ 69 w 205"/>
                  <a:gd name="T67" fmla="*/ 284 h 353"/>
                  <a:gd name="T68" fmla="*/ 69 w 205"/>
                  <a:gd name="T69" fmla="*/ 280 h 353"/>
                  <a:gd name="T70" fmla="*/ 153 w 205"/>
                  <a:gd name="T71" fmla="*/ 53 h 353"/>
                  <a:gd name="T72" fmla="*/ 153 w 205"/>
                  <a:gd name="T73" fmla="*/ 48 h 353"/>
                  <a:gd name="T74" fmla="*/ 153 w 205"/>
                  <a:gd name="T75" fmla="*/ 45 h 353"/>
                  <a:gd name="T76" fmla="*/ 153 w 205"/>
                  <a:gd name="T77" fmla="*/ 41 h 353"/>
                  <a:gd name="T78" fmla="*/ 153 w 205"/>
                  <a:gd name="T79" fmla="*/ 36 h 353"/>
                  <a:gd name="T80" fmla="*/ 149 w 205"/>
                  <a:gd name="T81" fmla="*/ 33 h 353"/>
                  <a:gd name="T82" fmla="*/ 144 w 205"/>
                  <a:gd name="T83" fmla="*/ 33 h 353"/>
                  <a:gd name="T84" fmla="*/ 144 w 205"/>
                  <a:gd name="T85" fmla="*/ 29 h 353"/>
                  <a:gd name="T86" fmla="*/ 141 w 205"/>
                  <a:gd name="T87" fmla="*/ 29 h 353"/>
                  <a:gd name="T88" fmla="*/ 109 w 205"/>
                  <a:gd name="T89" fmla="*/ 16 h 353"/>
                  <a:gd name="T90" fmla="*/ 109 w 205"/>
                  <a:gd name="T91" fmla="*/ 4 h 353"/>
                  <a:gd name="T92" fmla="*/ 129 w 205"/>
                  <a:gd name="T93" fmla="*/ 9 h 353"/>
                  <a:gd name="T94" fmla="*/ 133 w 205"/>
                  <a:gd name="T95" fmla="*/ 12 h 353"/>
                  <a:gd name="T96" fmla="*/ 137 w 205"/>
                  <a:gd name="T97" fmla="*/ 12 h 353"/>
                  <a:gd name="T98" fmla="*/ 144 w 205"/>
                  <a:gd name="T99" fmla="*/ 12 h 353"/>
                  <a:gd name="T100" fmla="*/ 149 w 205"/>
                  <a:gd name="T101" fmla="*/ 16 h 353"/>
                  <a:gd name="T102" fmla="*/ 153 w 205"/>
                  <a:gd name="T103" fmla="*/ 16 h 353"/>
                  <a:gd name="T104" fmla="*/ 156 w 205"/>
                  <a:gd name="T105" fmla="*/ 16 h 353"/>
                  <a:gd name="T106" fmla="*/ 165 w 205"/>
                  <a:gd name="T107" fmla="*/ 16 h 353"/>
                  <a:gd name="T108" fmla="*/ 169 w 205"/>
                  <a:gd name="T109" fmla="*/ 16 h 353"/>
                  <a:gd name="T110" fmla="*/ 177 w 205"/>
                  <a:gd name="T111" fmla="*/ 12 h 353"/>
                  <a:gd name="T112" fmla="*/ 181 w 205"/>
                  <a:gd name="T113" fmla="*/ 12 h 353"/>
                  <a:gd name="T114" fmla="*/ 185 w 205"/>
                  <a:gd name="T115" fmla="*/ 9 h 353"/>
                  <a:gd name="T116" fmla="*/ 189 w 205"/>
                  <a:gd name="T117" fmla="*/ 4 h 353"/>
                  <a:gd name="T118" fmla="*/ 193 w 205"/>
                  <a:gd name="T119" fmla="*/ 4 h 353"/>
                  <a:gd name="T120" fmla="*/ 197 w 205"/>
                  <a:gd name="T121" fmla="*/ 0 h 353"/>
                  <a:gd name="T122" fmla="*/ 205 w 205"/>
                  <a:gd name="T123" fmla="*/ 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5" h="353">
                    <a:moveTo>
                      <a:pt x="205" y="4"/>
                    </a:moveTo>
                    <a:lnTo>
                      <a:pt x="100" y="292"/>
                    </a:lnTo>
                    <a:lnTo>
                      <a:pt x="97" y="297"/>
                    </a:lnTo>
                    <a:lnTo>
                      <a:pt x="97" y="301"/>
                    </a:lnTo>
                    <a:lnTo>
                      <a:pt x="97" y="304"/>
                    </a:lnTo>
                    <a:lnTo>
                      <a:pt x="97" y="309"/>
                    </a:lnTo>
                    <a:lnTo>
                      <a:pt x="97" y="312"/>
                    </a:lnTo>
                    <a:lnTo>
                      <a:pt x="100" y="316"/>
                    </a:lnTo>
                    <a:lnTo>
                      <a:pt x="100" y="321"/>
                    </a:lnTo>
                    <a:lnTo>
                      <a:pt x="105" y="321"/>
                    </a:lnTo>
                    <a:lnTo>
                      <a:pt x="109" y="324"/>
                    </a:lnTo>
                    <a:lnTo>
                      <a:pt x="109" y="328"/>
                    </a:lnTo>
                    <a:lnTo>
                      <a:pt x="113" y="328"/>
                    </a:lnTo>
                    <a:lnTo>
                      <a:pt x="117" y="333"/>
                    </a:lnTo>
                    <a:lnTo>
                      <a:pt x="121" y="333"/>
                    </a:lnTo>
                    <a:lnTo>
                      <a:pt x="125" y="333"/>
                    </a:lnTo>
                    <a:lnTo>
                      <a:pt x="144" y="340"/>
                    </a:lnTo>
                    <a:lnTo>
                      <a:pt x="141" y="353"/>
                    </a:lnTo>
                    <a:lnTo>
                      <a:pt x="0" y="304"/>
                    </a:lnTo>
                    <a:lnTo>
                      <a:pt x="5" y="292"/>
                    </a:lnTo>
                    <a:lnTo>
                      <a:pt x="21" y="297"/>
                    </a:lnTo>
                    <a:lnTo>
                      <a:pt x="25" y="301"/>
                    </a:lnTo>
                    <a:lnTo>
                      <a:pt x="33" y="301"/>
                    </a:lnTo>
                    <a:lnTo>
                      <a:pt x="37" y="301"/>
                    </a:lnTo>
                    <a:lnTo>
                      <a:pt x="41" y="301"/>
                    </a:lnTo>
                    <a:lnTo>
                      <a:pt x="44" y="301"/>
                    </a:lnTo>
                    <a:lnTo>
                      <a:pt x="49" y="301"/>
                    </a:lnTo>
                    <a:lnTo>
                      <a:pt x="53" y="301"/>
                    </a:lnTo>
                    <a:lnTo>
                      <a:pt x="56" y="297"/>
                    </a:lnTo>
                    <a:lnTo>
                      <a:pt x="61" y="297"/>
                    </a:lnTo>
                    <a:lnTo>
                      <a:pt x="61" y="292"/>
                    </a:lnTo>
                    <a:lnTo>
                      <a:pt x="65" y="292"/>
                    </a:lnTo>
                    <a:lnTo>
                      <a:pt x="65" y="289"/>
                    </a:lnTo>
                    <a:lnTo>
                      <a:pt x="69" y="284"/>
                    </a:lnTo>
                    <a:lnTo>
                      <a:pt x="69" y="280"/>
                    </a:lnTo>
                    <a:lnTo>
                      <a:pt x="153" y="53"/>
                    </a:lnTo>
                    <a:lnTo>
                      <a:pt x="153" y="48"/>
                    </a:lnTo>
                    <a:lnTo>
                      <a:pt x="153" y="45"/>
                    </a:lnTo>
                    <a:lnTo>
                      <a:pt x="153" y="41"/>
                    </a:lnTo>
                    <a:lnTo>
                      <a:pt x="153" y="36"/>
                    </a:lnTo>
                    <a:lnTo>
                      <a:pt x="149" y="33"/>
                    </a:lnTo>
                    <a:lnTo>
                      <a:pt x="144" y="33"/>
                    </a:lnTo>
                    <a:lnTo>
                      <a:pt x="144" y="29"/>
                    </a:lnTo>
                    <a:lnTo>
                      <a:pt x="141" y="29"/>
                    </a:lnTo>
                    <a:lnTo>
                      <a:pt x="109" y="16"/>
                    </a:lnTo>
                    <a:lnTo>
                      <a:pt x="109" y="4"/>
                    </a:lnTo>
                    <a:lnTo>
                      <a:pt x="129" y="9"/>
                    </a:lnTo>
                    <a:lnTo>
                      <a:pt x="133" y="12"/>
                    </a:lnTo>
                    <a:lnTo>
                      <a:pt x="137" y="12"/>
                    </a:lnTo>
                    <a:lnTo>
                      <a:pt x="144" y="12"/>
                    </a:lnTo>
                    <a:lnTo>
                      <a:pt x="149" y="16"/>
                    </a:lnTo>
                    <a:lnTo>
                      <a:pt x="153" y="16"/>
                    </a:lnTo>
                    <a:lnTo>
                      <a:pt x="156" y="16"/>
                    </a:lnTo>
                    <a:lnTo>
                      <a:pt x="165" y="16"/>
                    </a:lnTo>
                    <a:lnTo>
                      <a:pt x="169" y="16"/>
                    </a:lnTo>
                    <a:lnTo>
                      <a:pt x="177" y="12"/>
                    </a:lnTo>
                    <a:lnTo>
                      <a:pt x="181" y="12"/>
                    </a:lnTo>
                    <a:lnTo>
                      <a:pt x="185" y="9"/>
                    </a:lnTo>
                    <a:lnTo>
                      <a:pt x="189" y="4"/>
                    </a:lnTo>
                    <a:lnTo>
                      <a:pt x="193" y="4"/>
                    </a:lnTo>
                    <a:lnTo>
                      <a:pt x="197" y="0"/>
                    </a:lnTo>
                    <a:lnTo>
                      <a:pt x="205" y="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" name="Freeform 107"/>
              <p:cNvSpPr>
                <a:spLocks noEditPoints="1" noChangeArrowheads="1"/>
              </p:cNvSpPr>
              <p:nvPr/>
            </p:nvSpPr>
            <p:spPr bwMode="auto">
              <a:xfrm>
                <a:off x="3549" y="1338"/>
                <a:ext cx="59" cy="84"/>
              </a:xfrm>
              <a:custGeom>
                <a:avLst/>
                <a:gdLst>
                  <a:gd name="T0" fmla="*/ 160 w 236"/>
                  <a:gd name="T1" fmla="*/ 15 h 336"/>
                  <a:gd name="T2" fmla="*/ 140 w 236"/>
                  <a:gd name="T3" fmla="*/ 24 h 336"/>
                  <a:gd name="T4" fmla="*/ 112 w 236"/>
                  <a:gd name="T5" fmla="*/ 44 h 336"/>
                  <a:gd name="T6" fmla="*/ 92 w 236"/>
                  <a:gd name="T7" fmla="*/ 75 h 336"/>
                  <a:gd name="T8" fmla="*/ 72 w 236"/>
                  <a:gd name="T9" fmla="*/ 112 h 336"/>
                  <a:gd name="T10" fmla="*/ 51 w 236"/>
                  <a:gd name="T11" fmla="*/ 163 h 336"/>
                  <a:gd name="T12" fmla="*/ 40 w 236"/>
                  <a:gd name="T13" fmla="*/ 207 h 336"/>
                  <a:gd name="T14" fmla="*/ 32 w 236"/>
                  <a:gd name="T15" fmla="*/ 251 h 336"/>
                  <a:gd name="T16" fmla="*/ 36 w 236"/>
                  <a:gd name="T17" fmla="*/ 280 h 336"/>
                  <a:gd name="T18" fmla="*/ 48 w 236"/>
                  <a:gd name="T19" fmla="*/ 304 h 336"/>
                  <a:gd name="T20" fmla="*/ 63 w 236"/>
                  <a:gd name="T21" fmla="*/ 316 h 336"/>
                  <a:gd name="T22" fmla="*/ 84 w 236"/>
                  <a:gd name="T23" fmla="*/ 319 h 336"/>
                  <a:gd name="T24" fmla="*/ 107 w 236"/>
                  <a:gd name="T25" fmla="*/ 307 h 336"/>
                  <a:gd name="T26" fmla="*/ 132 w 236"/>
                  <a:gd name="T27" fmla="*/ 283 h 336"/>
                  <a:gd name="T28" fmla="*/ 151 w 236"/>
                  <a:gd name="T29" fmla="*/ 251 h 336"/>
                  <a:gd name="T30" fmla="*/ 172 w 236"/>
                  <a:gd name="T31" fmla="*/ 207 h 336"/>
                  <a:gd name="T32" fmla="*/ 192 w 236"/>
                  <a:gd name="T33" fmla="*/ 156 h 336"/>
                  <a:gd name="T34" fmla="*/ 200 w 236"/>
                  <a:gd name="T35" fmla="*/ 112 h 336"/>
                  <a:gd name="T36" fmla="*/ 204 w 236"/>
                  <a:gd name="T37" fmla="*/ 75 h 336"/>
                  <a:gd name="T38" fmla="*/ 200 w 236"/>
                  <a:gd name="T39" fmla="*/ 48 h 336"/>
                  <a:gd name="T40" fmla="*/ 188 w 236"/>
                  <a:gd name="T41" fmla="*/ 27 h 336"/>
                  <a:gd name="T42" fmla="*/ 60 w 236"/>
                  <a:gd name="T43" fmla="*/ 331 h 336"/>
                  <a:gd name="T44" fmla="*/ 32 w 236"/>
                  <a:gd name="T45" fmla="*/ 316 h 336"/>
                  <a:gd name="T46" fmla="*/ 12 w 236"/>
                  <a:gd name="T47" fmla="*/ 287 h 336"/>
                  <a:gd name="T48" fmla="*/ 0 w 236"/>
                  <a:gd name="T49" fmla="*/ 251 h 336"/>
                  <a:gd name="T50" fmla="*/ 4 w 236"/>
                  <a:gd name="T51" fmla="*/ 204 h 336"/>
                  <a:gd name="T52" fmla="*/ 16 w 236"/>
                  <a:gd name="T53" fmla="*/ 151 h 336"/>
                  <a:gd name="T54" fmla="*/ 36 w 236"/>
                  <a:gd name="T55" fmla="*/ 100 h 336"/>
                  <a:gd name="T56" fmla="*/ 60 w 236"/>
                  <a:gd name="T57" fmla="*/ 56 h 336"/>
                  <a:gd name="T58" fmla="*/ 92 w 236"/>
                  <a:gd name="T59" fmla="*/ 24 h 336"/>
                  <a:gd name="T60" fmla="*/ 124 w 236"/>
                  <a:gd name="T61" fmla="*/ 4 h 336"/>
                  <a:gd name="T62" fmla="*/ 156 w 236"/>
                  <a:gd name="T63" fmla="*/ 0 h 336"/>
                  <a:gd name="T64" fmla="*/ 188 w 236"/>
                  <a:gd name="T65" fmla="*/ 7 h 336"/>
                  <a:gd name="T66" fmla="*/ 212 w 236"/>
                  <a:gd name="T67" fmla="*/ 27 h 336"/>
                  <a:gd name="T68" fmla="*/ 228 w 236"/>
                  <a:gd name="T69" fmla="*/ 60 h 336"/>
                  <a:gd name="T70" fmla="*/ 236 w 236"/>
                  <a:gd name="T71" fmla="*/ 100 h 336"/>
                  <a:gd name="T72" fmla="*/ 232 w 236"/>
                  <a:gd name="T73" fmla="*/ 148 h 336"/>
                  <a:gd name="T74" fmla="*/ 216 w 236"/>
                  <a:gd name="T75" fmla="*/ 199 h 336"/>
                  <a:gd name="T76" fmla="*/ 192 w 236"/>
                  <a:gd name="T77" fmla="*/ 251 h 336"/>
                  <a:gd name="T78" fmla="*/ 163 w 236"/>
                  <a:gd name="T79" fmla="*/ 292 h 336"/>
                  <a:gd name="T80" fmla="*/ 132 w 236"/>
                  <a:gd name="T81" fmla="*/ 319 h 336"/>
                  <a:gd name="T82" fmla="*/ 100 w 236"/>
                  <a:gd name="T83" fmla="*/ 336 h 336"/>
                  <a:gd name="T84" fmla="*/ 68 w 236"/>
                  <a:gd name="T85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6" h="336">
                    <a:moveTo>
                      <a:pt x="176" y="19"/>
                    </a:moveTo>
                    <a:lnTo>
                      <a:pt x="168" y="19"/>
                    </a:lnTo>
                    <a:lnTo>
                      <a:pt x="160" y="15"/>
                    </a:lnTo>
                    <a:lnTo>
                      <a:pt x="151" y="19"/>
                    </a:lnTo>
                    <a:lnTo>
                      <a:pt x="144" y="19"/>
                    </a:lnTo>
                    <a:lnTo>
                      <a:pt x="140" y="24"/>
                    </a:lnTo>
                    <a:lnTo>
                      <a:pt x="132" y="27"/>
                    </a:lnTo>
                    <a:lnTo>
                      <a:pt x="124" y="36"/>
                    </a:lnTo>
                    <a:lnTo>
                      <a:pt x="112" y="44"/>
                    </a:lnTo>
                    <a:lnTo>
                      <a:pt x="107" y="51"/>
                    </a:lnTo>
                    <a:lnTo>
                      <a:pt x="100" y="63"/>
                    </a:lnTo>
                    <a:lnTo>
                      <a:pt x="92" y="75"/>
                    </a:lnTo>
                    <a:lnTo>
                      <a:pt x="84" y="87"/>
                    </a:lnTo>
                    <a:lnTo>
                      <a:pt x="76" y="100"/>
                    </a:lnTo>
                    <a:lnTo>
                      <a:pt x="72" y="112"/>
                    </a:lnTo>
                    <a:lnTo>
                      <a:pt x="63" y="127"/>
                    </a:lnTo>
                    <a:lnTo>
                      <a:pt x="56" y="143"/>
                    </a:lnTo>
                    <a:lnTo>
                      <a:pt x="51" y="163"/>
                    </a:lnTo>
                    <a:lnTo>
                      <a:pt x="44" y="180"/>
                    </a:lnTo>
                    <a:lnTo>
                      <a:pt x="40" y="195"/>
                    </a:lnTo>
                    <a:lnTo>
                      <a:pt x="40" y="207"/>
                    </a:lnTo>
                    <a:lnTo>
                      <a:pt x="36" y="224"/>
                    </a:lnTo>
                    <a:lnTo>
                      <a:pt x="36" y="236"/>
                    </a:lnTo>
                    <a:lnTo>
                      <a:pt x="32" y="251"/>
                    </a:lnTo>
                    <a:lnTo>
                      <a:pt x="36" y="263"/>
                    </a:lnTo>
                    <a:lnTo>
                      <a:pt x="36" y="271"/>
                    </a:lnTo>
                    <a:lnTo>
                      <a:pt x="36" y="280"/>
                    </a:lnTo>
                    <a:lnTo>
                      <a:pt x="40" y="292"/>
                    </a:lnTo>
                    <a:lnTo>
                      <a:pt x="44" y="299"/>
                    </a:lnTo>
                    <a:lnTo>
                      <a:pt x="48" y="304"/>
                    </a:lnTo>
                    <a:lnTo>
                      <a:pt x="51" y="312"/>
                    </a:lnTo>
                    <a:lnTo>
                      <a:pt x="56" y="312"/>
                    </a:lnTo>
                    <a:lnTo>
                      <a:pt x="63" y="316"/>
                    </a:lnTo>
                    <a:lnTo>
                      <a:pt x="72" y="319"/>
                    </a:lnTo>
                    <a:lnTo>
                      <a:pt x="80" y="319"/>
                    </a:lnTo>
                    <a:lnTo>
                      <a:pt x="84" y="319"/>
                    </a:lnTo>
                    <a:lnTo>
                      <a:pt x="92" y="316"/>
                    </a:lnTo>
                    <a:lnTo>
                      <a:pt x="100" y="312"/>
                    </a:lnTo>
                    <a:lnTo>
                      <a:pt x="107" y="307"/>
                    </a:lnTo>
                    <a:lnTo>
                      <a:pt x="116" y="299"/>
                    </a:lnTo>
                    <a:lnTo>
                      <a:pt x="124" y="295"/>
                    </a:lnTo>
                    <a:lnTo>
                      <a:pt x="132" y="283"/>
                    </a:lnTo>
                    <a:lnTo>
                      <a:pt x="140" y="275"/>
                    </a:lnTo>
                    <a:lnTo>
                      <a:pt x="144" y="263"/>
                    </a:lnTo>
                    <a:lnTo>
                      <a:pt x="151" y="251"/>
                    </a:lnTo>
                    <a:lnTo>
                      <a:pt x="160" y="236"/>
                    </a:lnTo>
                    <a:lnTo>
                      <a:pt x="168" y="224"/>
                    </a:lnTo>
                    <a:lnTo>
                      <a:pt x="172" y="207"/>
                    </a:lnTo>
                    <a:lnTo>
                      <a:pt x="180" y="187"/>
                    </a:lnTo>
                    <a:lnTo>
                      <a:pt x="188" y="171"/>
                    </a:lnTo>
                    <a:lnTo>
                      <a:pt x="192" y="156"/>
                    </a:lnTo>
                    <a:lnTo>
                      <a:pt x="196" y="143"/>
                    </a:lnTo>
                    <a:lnTo>
                      <a:pt x="200" y="127"/>
                    </a:lnTo>
                    <a:lnTo>
                      <a:pt x="200" y="112"/>
                    </a:lnTo>
                    <a:lnTo>
                      <a:pt x="204" y="100"/>
                    </a:lnTo>
                    <a:lnTo>
                      <a:pt x="204" y="87"/>
                    </a:lnTo>
                    <a:lnTo>
                      <a:pt x="204" y="75"/>
                    </a:lnTo>
                    <a:lnTo>
                      <a:pt x="204" y="63"/>
                    </a:lnTo>
                    <a:lnTo>
                      <a:pt x="204" y="56"/>
                    </a:lnTo>
                    <a:lnTo>
                      <a:pt x="200" y="48"/>
                    </a:lnTo>
                    <a:lnTo>
                      <a:pt x="196" y="39"/>
                    </a:lnTo>
                    <a:lnTo>
                      <a:pt x="192" y="31"/>
                    </a:lnTo>
                    <a:lnTo>
                      <a:pt x="188" y="27"/>
                    </a:lnTo>
                    <a:lnTo>
                      <a:pt x="180" y="24"/>
                    </a:lnTo>
                    <a:lnTo>
                      <a:pt x="176" y="19"/>
                    </a:lnTo>
                    <a:close/>
                    <a:moveTo>
                      <a:pt x="60" y="331"/>
                    </a:moveTo>
                    <a:lnTo>
                      <a:pt x="48" y="327"/>
                    </a:lnTo>
                    <a:lnTo>
                      <a:pt x="40" y="324"/>
                    </a:lnTo>
                    <a:lnTo>
                      <a:pt x="32" y="316"/>
                    </a:lnTo>
                    <a:lnTo>
                      <a:pt x="24" y="307"/>
                    </a:lnTo>
                    <a:lnTo>
                      <a:pt x="20" y="299"/>
                    </a:lnTo>
                    <a:lnTo>
                      <a:pt x="12" y="287"/>
                    </a:lnTo>
                    <a:lnTo>
                      <a:pt x="7" y="275"/>
                    </a:lnTo>
                    <a:lnTo>
                      <a:pt x="4" y="263"/>
                    </a:lnTo>
                    <a:lnTo>
                      <a:pt x="0" y="251"/>
                    </a:lnTo>
                    <a:lnTo>
                      <a:pt x="0" y="236"/>
                    </a:lnTo>
                    <a:lnTo>
                      <a:pt x="0" y="219"/>
                    </a:lnTo>
                    <a:lnTo>
                      <a:pt x="4" y="204"/>
                    </a:lnTo>
                    <a:lnTo>
                      <a:pt x="4" y="187"/>
                    </a:lnTo>
                    <a:lnTo>
                      <a:pt x="7" y="168"/>
                    </a:lnTo>
                    <a:lnTo>
                      <a:pt x="16" y="151"/>
                    </a:lnTo>
                    <a:lnTo>
                      <a:pt x="20" y="131"/>
                    </a:lnTo>
                    <a:lnTo>
                      <a:pt x="28" y="115"/>
                    </a:lnTo>
                    <a:lnTo>
                      <a:pt x="36" y="100"/>
                    </a:lnTo>
                    <a:lnTo>
                      <a:pt x="44" y="83"/>
                    </a:lnTo>
                    <a:lnTo>
                      <a:pt x="51" y="68"/>
                    </a:lnTo>
                    <a:lnTo>
                      <a:pt x="60" y="56"/>
                    </a:lnTo>
                    <a:lnTo>
                      <a:pt x="72" y="44"/>
                    </a:lnTo>
                    <a:lnTo>
                      <a:pt x="80" y="31"/>
                    </a:lnTo>
                    <a:lnTo>
                      <a:pt x="92" y="24"/>
                    </a:lnTo>
                    <a:lnTo>
                      <a:pt x="104" y="15"/>
                    </a:lnTo>
                    <a:lnTo>
                      <a:pt x="112" y="7"/>
                    </a:lnTo>
                    <a:lnTo>
                      <a:pt x="124" y="4"/>
                    </a:lnTo>
                    <a:lnTo>
                      <a:pt x="136" y="0"/>
                    </a:lnTo>
                    <a:lnTo>
                      <a:pt x="148" y="0"/>
                    </a:lnTo>
                    <a:lnTo>
                      <a:pt x="156" y="0"/>
                    </a:lnTo>
                    <a:lnTo>
                      <a:pt x="168" y="0"/>
                    </a:lnTo>
                    <a:lnTo>
                      <a:pt x="180" y="4"/>
                    </a:lnTo>
                    <a:lnTo>
                      <a:pt x="188" y="7"/>
                    </a:lnTo>
                    <a:lnTo>
                      <a:pt x="200" y="12"/>
                    </a:lnTo>
                    <a:lnTo>
                      <a:pt x="207" y="19"/>
                    </a:lnTo>
                    <a:lnTo>
                      <a:pt x="212" y="27"/>
                    </a:lnTo>
                    <a:lnTo>
                      <a:pt x="220" y="39"/>
                    </a:lnTo>
                    <a:lnTo>
                      <a:pt x="224" y="48"/>
                    </a:lnTo>
                    <a:lnTo>
                      <a:pt x="228" y="60"/>
                    </a:lnTo>
                    <a:lnTo>
                      <a:pt x="232" y="71"/>
                    </a:lnTo>
                    <a:lnTo>
                      <a:pt x="236" y="87"/>
                    </a:lnTo>
                    <a:lnTo>
                      <a:pt x="236" y="100"/>
                    </a:lnTo>
                    <a:lnTo>
                      <a:pt x="236" y="115"/>
                    </a:lnTo>
                    <a:lnTo>
                      <a:pt x="232" y="131"/>
                    </a:lnTo>
                    <a:lnTo>
                      <a:pt x="232" y="148"/>
                    </a:lnTo>
                    <a:lnTo>
                      <a:pt x="228" y="163"/>
                    </a:lnTo>
                    <a:lnTo>
                      <a:pt x="224" y="183"/>
                    </a:lnTo>
                    <a:lnTo>
                      <a:pt x="216" y="199"/>
                    </a:lnTo>
                    <a:lnTo>
                      <a:pt x="207" y="219"/>
                    </a:lnTo>
                    <a:lnTo>
                      <a:pt x="200" y="239"/>
                    </a:lnTo>
                    <a:lnTo>
                      <a:pt x="192" y="251"/>
                    </a:lnTo>
                    <a:lnTo>
                      <a:pt x="184" y="268"/>
                    </a:lnTo>
                    <a:lnTo>
                      <a:pt x="176" y="280"/>
                    </a:lnTo>
                    <a:lnTo>
                      <a:pt x="163" y="292"/>
                    </a:lnTo>
                    <a:lnTo>
                      <a:pt x="156" y="304"/>
                    </a:lnTo>
                    <a:lnTo>
                      <a:pt x="144" y="312"/>
                    </a:lnTo>
                    <a:lnTo>
                      <a:pt x="132" y="319"/>
                    </a:lnTo>
                    <a:lnTo>
                      <a:pt x="124" y="327"/>
                    </a:lnTo>
                    <a:lnTo>
                      <a:pt x="112" y="331"/>
                    </a:lnTo>
                    <a:lnTo>
                      <a:pt x="100" y="336"/>
                    </a:lnTo>
                    <a:lnTo>
                      <a:pt x="88" y="336"/>
                    </a:lnTo>
                    <a:lnTo>
                      <a:pt x="80" y="336"/>
                    </a:lnTo>
                    <a:lnTo>
                      <a:pt x="68" y="336"/>
                    </a:lnTo>
                    <a:lnTo>
                      <a:pt x="60" y="33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" name="Freeform 108"/>
              <p:cNvSpPr>
                <a:spLocks noChangeArrowheads="1"/>
              </p:cNvSpPr>
              <p:nvPr/>
            </p:nvSpPr>
            <p:spPr bwMode="auto">
              <a:xfrm>
                <a:off x="3720" y="1430"/>
                <a:ext cx="62" cy="87"/>
              </a:xfrm>
              <a:custGeom>
                <a:avLst/>
                <a:gdLst>
                  <a:gd name="T0" fmla="*/ 247 w 247"/>
                  <a:gd name="T1" fmla="*/ 15 h 348"/>
                  <a:gd name="T2" fmla="*/ 96 w 247"/>
                  <a:gd name="T3" fmla="*/ 280 h 348"/>
                  <a:gd name="T4" fmla="*/ 96 w 247"/>
                  <a:gd name="T5" fmla="*/ 283 h 348"/>
                  <a:gd name="T6" fmla="*/ 91 w 247"/>
                  <a:gd name="T7" fmla="*/ 287 h 348"/>
                  <a:gd name="T8" fmla="*/ 91 w 247"/>
                  <a:gd name="T9" fmla="*/ 292 h 348"/>
                  <a:gd name="T10" fmla="*/ 91 w 247"/>
                  <a:gd name="T11" fmla="*/ 295 h 348"/>
                  <a:gd name="T12" fmla="*/ 91 w 247"/>
                  <a:gd name="T13" fmla="*/ 299 h 348"/>
                  <a:gd name="T14" fmla="*/ 91 w 247"/>
                  <a:gd name="T15" fmla="*/ 304 h 348"/>
                  <a:gd name="T16" fmla="*/ 91 w 247"/>
                  <a:gd name="T17" fmla="*/ 307 h 348"/>
                  <a:gd name="T18" fmla="*/ 96 w 247"/>
                  <a:gd name="T19" fmla="*/ 307 h 348"/>
                  <a:gd name="T20" fmla="*/ 96 w 247"/>
                  <a:gd name="T21" fmla="*/ 311 h 348"/>
                  <a:gd name="T22" fmla="*/ 100 w 247"/>
                  <a:gd name="T23" fmla="*/ 315 h 348"/>
                  <a:gd name="T24" fmla="*/ 104 w 247"/>
                  <a:gd name="T25" fmla="*/ 319 h 348"/>
                  <a:gd name="T26" fmla="*/ 108 w 247"/>
                  <a:gd name="T27" fmla="*/ 324 h 348"/>
                  <a:gd name="T28" fmla="*/ 116 w 247"/>
                  <a:gd name="T29" fmla="*/ 327 h 348"/>
                  <a:gd name="T30" fmla="*/ 132 w 247"/>
                  <a:gd name="T31" fmla="*/ 336 h 348"/>
                  <a:gd name="T32" fmla="*/ 124 w 247"/>
                  <a:gd name="T33" fmla="*/ 348 h 348"/>
                  <a:gd name="T34" fmla="*/ 0 w 247"/>
                  <a:gd name="T35" fmla="*/ 275 h 348"/>
                  <a:gd name="T36" fmla="*/ 4 w 247"/>
                  <a:gd name="T37" fmla="*/ 263 h 348"/>
                  <a:gd name="T38" fmla="*/ 20 w 247"/>
                  <a:gd name="T39" fmla="*/ 271 h 348"/>
                  <a:gd name="T40" fmla="*/ 28 w 247"/>
                  <a:gd name="T41" fmla="*/ 275 h 348"/>
                  <a:gd name="T42" fmla="*/ 32 w 247"/>
                  <a:gd name="T43" fmla="*/ 280 h 348"/>
                  <a:gd name="T44" fmla="*/ 35 w 247"/>
                  <a:gd name="T45" fmla="*/ 280 h 348"/>
                  <a:gd name="T46" fmla="*/ 40 w 247"/>
                  <a:gd name="T47" fmla="*/ 280 h 348"/>
                  <a:gd name="T48" fmla="*/ 44 w 247"/>
                  <a:gd name="T49" fmla="*/ 280 h 348"/>
                  <a:gd name="T50" fmla="*/ 48 w 247"/>
                  <a:gd name="T51" fmla="*/ 280 h 348"/>
                  <a:gd name="T52" fmla="*/ 52 w 247"/>
                  <a:gd name="T53" fmla="*/ 280 h 348"/>
                  <a:gd name="T54" fmla="*/ 56 w 247"/>
                  <a:gd name="T55" fmla="*/ 280 h 348"/>
                  <a:gd name="T56" fmla="*/ 60 w 247"/>
                  <a:gd name="T57" fmla="*/ 275 h 348"/>
                  <a:gd name="T58" fmla="*/ 64 w 247"/>
                  <a:gd name="T59" fmla="*/ 271 h 348"/>
                  <a:gd name="T60" fmla="*/ 68 w 247"/>
                  <a:gd name="T61" fmla="*/ 268 h 348"/>
                  <a:gd name="T62" fmla="*/ 72 w 247"/>
                  <a:gd name="T63" fmla="*/ 263 h 348"/>
                  <a:gd name="T64" fmla="*/ 188 w 247"/>
                  <a:gd name="T65" fmla="*/ 56 h 348"/>
                  <a:gd name="T66" fmla="*/ 191 w 247"/>
                  <a:gd name="T67" fmla="*/ 51 h 348"/>
                  <a:gd name="T68" fmla="*/ 191 w 247"/>
                  <a:gd name="T69" fmla="*/ 48 h 348"/>
                  <a:gd name="T70" fmla="*/ 191 w 247"/>
                  <a:gd name="T71" fmla="*/ 43 h 348"/>
                  <a:gd name="T72" fmla="*/ 191 w 247"/>
                  <a:gd name="T73" fmla="*/ 39 h 348"/>
                  <a:gd name="T74" fmla="*/ 188 w 247"/>
                  <a:gd name="T75" fmla="*/ 36 h 348"/>
                  <a:gd name="T76" fmla="*/ 188 w 247"/>
                  <a:gd name="T77" fmla="*/ 31 h 348"/>
                  <a:gd name="T78" fmla="*/ 184 w 247"/>
                  <a:gd name="T79" fmla="*/ 31 h 348"/>
                  <a:gd name="T80" fmla="*/ 180 w 247"/>
                  <a:gd name="T81" fmla="*/ 27 h 348"/>
                  <a:gd name="T82" fmla="*/ 152 w 247"/>
                  <a:gd name="T83" fmla="*/ 12 h 348"/>
                  <a:gd name="T84" fmla="*/ 156 w 247"/>
                  <a:gd name="T85" fmla="*/ 0 h 348"/>
                  <a:gd name="T86" fmla="*/ 172 w 247"/>
                  <a:gd name="T87" fmla="*/ 7 h 348"/>
                  <a:gd name="T88" fmla="*/ 176 w 247"/>
                  <a:gd name="T89" fmla="*/ 12 h 348"/>
                  <a:gd name="T90" fmla="*/ 180 w 247"/>
                  <a:gd name="T91" fmla="*/ 15 h 348"/>
                  <a:gd name="T92" fmla="*/ 188 w 247"/>
                  <a:gd name="T93" fmla="*/ 15 h 348"/>
                  <a:gd name="T94" fmla="*/ 191 w 247"/>
                  <a:gd name="T95" fmla="*/ 19 h 348"/>
                  <a:gd name="T96" fmla="*/ 196 w 247"/>
                  <a:gd name="T97" fmla="*/ 19 h 348"/>
                  <a:gd name="T98" fmla="*/ 200 w 247"/>
                  <a:gd name="T99" fmla="*/ 19 h 348"/>
                  <a:gd name="T100" fmla="*/ 204 w 247"/>
                  <a:gd name="T101" fmla="*/ 19 h 348"/>
                  <a:gd name="T102" fmla="*/ 208 w 247"/>
                  <a:gd name="T103" fmla="*/ 24 h 348"/>
                  <a:gd name="T104" fmla="*/ 212 w 247"/>
                  <a:gd name="T105" fmla="*/ 24 h 348"/>
                  <a:gd name="T106" fmla="*/ 216 w 247"/>
                  <a:gd name="T107" fmla="*/ 19 h 348"/>
                  <a:gd name="T108" fmla="*/ 220 w 247"/>
                  <a:gd name="T109" fmla="*/ 19 h 348"/>
                  <a:gd name="T110" fmla="*/ 224 w 247"/>
                  <a:gd name="T111" fmla="*/ 19 h 348"/>
                  <a:gd name="T112" fmla="*/ 228 w 247"/>
                  <a:gd name="T113" fmla="*/ 19 h 348"/>
                  <a:gd name="T114" fmla="*/ 232 w 247"/>
                  <a:gd name="T115" fmla="*/ 15 h 348"/>
                  <a:gd name="T116" fmla="*/ 235 w 247"/>
                  <a:gd name="T117" fmla="*/ 15 h 348"/>
                  <a:gd name="T118" fmla="*/ 240 w 247"/>
                  <a:gd name="T119" fmla="*/ 12 h 348"/>
                  <a:gd name="T120" fmla="*/ 247 w 247"/>
                  <a:gd name="T121" fmla="*/ 15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6" h="348">
                    <a:moveTo>
                      <a:pt x="247" y="15"/>
                    </a:moveTo>
                    <a:lnTo>
                      <a:pt x="96" y="280"/>
                    </a:lnTo>
                    <a:lnTo>
                      <a:pt x="96" y="283"/>
                    </a:lnTo>
                    <a:lnTo>
                      <a:pt x="91" y="287"/>
                    </a:lnTo>
                    <a:lnTo>
                      <a:pt x="91" y="292"/>
                    </a:lnTo>
                    <a:lnTo>
                      <a:pt x="91" y="295"/>
                    </a:lnTo>
                    <a:lnTo>
                      <a:pt x="91" y="299"/>
                    </a:lnTo>
                    <a:lnTo>
                      <a:pt x="91" y="304"/>
                    </a:lnTo>
                    <a:lnTo>
                      <a:pt x="91" y="307"/>
                    </a:lnTo>
                    <a:lnTo>
                      <a:pt x="96" y="307"/>
                    </a:lnTo>
                    <a:lnTo>
                      <a:pt x="96" y="311"/>
                    </a:lnTo>
                    <a:lnTo>
                      <a:pt x="100" y="315"/>
                    </a:lnTo>
                    <a:lnTo>
                      <a:pt x="104" y="319"/>
                    </a:lnTo>
                    <a:lnTo>
                      <a:pt x="108" y="324"/>
                    </a:lnTo>
                    <a:lnTo>
                      <a:pt x="116" y="327"/>
                    </a:lnTo>
                    <a:lnTo>
                      <a:pt x="132" y="336"/>
                    </a:lnTo>
                    <a:lnTo>
                      <a:pt x="124" y="348"/>
                    </a:lnTo>
                    <a:lnTo>
                      <a:pt x="0" y="275"/>
                    </a:lnTo>
                    <a:lnTo>
                      <a:pt x="4" y="263"/>
                    </a:lnTo>
                    <a:lnTo>
                      <a:pt x="20" y="271"/>
                    </a:lnTo>
                    <a:lnTo>
                      <a:pt x="28" y="275"/>
                    </a:lnTo>
                    <a:lnTo>
                      <a:pt x="32" y="280"/>
                    </a:lnTo>
                    <a:lnTo>
                      <a:pt x="35" y="280"/>
                    </a:lnTo>
                    <a:lnTo>
                      <a:pt x="40" y="280"/>
                    </a:lnTo>
                    <a:lnTo>
                      <a:pt x="44" y="280"/>
                    </a:lnTo>
                    <a:lnTo>
                      <a:pt x="48" y="280"/>
                    </a:lnTo>
                    <a:lnTo>
                      <a:pt x="52" y="280"/>
                    </a:lnTo>
                    <a:lnTo>
                      <a:pt x="56" y="280"/>
                    </a:lnTo>
                    <a:lnTo>
                      <a:pt x="60" y="275"/>
                    </a:lnTo>
                    <a:lnTo>
                      <a:pt x="64" y="271"/>
                    </a:lnTo>
                    <a:lnTo>
                      <a:pt x="68" y="268"/>
                    </a:lnTo>
                    <a:lnTo>
                      <a:pt x="72" y="263"/>
                    </a:lnTo>
                    <a:lnTo>
                      <a:pt x="188" y="56"/>
                    </a:lnTo>
                    <a:lnTo>
                      <a:pt x="191" y="51"/>
                    </a:lnTo>
                    <a:lnTo>
                      <a:pt x="191" y="48"/>
                    </a:lnTo>
                    <a:lnTo>
                      <a:pt x="191" y="43"/>
                    </a:lnTo>
                    <a:lnTo>
                      <a:pt x="191" y="39"/>
                    </a:lnTo>
                    <a:lnTo>
                      <a:pt x="188" y="36"/>
                    </a:lnTo>
                    <a:lnTo>
                      <a:pt x="188" y="31"/>
                    </a:lnTo>
                    <a:lnTo>
                      <a:pt x="184" y="31"/>
                    </a:lnTo>
                    <a:lnTo>
                      <a:pt x="180" y="27"/>
                    </a:lnTo>
                    <a:lnTo>
                      <a:pt x="152" y="12"/>
                    </a:lnTo>
                    <a:lnTo>
                      <a:pt x="156" y="0"/>
                    </a:lnTo>
                    <a:lnTo>
                      <a:pt x="172" y="7"/>
                    </a:lnTo>
                    <a:lnTo>
                      <a:pt x="176" y="12"/>
                    </a:lnTo>
                    <a:lnTo>
                      <a:pt x="180" y="15"/>
                    </a:lnTo>
                    <a:lnTo>
                      <a:pt x="188" y="15"/>
                    </a:lnTo>
                    <a:lnTo>
                      <a:pt x="191" y="19"/>
                    </a:lnTo>
                    <a:lnTo>
                      <a:pt x="196" y="19"/>
                    </a:lnTo>
                    <a:lnTo>
                      <a:pt x="200" y="19"/>
                    </a:lnTo>
                    <a:lnTo>
                      <a:pt x="204" y="19"/>
                    </a:lnTo>
                    <a:lnTo>
                      <a:pt x="208" y="24"/>
                    </a:lnTo>
                    <a:lnTo>
                      <a:pt x="212" y="24"/>
                    </a:lnTo>
                    <a:lnTo>
                      <a:pt x="216" y="19"/>
                    </a:lnTo>
                    <a:lnTo>
                      <a:pt x="220" y="19"/>
                    </a:lnTo>
                    <a:lnTo>
                      <a:pt x="224" y="19"/>
                    </a:lnTo>
                    <a:lnTo>
                      <a:pt x="228" y="19"/>
                    </a:lnTo>
                    <a:lnTo>
                      <a:pt x="232" y="15"/>
                    </a:lnTo>
                    <a:lnTo>
                      <a:pt x="235" y="15"/>
                    </a:lnTo>
                    <a:lnTo>
                      <a:pt x="240" y="12"/>
                    </a:lnTo>
                    <a:lnTo>
                      <a:pt x="247" y="1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" name="Freeform 109"/>
              <p:cNvSpPr>
                <a:spLocks noChangeArrowheads="1"/>
              </p:cNvSpPr>
              <p:nvPr/>
            </p:nvSpPr>
            <p:spPr bwMode="auto">
              <a:xfrm>
                <a:off x="3768" y="1461"/>
                <a:ext cx="78" cy="89"/>
              </a:xfrm>
              <a:custGeom>
                <a:avLst/>
                <a:gdLst>
                  <a:gd name="T0" fmla="*/ 277 w 313"/>
                  <a:gd name="T1" fmla="*/ 103 h 355"/>
                  <a:gd name="T2" fmla="*/ 281 w 313"/>
                  <a:gd name="T3" fmla="*/ 83 h 355"/>
                  <a:gd name="T4" fmla="*/ 281 w 313"/>
                  <a:gd name="T5" fmla="*/ 63 h 355"/>
                  <a:gd name="T6" fmla="*/ 277 w 313"/>
                  <a:gd name="T7" fmla="*/ 44 h 355"/>
                  <a:gd name="T8" fmla="*/ 261 w 313"/>
                  <a:gd name="T9" fmla="*/ 31 h 355"/>
                  <a:gd name="T10" fmla="*/ 245 w 313"/>
                  <a:gd name="T11" fmla="*/ 19 h 355"/>
                  <a:gd name="T12" fmla="*/ 229 w 313"/>
                  <a:gd name="T13" fmla="*/ 15 h 355"/>
                  <a:gd name="T14" fmla="*/ 213 w 313"/>
                  <a:gd name="T15" fmla="*/ 12 h 355"/>
                  <a:gd name="T16" fmla="*/ 197 w 313"/>
                  <a:gd name="T17" fmla="*/ 15 h 355"/>
                  <a:gd name="T18" fmla="*/ 185 w 313"/>
                  <a:gd name="T19" fmla="*/ 24 h 355"/>
                  <a:gd name="T20" fmla="*/ 177 w 313"/>
                  <a:gd name="T21" fmla="*/ 35 h 355"/>
                  <a:gd name="T22" fmla="*/ 173 w 313"/>
                  <a:gd name="T23" fmla="*/ 47 h 355"/>
                  <a:gd name="T24" fmla="*/ 173 w 313"/>
                  <a:gd name="T25" fmla="*/ 59 h 355"/>
                  <a:gd name="T26" fmla="*/ 173 w 313"/>
                  <a:gd name="T27" fmla="*/ 71 h 355"/>
                  <a:gd name="T28" fmla="*/ 165 w 313"/>
                  <a:gd name="T29" fmla="*/ 80 h 355"/>
                  <a:gd name="T30" fmla="*/ 156 w 313"/>
                  <a:gd name="T31" fmla="*/ 83 h 355"/>
                  <a:gd name="T32" fmla="*/ 149 w 313"/>
                  <a:gd name="T33" fmla="*/ 80 h 355"/>
                  <a:gd name="T34" fmla="*/ 137 w 313"/>
                  <a:gd name="T35" fmla="*/ 75 h 355"/>
                  <a:gd name="T36" fmla="*/ 133 w 313"/>
                  <a:gd name="T37" fmla="*/ 68 h 355"/>
                  <a:gd name="T38" fmla="*/ 129 w 313"/>
                  <a:gd name="T39" fmla="*/ 56 h 355"/>
                  <a:gd name="T40" fmla="*/ 133 w 313"/>
                  <a:gd name="T41" fmla="*/ 47 h 355"/>
                  <a:gd name="T42" fmla="*/ 141 w 313"/>
                  <a:gd name="T43" fmla="*/ 31 h 355"/>
                  <a:gd name="T44" fmla="*/ 161 w 313"/>
                  <a:gd name="T45" fmla="*/ 12 h 355"/>
                  <a:gd name="T46" fmla="*/ 185 w 313"/>
                  <a:gd name="T47" fmla="*/ 0 h 355"/>
                  <a:gd name="T48" fmla="*/ 213 w 313"/>
                  <a:gd name="T49" fmla="*/ 0 h 355"/>
                  <a:gd name="T50" fmla="*/ 237 w 313"/>
                  <a:gd name="T51" fmla="*/ 3 h 355"/>
                  <a:gd name="T52" fmla="*/ 261 w 313"/>
                  <a:gd name="T53" fmla="*/ 12 h 355"/>
                  <a:gd name="T54" fmla="*/ 285 w 313"/>
                  <a:gd name="T55" fmla="*/ 31 h 355"/>
                  <a:gd name="T56" fmla="*/ 305 w 313"/>
                  <a:gd name="T57" fmla="*/ 51 h 355"/>
                  <a:gd name="T58" fmla="*/ 309 w 313"/>
                  <a:gd name="T59" fmla="*/ 75 h 355"/>
                  <a:gd name="T60" fmla="*/ 309 w 313"/>
                  <a:gd name="T61" fmla="*/ 100 h 355"/>
                  <a:gd name="T62" fmla="*/ 305 w 313"/>
                  <a:gd name="T63" fmla="*/ 124 h 355"/>
                  <a:gd name="T64" fmla="*/ 293 w 313"/>
                  <a:gd name="T65" fmla="*/ 144 h 355"/>
                  <a:gd name="T66" fmla="*/ 281 w 313"/>
                  <a:gd name="T67" fmla="*/ 156 h 355"/>
                  <a:gd name="T68" fmla="*/ 265 w 313"/>
                  <a:gd name="T69" fmla="*/ 168 h 355"/>
                  <a:gd name="T70" fmla="*/ 249 w 313"/>
                  <a:gd name="T71" fmla="*/ 180 h 355"/>
                  <a:gd name="T72" fmla="*/ 229 w 313"/>
                  <a:gd name="T73" fmla="*/ 187 h 355"/>
                  <a:gd name="T74" fmla="*/ 193 w 313"/>
                  <a:gd name="T75" fmla="*/ 195 h 355"/>
                  <a:gd name="T76" fmla="*/ 141 w 313"/>
                  <a:gd name="T77" fmla="*/ 207 h 355"/>
                  <a:gd name="T78" fmla="*/ 100 w 313"/>
                  <a:gd name="T79" fmla="*/ 219 h 355"/>
                  <a:gd name="T80" fmla="*/ 69 w 313"/>
                  <a:gd name="T81" fmla="*/ 231 h 355"/>
                  <a:gd name="T82" fmla="*/ 49 w 313"/>
                  <a:gd name="T83" fmla="*/ 239 h 355"/>
                  <a:gd name="T84" fmla="*/ 37 w 313"/>
                  <a:gd name="T85" fmla="*/ 247 h 355"/>
                  <a:gd name="T86" fmla="*/ 145 w 313"/>
                  <a:gd name="T87" fmla="*/ 312 h 355"/>
                  <a:gd name="T88" fmla="*/ 156 w 313"/>
                  <a:gd name="T89" fmla="*/ 312 h 355"/>
                  <a:gd name="T90" fmla="*/ 169 w 313"/>
                  <a:gd name="T91" fmla="*/ 307 h 355"/>
                  <a:gd name="T92" fmla="*/ 185 w 313"/>
                  <a:gd name="T93" fmla="*/ 303 h 355"/>
                  <a:gd name="T94" fmla="*/ 197 w 313"/>
                  <a:gd name="T95" fmla="*/ 292 h 355"/>
                  <a:gd name="T96" fmla="*/ 217 w 313"/>
                  <a:gd name="T97" fmla="*/ 287 h 355"/>
                  <a:gd name="T98" fmla="*/ 13 w 313"/>
                  <a:gd name="T99" fmla="*/ 239 h 355"/>
                  <a:gd name="T100" fmla="*/ 29 w 313"/>
                  <a:gd name="T101" fmla="*/ 231 h 355"/>
                  <a:gd name="T102" fmla="*/ 49 w 313"/>
                  <a:gd name="T103" fmla="*/ 224 h 355"/>
                  <a:gd name="T104" fmla="*/ 73 w 313"/>
                  <a:gd name="T105" fmla="*/ 212 h 355"/>
                  <a:gd name="T106" fmla="*/ 105 w 313"/>
                  <a:gd name="T107" fmla="*/ 203 h 355"/>
                  <a:gd name="T108" fmla="*/ 137 w 313"/>
                  <a:gd name="T109" fmla="*/ 191 h 355"/>
                  <a:gd name="T110" fmla="*/ 173 w 313"/>
                  <a:gd name="T111" fmla="*/ 183 h 355"/>
                  <a:gd name="T112" fmla="*/ 200 w 313"/>
                  <a:gd name="T113" fmla="*/ 171 h 355"/>
                  <a:gd name="T114" fmla="*/ 225 w 313"/>
                  <a:gd name="T115" fmla="*/ 159 h 355"/>
                  <a:gd name="T116" fmla="*/ 245 w 313"/>
                  <a:gd name="T117" fmla="*/ 144 h 355"/>
                  <a:gd name="T118" fmla="*/ 261 w 313"/>
                  <a:gd name="T119" fmla="*/ 131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3" h="355">
                    <a:moveTo>
                      <a:pt x="269" y="119"/>
                    </a:moveTo>
                    <a:lnTo>
                      <a:pt x="273" y="112"/>
                    </a:lnTo>
                    <a:lnTo>
                      <a:pt x="277" y="103"/>
                    </a:lnTo>
                    <a:lnTo>
                      <a:pt x="281" y="95"/>
                    </a:lnTo>
                    <a:lnTo>
                      <a:pt x="281" y="88"/>
                    </a:lnTo>
                    <a:lnTo>
                      <a:pt x="281" y="83"/>
                    </a:lnTo>
                    <a:lnTo>
                      <a:pt x="281" y="75"/>
                    </a:lnTo>
                    <a:lnTo>
                      <a:pt x="281" y="71"/>
                    </a:lnTo>
                    <a:lnTo>
                      <a:pt x="281" y="63"/>
                    </a:lnTo>
                    <a:lnTo>
                      <a:pt x="281" y="56"/>
                    </a:lnTo>
                    <a:lnTo>
                      <a:pt x="277" y="51"/>
                    </a:lnTo>
                    <a:lnTo>
                      <a:pt x="277" y="44"/>
                    </a:lnTo>
                    <a:lnTo>
                      <a:pt x="273" y="39"/>
                    </a:lnTo>
                    <a:lnTo>
                      <a:pt x="265" y="35"/>
                    </a:lnTo>
                    <a:lnTo>
                      <a:pt x="261" y="31"/>
                    </a:lnTo>
                    <a:lnTo>
                      <a:pt x="256" y="27"/>
                    </a:lnTo>
                    <a:lnTo>
                      <a:pt x="249" y="24"/>
                    </a:lnTo>
                    <a:lnTo>
                      <a:pt x="245" y="19"/>
                    </a:lnTo>
                    <a:lnTo>
                      <a:pt x="241" y="19"/>
                    </a:lnTo>
                    <a:lnTo>
                      <a:pt x="233" y="15"/>
                    </a:lnTo>
                    <a:lnTo>
                      <a:pt x="229" y="15"/>
                    </a:lnTo>
                    <a:lnTo>
                      <a:pt x="225" y="15"/>
                    </a:lnTo>
                    <a:lnTo>
                      <a:pt x="217" y="12"/>
                    </a:lnTo>
                    <a:lnTo>
                      <a:pt x="213" y="12"/>
                    </a:lnTo>
                    <a:lnTo>
                      <a:pt x="209" y="15"/>
                    </a:lnTo>
                    <a:lnTo>
                      <a:pt x="205" y="15"/>
                    </a:lnTo>
                    <a:lnTo>
                      <a:pt x="197" y="15"/>
                    </a:lnTo>
                    <a:lnTo>
                      <a:pt x="193" y="15"/>
                    </a:lnTo>
                    <a:lnTo>
                      <a:pt x="189" y="19"/>
                    </a:lnTo>
                    <a:lnTo>
                      <a:pt x="185" y="24"/>
                    </a:lnTo>
                    <a:lnTo>
                      <a:pt x="181" y="27"/>
                    </a:lnTo>
                    <a:lnTo>
                      <a:pt x="177" y="31"/>
                    </a:lnTo>
                    <a:lnTo>
                      <a:pt x="177" y="35"/>
                    </a:lnTo>
                    <a:lnTo>
                      <a:pt x="173" y="39"/>
                    </a:lnTo>
                    <a:lnTo>
                      <a:pt x="173" y="44"/>
                    </a:lnTo>
                    <a:lnTo>
                      <a:pt x="173" y="47"/>
                    </a:lnTo>
                    <a:lnTo>
                      <a:pt x="173" y="51"/>
                    </a:lnTo>
                    <a:lnTo>
                      <a:pt x="173" y="56"/>
                    </a:lnTo>
                    <a:lnTo>
                      <a:pt x="173" y="59"/>
                    </a:lnTo>
                    <a:lnTo>
                      <a:pt x="173" y="63"/>
                    </a:lnTo>
                    <a:lnTo>
                      <a:pt x="173" y="68"/>
                    </a:lnTo>
                    <a:lnTo>
                      <a:pt x="173" y="71"/>
                    </a:lnTo>
                    <a:lnTo>
                      <a:pt x="169" y="71"/>
                    </a:lnTo>
                    <a:lnTo>
                      <a:pt x="169" y="75"/>
                    </a:lnTo>
                    <a:lnTo>
                      <a:pt x="165" y="80"/>
                    </a:lnTo>
                    <a:lnTo>
                      <a:pt x="161" y="80"/>
                    </a:lnTo>
                    <a:lnTo>
                      <a:pt x="161" y="83"/>
                    </a:lnTo>
                    <a:lnTo>
                      <a:pt x="156" y="83"/>
                    </a:lnTo>
                    <a:lnTo>
                      <a:pt x="153" y="83"/>
                    </a:lnTo>
                    <a:lnTo>
                      <a:pt x="149" y="83"/>
                    </a:lnTo>
                    <a:lnTo>
                      <a:pt x="149" y="80"/>
                    </a:lnTo>
                    <a:lnTo>
                      <a:pt x="145" y="80"/>
                    </a:lnTo>
                    <a:lnTo>
                      <a:pt x="141" y="75"/>
                    </a:lnTo>
                    <a:lnTo>
                      <a:pt x="137" y="75"/>
                    </a:lnTo>
                    <a:lnTo>
                      <a:pt x="137" y="71"/>
                    </a:lnTo>
                    <a:lnTo>
                      <a:pt x="133" y="71"/>
                    </a:lnTo>
                    <a:lnTo>
                      <a:pt x="133" y="68"/>
                    </a:lnTo>
                    <a:lnTo>
                      <a:pt x="129" y="63"/>
                    </a:lnTo>
                    <a:lnTo>
                      <a:pt x="129" y="59"/>
                    </a:lnTo>
                    <a:lnTo>
                      <a:pt x="129" y="56"/>
                    </a:lnTo>
                    <a:lnTo>
                      <a:pt x="129" y="51"/>
                    </a:lnTo>
                    <a:lnTo>
                      <a:pt x="133" y="51"/>
                    </a:lnTo>
                    <a:lnTo>
                      <a:pt x="133" y="47"/>
                    </a:lnTo>
                    <a:lnTo>
                      <a:pt x="133" y="44"/>
                    </a:lnTo>
                    <a:lnTo>
                      <a:pt x="137" y="39"/>
                    </a:lnTo>
                    <a:lnTo>
                      <a:pt x="141" y="31"/>
                    </a:lnTo>
                    <a:lnTo>
                      <a:pt x="149" y="24"/>
                    </a:lnTo>
                    <a:lnTo>
                      <a:pt x="153" y="15"/>
                    </a:lnTo>
                    <a:lnTo>
                      <a:pt x="161" y="12"/>
                    </a:lnTo>
                    <a:lnTo>
                      <a:pt x="169" y="7"/>
                    </a:lnTo>
                    <a:lnTo>
                      <a:pt x="177" y="3"/>
                    </a:lnTo>
                    <a:lnTo>
                      <a:pt x="185" y="0"/>
                    </a:lnTo>
                    <a:lnTo>
                      <a:pt x="193" y="0"/>
                    </a:lnTo>
                    <a:lnTo>
                      <a:pt x="205" y="0"/>
                    </a:lnTo>
                    <a:lnTo>
                      <a:pt x="213" y="0"/>
                    </a:lnTo>
                    <a:lnTo>
                      <a:pt x="221" y="0"/>
                    </a:lnTo>
                    <a:lnTo>
                      <a:pt x="229" y="0"/>
                    </a:lnTo>
                    <a:lnTo>
                      <a:pt x="237" y="3"/>
                    </a:lnTo>
                    <a:lnTo>
                      <a:pt x="245" y="3"/>
                    </a:lnTo>
                    <a:lnTo>
                      <a:pt x="253" y="7"/>
                    </a:lnTo>
                    <a:lnTo>
                      <a:pt x="261" y="12"/>
                    </a:lnTo>
                    <a:lnTo>
                      <a:pt x="269" y="19"/>
                    </a:lnTo>
                    <a:lnTo>
                      <a:pt x="281" y="24"/>
                    </a:lnTo>
                    <a:lnTo>
                      <a:pt x="285" y="31"/>
                    </a:lnTo>
                    <a:lnTo>
                      <a:pt x="293" y="39"/>
                    </a:lnTo>
                    <a:lnTo>
                      <a:pt x="297" y="44"/>
                    </a:lnTo>
                    <a:lnTo>
                      <a:pt x="305" y="51"/>
                    </a:lnTo>
                    <a:lnTo>
                      <a:pt x="309" y="59"/>
                    </a:lnTo>
                    <a:lnTo>
                      <a:pt x="309" y="68"/>
                    </a:lnTo>
                    <a:lnTo>
                      <a:pt x="309" y="75"/>
                    </a:lnTo>
                    <a:lnTo>
                      <a:pt x="313" y="83"/>
                    </a:lnTo>
                    <a:lnTo>
                      <a:pt x="313" y="91"/>
                    </a:lnTo>
                    <a:lnTo>
                      <a:pt x="309" y="100"/>
                    </a:lnTo>
                    <a:lnTo>
                      <a:pt x="309" y="107"/>
                    </a:lnTo>
                    <a:lnTo>
                      <a:pt x="309" y="115"/>
                    </a:lnTo>
                    <a:lnTo>
                      <a:pt x="305" y="124"/>
                    </a:lnTo>
                    <a:lnTo>
                      <a:pt x="302" y="131"/>
                    </a:lnTo>
                    <a:lnTo>
                      <a:pt x="297" y="139"/>
                    </a:lnTo>
                    <a:lnTo>
                      <a:pt x="293" y="144"/>
                    </a:lnTo>
                    <a:lnTo>
                      <a:pt x="289" y="147"/>
                    </a:lnTo>
                    <a:lnTo>
                      <a:pt x="285" y="151"/>
                    </a:lnTo>
                    <a:lnTo>
                      <a:pt x="281" y="156"/>
                    </a:lnTo>
                    <a:lnTo>
                      <a:pt x="277" y="159"/>
                    </a:lnTo>
                    <a:lnTo>
                      <a:pt x="273" y="163"/>
                    </a:lnTo>
                    <a:lnTo>
                      <a:pt x="265" y="168"/>
                    </a:lnTo>
                    <a:lnTo>
                      <a:pt x="261" y="171"/>
                    </a:lnTo>
                    <a:lnTo>
                      <a:pt x="253" y="175"/>
                    </a:lnTo>
                    <a:lnTo>
                      <a:pt x="249" y="180"/>
                    </a:lnTo>
                    <a:lnTo>
                      <a:pt x="241" y="183"/>
                    </a:lnTo>
                    <a:lnTo>
                      <a:pt x="237" y="183"/>
                    </a:lnTo>
                    <a:lnTo>
                      <a:pt x="229" y="187"/>
                    </a:lnTo>
                    <a:lnTo>
                      <a:pt x="221" y="187"/>
                    </a:lnTo>
                    <a:lnTo>
                      <a:pt x="213" y="191"/>
                    </a:lnTo>
                    <a:lnTo>
                      <a:pt x="193" y="195"/>
                    </a:lnTo>
                    <a:lnTo>
                      <a:pt x="177" y="200"/>
                    </a:lnTo>
                    <a:lnTo>
                      <a:pt x="161" y="203"/>
                    </a:lnTo>
                    <a:lnTo>
                      <a:pt x="141" y="207"/>
                    </a:lnTo>
                    <a:lnTo>
                      <a:pt x="129" y="212"/>
                    </a:lnTo>
                    <a:lnTo>
                      <a:pt x="113" y="215"/>
                    </a:lnTo>
                    <a:lnTo>
                      <a:pt x="100" y="219"/>
                    </a:lnTo>
                    <a:lnTo>
                      <a:pt x="89" y="224"/>
                    </a:lnTo>
                    <a:lnTo>
                      <a:pt x="81" y="227"/>
                    </a:lnTo>
                    <a:lnTo>
                      <a:pt x="69" y="231"/>
                    </a:lnTo>
                    <a:lnTo>
                      <a:pt x="61" y="236"/>
                    </a:lnTo>
                    <a:lnTo>
                      <a:pt x="53" y="239"/>
                    </a:lnTo>
                    <a:lnTo>
                      <a:pt x="49" y="239"/>
                    </a:lnTo>
                    <a:lnTo>
                      <a:pt x="41" y="243"/>
                    </a:lnTo>
                    <a:lnTo>
                      <a:pt x="37" y="243"/>
                    </a:lnTo>
                    <a:lnTo>
                      <a:pt x="37" y="247"/>
                    </a:lnTo>
                    <a:lnTo>
                      <a:pt x="137" y="307"/>
                    </a:lnTo>
                    <a:lnTo>
                      <a:pt x="141" y="307"/>
                    </a:lnTo>
                    <a:lnTo>
                      <a:pt x="145" y="312"/>
                    </a:lnTo>
                    <a:lnTo>
                      <a:pt x="149" y="312"/>
                    </a:lnTo>
                    <a:lnTo>
                      <a:pt x="153" y="312"/>
                    </a:lnTo>
                    <a:lnTo>
                      <a:pt x="156" y="312"/>
                    </a:lnTo>
                    <a:lnTo>
                      <a:pt x="161" y="312"/>
                    </a:lnTo>
                    <a:lnTo>
                      <a:pt x="165" y="312"/>
                    </a:lnTo>
                    <a:lnTo>
                      <a:pt x="169" y="307"/>
                    </a:lnTo>
                    <a:lnTo>
                      <a:pt x="173" y="307"/>
                    </a:lnTo>
                    <a:lnTo>
                      <a:pt x="181" y="303"/>
                    </a:lnTo>
                    <a:lnTo>
                      <a:pt x="185" y="303"/>
                    </a:lnTo>
                    <a:lnTo>
                      <a:pt x="189" y="299"/>
                    </a:lnTo>
                    <a:lnTo>
                      <a:pt x="193" y="295"/>
                    </a:lnTo>
                    <a:lnTo>
                      <a:pt x="197" y="292"/>
                    </a:lnTo>
                    <a:lnTo>
                      <a:pt x="200" y="287"/>
                    </a:lnTo>
                    <a:lnTo>
                      <a:pt x="205" y="280"/>
                    </a:lnTo>
                    <a:lnTo>
                      <a:pt x="217" y="287"/>
                    </a:lnTo>
                    <a:lnTo>
                      <a:pt x="161" y="355"/>
                    </a:lnTo>
                    <a:lnTo>
                      <a:pt x="0" y="263"/>
                    </a:lnTo>
                    <a:lnTo>
                      <a:pt x="13" y="239"/>
                    </a:lnTo>
                    <a:lnTo>
                      <a:pt x="17" y="236"/>
                    </a:lnTo>
                    <a:lnTo>
                      <a:pt x="25" y="236"/>
                    </a:lnTo>
                    <a:lnTo>
                      <a:pt x="29" y="231"/>
                    </a:lnTo>
                    <a:lnTo>
                      <a:pt x="37" y="227"/>
                    </a:lnTo>
                    <a:lnTo>
                      <a:pt x="41" y="224"/>
                    </a:lnTo>
                    <a:lnTo>
                      <a:pt x="49" y="224"/>
                    </a:lnTo>
                    <a:lnTo>
                      <a:pt x="56" y="219"/>
                    </a:lnTo>
                    <a:lnTo>
                      <a:pt x="65" y="215"/>
                    </a:lnTo>
                    <a:lnTo>
                      <a:pt x="73" y="212"/>
                    </a:lnTo>
                    <a:lnTo>
                      <a:pt x="85" y="212"/>
                    </a:lnTo>
                    <a:lnTo>
                      <a:pt x="93" y="207"/>
                    </a:lnTo>
                    <a:lnTo>
                      <a:pt x="105" y="203"/>
                    </a:lnTo>
                    <a:lnTo>
                      <a:pt x="113" y="200"/>
                    </a:lnTo>
                    <a:lnTo>
                      <a:pt x="125" y="195"/>
                    </a:lnTo>
                    <a:lnTo>
                      <a:pt x="137" y="191"/>
                    </a:lnTo>
                    <a:lnTo>
                      <a:pt x="153" y="187"/>
                    </a:lnTo>
                    <a:lnTo>
                      <a:pt x="161" y="187"/>
                    </a:lnTo>
                    <a:lnTo>
                      <a:pt x="173" y="183"/>
                    </a:lnTo>
                    <a:lnTo>
                      <a:pt x="185" y="180"/>
                    </a:lnTo>
                    <a:lnTo>
                      <a:pt x="193" y="175"/>
                    </a:lnTo>
                    <a:lnTo>
                      <a:pt x="200" y="171"/>
                    </a:lnTo>
                    <a:lnTo>
                      <a:pt x="209" y="168"/>
                    </a:lnTo>
                    <a:lnTo>
                      <a:pt x="217" y="163"/>
                    </a:lnTo>
                    <a:lnTo>
                      <a:pt x="225" y="159"/>
                    </a:lnTo>
                    <a:lnTo>
                      <a:pt x="233" y="156"/>
                    </a:lnTo>
                    <a:lnTo>
                      <a:pt x="241" y="151"/>
                    </a:lnTo>
                    <a:lnTo>
                      <a:pt x="245" y="144"/>
                    </a:lnTo>
                    <a:lnTo>
                      <a:pt x="253" y="139"/>
                    </a:lnTo>
                    <a:lnTo>
                      <a:pt x="256" y="136"/>
                    </a:lnTo>
                    <a:lnTo>
                      <a:pt x="261" y="131"/>
                    </a:lnTo>
                    <a:lnTo>
                      <a:pt x="265" y="124"/>
                    </a:lnTo>
                    <a:lnTo>
                      <a:pt x="269" y="119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" name="Freeform 110"/>
              <p:cNvSpPr>
                <a:spLocks noEditPoints="1" noChangeArrowheads="1"/>
              </p:cNvSpPr>
              <p:nvPr/>
            </p:nvSpPr>
            <p:spPr bwMode="auto">
              <a:xfrm>
                <a:off x="3835" y="1494"/>
                <a:ext cx="64" cy="81"/>
              </a:xfrm>
              <a:custGeom>
                <a:avLst/>
                <a:gdLst>
                  <a:gd name="T0" fmla="*/ 196 w 256"/>
                  <a:gd name="T1" fmla="*/ 20 h 324"/>
                  <a:gd name="T2" fmla="*/ 172 w 256"/>
                  <a:gd name="T3" fmla="*/ 25 h 324"/>
                  <a:gd name="T4" fmla="*/ 148 w 256"/>
                  <a:gd name="T5" fmla="*/ 37 h 324"/>
                  <a:gd name="T6" fmla="*/ 116 w 256"/>
                  <a:gd name="T7" fmla="*/ 64 h 324"/>
                  <a:gd name="T8" fmla="*/ 92 w 256"/>
                  <a:gd name="T9" fmla="*/ 100 h 324"/>
                  <a:gd name="T10" fmla="*/ 64 w 256"/>
                  <a:gd name="T11" fmla="*/ 144 h 324"/>
                  <a:gd name="T12" fmla="*/ 40 w 256"/>
                  <a:gd name="T13" fmla="*/ 188 h 324"/>
                  <a:gd name="T14" fmla="*/ 33 w 256"/>
                  <a:gd name="T15" fmla="*/ 228 h 324"/>
                  <a:gd name="T16" fmla="*/ 28 w 256"/>
                  <a:gd name="T17" fmla="*/ 261 h 324"/>
                  <a:gd name="T18" fmla="*/ 36 w 256"/>
                  <a:gd name="T19" fmla="*/ 284 h 324"/>
                  <a:gd name="T20" fmla="*/ 48 w 256"/>
                  <a:gd name="T21" fmla="*/ 300 h 324"/>
                  <a:gd name="T22" fmla="*/ 68 w 256"/>
                  <a:gd name="T23" fmla="*/ 305 h 324"/>
                  <a:gd name="T24" fmla="*/ 92 w 256"/>
                  <a:gd name="T25" fmla="*/ 296 h 324"/>
                  <a:gd name="T26" fmla="*/ 120 w 256"/>
                  <a:gd name="T27" fmla="*/ 281 h 324"/>
                  <a:gd name="T28" fmla="*/ 148 w 256"/>
                  <a:gd name="T29" fmla="*/ 249 h 324"/>
                  <a:gd name="T30" fmla="*/ 176 w 256"/>
                  <a:gd name="T31" fmla="*/ 208 h 324"/>
                  <a:gd name="T32" fmla="*/ 200 w 256"/>
                  <a:gd name="T33" fmla="*/ 164 h 324"/>
                  <a:gd name="T34" fmla="*/ 220 w 256"/>
                  <a:gd name="T35" fmla="*/ 120 h 324"/>
                  <a:gd name="T36" fmla="*/ 228 w 256"/>
                  <a:gd name="T37" fmla="*/ 84 h 324"/>
                  <a:gd name="T38" fmla="*/ 228 w 256"/>
                  <a:gd name="T39" fmla="*/ 56 h 324"/>
                  <a:gd name="T40" fmla="*/ 220 w 256"/>
                  <a:gd name="T41" fmla="*/ 32 h 324"/>
                  <a:gd name="T42" fmla="*/ 40 w 256"/>
                  <a:gd name="T43" fmla="*/ 312 h 324"/>
                  <a:gd name="T44" fmla="*/ 16 w 256"/>
                  <a:gd name="T45" fmla="*/ 293 h 324"/>
                  <a:gd name="T46" fmla="*/ 4 w 256"/>
                  <a:gd name="T47" fmla="*/ 261 h 324"/>
                  <a:gd name="T48" fmla="*/ 0 w 256"/>
                  <a:gd name="T49" fmla="*/ 224 h 324"/>
                  <a:gd name="T50" fmla="*/ 8 w 256"/>
                  <a:gd name="T51" fmla="*/ 176 h 324"/>
                  <a:gd name="T52" fmla="*/ 28 w 256"/>
                  <a:gd name="T53" fmla="*/ 128 h 324"/>
                  <a:gd name="T54" fmla="*/ 60 w 256"/>
                  <a:gd name="T55" fmla="*/ 76 h 324"/>
                  <a:gd name="T56" fmla="*/ 92 w 256"/>
                  <a:gd name="T57" fmla="*/ 40 h 324"/>
                  <a:gd name="T58" fmla="*/ 128 w 256"/>
                  <a:gd name="T59" fmla="*/ 13 h 324"/>
                  <a:gd name="T60" fmla="*/ 164 w 256"/>
                  <a:gd name="T61" fmla="*/ 0 h 324"/>
                  <a:gd name="T62" fmla="*/ 196 w 256"/>
                  <a:gd name="T63" fmla="*/ 0 h 324"/>
                  <a:gd name="T64" fmla="*/ 224 w 256"/>
                  <a:gd name="T65" fmla="*/ 16 h 324"/>
                  <a:gd name="T66" fmla="*/ 243 w 256"/>
                  <a:gd name="T67" fmla="*/ 40 h 324"/>
                  <a:gd name="T68" fmla="*/ 256 w 256"/>
                  <a:gd name="T69" fmla="*/ 72 h 324"/>
                  <a:gd name="T70" fmla="*/ 256 w 256"/>
                  <a:gd name="T71" fmla="*/ 116 h 324"/>
                  <a:gd name="T72" fmla="*/ 240 w 256"/>
                  <a:gd name="T73" fmla="*/ 161 h 324"/>
                  <a:gd name="T74" fmla="*/ 216 w 256"/>
                  <a:gd name="T75" fmla="*/ 212 h 324"/>
                  <a:gd name="T76" fmla="*/ 184 w 256"/>
                  <a:gd name="T77" fmla="*/ 261 h 324"/>
                  <a:gd name="T78" fmla="*/ 152 w 256"/>
                  <a:gd name="T79" fmla="*/ 293 h 324"/>
                  <a:gd name="T80" fmla="*/ 116 w 256"/>
                  <a:gd name="T81" fmla="*/ 316 h 324"/>
                  <a:gd name="T82" fmla="*/ 80 w 256"/>
                  <a:gd name="T83" fmla="*/ 324 h 324"/>
                  <a:gd name="T84" fmla="*/ 52 w 256"/>
                  <a:gd name="T85" fmla="*/ 316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324">
                    <a:moveTo>
                      <a:pt x="208" y="25"/>
                    </a:moveTo>
                    <a:lnTo>
                      <a:pt x="204" y="20"/>
                    </a:lnTo>
                    <a:lnTo>
                      <a:pt x="196" y="20"/>
                    </a:lnTo>
                    <a:lnTo>
                      <a:pt x="187" y="20"/>
                    </a:lnTo>
                    <a:lnTo>
                      <a:pt x="180" y="20"/>
                    </a:lnTo>
                    <a:lnTo>
                      <a:pt x="172" y="25"/>
                    </a:lnTo>
                    <a:lnTo>
                      <a:pt x="164" y="25"/>
                    </a:lnTo>
                    <a:lnTo>
                      <a:pt x="156" y="32"/>
                    </a:lnTo>
                    <a:lnTo>
                      <a:pt x="148" y="37"/>
                    </a:lnTo>
                    <a:lnTo>
                      <a:pt x="136" y="44"/>
                    </a:lnTo>
                    <a:lnTo>
                      <a:pt x="128" y="52"/>
                    </a:lnTo>
                    <a:lnTo>
                      <a:pt x="116" y="64"/>
                    </a:lnTo>
                    <a:lnTo>
                      <a:pt x="108" y="76"/>
                    </a:lnTo>
                    <a:lnTo>
                      <a:pt x="100" y="84"/>
                    </a:lnTo>
                    <a:lnTo>
                      <a:pt x="92" y="100"/>
                    </a:lnTo>
                    <a:lnTo>
                      <a:pt x="80" y="112"/>
                    </a:lnTo>
                    <a:lnTo>
                      <a:pt x="72" y="128"/>
                    </a:lnTo>
                    <a:lnTo>
                      <a:pt x="64" y="144"/>
                    </a:lnTo>
                    <a:lnTo>
                      <a:pt x="56" y="161"/>
                    </a:lnTo>
                    <a:lnTo>
                      <a:pt x="48" y="176"/>
                    </a:lnTo>
                    <a:lnTo>
                      <a:pt x="40" y="188"/>
                    </a:lnTo>
                    <a:lnTo>
                      <a:pt x="36" y="200"/>
                    </a:lnTo>
                    <a:lnTo>
                      <a:pt x="33" y="216"/>
                    </a:lnTo>
                    <a:lnTo>
                      <a:pt x="33" y="228"/>
                    </a:lnTo>
                    <a:lnTo>
                      <a:pt x="28" y="240"/>
                    </a:lnTo>
                    <a:lnTo>
                      <a:pt x="28" y="249"/>
                    </a:lnTo>
                    <a:lnTo>
                      <a:pt x="28" y="261"/>
                    </a:lnTo>
                    <a:lnTo>
                      <a:pt x="28" y="268"/>
                    </a:lnTo>
                    <a:lnTo>
                      <a:pt x="33" y="276"/>
                    </a:lnTo>
                    <a:lnTo>
                      <a:pt x="36" y="284"/>
                    </a:lnTo>
                    <a:lnTo>
                      <a:pt x="40" y="293"/>
                    </a:lnTo>
                    <a:lnTo>
                      <a:pt x="44" y="296"/>
                    </a:lnTo>
                    <a:lnTo>
                      <a:pt x="48" y="300"/>
                    </a:lnTo>
                    <a:lnTo>
                      <a:pt x="56" y="305"/>
                    </a:lnTo>
                    <a:lnTo>
                      <a:pt x="64" y="305"/>
                    </a:lnTo>
                    <a:lnTo>
                      <a:pt x="68" y="305"/>
                    </a:lnTo>
                    <a:lnTo>
                      <a:pt x="76" y="305"/>
                    </a:lnTo>
                    <a:lnTo>
                      <a:pt x="84" y="300"/>
                    </a:lnTo>
                    <a:lnTo>
                      <a:pt x="92" y="296"/>
                    </a:lnTo>
                    <a:lnTo>
                      <a:pt x="104" y="293"/>
                    </a:lnTo>
                    <a:lnTo>
                      <a:pt x="112" y="288"/>
                    </a:lnTo>
                    <a:lnTo>
                      <a:pt x="120" y="281"/>
                    </a:lnTo>
                    <a:lnTo>
                      <a:pt x="128" y="268"/>
                    </a:lnTo>
                    <a:lnTo>
                      <a:pt x="136" y="261"/>
                    </a:lnTo>
                    <a:lnTo>
                      <a:pt x="148" y="249"/>
                    </a:lnTo>
                    <a:lnTo>
                      <a:pt x="156" y="237"/>
                    </a:lnTo>
                    <a:lnTo>
                      <a:pt x="164" y="224"/>
                    </a:lnTo>
                    <a:lnTo>
                      <a:pt x="176" y="208"/>
                    </a:lnTo>
                    <a:lnTo>
                      <a:pt x="184" y="193"/>
                    </a:lnTo>
                    <a:lnTo>
                      <a:pt x="192" y="176"/>
                    </a:lnTo>
                    <a:lnTo>
                      <a:pt x="200" y="164"/>
                    </a:lnTo>
                    <a:lnTo>
                      <a:pt x="208" y="149"/>
                    </a:lnTo>
                    <a:lnTo>
                      <a:pt x="212" y="137"/>
                    </a:lnTo>
                    <a:lnTo>
                      <a:pt x="220" y="120"/>
                    </a:lnTo>
                    <a:lnTo>
                      <a:pt x="220" y="108"/>
                    </a:lnTo>
                    <a:lnTo>
                      <a:pt x="224" y="96"/>
                    </a:lnTo>
                    <a:lnTo>
                      <a:pt x="228" y="84"/>
                    </a:lnTo>
                    <a:lnTo>
                      <a:pt x="228" y="76"/>
                    </a:lnTo>
                    <a:lnTo>
                      <a:pt x="228" y="64"/>
                    </a:lnTo>
                    <a:lnTo>
                      <a:pt x="228" y="56"/>
                    </a:lnTo>
                    <a:lnTo>
                      <a:pt x="228" y="49"/>
                    </a:lnTo>
                    <a:lnTo>
                      <a:pt x="224" y="40"/>
                    </a:lnTo>
                    <a:lnTo>
                      <a:pt x="220" y="32"/>
                    </a:lnTo>
                    <a:lnTo>
                      <a:pt x="216" y="28"/>
                    </a:lnTo>
                    <a:lnTo>
                      <a:pt x="208" y="25"/>
                    </a:lnTo>
                    <a:close/>
                    <a:moveTo>
                      <a:pt x="40" y="312"/>
                    </a:moveTo>
                    <a:lnTo>
                      <a:pt x="33" y="308"/>
                    </a:lnTo>
                    <a:lnTo>
                      <a:pt x="24" y="300"/>
                    </a:lnTo>
                    <a:lnTo>
                      <a:pt x="16" y="293"/>
                    </a:lnTo>
                    <a:lnTo>
                      <a:pt x="12" y="284"/>
                    </a:lnTo>
                    <a:lnTo>
                      <a:pt x="8" y="272"/>
                    </a:lnTo>
                    <a:lnTo>
                      <a:pt x="4" y="261"/>
                    </a:lnTo>
                    <a:lnTo>
                      <a:pt x="0" y="249"/>
                    </a:lnTo>
                    <a:lnTo>
                      <a:pt x="0" y="237"/>
                    </a:lnTo>
                    <a:lnTo>
                      <a:pt x="0" y="224"/>
                    </a:lnTo>
                    <a:lnTo>
                      <a:pt x="0" y="208"/>
                    </a:lnTo>
                    <a:lnTo>
                      <a:pt x="4" y="193"/>
                    </a:lnTo>
                    <a:lnTo>
                      <a:pt x="8" y="176"/>
                    </a:lnTo>
                    <a:lnTo>
                      <a:pt x="12" y="161"/>
                    </a:lnTo>
                    <a:lnTo>
                      <a:pt x="20" y="144"/>
                    </a:lnTo>
                    <a:lnTo>
                      <a:pt x="28" y="128"/>
                    </a:lnTo>
                    <a:lnTo>
                      <a:pt x="40" y="108"/>
                    </a:lnTo>
                    <a:lnTo>
                      <a:pt x="48" y="93"/>
                    </a:lnTo>
                    <a:lnTo>
                      <a:pt x="60" y="76"/>
                    </a:lnTo>
                    <a:lnTo>
                      <a:pt x="68" y="64"/>
                    </a:lnTo>
                    <a:lnTo>
                      <a:pt x="80" y="52"/>
                    </a:lnTo>
                    <a:lnTo>
                      <a:pt x="92" y="40"/>
                    </a:lnTo>
                    <a:lnTo>
                      <a:pt x="104" y="32"/>
                    </a:lnTo>
                    <a:lnTo>
                      <a:pt x="116" y="20"/>
                    </a:lnTo>
                    <a:lnTo>
                      <a:pt x="128" y="13"/>
                    </a:lnTo>
                    <a:lnTo>
                      <a:pt x="140" y="8"/>
                    </a:lnTo>
                    <a:lnTo>
                      <a:pt x="152" y="5"/>
                    </a:lnTo>
                    <a:lnTo>
                      <a:pt x="164" y="0"/>
                    </a:lnTo>
                    <a:lnTo>
                      <a:pt x="172" y="0"/>
                    </a:lnTo>
                    <a:lnTo>
                      <a:pt x="184" y="0"/>
                    </a:lnTo>
                    <a:lnTo>
                      <a:pt x="196" y="0"/>
                    </a:lnTo>
                    <a:lnTo>
                      <a:pt x="204" y="5"/>
                    </a:lnTo>
                    <a:lnTo>
                      <a:pt x="216" y="8"/>
                    </a:lnTo>
                    <a:lnTo>
                      <a:pt x="224" y="16"/>
                    </a:lnTo>
                    <a:lnTo>
                      <a:pt x="232" y="25"/>
                    </a:lnTo>
                    <a:lnTo>
                      <a:pt x="240" y="32"/>
                    </a:lnTo>
                    <a:lnTo>
                      <a:pt x="243" y="40"/>
                    </a:lnTo>
                    <a:lnTo>
                      <a:pt x="248" y="52"/>
                    </a:lnTo>
                    <a:lnTo>
                      <a:pt x="252" y="60"/>
                    </a:lnTo>
                    <a:lnTo>
                      <a:pt x="256" y="72"/>
                    </a:lnTo>
                    <a:lnTo>
                      <a:pt x="256" y="88"/>
                    </a:lnTo>
                    <a:lnTo>
                      <a:pt x="256" y="100"/>
                    </a:lnTo>
                    <a:lnTo>
                      <a:pt x="256" y="116"/>
                    </a:lnTo>
                    <a:lnTo>
                      <a:pt x="252" y="128"/>
                    </a:lnTo>
                    <a:lnTo>
                      <a:pt x="248" y="144"/>
                    </a:lnTo>
                    <a:lnTo>
                      <a:pt x="240" y="161"/>
                    </a:lnTo>
                    <a:lnTo>
                      <a:pt x="236" y="176"/>
                    </a:lnTo>
                    <a:lnTo>
                      <a:pt x="228" y="193"/>
                    </a:lnTo>
                    <a:lnTo>
                      <a:pt x="216" y="212"/>
                    </a:lnTo>
                    <a:lnTo>
                      <a:pt x="208" y="228"/>
                    </a:lnTo>
                    <a:lnTo>
                      <a:pt x="196" y="244"/>
                    </a:lnTo>
                    <a:lnTo>
                      <a:pt x="184" y="261"/>
                    </a:lnTo>
                    <a:lnTo>
                      <a:pt x="176" y="272"/>
                    </a:lnTo>
                    <a:lnTo>
                      <a:pt x="164" y="284"/>
                    </a:lnTo>
                    <a:lnTo>
                      <a:pt x="152" y="293"/>
                    </a:lnTo>
                    <a:lnTo>
                      <a:pt x="140" y="300"/>
                    </a:lnTo>
                    <a:lnTo>
                      <a:pt x="128" y="308"/>
                    </a:lnTo>
                    <a:lnTo>
                      <a:pt x="116" y="316"/>
                    </a:lnTo>
                    <a:lnTo>
                      <a:pt x="104" y="320"/>
                    </a:lnTo>
                    <a:lnTo>
                      <a:pt x="92" y="320"/>
                    </a:lnTo>
                    <a:lnTo>
                      <a:pt x="80" y="324"/>
                    </a:lnTo>
                    <a:lnTo>
                      <a:pt x="72" y="324"/>
                    </a:lnTo>
                    <a:lnTo>
                      <a:pt x="60" y="320"/>
                    </a:lnTo>
                    <a:lnTo>
                      <a:pt x="52" y="316"/>
                    </a:lnTo>
                    <a:lnTo>
                      <a:pt x="40" y="31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" name="Freeform 111"/>
              <p:cNvSpPr>
                <a:spLocks noChangeArrowheads="1"/>
              </p:cNvSpPr>
              <p:nvPr/>
            </p:nvSpPr>
            <p:spPr bwMode="auto">
              <a:xfrm>
                <a:off x="3967" y="1610"/>
                <a:ext cx="72" cy="83"/>
              </a:xfrm>
              <a:custGeom>
                <a:avLst/>
                <a:gdLst>
                  <a:gd name="T0" fmla="*/ 288 w 288"/>
                  <a:gd name="T1" fmla="*/ 32 h 332"/>
                  <a:gd name="T2" fmla="*/ 96 w 288"/>
                  <a:gd name="T3" fmla="*/ 264 h 332"/>
                  <a:gd name="T4" fmla="*/ 92 w 288"/>
                  <a:gd name="T5" fmla="*/ 264 h 332"/>
                  <a:gd name="T6" fmla="*/ 92 w 288"/>
                  <a:gd name="T7" fmla="*/ 268 h 332"/>
                  <a:gd name="T8" fmla="*/ 88 w 288"/>
                  <a:gd name="T9" fmla="*/ 272 h 332"/>
                  <a:gd name="T10" fmla="*/ 88 w 288"/>
                  <a:gd name="T11" fmla="*/ 276 h 332"/>
                  <a:gd name="T12" fmla="*/ 88 w 288"/>
                  <a:gd name="T13" fmla="*/ 280 h 332"/>
                  <a:gd name="T14" fmla="*/ 88 w 288"/>
                  <a:gd name="T15" fmla="*/ 284 h 332"/>
                  <a:gd name="T16" fmla="*/ 88 w 288"/>
                  <a:gd name="T17" fmla="*/ 288 h 332"/>
                  <a:gd name="T18" fmla="*/ 88 w 288"/>
                  <a:gd name="T19" fmla="*/ 292 h 332"/>
                  <a:gd name="T20" fmla="*/ 92 w 288"/>
                  <a:gd name="T21" fmla="*/ 296 h 332"/>
                  <a:gd name="T22" fmla="*/ 92 w 288"/>
                  <a:gd name="T23" fmla="*/ 300 h 332"/>
                  <a:gd name="T24" fmla="*/ 96 w 288"/>
                  <a:gd name="T25" fmla="*/ 304 h 332"/>
                  <a:gd name="T26" fmla="*/ 100 w 288"/>
                  <a:gd name="T27" fmla="*/ 309 h 332"/>
                  <a:gd name="T28" fmla="*/ 104 w 288"/>
                  <a:gd name="T29" fmla="*/ 312 h 332"/>
                  <a:gd name="T30" fmla="*/ 117 w 288"/>
                  <a:gd name="T31" fmla="*/ 324 h 332"/>
                  <a:gd name="T32" fmla="*/ 112 w 288"/>
                  <a:gd name="T33" fmla="*/ 332 h 332"/>
                  <a:gd name="T34" fmla="*/ 0 w 288"/>
                  <a:gd name="T35" fmla="*/ 240 h 332"/>
                  <a:gd name="T36" fmla="*/ 8 w 288"/>
                  <a:gd name="T37" fmla="*/ 232 h 332"/>
                  <a:gd name="T38" fmla="*/ 20 w 288"/>
                  <a:gd name="T39" fmla="*/ 240 h 332"/>
                  <a:gd name="T40" fmla="*/ 24 w 288"/>
                  <a:gd name="T41" fmla="*/ 244 h 332"/>
                  <a:gd name="T42" fmla="*/ 28 w 288"/>
                  <a:gd name="T43" fmla="*/ 248 h 332"/>
                  <a:gd name="T44" fmla="*/ 32 w 288"/>
                  <a:gd name="T45" fmla="*/ 248 h 332"/>
                  <a:gd name="T46" fmla="*/ 36 w 288"/>
                  <a:gd name="T47" fmla="*/ 253 h 332"/>
                  <a:gd name="T48" fmla="*/ 40 w 288"/>
                  <a:gd name="T49" fmla="*/ 253 h 332"/>
                  <a:gd name="T50" fmla="*/ 44 w 288"/>
                  <a:gd name="T51" fmla="*/ 253 h 332"/>
                  <a:gd name="T52" fmla="*/ 48 w 288"/>
                  <a:gd name="T53" fmla="*/ 256 h 332"/>
                  <a:gd name="T54" fmla="*/ 52 w 288"/>
                  <a:gd name="T55" fmla="*/ 253 h 332"/>
                  <a:gd name="T56" fmla="*/ 56 w 288"/>
                  <a:gd name="T57" fmla="*/ 253 h 332"/>
                  <a:gd name="T58" fmla="*/ 60 w 288"/>
                  <a:gd name="T59" fmla="*/ 253 h 332"/>
                  <a:gd name="T60" fmla="*/ 64 w 288"/>
                  <a:gd name="T61" fmla="*/ 248 h 332"/>
                  <a:gd name="T62" fmla="*/ 68 w 288"/>
                  <a:gd name="T63" fmla="*/ 244 h 332"/>
                  <a:gd name="T64" fmla="*/ 71 w 288"/>
                  <a:gd name="T65" fmla="*/ 240 h 332"/>
                  <a:gd name="T66" fmla="*/ 224 w 288"/>
                  <a:gd name="T67" fmla="*/ 60 h 332"/>
                  <a:gd name="T68" fmla="*/ 224 w 288"/>
                  <a:gd name="T69" fmla="*/ 56 h 332"/>
                  <a:gd name="T70" fmla="*/ 227 w 288"/>
                  <a:gd name="T71" fmla="*/ 53 h 332"/>
                  <a:gd name="T72" fmla="*/ 227 w 288"/>
                  <a:gd name="T73" fmla="*/ 48 h 332"/>
                  <a:gd name="T74" fmla="*/ 227 w 288"/>
                  <a:gd name="T75" fmla="*/ 44 h 332"/>
                  <a:gd name="T76" fmla="*/ 227 w 288"/>
                  <a:gd name="T77" fmla="*/ 41 h 332"/>
                  <a:gd name="T78" fmla="*/ 224 w 288"/>
                  <a:gd name="T79" fmla="*/ 41 h 332"/>
                  <a:gd name="T80" fmla="*/ 224 w 288"/>
                  <a:gd name="T81" fmla="*/ 36 h 332"/>
                  <a:gd name="T82" fmla="*/ 224 w 288"/>
                  <a:gd name="T83" fmla="*/ 32 h 332"/>
                  <a:gd name="T84" fmla="*/ 220 w 288"/>
                  <a:gd name="T85" fmla="*/ 32 h 332"/>
                  <a:gd name="T86" fmla="*/ 192 w 288"/>
                  <a:gd name="T87" fmla="*/ 8 h 332"/>
                  <a:gd name="T88" fmla="*/ 200 w 288"/>
                  <a:gd name="T89" fmla="*/ 0 h 332"/>
                  <a:gd name="T90" fmla="*/ 212 w 288"/>
                  <a:gd name="T91" fmla="*/ 12 h 332"/>
                  <a:gd name="T92" fmla="*/ 220 w 288"/>
                  <a:gd name="T93" fmla="*/ 16 h 332"/>
                  <a:gd name="T94" fmla="*/ 224 w 288"/>
                  <a:gd name="T95" fmla="*/ 16 h 332"/>
                  <a:gd name="T96" fmla="*/ 227 w 288"/>
                  <a:gd name="T97" fmla="*/ 20 h 332"/>
                  <a:gd name="T98" fmla="*/ 232 w 288"/>
                  <a:gd name="T99" fmla="*/ 24 h 332"/>
                  <a:gd name="T100" fmla="*/ 236 w 288"/>
                  <a:gd name="T101" fmla="*/ 24 h 332"/>
                  <a:gd name="T102" fmla="*/ 240 w 288"/>
                  <a:gd name="T103" fmla="*/ 28 h 332"/>
                  <a:gd name="T104" fmla="*/ 244 w 288"/>
                  <a:gd name="T105" fmla="*/ 28 h 332"/>
                  <a:gd name="T106" fmla="*/ 248 w 288"/>
                  <a:gd name="T107" fmla="*/ 28 h 332"/>
                  <a:gd name="T108" fmla="*/ 252 w 288"/>
                  <a:gd name="T109" fmla="*/ 32 h 332"/>
                  <a:gd name="T110" fmla="*/ 256 w 288"/>
                  <a:gd name="T111" fmla="*/ 32 h 332"/>
                  <a:gd name="T112" fmla="*/ 260 w 288"/>
                  <a:gd name="T113" fmla="*/ 32 h 332"/>
                  <a:gd name="T114" fmla="*/ 264 w 288"/>
                  <a:gd name="T115" fmla="*/ 32 h 332"/>
                  <a:gd name="T116" fmla="*/ 268 w 288"/>
                  <a:gd name="T117" fmla="*/ 32 h 332"/>
                  <a:gd name="T118" fmla="*/ 276 w 288"/>
                  <a:gd name="T119" fmla="*/ 28 h 332"/>
                  <a:gd name="T120" fmla="*/ 280 w 288"/>
                  <a:gd name="T121" fmla="*/ 28 h 332"/>
                  <a:gd name="T122" fmla="*/ 288 w 288"/>
                  <a:gd name="T123" fmla="*/ 3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8" h="332">
                    <a:moveTo>
                      <a:pt x="288" y="32"/>
                    </a:moveTo>
                    <a:lnTo>
                      <a:pt x="96" y="264"/>
                    </a:lnTo>
                    <a:lnTo>
                      <a:pt x="92" y="264"/>
                    </a:lnTo>
                    <a:lnTo>
                      <a:pt x="92" y="268"/>
                    </a:lnTo>
                    <a:lnTo>
                      <a:pt x="88" y="272"/>
                    </a:lnTo>
                    <a:lnTo>
                      <a:pt x="88" y="276"/>
                    </a:lnTo>
                    <a:lnTo>
                      <a:pt x="88" y="280"/>
                    </a:lnTo>
                    <a:lnTo>
                      <a:pt x="88" y="284"/>
                    </a:lnTo>
                    <a:lnTo>
                      <a:pt x="88" y="288"/>
                    </a:lnTo>
                    <a:lnTo>
                      <a:pt x="88" y="292"/>
                    </a:lnTo>
                    <a:lnTo>
                      <a:pt x="92" y="296"/>
                    </a:lnTo>
                    <a:lnTo>
                      <a:pt x="92" y="300"/>
                    </a:lnTo>
                    <a:lnTo>
                      <a:pt x="96" y="304"/>
                    </a:lnTo>
                    <a:lnTo>
                      <a:pt x="100" y="309"/>
                    </a:lnTo>
                    <a:lnTo>
                      <a:pt x="104" y="312"/>
                    </a:lnTo>
                    <a:lnTo>
                      <a:pt x="117" y="324"/>
                    </a:lnTo>
                    <a:lnTo>
                      <a:pt x="112" y="332"/>
                    </a:lnTo>
                    <a:lnTo>
                      <a:pt x="0" y="240"/>
                    </a:lnTo>
                    <a:lnTo>
                      <a:pt x="8" y="232"/>
                    </a:lnTo>
                    <a:lnTo>
                      <a:pt x="20" y="240"/>
                    </a:lnTo>
                    <a:lnTo>
                      <a:pt x="24" y="244"/>
                    </a:lnTo>
                    <a:lnTo>
                      <a:pt x="28" y="248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0" y="253"/>
                    </a:lnTo>
                    <a:lnTo>
                      <a:pt x="44" y="253"/>
                    </a:lnTo>
                    <a:lnTo>
                      <a:pt x="48" y="256"/>
                    </a:lnTo>
                    <a:lnTo>
                      <a:pt x="52" y="253"/>
                    </a:lnTo>
                    <a:lnTo>
                      <a:pt x="56" y="253"/>
                    </a:lnTo>
                    <a:lnTo>
                      <a:pt x="60" y="253"/>
                    </a:lnTo>
                    <a:lnTo>
                      <a:pt x="64" y="248"/>
                    </a:lnTo>
                    <a:lnTo>
                      <a:pt x="68" y="244"/>
                    </a:lnTo>
                    <a:lnTo>
                      <a:pt x="71" y="240"/>
                    </a:lnTo>
                    <a:lnTo>
                      <a:pt x="224" y="60"/>
                    </a:lnTo>
                    <a:lnTo>
                      <a:pt x="224" y="56"/>
                    </a:lnTo>
                    <a:lnTo>
                      <a:pt x="227" y="53"/>
                    </a:lnTo>
                    <a:lnTo>
                      <a:pt x="227" y="48"/>
                    </a:lnTo>
                    <a:lnTo>
                      <a:pt x="227" y="44"/>
                    </a:lnTo>
                    <a:lnTo>
                      <a:pt x="227" y="41"/>
                    </a:lnTo>
                    <a:lnTo>
                      <a:pt x="224" y="41"/>
                    </a:lnTo>
                    <a:lnTo>
                      <a:pt x="224" y="36"/>
                    </a:lnTo>
                    <a:lnTo>
                      <a:pt x="224" y="32"/>
                    </a:lnTo>
                    <a:lnTo>
                      <a:pt x="220" y="32"/>
                    </a:lnTo>
                    <a:lnTo>
                      <a:pt x="192" y="8"/>
                    </a:lnTo>
                    <a:lnTo>
                      <a:pt x="200" y="0"/>
                    </a:lnTo>
                    <a:lnTo>
                      <a:pt x="212" y="12"/>
                    </a:lnTo>
                    <a:lnTo>
                      <a:pt x="220" y="16"/>
                    </a:lnTo>
                    <a:lnTo>
                      <a:pt x="224" y="16"/>
                    </a:lnTo>
                    <a:lnTo>
                      <a:pt x="227" y="20"/>
                    </a:lnTo>
                    <a:lnTo>
                      <a:pt x="232" y="24"/>
                    </a:lnTo>
                    <a:lnTo>
                      <a:pt x="236" y="24"/>
                    </a:lnTo>
                    <a:lnTo>
                      <a:pt x="240" y="28"/>
                    </a:lnTo>
                    <a:lnTo>
                      <a:pt x="244" y="28"/>
                    </a:lnTo>
                    <a:lnTo>
                      <a:pt x="248" y="28"/>
                    </a:lnTo>
                    <a:lnTo>
                      <a:pt x="252" y="32"/>
                    </a:lnTo>
                    <a:lnTo>
                      <a:pt x="256" y="32"/>
                    </a:lnTo>
                    <a:lnTo>
                      <a:pt x="260" y="32"/>
                    </a:lnTo>
                    <a:lnTo>
                      <a:pt x="264" y="32"/>
                    </a:lnTo>
                    <a:lnTo>
                      <a:pt x="268" y="32"/>
                    </a:lnTo>
                    <a:lnTo>
                      <a:pt x="276" y="28"/>
                    </a:lnTo>
                    <a:lnTo>
                      <a:pt x="280" y="28"/>
                    </a:lnTo>
                    <a:lnTo>
                      <a:pt x="288" y="3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" name="Freeform 112"/>
              <p:cNvSpPr>
                <a:spLocks noChangeArrowheads="1"/>
              </p:cNvSpPr>
              <p:nvPr/>
            </p:nvSpPr>
            <p:spPr bwMode="auto">
              <a:xfrm>
                <a:off x="4017" y="1649"/>
                <a:ext cx="75" cy="80"/>
              </a:xfrm>
              <a:custGeom>
                <a:avLst/>
                <a:gdLst>
                  <a:gd name="T0" fmla="*/ 160 w 300"/>
                  <a:gd name="T1" fmla="*/ 304 h 320"/>
                  <a:gd name="T2" fmla="*/ 124 w 300"/>
                  <a:gd name="T3" fmla="*/ 316 h 320"/>
                  <a:gd name="T4" fmla="*/ 84 w 300"/>
                  <a:gd name="T5" fmla="*/ 316 h 320"/>
                  <a:gd name="T6" fmla="*/ 48 w 300"/>
                  <a:gd name="T7" fmla="*/ 300 h 320"/>
                  <a:gd name="T8" fmla="*/ 20 w 300"/>
                  <a:gd name="T9" fmla="*/ 272 h 320"/>
                  <a:gd name="T10" fmla="*/ 4 w 300"/>
                  <a:gd name="T11" fmla="*/ 244 h 320"/>
                  <a:gd name="T12" fmla="*/ 0 w 300"/>
                  <a:gd name="T13" fmla="*/ 212 h 320"/>
                  <a:gd name="T14" fmla="*/ 8 w 300"/>
                  <a:gd name="T15" fmla="*/ 188 h 320"/>
                  <a:gd name="T16" fmla="*/ 20 w 300"/>
                  <a:gd name="T17" fmla="*/ 176 h 320"/>
                  <a:gd name="T18" fmla="*/ 32 w 300"/>
                  <a:gd name="T19" fmla="*/ 172 h 320"/>
                  <a:gd name="T20" fmla="*/ 48 w 300"/>
                  <a:gd name="T21" fmla="*/ 176 h 320"/>
                  <a:gd name="T22" fmla="*/ 56 w 300"/>
                  <a:gd name="T23" fmla="*/ 188 h 320"/>
                  <a:gd name="T24" fmla="*/ 52 w 300"/>
                  <a:gd name="T25" fmla="*/ 204 h 320"/>
                  <a:gd name="T26" fmla="*/ 44 w 300"/>
                  <a:gd name="T27" fmla="*/ 216 h 320"/>
                  <a:gd name="T28" fmla="*/ 32 w 300"/>
                  <a:gd name="T29" fmla="*/ 220 h 320"/>
                  <a:gd name="T30" fmla="*/ 20 w 300"/>
                  <a:gd name="T31" fmla="*/ 232 h 320"/>
                  <a:gd name="T32" fmla="*/ 24 w 300"/>
                  <a:gd name="T33" fmla="*/ 248 h 320"/>
                  <a:gd name="T34" fmla="*/ 32 w 300"/>
                  <a:gd name="T35" fmla="*/ 264 h 320"/>
                  <a:gd name="T36" fmla="*/ 44 w 300"/>
                  <a:gd name="T37" fmla="*/ 280 h 320"/>
                  <a:gd name="T38" fmla="*/ 73 w 300"/>
                  <a:gd name="T39" fmla="*/ 296 h 320"/>
                  <a:gd name="T40" fmla="*/ 100 w 300"/>
                  <a:gd name="T41" fmla="*/ 296 h 320"/>
                  <a:gd name="T42" fmla="*/ 127 w 300"/>
                  <a:gd name="T43" fmla="*/ 284 h 320"/>
                  <a:gd name="T44" fmla="*/ 156 w 300"/>
                  <a:gd name="T45" fmla="*/ 260 h 320"/>
                  <a:gd name="T46" fmla="*/ 173 w 300"/>
                  <a:gd name="T47" fmla="*/ 232 h 320"/>
                  <a:gd name="T48" fmla="*/ 180 w 300"/>
                  <a:gd name="T49" fmla="*/ 200 h 320"/>
                  <a:gd name="T50" fmla="*/ 168 w 300"/>
                  <a:gd name="T51" fmla="*/ 172 h 320"/>
                  <a:gd name="T52" fmla="*/ 136 w 300"/>
                  <a:gd name="T53" fmla="*/ 140 h 320"/>
                  <a:gd name="T54" fmla="*/ 168 w 300"/>
                  <a:gd name="T55" fmla="*/ 144 h 320"/>
                  <a:gd name="T56" fmla="*/ 200 w 300"/>
                  <a:gd name="T57" fmla="*/ 153 h 320"/>
                  <a:gd name="T58" fmla="*/ 224 w 300"/>
                  <a:gd name="T59" fmla="*/ 148 h 320"/>
                  <a:gd name="T60" fmla="*/ 248 w 300"/>
                  <a:gd name="T61" fmla="*/ 132 h 320"/>
                  <a:gd name="T62" fmla="*/ 264 w 300"/>
                  <a:gd name="T63" fmla="*/ 108 h 320"/>
                  <a:gd name="T64" fmla="*/ 273 w 300"/>
                  <a:gd name="T65" fmla="*/ 84 h 320"/>
                  <a:gd name="T66" fmla="*/ 273 w 300"/>
                  <a:gd name="T67" fmla="*/ 60 h 320"/>
                  <a:gd name="T68" fmla="*/ 256 w 300"/>
                  <a:gd name="T69" fmla="*/ 36 h 320"/>
                  <a:gd name="T70" fmla="*/ 240 w 300"/>
                  <a:gd name="T71" fmla="*/ 24 h 320"/>
                  <a:gd name="T72" fmla="*/ 224 w 300"/>
                  <a:gd name="T73" fmla="*/ 16 h 320"/>
                  <a:gd name="T74" fmla="*/ 208 w 300"/>
                  <a:gd name="T75" fmla="*/ 16 h 320"/>
                  <a:gd name="T76" fmla="*/ 192 w 300"/>
                  <a:gd name="T77" fmla="*/ 28 h 320"/>
                  <a:gd name="T78" fmla="*/ 184 w 300"/>
                  <a:gd name="T79" fmla="*/ 41 h 320"/>
                  <a:gd name="T80" fmla="*/ 180 w 300"/>
                  <a:gd name="T81" fmla="*/ 53 h 320"/>
                  <a:gd name="T82" fmla="*/ 168 w 300"/>
                  <a:gd name="T83" fmla="*/ 60 h 320"/>
                  <a:gd name="T84" fmla="*/ 160 w 300"/>
                  <a:gd name="T85" fmla="*/ 60 h 320"/>
                  <a:gd name="T86" fmla="*/ 148 w 300"/>
                  <a:gd name="T87" fmla="*/ 53 h 320"/>
                  <a:gd name="T88" fmla="*/ 148 w 300"/>
                  <a:gd name="T89" fmla="*/ 36 h 320"/>
                  <a:gd name="T90" fmla="*/ 156 w 300"/>
                  <a:gd name="T91" fmla="*/ 20 h 320"/>
                  <a:gd name="T92" fmla="*/ 180 w 300"/>
                  <a:gd name="T93" fmla="*/ 4 h 320"/>
                  <a:gd name="T94" fmla="*/ 208 w 300"/>
                  <a:gd name="T95" fmla="*/ 0 h 320"/>
                  <a:gd name="T96" fmla="*/ 240 w 300"/>
                  <a:gd name="T97" fmla="*/ 8 h 320"/>
                  <a:gd name="T98" fmla="*/ 268 w 300"/>
                  <a:gd name="T99" fmla="*/ 24 h 320"/>
                  <a:gd name="T100" fmla="*/ 288 w 300"/>
                  <a:gd name="T101" fmla="*/ 53 h 320"/>
                  <a:gd name="T102" fmla="*/ 300 w 300"/>
                  <a:gd name="T103" fmla="*/ 84 h 320"/>
                  <a:gd name="T104" fmla="*/ 296 w 300"/>
                  <a:gd name="T105" fmla="*/ 116 h 320"/>
                  <a:gd name="T106" fmla="*/ 284 w 300"/>
                  <a:gd name="T107" fmla="*/ 140 h 320"/>
                  <a:gd name="T108" fmla="*/ 260 w 300"/>
                  <a:gd name="T109" fmla="*/ 160 h 320"/>
                  <a:gd name="T110" fmla="*/ 240 w 300"/>
                  <a:gd name="T111" fmla="*/ 172 h 320"/>
                  <a:gd name="T112" fmla="*/ 212 w 300"/>
                  <a:gd name="T113" fmla="*/ 172 h 320"/>
                  <a:gd name="T114" fmla="*/ 184 w 300"/>
                  <a:gd name="T115" fmla="*/ 164 h 320"/>
                  <a:gd name="T116" fmla="*/ 200 w 300"/>
                  <a:gd name="T117" fmla="*/ 200 h 320"/>
                  <a:gd name="T118" fmla="*/ 200 w 300"/>
                  <a:gd name="T119" fmla="*/ 236 h 320"/>
                  <a:gd name="T120" fmla="*/ 196 w 300"/>
                  <a:gd name="T121" fmla="*/ 264 h 320"/>
                  <a:gd name="T122" fmla="*/ 180 w 300"/>
                  <a:gd name="T123" fmla="*/ 284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0" h="320">
                    <a:moveTo>
                      <a:pt x="180" y="284"/>
                    </a:moveTo>
                    <a:lnTo>
                      <a:pt x="173" y="292"/>
                    </a:lnTo>
                    <a:lnTo>
                      <a:pt x="168" y="300"/>
                    </a:lnTo>
                    <a:lnTo>
                      <a:pt x="160" y="304"/>
                    </a:lnTo>
                    <a:lnTo>
                      <a:pt x="152" y="309"/>
                    </a:lnTo>
                    <a:lnTo>
                      <a:pt x="144" y="312"/>
                    </a:lnTo>
                    <a:lnTo>
                      <a:pt x="136" y="316"/>
                    </a:lnTo>
                    <a:lnTo>
                      <a:pt x="124" y="316"/>
                    </a:lnTo>
                    <a:lnTo>
                      <a:pt x="116" y="320"/>
                    </a:lnTo>
                    <a:lnTo>
                      <a:pt x="104" y="320"/>
                    </a:lnTo>
                    <a:lnTo>
                      <a:pt x="96" y="320"/>
                    </a:lnTo>
                    <a:lnTo>
                      <a:pt x="84" y="316"/>
                    </a:lnTo>
                    <a:lnTo>
                      <a:pt x="76" y="312"/>
                    </a:lnTo>
                    <a:lnTo>
                      <a:pt x="64" y="309"/>
                    </a:lnTo>
                    <a:lnTo>
                      <a:pt x="56" y="304"/>
                    </a:lnTo>
                    <a:lnTo>
                      <a:pt x="48" y="300"/>
                    </a:lnTo>
                    <a:lnTo>
                      <a:pt x="36" y="292"/>
                    </a:lnTo>
                    <a:lnTo>
                      <a:pt x="32" y="284"/>
                    </a:lnTo>
                    <a:lnTo>
                      <a:pt x="24" y="280"/>
                    </a:lnTo>
                    <a:lnTo>
                      <a:pt x="20" y="272"/>
                    </a:lnTo>
                    <a:lnTo>
                      <a:pt x="17" y="264"/>
                    </a:lnTo>
                    <a:lnTo>
                      <a:pt x="12" y="256"/>
                    </a:lnTo>
                    <a:lnTo>
                      <a:pt x="8" y="253"/>
                    </a:lnTo>
                    <a:lnTo>
                      <a:pt x="4" y="244"/>
                    </a:lnTo>
                    <a:lnTo>
                      <a:pt x="0" y="236"/>
                    </a:lnTo>
                    <a:lnTo>
                      <a:pt x="0" y="228"/>
                    </a:lnTo>
                    <a:lnTo>
                      <a:pt x="0" y="220"/>
                    </a:lnTo>
                    <a:lnTo>
                      <a:pt x="0" y="212"/>
                    </a:lnTo>
                    <a:lnTo>
                      <a:pt x="0" y="209"/>
                    </a:lnTo>
                    <a:lnTo>
                      <a:pt x="4" y="200"/>
                    </a:lnTo>
                    <a:lnTo>
                      <a:pt x="4" y="197"/>
                    </a:lnTo>
                    <a:lnTo>
                      <a:pt x="8" y="188"/>
                    </a:lnTo>
                    <a:lnTo>
                      <a:pt x="12" y="184"/>
                    </a:lnTo>
                    <a:lnTo>
                      <a:pt x="12" y="180"/>
                    </a:lnTo>
                    <a:lnTo>
                      <a:pt x="17" y="180"/>
                    </a:lnTo>
                    <a:lnTo>
                      <a:pt x="20" y="176"/>
                    </a:lnTo>
                    <a:lnTo>
                      <a:pt x="24" y="176"/>
                    </a:lnTo>
                    <a:lnTo>
                      <a:pt x="24" y="172"/>
                    </a:lnTo>
                    <a:lnTo>
                      <a:pt x="27" y="172"/>
                    </a:lnTo>
                    <a:lnTo>
                      <a:pt x="32" y="172"/>
                    </a:lnTo>
                    <a:lnTo>
                      <a:pt x="36" y="172"/>
                    </a:lnTo>
                    <a:lnTo>
                      <a:pt x="40" y="172"/>
                    </a:lnTo>
                    <a:lnTo>
                      <a:pt x="44" y="172"/>
                    </a:lnTo>
                    <a:lnTo>
                      <a:pt x="48" y="176"/>
                    </a:lnTo>
                    <a:lnTo>
                      <a:pt x="52" y="176"/>
                    </a:lnTo>
                    <a:lnTo>
                      <a:pt x="52" y="180"/>
                    </a:lnTo>
                    <a:lnTo>
                      <a:pt x="56" y="184"/>
                    </a:lnTo>
                    <a:lnTo>
                      <a:pt x="56" y="188"/>
                    </a:lnTo>
                    <a:lnTo>
                      <a:pt x="56" y="192"/>
                    </a:lnTo>
                    <a:lnTo>
                      <a:pt x="56" y="197"/>
                    </a:lnTo>
                    <a:lnTo>
                      <a:pt x="56" y="200"/>
                    </a:lnTo>
                    <a:lnTo>
                      <a:pt x="52" y="204"/>
                    </a:lnTo>
                    <a:lnTo>
                      <a:pt x="52" y="209"/>
                    </a:lnTo>
                    <a:lnTo>
                      <a:pt x="48" y="212"/>
                    </a:lnTo>
                    <a:lnTo>
                      <a:pt x="44" y="212"/>
                    </a:lnTo>
                    <a:lnTo>
                      <a:pt x="44" y="216"/>
                    </a:lnTo>
                    <a:lnTo>
                      <a:pt x="40" y="216"/>
                    </a:lnTo>
                    <a:lnTo>
                      <a:pt x="40" y="220"/>
                    </a:lnTo>
                    <a:lnTo>
                      <a:pt x="36" y="220"/>
                    </a:lnTo>
                    <a:lnTo>
                      <a:pt x="32" y="220"/>
                    </a:lnTo>
                    <a:lnTo>
                      <a:pt x="27" y="224"/>
                    </a:lnTo>
                    <a:lnTo>
                      <a:pt x="24" y="228"/>
                    </a:lnTo>
                    <a:lnTo>
                      <a:pt x="24" y="232"/>
                    </a:lnTo>
                    <a:lnTo>
                      <a:pt x="20" y="232"/>
                    </a:lnTo>
                    <a:lnTo>
                      <a:pt x="20" y="236"/>
                    </a:lnTo>
                    <a:lnTo>
                      <a:pt x="20" y="240"/>
                    </a:lnTo>
                    <a:lnTo>
                      <a:pt x="20" y="244"/>
                    </a:lnTo>
                    <a:lnTo>
                      <a:pt x="24" y="248"/>
                    </a:lnTo>
                    <a:lnTo>
                      <a:pt x="24" y="253"/>
                    </a:lnTo>
                    <a:lnTo>
                      <a:pt x="24" y="256"/>
                    </a:lnTo>
                    <a:lnTo>
                      <a:pt x="27" y="260"/>
                    </a:lnTo>
                    <a:lnTo>
                      <a:pt x="32" y="264"/>
                    </a:lnTo>
                    <a:lnTo>
                      <a:pt x="36" y="268"/>
                    </a:lnTo>
                    <a:lnTo>
                      <a:pt x="36" y="272"/>
                    </a:lnTo>
                    <a:lnTo>
                      <a:pt x="40" y="276"/>
                    </a:lnTo>
                    <a:lnTo>
                      <a:pt x="44" y="280"/>
                    </a:lnTo>
                    <a:lnTo>
                      <a:pt x="52" y="284"/>
                    </a:lnTo>
                    <a:lnTo>
                      <a:pt x="56" y="288"/>
                    </a:lnTo>
                    <a:lnTo>
                      <a:pt x="64" y="292"/>
                    </a:lnTo>
                    <a:lnTo>
                      <a:pt x="73" y="296"/>
                    </a:lnTo>
                    <a:lnTo>
                      <a:pt x="80" y="296"/>
                    </a:lnTo>
                    <a:lnTo>
                      <a:pt x="84" y="296"/>
                    </a:lnTo>
                    <a:lnTo>
                      <a:pt x="92" y="296"/>
                    </a:lnTo>
                    <a:lnTo>
                      <a:pt x="100" y="296"/>
                    </a:lnTo>
                    <a:lnTo>
                      <a:pt x="104" y="296"/>
                    </a:lnTo>
                    <a:lnTo>
                      <a:pt x="112" y="292"/>
                    </a:lnTo>
                    <a:lnTo>
                      <a:pt x="120" y="288"/>
                    </a:lnTo>
                    <a:lnTo>
                      <a:pt x="127" y="284"/>
                    </a:lnTo>
                    <a:lnTo>
                      <a:pt x="132" y="280"/>
                    </a:lnTo>
                    <a:lnTo>
                      <a:pt x="140" y="276"/>
                    </a:lnTo>
                    <a:lnTo>
                      <a:pt x="148" y="268"/>
                    </a:lnTo>
                    <a:lnTo>
                      <a:pt x="156" y="260"/>
                    </a:lnTo>
                    <a:lnTo>
                      <a:pt x="160" y="253"/>
                    </a:lnTo>
                    <a:lnTo>
                      <a:pt x="168" y="244"/>
                    </a:lnTo>
                    <a:lnTo>
                      <a:pt x="168" y="240"/>
                    </a:lnTo>
                    <a:lnTo>
                      <a:pt x="173" y="232"/>
                    </a:lnTo>
                    <a:lnTo>
                      <a:pt x="176" y="224"/>
                    </a:lnTo>
                    <a:lnTo>
                      <a:pt x="176" y="216"/>
                    </a:lnTo>
                    <a:lnTo>
                      <a:pt x="180" y="209"/>
                    </a:lnTo>
                    <a:lnTo>
                      <a:pt x="180" y="200"/>
                    </a:lnTo>
                    <a:lnTo>
                      <a:pt x="176" y="197"/>
                    </a:lnTo>
                    <a:lnTo>
                      <a:pt x="176" y="188"/>
                    </a:lnTo>
                    <a:lnTo>
                      <a:pt x="173" y="180"/>
                    </a:lnTo>
                    <a:lnTo>
                      <a:pt x="168" y="172"/>
                    </a:lnTo>
                    <a:lnTo>
                      <a:pt x="164" y="164"/>
                    </a:lnTo>
                    <a:lnTo>
                      <a:pt x="156" y="156"/>
                    </a:lnTo>
                    <a:lnTo>
                      <a:pt x="148" y="148"/>
                    </a:lnTo>
                    <a:lnTo>
                      <a:pt x="136" y="140"/>
                    </a:lnTo>
                    <a:lnTo>
                      <a:pt x="148" y="128"/>
                    </a:lnTo>
                    <a:lnTo>
                      <a:pt x="156" y="136"/>
                    </a:lnTo>
                    <a:lnTo>
                      <a:pt x="160" y="140"/>
                    </a:lnTo>
                    <a:lnTo>
                      <a:pt x="168" y="144"/>
                    </a:lnTo>
                    <a:lnTo>
                      <a:pt x="176" y="148"/>
                    </a:lnTo>
                    <a:lnTo>
                      <a:pt x="184" y="153"/>
                    </a:lnTo>
                    <a:lnTo>
                      <a:pt x="192" y="153"/>
                    </a:lnTo>
                    <a:lnTo>
                      <a:pt x="200" y="153"/>
                    </a:lnTo>
                    <a:lnTo>
                      <a:pt x="204" y="153"/>
                    </a:lnTo>
                    <a:lnTo>
                      <a:pt x="212" y="153"/>
                    </a:lnTo>
                    <a:lnTo>
                      <a:pt x="216" y="153"/>
                    </a:lnTo>
                    <a:lnTo>
                      <a:pt x="224" y="148"/>
                    </a:lnTo>
                    <a:lnTo>
                      <a:pt x="229" y="144"/>
                    </a:lnTo>
                    <a:lnTo>
                      <a:pt x="236" y="140"/>
                    </a:lnTo>
                    <a:lnTo>
                      <a:pt x="240" y="136"/>
                    </a:lnTo>
                    <a:lnTo>
                      <a:pt x="248" y="132"/>
                    </a:lnTo>
                    <a:lnTo>
                      <a:pt x="252" y="124"/>
                    </a:lnTo>
                    <a:lnTo>
                      <a:pt x="256" y="120"/>
                    </a:lnTo>
                    <a:lnTo>
                      <a:pt x="260" y="112"/>
                    </a:lnTo>
                    <a:lnTo>
                      <a:pt x="264" y="108"/>
                    </a:lnTo>
                    <a:lnTo>
                      <a:pt x="268" y="100"/>
                    </a:lnTo>
                    <a:lnTo>
                      <a:pt x="268" y="97"/>
                    </a:lnTo>
                    <a:lnTo>
                      <a:pt x="273" y="88"/>
                    </a:lnTo>
                    <a:lnTo>
                      <a:pt x="273" y="84"/>
                    </a:lnTo>
                    <a:lnTo>
                      <a:pt x="273" y="76"/>
                    </a:lnTo>
                    <a:lnTo>
                      <a:pt x="273" y="72"/>
                    </a:lnTo>
                    <a:lnTo>
                      <a:pt x="273" y="64"/>
                    </a:lnTo>
                    <a:lnTo>
                      <a:pt x="273" y="60"/>
                    </a:lnTo>
                    <a:lnTo>
                      <a:pt x="268" y="53"/>
                    </a:lnTo>
                    <a:lnTo>
                      <a:pt x="264" y="48"/>
                    </a:lnTo>
                    <a:lnTo>
                      <a:pt x="260" y="41"/>
                    </a:lnTo>
                    <a:lnTo>
                      <a:pt x="256" y="36"/>
                    </a:lnTo>
                    <a:lnTo>
                      <a:pt x="252" y="32"/>
                    </a:lnTo>
                    <a:lnTo>
                      <a:pt x="248" y="28"/>
                    </a:lnTo>
                    <a:lnTo>
                      <a:pt x="244" y="28"/>
                    </a:lnTo>
                    <a:lnTo>
                      <a:pt x="240" y="24"/>
                    </a:lnTo>
                    <a:lnTo>
                      <a:pt x="236" y="20"/>
                    </a:lnTo>
                    <a:lnTo>
                      <a:pt x="232" y="20"/>
                    </a:lnTo>
                    <a:lnTo>
                      <a:pt x="229" y="20"/>
                    </a:lnTo>
                    <a:lnTo>
                      <a:pt x="224" y="16"/>
                    </a:lnTo>
                    <a:lnTo>
                      <a:pt x="220" y="16"/>
                    </a:lnTo>
                    <a:lnTo>
                      <a:pt x="216" y="16"/>
                    </a:lnTo>
                    <a:lnTo>
                      <a:pt x="212" y="16"/>
                    </a:lnTo>
                    <a:lnTo>
                      <a:pt x="208" y="16"/>
                    </a:lnTo>
                    <a:lnTo>
                      <a:pt x="204" y="16"/>
                    </a:lnTo>
                    <a:lnTo>
                      <a:pt x="200" y="20"/>
                    </a:lnTo>
                    <a:lnTo>
                      <a:pt x="196" y="24"/>
                    </a:lnTo>
                    <a:lnTo>
                      <a:pt x="192" y="28"/>
                    </a:lnTo>
                    <a:lnTo>
                      <a:pt x="192" y="32"/>
                    </a:lnTo>
                    <a:lnTo>
                      <a:pt x="188" y="36"/>
                    </a:lnTo>
                    <a:lnTo>
                      <a:pt x="188" y="41"/>
                    </a:lnTo>
                    <a:lnTo>
                      <a:pt x="184" y="41"/>
                    </a:lnTo>
                    <a:lnTo>
                      <a:pt x="184" y="44"/>
                    </a:lnTo>
                    <a:lnTo>
                      <a:pt x="184" y="48"/>
                    </a:lnTo>
                    <a:lnTo>
                      <a:pt x="184" y="53"/>
                    </a:lnTo>
                    <a:lnTo>
                      <a:pt x="180" y="53"/>
                    </a:lnTo>
                    <a:lnTo>
                      <a:pt x="180" y="56"/>
                    </a:lnTo>
                    <a:lnTo>
                      <a:pt x="176" y="60"/>
                    </a:lnTo>
                    <a:lnTo>
                      <a:pt x="173" y="60"/>
                    </a:lnTo>
                    <a:lnTo>
                      <a:pt x="168" y="60"/>
                    </a:lnTo>
                    <a:lnTo>
                      <a:pt x="168" y="64"/>
                    </a:lnTo>
                    <a:lnTo>
                      <a:pt x="164" y="64"/>
                    </a:lnTo>
                    <a:lnTo>
                      <a:pt x="164" y="60"/>
                    </a:lnTo>
                    <a:lnTo>
                      <a:pt x="160" y="60"/>
                    </a:lnTo>
                    <a:lnTo>
                      <a:pt x="156" y="60"/>
                    </a:lnTo>
                    <a:lnTo>
                      <a:pt x="156" y="56"/>
                    </a:lnTo>
                    <a:lnTo>
                      <a:pt x="152" y="56"/>
                    </a:lnTo>
                    <a:lnTo>
                      <a:pt x="148" y="53"/>
                    </a:lnTo>
                    <a:lnTo>
                      <a:pt x="148" y="48"/>
                    </a:lnTo>
                    <a:lnTo>
                      <a:pt x="148" y="44"/>
                    </a:lnTo>
                    <a:lnTo>
                      <a:pt x="148" y="41"/>
                    </a:lnTo>
                    <a:lnTo>
                      <a:pt x="148" y="36"/>
                    </a:lnTo>
                    <a:lnTo>
                      <a:pt x="148" y="32"/>
                    </a:lnTo>
                    <a:lnTo>
                      <a:pt x="152" y="28"/>
                    </a:lnTo>
                    <a:lnTo>
                      <a:pt x="156" y="24"/>
                    </a:lnTo>
                    <a:lnTo>
                      <a:pt x="156" y="20"/>
                    </a:lnTo>
                    <a:lnTo>
                      <a:pt x="160" y="16"/>
                    </a:lnTo>
                    <a:lnTo>
                      <a:pt x="168" y="12"/>
                    </a:lnTo>
                    <a:lnTo>
                      <a:pt x="173" y="8"/>
                    </a:lnTo>
                    <a:lnTo>
                      <a:pt x="180" y="4"/>
                    </a:lnTo>
                    <a:lnTo>
                      <a:pt x="184" y="4"/>
                    </a:lnTo>
                    <a:lnTo>
                      <a:pt x="192" y="4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6" y="4"/>
                    </a:lnTo>
                    <a:lnTo>
                      <a:pt x="224" y="4"/>
                    </a:lnTo>
                    <a:lnTo>
                      <a:pt x="232" y="4"/>
                    </a:lnTo>
                    <a:lnTo>
                      <a:pt x="240" y="8"/>
                    </a:lnTo>
                    <a:lnTo>
                      <a:pt x="244" y="12"/>
                    </a:lnTo>
                    <a:lnTo>
                      <a:pt x="252" y="16"/>
                    </a:lnTo>
                    <a:lnTo>
                      <a:pt x="260" y="20"/>
                    </a:lnTo>
                    <a:lnTo>
                      <a:pt x="268" y="24"/>
                    </a:lnTo>
                    <a:lnTo>
                      <a:pt x="273" y="32"/>
                    </a:lnTo>
                    <a:lnTo>
                      <a:pt x="280" y="41"/>
                    </a:lnTo>
                    <a:lnTo>
                      <a:pt x="284" y="44"/>
                    </a:lnTo>
                    <a:lnTo>
                      <a:pt x="288" y="53"/>
                    </a:lnTo>
                    <a:lnTo>
                      <a:pt x="292" y="60"/>
                    </a:lnTo>
                    <a:lnTo>
                      <a:pt x="296" y="68"/>
                    </a:lnTo>
                    <a:lnTo>
                      <a:pt x="296" y="76"/>
                    </a:lnTo>
                    <a:lnTo>
                      <a:pt x="300" y="84"/>
                    </a:lnTo>
                    <a:lnTo>
                      <a:pt x="300" y="97"/>
                    </a:lnTo>
                    <a:lnTo>
                      <a:pt x="296" y="100"/>
                    </a:lnTo>
                    <a:lnTo>
                      <a:pt x="296" y="108"/>
                    </a:lnTo>
                    <a:lnTo>
                      <a:pt x="296" y="116"/>
                    </a:lnTo>
                    <a:lnTo>
                      <a:pt x="292" y="124"/>
                    </a:lnTo>
                    <a:lnTo>
                      <a:pt x="292" y="128"/>
                    </a:lnTo>
                    <a:lnTo>
                      <a:pt x="288" y="136"/>
                    </a:lnTo>
                    <a:lnTo>
                      <a:pt x="284" y="140"/>
                    </a:lnTo>
                    <a:lnTo>
                      <a:pt x="280" y="148"/>
                    </a:lnTo>
                    <a:lnTo>
                      <a:pt x="273" y="153"/>
                    </a:lnTo>
                    <a:lnTo>
                      <a:pt x="268" y="156"/>
                    </a:lnTo>
                    <a:lnTo>
                      <a:pt x="260" y="160"/>
                    </a:lnTo>
                    <a:lnTo>
                      <a:pt x="256" y="164"/>
                    </a:lnTo>
                    <a:lnTo>
                      <a:pt x="252" y="168"/>
                    </a:lnTo>
                    <a:lnTo>
                      <a:pt x="244" y="168"/>
                    </a:lnTo>
                    <a:lnTo>
                      <a:pt x="240" y="172"/>
                    </a:lnTo>
                    <a:lnTo>
                      <a:pt x="232" y="172"/>
                    </a:lnTo>
                    <a:lnTo>
                      <a:pt x="224" y="172"/>
                    </a:lnTo>
                    <a:lnTo>
                      <a:pt x="220" y="172"/>
                    </a:lnTo>
                    <a:lnTo>
                      <a:pt x="212" y="172"/>
                    </a:lnTo>
                    <a:lnTo>
                      <a:pt x="204" y="172"/>
                    </a:lnTo>
                    <a:lnTo>
                      <a:pt x="200" y="168"/>
                    </a:lnTo>
                    <a:lnTo>
                      <a:pt x="192" y="168"/>
                    </a:lnTo>
                    <a:lnTo>
                      <a:pt x="184" y="164"/>
                    </a:lnTo>
                    <a:lnTo>
                      <a:pt x="188" y="176"/>
                    </a:lnTo>
                    <a:lnTo>
                      <a:pt x="192" y="184"/>
                    </a:lnTo>
                    <a:lnTo>
                      <a:pt x="196" y="192"/>
                    </a:lnTo>
                    <a:lnTo>
                      <a:pt x="200" y="200"/>
                    </a:lnTo>
                    <a:lnTo>
                      <a:pt x="200" y="212"/>
                    </a:lnTo>
                    <a:lnTo>
                      <a:pt x="204" y="220"/>
                    </a:lnTo>
                    <a:lnTo>
                      <a:pt x="204" y="228"/>
                    </a:lnTo>
                    <a:lnTo>
                      <a:pt x="200" y="236"/>
                    </a:lnTo>
                    <a:lnTo>
                      <a:pt x="200" y="244"/>
                    </a:lnTo>
                    <a:lnTo>
                      <a:pt x="200" y="248"/>
                    </a:lnTo>
                    <a:lnTo>
                      <a:pt x="196" y="256"/>
                    </a:lnTo>
                    <a:lnTo>
                      <a:pt x="196" y="264"/>
                    </a:lnTo>
                    <a:lnTo>
                      <a:pt x="192" y="268"/>
                    </a:lnTo>
                    <a:lnTo>
                      <a:pt x="188" y="276"/>
                    </a:lnTo>
                    <a:lnTo>
                      <a:pt x="184" y="280"/>
                    </a:lnTo>
                    <a:lnTo>
                      <a:pt x="180" y="28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" name="Freeform 113"/>
              <p:cNvSpPr>
                <a:spLocks noEditPoints="1" noChangeArrowheads="1"/>
              </p:cNvSpPr>
              <p:nvPr/>
            </p:nvSpPr>
            <p:spPr bwMode="auto">
              <a:xfrm>
                <a:off x="4070" y="1693"/>
                <a:ext cx="70" cy="76"/>
              </a:xfrm>
              <a:custGeom>
                <a:avLst/>
                <a:gdLst>
                  <a:gd name="T0" fmla="*/ 232 w 280"/>
                  <a:gd name="T1" fmla="*/ 24 h 304"/>
                  <a:gd name="T2" fmla="*/ 208 w 280"/>
                  <a:gd name="T3" fmla="*/ 24 h 304"/>
                  <a:gd name="T4" fmla="*/ 180 w 280"/>
                  <a:gd name="T5" fmla="*/ 33 h 304"/>
                  <a:gd name="T6" fmla="*/ 148 w 280"/>
                  <a:gd name="T7" fmla="*/ 56 h 304"/>
                  <a:gd name="T8" fmla="*/ 112 w 280"/>
                  <a:gd name="T9" fmla="*/ 84 h 304"/>
                  <a:gd name="T10" fmla="*/ 80 w 280"/>
                  <a:gd name="T11" fmla="*/ 124 h 304"/>
                  <a:gd name="T12" fmla="*/ 48 w 280"/>
                  <a:gd name="T13" fmla="*/ 164 h 304"/>
                  <a:gd name="T14" fmla="*/ 32 w 280"/>
                  <a:gd name="T15" fmla="*/ 200 h 304"/>
                  <a:gd name="T16" fmla="*/ 24 w 280"/>
                  <a:gd name="T17" fmla="*/ 232 h 304"/>
                  <a:gd name="T18" fmla="*/ 28 w 280"/>
                  <a:gd name="T19" fmla="*/ 256 h 304"/>
                  <a:gd name="T20" fmla="*/ 36 w 280"/>
                  <a:gd name="T21" fmla="*/ 272 h 304"/>
                  <a:gd name="T22" fmla="*/ 56 w 280"/>
                  <a:gd name="T23" fmla="*/ 284 h 304"/>
                  <a:gd name="T24" fmla="*/ 80 w 280"/>
                  <a:gd name="T25" fmla="*/ 280 h 304"/>
                  <a:gd name="T26" fmla="*/ 112 w 280"/>
                  <a:gd name="T27" fmla="*/ 268 h 304"/>
                  <a:gd name="T28" fmla="*/ 144 w 280"/>
                  <a:gd name="T29" fmla="*/ 243 h 304"/>
                  <a:gd name="T30" fmla="*/ 176 w 280"/>
                  <a:gd name="T31" fmla="*/ 208 h 304"/>
                  <a:gd name="T32" fmla="*/ 212 w 280"/>
                  <a:gd name="T33" fmla="*/ 168 h 304"/>
                  <a:gd name="T34" fmla="*/ 236 w 280"/>
                  <a:gd name="T35" fmla="*/ 128 h 304"/>
                  <a:gd name="T36" fmla="*/ 252 w 280"/>
                  <a:gd name="T37" fmla="*/ 96 h 304"/>
                  <a:gd name="T38" fmla="*/ 256 w 280"/>
                  <a:gd name="T39" fmla="*/ 64 h 304"/>
                  <a:gd name="T40" fmla="*/ 252 w 280"/>
                  <a:gd name="T41" fmla="*/ 44 h 304"/>
                  <a:gd name="T42" fmla="*/ 28 w 280"/>
                  <a:gd name="T43" fmla="*/ 288 h 304"/>
                  <a:gd name="T44" fmla="*/ 8 w 280"/>
                  <a:gd name="T45" fmla="*/ 260 h 304"/>
                  <a:gd name="T46" fmla="*/ 0 w 280"/>
                  <a:gd name="T47" fmla="*/ 228 h 304"/>
                  <a:gd name="T48" fmla="*/ 4 w 280"/>
                  <a:gd name="T49" fmla="*/ 187 h 304"/>
                  <a:gd name="T50" fmla="*/ 20 w 280"/>
                  <a:gd name="T51" fmla="*/ 148 h 304"/>
                  <a:gd name="T52" fmla="*/ 48 w 280"/>
                  <a:gd name="T53" fmla="*/ 100 h 304"/>
                  <a:gd name="T54" fmla="*/ 88 w 280"/>
                  <a:gd name="T55" fmla="*/ 56 h 304"/>
                  <a:gd name="T56" fmla="*/ 124 w 280"/>
                  <a:gd name="T57" fmla="*/ 28 h 304"/>
                  <a:gd name="T58" fmla="*/ 164 w 280"/>
                  <a:gd name="T59" fmla="*/ 8 h 304"/>
                  <a:gd name="T60" fmla="*/ 200 w 280"/>
                  <a:gd name="T61" fmla="*/ 0 h 304"/>
                  <a:gd name="T62" fmla="*/ 232 w 280"/>
                  <a:gd name="T63" fmla="*/ 8 h 304"/>
                  <a:gd name="T64" fmla="*/ 260 w 280"/>
                  <a:gd name="T65" fmla="*/ 24 h 304"/>
                  <a:gd name="T66" fmla="*/ 276 w 280"/>
                  <a:gd name="T67" fmla="*/ 52 h 304"/>
                  <a:gd name="T68" fmla="*/ 280 w 280"/>
                  <a:gd name="T69" fmla="*/ 88 h 304"/>
                  <a:gd name="T70" fmla="*/ 273 w 280"/>
                  <a:gd name="T71" fmla="*/ 128 h 304"/>
                  <a:gd name="T72" fmla="*/ 252 w 280"/>
                  <a:gd name="T73" fmla="*/ 172 h 304"/>
                  <a:gd name="T74" fmla="*/ 220 w 280"/>
                  <a:gd name="T75" fmla="*/ 216 h 304"/>
                  <a:gd name="T76" fmla="*/ 180 w 280"/>
                  <a:gd name="T77" fmla="*/ 256 h 304"/>
                  <a:gd name="T78" fmla="*/ 140 w 280"/>
                  <a:gd name="T79" fmla="*/ 288 h 304"/>
                  <a:gd name="T80" fmla="*/ 100 w 280"/>
                  <a:gd name="T81" fmla="*/ 299 h 304"/>
                  <a:gd name="T82" fmla="*/ 64 w 280"/>
                  <a:gd name="T83" fmla="*/ 304 h 304"/>
                  <a:gd name="T84" fmla="*/ 36 w 280"/>
                  <a:gd name="T85" fmla="*/ 29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0" h="304">
                    <a:moveTo>
                      <a:pt x="244" y="33"/>
                    </a:moveTo>
                    <a:lnTo>
                      <a:pt x="236" y="28"/>
                    </a:lnTo>
                    <a:lnTo>
                      <a:pt x="232" y="24"/>
                    </a:lnTo>
                    <a:lnTo>
                      <a:pt x="224" y="24"/>
                    </a:lnTo>
                    <a:lnTo>
                      <a:pt x="217" y="24"/>
                    </a:lnTo>
                    <a:lnTo>
                      <a:pt x="208" y="24"/>
                    </a:lnTo>
                    <a:lnTo>
                      <a:pt x="200" y="24"/>
                    </a:lnTo>
                    <a:lnTo>
                      <a:pt x="188" y="28"/>
                    </a:lnTo>
                    <a:lnTo>
                      <a:pt x="180" y="33"/>
                    </a:lnTo>
                    <a:lnTo>
                      <a:pt x="168" y="40"/>
                    </a:lnTo>
                    <a:lnTo>
                      <a:pt x="156" y="44"/>
                    </a:lnTo>
                    <a:lnTo>
                      <a:pt x="148" y="56"/>
                    </a:lnTo>
                    <a:lnTo>
                      <a:pt x="136" y="64"/>
                    </a:lnTo>
                    <a:lnTo>
                      <a:pt x="124" y="72"/>
                    </a:lnTo>
                    <a:lnTo>
                      <a:pt x="112" y="84"/>
                    </a:lnTo>
                    <a:lnTo>
                      <a:pt x="100" y="96"/>
                    </a:lnTo>
                    <a:lnTo>
                      <a:pt x="92" y="108"/>
                    </a:lnTo>
                    <a:lnTo>
                      <a:pt x="80" y="124"/>
                    </a:lnTo>
                    <a:lnTo>
                      <a:pt x="68" y="136"/>
                    </a:lnTo>
                    <a:lnTo>
                      <a:pt x="61" y="152"/>
                    </a:lnTo>
                    <a:lnTo>
                      <a:pt x="48" y="164"/>
                    </a:lnTo>
                    <a:lnTo>
                      <a:pt x="44" y="176"/>
                    </a:lnTo>
                    <a:lnTo>
                      <a:pt x="36" y="187"/>
                    </a:lnTo>
                    <a:lnTo>
                      <a:pt x="32" y="200"/>
                    </a:lnTo>
                    <a:lnTo>
                      <a:pt x="28" y="212"/>
                    </a:lnTo>
                    <a:lnTo>
                      <a:pt x="24" y="224"/>
                    </a:lnTo>
                    <a:lnTo>
                      <a:pt x="24" y="232"/>
                    </a:lnTo>
                    <a:lnTo>
                      <a:pt x="24" y="240"/>
                    </a:lnTo>
                    <a:lnTo>
                      <a:pt x="24" y="248"/>
                    </a:lnTo>
                    <a:lnTo>
                      <a:pt x="28" y="256"/>
                    </a:lnTo>
                    <a:lnTo>
                      <a:pt x="28" y="264"/>
                    </a:lnTo>
                    <a:lnTo>
                      <a:pt x="32" y="268"/>
                    </a:lnTo>
                    <a:lnTo>
                      <a:pt x="36" y="272"/>
                    </a:lnTo>
                    <a:lnTo>
                      <a:pt x="44" y="280"/>
                    </a:lnTo>
                    <a:lnTo>
                      <a:pt x="48" y="280"/>
                    </a:lnTo>
                    <a:lnTo>
                      <a:pt x="56" y="284"/>
                    </a:lnTo>
                    <a:lnTo>
                      <a:pt x="64" y="284"/>
                    </a:lnTo>
                    <a:lnTo>
                      <a:pt x="72" y="284"/>
                    </a:lnTo>
                    <a:lnTo>
                      <a:pt x="80" y="280"/>
                    </a:lnTo>
                    <a:lnTo>
                      <a:pt x="92" y="276"/>
                    </a:lnTo>
                    <a:lnTo>
                      <a:pt x="100" y="272"/>
                    </a:lnTo>
                    <a:lnTo>
                      <a:pt x="112" y="268"/>
                    </a:lnTo>
                    <a:lnTo>
                      <a:pt x="120" y="260"/>
                    </a:lnTo>
                    <a:lnTo>
                      <a:pt x="132" y="252"/>
                    </a:lnTo>
                    <a:lnTo>
                      <a:pt x="144" y="243"/>
                    </a:lnTo>
                    <a:lnTo>
                      <a:pt x="156" y="232"/>
                    </a:lnTo>
                    <a:lnTo>
                      <a:pt x="164" y="220"/>
                    </a:lnTo>
                    <a:lnTo>
                      <a:pt x="176" y="208"/>
                    </a:lnTo>
                    <a:lnTo>
                      <a:pt x="188" y="192"/>
                    </a:lnTo>
                    <a:lnTo>
                      <a:pt x="200" y="180"/>
                    </a:lnTo>
                    <a:lnTo>
                      <a:pt x="212" y="168"/>
                    </a:lnTo>
                    <a:lnTo>
                      <a:pt x="220" y="152"/>
                    </a:lnTo>
                    <a:lnTo>
                      <a:pt x="228" y="140"/>
                    </a:lnTo>
                    <a:lnTo>
                      <a:pt x="236" y="128"/>
                    </a:lnTo>
                    <a:lnTo>
                      <a:pt x="244" y="116"/>
                    </a:lnTo>
                    <a:lnTo>
                      <a:pt x="248" y="104"/>
                    </a:lnTo>
                    <a:lnTo>
                      <a:pt x="252" y="96"/>
                    </a:lnTo>
                    <a:lnTo>
                      <a:pt x="256" y="84"/>
                    </a:lnTo>
                    <a:lnTo>
                      <a:pt x="256" y="77"/>
                    </a:lnTo>
                    <a:lnTo>
                      <a:pt x="256" y="64"/>
                    </a:lnTo>
                    <a:lnTo>
                      <a:pt x="256" y="56"/>
                    </a:lnTo>
                    <a:lnTo>
                      <a:pt x="256" y="48"/>
                    </a:lnTo>
                    <a:lnTo>
                      <a:pt x="252" y="44"/>
                    </a:lnTo>
                    <a:lnTo>
                      <a:pt x="248" y="36"/>
                    </a:lnTo>
                    <a:lnTo>
                      <a:pt x="244" y="33"/>
                    </a:lnTo>
                    <a:close/>
                    <a:moveTo>
                      <a:pt x="28" y="288"/>
                    </a:moveTo>
                    <a:lnTo>
                      <a:pt x="20" y="280"/>
                    </a:lnTo>
                    <a:lnTo>
                      <a:pt x="12" y="272"/>
                    </a:lnTo>
                    <a:lnTo>
                      <a:pt x="8" y="260"/>
                    </a:lnTo>
                    <a:lnTo>
                      <a:pt x="4" y="252"/>
                    </a:lnTo>
                    <a:lnTo>
                      <a:pt x="0" y="240"/>
                    </a:lnTo>
                    <a:lnTo>
                      <a:pt x="0" y="228"/>
                    </a:lnTo>
                    <a:lnTo>
                      <a:pt x="0" y="216"/>
                    </a:lnTo>
                    <a:lnTo>
                      <a:pt x="0" y="204"/>
                    </a:lnTo>
                    <a:lnTo>
                      <a:pt x="4" y="187"/>
                    </a:lnTo>
                    <a:lnTo>
                      <a:pt x="8" y="176"/>
                    </a:lnTo>
                    <a:lnTo>
                      <a:pt x="12" y="160"/>
                    </a:lnTo>
                    <a:lnTo>
                      <a:pt x="20" y="148"/>
                    </a:lnTo>
                    <a:lnTo>
                      <a:pt x="28" y="133"/>
                    </a:lnTo>
                    <a:lnTo>
                      <a:pt x="36" y="116"/>
                    </a:lnTo>
                    <a:lnTo>
                      <a:pt x="48" y="100"/>
                    </a:lnTo>
                    <a:lnTo>
                      <a:pt x="61" y="84"/>
                    </a:lnTo>
                    <a:lnTo>
                      <a:pt x="72" y="72"/>
                    </a:lnTo>
                    <a:lnTo>
                      <a:pt x="88" y="56"/>
                    </a:lnTo>
                    <a:lnTo>
                      <a:pt x="100" y="44"/>
                    </a:lnTo>
                    <a:lnTo>
                      <a:pt x="112" y="36"/>
                    </a:lnTo>
                    <a:lnTo>
                      <a:pt x="124" y="28"/>
                    </a:lnTo>
                    <a:lnTo>
                      <a:pt x="136" y="21"/>
                    </a:lnTo>
                    <a:lnTo>
                      <a:pt x="152" y="12"/>
                    </a:lnTo>
                    <a:lnTo>
                      <a:pt x="164" y="8"/>
                    </a:lnTo>
                    <a:lnTo>
                      <a:pt x="176" y="4"/>
                    </a:lnTo>
                    <a:lnTo>
                      <a:pt x="188" y="0"/>
                    </a:lnTo>
                    <a:lnTo>
                      <a:pt x="200" y="0"/>
                    </a:lnTo>
                    <a:lnTo>
                      <a:pt x="212" y="0"/>
                    </a:lnTo>
                    <a:lnTo>
                      <a:pt x="224" y="4"/>
                    </a:lnTo>
                    <a:lnTo>
                      <a:pt x="232" y="8"/>
                    </a:lnTo>
                    <a:lnTo>
                      <a:pt x="244" y="12"/>
                    </a:lnTo>
                    <a:lnTo>
                      <a:pt x="252" y="21"/>
                    </a:lnTo>
                    <a:lnTo>
                      <a:pt x="260" y="24"/>
                    </a:lnTo>
                    <a:lnTo>
                      <a:pt x="268" y="36"/>
                    </a:lnTo>
                    <a:lnTo>
                      <a:pt x="273" y="44"/>
                    </a:lnTo>
                    <a:lnTo>
                      <a:pt x="276" y="52"/>
                    </a:lnTo>
                    <a:lnTo>
                      <a:pt x="280" y="64"/>
                    </a:lnTo>
                    <a:lnTo>
                      <a:pt x="280" y="77"/>
                    </a:lnTo>
                    <a:lnTo>
                      <a:pt x="280" y="88"/>
                    </a:lnTo>
                    <a:lnTo>
                      <a:pt x="280" y="100"/>
                    </a:lnTo>
                    <a:lnTo>
                      <a:pt x="276" y="116"/>
                    </a:lnTo>
                    <a:lnTo>
                      <a:pt x="273" y="128"/>
                    </a:lnTo>
                    <a:lnTo>
                      <a:pt x="268" y="144"/>
                    </a:lnTo>
                    <a:lnTo>
                      <a:pt x="260" y="156"/>
                    </a:lnTo>
                    <a:lnTo>
                      <a:pt x="252" y="172"/>
                    </a:lnTo>
                    <a:lnTo>
                      <a:pt x="244" y="187"/>
                    </a:lnTo>
                    <a:lnTo>
                      <a:pt x="232" y="200"/>
                    </a:lnTo>
                    <a:lnTo>
                      <a:pt x="220" y="216"/>
                    </a:lnTo>
                    <a:lnTo>
                      <a:pt x="204" y="232"/>
                    </a:lnTo>
                    <a:lnTo>
                      <a:pt x="192" y="243"/>
                    </a:lnTo>
                    <a:lnTo>
                      <a:pt x="180" y="256"/>
                    </a:lnTo>
                    <a:lnTo>
                      <a:pt x="168" y="268"/>
                    </a:lnTo>
                    <a:lnTo>
                      <a:pt x="152" y="280"/>
                    </a:lnTo>
                    <a:lnTo>
                      <a:pt x="140" y="288"/>
                    </a:lnTo>
                    <a:lnTo>
                      <a:pt x="128" y="292"/>
                    </a:lnTo>
                    <a:lnTo>
                      <a:pt x="112" y="296"/>
                    </a:lnTo>
                    <a:lnTo>
                      <a:pt x="100" y="299"/>
                    </a:lnTo>
                    <a:lnTo>
                      <a:pt x="88" y="304"/>
                    </a:lnTo>
                    <a:lnTo>
                      <a:pt x="76" y="304"/>
                    </a:lnTo>
                    <a:lnTo>
                      <a:pt x="64" y="304"/>
                    </a:lnTo>
                    <a:lnTo>
                      <a:pt x="56" y="299"/>
                    </a:lnTo>
                    <a:lnTo>
                      <a:pt x="44" y="299"/>
                    </a:lnTo>
                    <a:lnTo>
                      <a:pt x="36" y="292"/>
                    </a:lnTo>
                    <a:lnTo>
                      <a:pt x="28" y="288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" name="Freeform 114"/>
              <p:cNvSpPr>
                <a:spLocks noChangeArrowheads="1"/>
              </p:cNvSpPr>
              <p:nvPr/>
            </p:nvSpPr>
            <p:spPr bwMode="auto">
              <a:xfrm>
                <a:off x="4217" y="1850"/>
                <a:ext cx="80" cy="78"/>
              </a:xfrm>
              <a:custGeom>
                <a:avLst/>
                <a:gdLst>
                  <a:gd name="T0" fmla="*/ 320 w 320"/>
                  <a:gd name="T1" fmla="*/ 48 h 312"/>
                  <a:gd name="T2" fmla="*/ 88 w 320"/>
                  <a:gd name="T3" fmla="*/ 239 h 312"/>
                  <a:gd name="T4" fmla="*/ 88 w 320"/>
                  <a:gd name="T5" fmla="*/ 244 h 312"/>
                  <a:gd name="T6" fmla="*/ 85 w 320"/>
                  <a:gd name="T7" fmla="*/ 244 h 312"/>
                  <a:gd name="T8" fmla="*/ 85 w 320"/>
                  <a:gd name="T9" fmla="*/ 248 h 312"/>
                  <a:gd name="T10" fmla="*/ 80 w 320"/>
                  <a:gd name="T11" fmla="*/ 251 h 312"/>
                  <a:gd name="T12" fmla="*/ 80 w 320"/>
                  <a:gd name="T13" fmla="*/ 256 h 312"/>
                  <a:gd name="T14" fmla="*/ 76 w 320"/>
                  <a:gd name="T15" fmla="*/ 256 h 312"/>
                  <a:gd name="T16" fmla="*/ 76 w 320"/>
                  <a:gd name="T17" fmla="*/ 260 h 312"/>
                  <a:gd name="T18" fmla="*/ 76 w 320"/>
                  <a:gd name="T19" fmla="*/ 263 h 312"/>
                  <a:gd name="T20" fmla="*/ 76 w 320"/>
                  <a:gd name="T21" fmla="*/ 268 h 312"/>
                  <a:gd name="T22" fmla="*/ 80 w 320"/>
                  <a:gd name="T23" fmla="*/ 268 h 312"/>
                  <a:gd name="T24" fmla="*/ 80 w 320"/>
                  <a:gd name="T25" fmla="*/ 272 h 312"/>
                  <a:gd name="T26" fmla="*/ 80 w 320"/>
                  <a:gd name="T27" fmla="*/ 276 h 312"/>
                  <a:gd name="T28" fmla="*/ 85 w 320"/>
                  <a:gd name="T29" fmla="*/ 280 h 312"/>
                  <a:gd name="T30" fmla="*/ 85 w 320"/>
                  <a:gd name="T31" fmla="*/ 283 h 312"/>
                  <a:gd name="T32" fmla="*/ 88 w 320"/>
                  <a:gd name="T33" fmla="*/ 288 h 312"/>
                  <a:gd name="T34" fmla="*/ 100 w 320"/>
                  <a:gd name="T35" fmla="*/ 304 h 312"/>
                  <a:gd name="T36" fmla="*/ 92 w 320"/>
                  <a:gd name="T37" fmla="*/ 312 h 312"/>
                  <a:gd name="T38" fmla="*/ 0 w 320"/>
                  <a:gd name="T39" fmla="*/ 200 h 312"/>
                  <a:gd name="T40" fmla="*/ 8 w 320"/>
                  <a:gd name="T41" fmla="*/ 195 h 312"/>
                  <a:gd name="T42" fmla="*/ 20 w 320"/>
                  <a:gd name="T43" fmla="*/ 207 h 312"/>
                  <a:gd name="T44" fmla="*/ 24 w 320"/>
                  <a:gd name="T45" fmla="*/ 212 h 312"/>
                  <a:gd name="T46" fmla="*/ 28 w 320"/>
                  <a:gd name="T47" fmla="*/ 212 h 312"/>
                  <a:gd name="T48" fmla="*/ 28 w 320"/>
                  <a:gd name="T49" fmla="*/ 216 h 312"/>
                  <a:gd name="T50" fmla="*/ 32 w 320"/>
                  <a:gd name="T51" fmla="*/ 220 h 312"/>
                  <a:gd name="T52" fmla="*/ 36 w 320"/>
                  <a:gd name="T53" fmla="*/ 220 h 312"/>
                  <a:gd name="T54" fmla="*/ 41 w 320"/>
                  <a:gd name="T55" fmla="*/ 224 h 312"/>
                  <a:gd name="T56" fmla="*/ 44 w 320"/>
                  <a:gd name="T57" fmla="*/ 224 h 312"/>
                  <a:gd name="T58" fmla="*/ 48 w 320"/>
                  <a:gd name="T59" fmla="*/ 224 h 312"/>
                  <a:gd name="T60" fmla="*/ 52 w 320"/>
                  <a:gd name="T61" fmla="*/ 224 h 312"/>
                  <a:gd name="T62" fmla="*/ 56 w 320"/>
                  <a:gd name="T63" fmla="*/ 224 h 312"/>
                  <a:gd name="T64" fmla="*/ 60 w 320"/>
                  <a:gd name="T65" fmla="*/ 220 h 312"/>
                  <a:gd name="T66" fmla="*/ 64 w 320"/>
                  <a:gd name="T67" fmla="*/ 220 h 312"/>
                  <a:gd name="T68" fmla="*/ 68 w 320"/>
                  <a:gd name="T69" fmla="*/ 216 h 312"/>
                  <a:gd name="T70" fmla="*/ 253 w 320"/>
                  <a:gd name="T71" fmla="*/ 64 h 312"/>
                  <a:gd name="T72" fmla="*/ 253 w 320"/>
                  <a:gd name="T73" fmla="*/ 60 h 312"/>
                  <a:gd name="T74" fmla="*/ 256 w 320"/>
                  <a:gd name="T75" fmla="*/ 60 h 312"/>
                  <a:gd name="T76" fmla="*/ 256 w 320"/>
                  <a:gd name="T77" fmla="*/ 56 h 312"/>
                  <a:gd name="T78" fmla="*/ 256 w 320"/>
                  <a:gd name="T79" fmla="*/ 52 h 312"/>
                  <a:gd name="T80" fmla="*/ 260 w 320"/>
                  <a:gd name="T81" fmla="*/ 52 h 312"/>
                  <a:gd name="T82" fmla="*/ 260 w 320"/>
                  <a:gd name="T83" fmla="*/ 48 h 312"/>
                  <a:gd name="T84" fmla="*/ 256 w 320"/>
                  <a:gd name="T85" fmla="*/ 44 h 312"/>
                  <a:gd name="T86" fmla="*/ 256 w 320"/>
                  <a:gd name="T87" fmla="*/ 39 h 312"/>
                  <a:gd name="T88" fmla="*/ 256 w 320"/>
                  <a:gd name="T89" fmla="*/ 36 h 312"/>
                  <a:gd name="T90" fmla="*/ 253 w 320"/>
                  <a:gd name="T91" fmla="*/ 36 h 312"/>
                  <a:gd name="T92" fmla="*/ 232 w 320"/>
                  <a:gd name="T93" fmla="*/ 8 h 312"/>
                  <a:gd name="T94" fmla="*/ 241 w 320"/>
                  <a:gd name="T95" fmla="*/ 0 h 312"/>
                  <a:gd name="T96" fmla="*/ 253 w 320"/>
                  <a:gd name="T97" fmla="*/ 12 h 312"/>
                  <a:gd name="T98" fmla="*/ 256 w 320"/>
                  <a:gd name="T99" fmla="*/ 20 h 312"/>
                  <a:gd name="T100" fmla="*/ 260 w 320"/>
                  <a:gd name="T101" fmla="*/ 24 h 312"/>
                  <a:gd name="T102" fmla="*/ 264 w 320"/>
                  <a:gd name="T103" fmla="*/ 24 h 312"/>
                  <a:gd name="T104" fmla="*/ 268 w 320"/>
                  <a:gd name="T105" fmla="*/ 27 h 312"/>
                  <a:gd name="T106" fmla="*/ 272 w 320"/>
                  <a:gd name="T107" fmla="*/ 32 h 312"/>
                  <a:gd name="T108" fmla="*/ 276 w 320"/>
                  <a:gd name="T109" fmla="*/ 36 h 312"/>
                  <a:gd name="T110" fmla="*/ 284 w 320"/>
                  <a:gd name="T111" fmla="*/ 39 h 312"/>
                  <a:gd name="T112" fmla="*/ 288 w 320"/>
                  <a:gd name="T113" fmla="*/ 39 h 312"/>
                  <a:gd name="T114" fmla="*/ 297 w 320"/>
                  <a:gd name="T115" fmla="*/ 39 h 312"/>
                  <a:gd name="T116" fmla="*/ 300 w 320"/>
                  <a:gd name="T117" fmla="*/ 44 h 312"/>
                  <a:gd name="T118" fmla="*/ 308 w 320"/>
                  <a:gd name="T119" fmla="*/ 44 h 312"/>
                  <a:gd name="T120" fmla="*/ 312 w 320"/>
                  <a:gd name="T121" fmla="*/ 39 h 312"/>
                  <a:gd name="T122" fmla="*/ 316 w 320"/>
                  <a:gd name="T123" fmla="*/ 39 h 312"/>
                  <a:gd name="T124" fmla="*/ 320 w 320"/>
                  <a:gd name="T125" fmla="*/ 4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0" h="312">
                    <a:moveTo>
                      <a:pt x="320" y="48"/>
                    </a:moveTo>
                    <a:lnTo>
                      <a:pt x="88" y="239"/>
                    </a:lnTo>
                    <a:lnTo>
                      <a:pt x="88" y="244"/>
                    </a:lnTo>
                    <a:lnTo>
                      <a:pt x="85" y="244"/>
                    </a:lnTo>
                    <a:lnTo>
                      <a:pt x="85" y="248"/>
                    </a:lnTo>
                    <a:lnTo>
                      <a:pt x="80" y="251"/>
                    </a:lnTo>
                    <a:lnTo>
                      <a:pt x="80" y="256"/>
                    </a:lnTo>
                    <a:lnTo>
                      <a:pt x="76" y="256"/>
                    </a:lnTo>
                    <a:lnTo>
                      <a:pt x="76" y="260"/>
                    </a:lnTo>
                    <a:lnTo>
                      <a:pt x="76" y="263"/>
                    </a:lnTo>
                    <a:lnTo>
                      <a:pt x="76" y="268"/>
                    </a:lnTo>
                    <a:lnTo>
                      <a:pt x="80" y="268"/>
                    </a:lnTo>
                    <a:lnTo>
                      <a:pt x="80" y="272"/>
                    </a:lnTo>
                    <a:lnTo>
                      <a:pt x="80" y="276"/>
                    </a:lnTo>
                    <a:lnTo>
                      <a:pt x="85" y="280"/>
                    </a:lnTo>
                    <a:lnTo>
                      <a:pt x="85" y="283"/>
                    </a:lnTo>
                    <a:lnTo>
                      <a:pt x="88" y="288"/>
                    </a:lnTo>
                    <a:lnTo>
                      <a:pt x="100" y="304"/>
                    </a:lnTo>
                    <a:lnTo>
                      <a:pt x="92" y="312"/>
                    </a:lnTo>
                    <a:lnTo>
                      <a:pt x="0" y="200"/>
                    </a:lnTo>
                    <a:lnTo>
                      <a:pt x="8" y="195"/>
                    </a:lnTo>
                    <a:lnTo>
                      <a:pt x="20" y="207"/>
                    </a:lnTo>
                    <a:lnTo>
                      <a:pt x="24" y="212"/>
                    </a:lnTo>
                    <a:lnTo>
                      <a:pt x="28" y="212"/>
                    </a:lnTo>
                    <a:lnTo>
                      <a:pt x="28" y="216"/>
                    </a:lnTo>
                    <a:lnTo>
                      <a:pt x="32" y="220"/>
                    </a:lnTo>
                    <a:lnTo>
                      <a:pt x="36" y="220"/>
                    </a:lnTo>
                    <a:lnTo>
                      <a:pt x="41" y="224"/>
                    </a:lnTo>
                    <a:lnTo>
                      <a:pt x="44" y="224"/>
                    </a:lnTo>
                    <a:lnTo>
                      <a:pt x="48" y="224"/>
                    </a:lnTo>
                    <a:lnTo>
                      <a:pt x="52" y="224"/>
                    </a:lnTo>
                    <a:lnTo>
                      <a:pt x="56" y="224"/>
                    </a:lnTo>
                    <a:lnTo>
                      <a:pt x="60" y="220"/>
                    </a:lnTo>
                    <a:lnTo>
                      <a:pt x="64" y="220"/>
                    </a:lnTo>
                    <a:lnTo>
                      <a:pt x="68" y="216"/>
                    </a:lnTo>
                    <a:lnTo>
                      <a:pt x="253" y="64"/>
                    </a:lnTo>
                    <a:lnTo>
                      <a:pt x="253" y="60"/>
                    </a:lnTo>
                    <a:lnTo>
                      <a:pt x="256" y="60"/>
                    </a:lnTo>
                    <a:lnTo>
                      <a:pt x="256" y="56"/>
                    </a:lnTo>
                    <a:lnTo>
                      <a:pt x="256" y="52"/>
                    </a:lnTo>
                    <a:lnTo>
                      <a:pt x="260" y="52"/>
                    </a:lnTo>
                    <a:lnTo>
                      <a:pt x="260" y="48"/>
                    </a:lnTo>
                    <a:lnTo>
                      <a:pt x="256" y="44"/>
                    </a:lnTo>
                    <a:lnTo>
                      <a:pt x="256" y="39"/>
                    </a:lnTo>
                    <a:lnTo>
                      <a:pt x="256" y="36"/>
                    </a:lnTo>
                    <a:lnTo>
                      <a:pt x="253" y="36"/>
                    </a:lnTo>
                    <a:lnTo>
                      <a:pt x="232" y="8"/>
                    </a:lnTo>
                    <a:lnTo>
                      <a:pt x="241" y="0"/>
                    </a:lnTo>
                    <a:lnTo>
                      <a:pt x="253" y="12"/>
                    </a:lnTo>
                    <a:lnTo>
                      <a:pt x="256" y="20"/>
                    </a:lnTo>
                    <a:lnTo>
                      <a:pt x="260" y="24"/>
                    </a:lnTo>
                    <a:lnTo>
                      <a:pt x="264" y="24"/>
                    </a:lnTo>
                    <a:lnTo>
                      <a:pt x="268" y="27"/>
                    </a:lnTo>
                    <a:lnTo>
                      <a:pt x="272" y="32"/>
                    </a:lnTo>
                    <a:lnTo>
                      <a:pt x="276" y="36"/>
                    </a:lnTo>
                    <a:lnTo>
                      <a:pt x="284" y="39"/>
                    </a:lnTo>
                    <a:lnTo>
                      <a:pt x="288" y="39"/>
                    </a:lnTo>
                    <a:lnTo>
                      <a:pt x="297" y="39"/>
                    </a:lnTo>
                    <a:lnTo>
                      <a:pt x="300" y="44"/>
                    </a:lnTo>
                    <a:lnTo>
                      <a:pt x="308" y="44"/>
                    </a:lnTo>
                    <a:lnTo>
                      <a:pt x="312" y="39"/>
                    </a:lnTo>
                    <a:lnTo>
                      <a:pt x="316" y="39"/>
                    </a:lnTo>
                    <a:lnTo>
                      <a:pt x="320" y="48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" name="Freeform 115"/>
              <p:cNvSpPr>
                <a:spLocks noEditPoints="1" noChangeArrowheads="1"/>
              </p:cNvSpPr>
              <p:nvPr/>
            </p:nvSpPr>
            <p:spPr bwMode="auto">
              <a:xfrm>
                <a:off x="4264" y="1914"/>
                <a:ext cx="80" cy="69"/>
              </a:xfrm>
              <a:custGeom>
                <a:avLst/>
                <a:gdLst>
                  <a:gd name="T0" fmla="*/ 84 w 321"/>
                  <a:gd name="T1" fmla="*/ 216 h 275"/>
                  <a:gd name="T2" fmla="*/ 80 w 321"/>
                  <a:gd name="T3" fmla="*/ 216 h 275"/>
                  <a:gd name="T4" fmla="*/ 76 w 321"/>
                  <a:gd name="T5" fmla="*/ 219 h 275"/>
                  <a:gd name="T6" fmla="*/ 76 w 321"/>
                  <a:gd name="T7" fmla="*/ 224 h 275"/>
                  <a:gd name="T8" fmla="*/ 72 w 321"/>
                  <a:gd name="T9" fmla="*/ 224 h 275"/>
                  <a:gd name="T10" fmla="*/ 72 w 321"/>
                  <a:gd name="T11" fmla="*/ 228 h 275"/>
                  <a:gd name="T12" fmla="*/ 72 w 321"/>
                  <a:gd name="T13" fmla="*/ 232 h 275"/>
                  <a:gd name="T14" fmla="*/ 72 w 321"/>
                  <a:gd name="T15" fmla="*/ 236 h 275"/>
                  <a:gd name="T16" fmla="*/ 72 w 321"/>
                  <a:gd name="T17" fmla="*/ 239 h 275"/>
                  <a:gd name="T18" fmla="*/ 76 w 321"/>
                  <a:gd name="T19" fmla="*/ 239 h 275"/>
                  <a:gd name="T20" fmla="*/ 76 w 321"/>
                  <a:gd name="T21" fmla="*/ 244 h 275"/>
                  <a:gd name="T22" fmla="*/ 76 w 321"/>
                  <a:gd name="T23" fmla="*/ 248 h 275"/>
                  <a:gd name="T24" fmla="*/ 80 w 321"/>
                  <a:gd name="T25" fmla="*/ 251 h 275"/>
                  <a:gd name="T26" fmla="*/ 84 w 321"/>
                  <a:gd name="T27" fmla="*/ 256 h 275"/>
                  <a:gd name="T28" fmla="*/ 96 w 321"/>
                  <a:gd name="T29" fmla="*/ 268 h 275"/>
                  <a:gd name="T30" fmla="*/ 84 w 321"/>
                  <a:gd name="T31" fmla="*/ 275 h 275"/>
                  <a:gd name="T32" fmla="*/ 0 w 321"/>
                  <a:gd name="T33" fmla="*/ 176 h 275"/>
                  <a:gd name="T34" fmla="*/ 9 w 321"/>
                  <a:gd name="T35" fmla="*/ 168 h 275"/>
                  <a:gd name="T36" fmla="*/ 24 w 321"/>
                  <a:gd name="T37" fmla="*/ 183 h 275"/>
                  <a:gd name="T38" fmla="*/ 28 w 321"/>
                  <a:gd name="T39" fmla="*/ 188 h 275"/>
                  <a:gd name="T40" fmla="*/ 32 w 321"/>
                  <a:gd name="T41" fmla="*/ 192 h 275"/>
                  <a:gd name="T42" fmla="*/ 36 w 321"/>
                  <a:gd name="T43" fmla="*/ 195 h 275"/>
                  <a:gd name="T44" fmla="*/ 40 w 321"/>
                  <a:gd name="T45" fmla="*/ 195 h 275"/>
                  <a:gd name="T46" fmla="*/ 44 w 321"/>
                  <a:gd name="T47" fmla="*/ 195 h 275"/>
                  <a:gd name="T48" fmla="*/ 48 w 321"/>
                  <a:gd name="T49" fmla="*/ 195 h 275"/>
                  <a:gd name="T50" fmla="*/ 53 w 321"/>
                  <a:gd name="T51" fmla="*/ 195 h 275"/>
                  <a:gd name="T52" fmla="*/ 56 w 321"/>
                  <a:gd name="T53" fmla="*/ 195 h 275"/>
                  <a:gd name="T54" fmla="*/ 56 w 321"/>
                  <a:gd name="T55" fmla="*/ 192 h 275"/>
                  <a:gd name="T56" fmla="*/ 60 w 321"/>
                  <a:gd name="T57" fmla="*/ 192 h 275"/>
                  <a:gd name="T58" fmla="*/ 65 w 321"/>
                  <a:gd name="T59" fmla="*/ 188 h 275"/>
                  <a:gd name="T60" fmla="*/ 112 w 321"/>
                  <a:gd name="T61" fmla="*/ 148 h 275"/>
                  <a:gd name="T62" fmla="*/ 28 w 321"/>
                  <a:gd name="T63" fmla="*/ 44 h 275"/>
                  <a:gd name="T64" fmla="*/ 36 w 321"/>
                  <a:gd name="T65" fmla="*/ 36 h 275"/>
                  <a:gd name="T66" fmla="*/ 309 w 321"/>
                  <a:gd name="T67" fmla="*/ 0 h 275"/>
                  <a:gd name="T68" fmla="*/ 321 w 321"/>
                  <a:gd name="T69" fmla="*/ 16 h 275"/>
                  <a:gd name="T70" fmla="*/ 144 w 321"/>
                  <a:gd name="T71" fmla="*/ 163 h 275"/>
                  <a:gd name="T72" fmla="*/ 176 w 321"/>
                  <a:gd name="T73" fmla="*/ 204 h 275"/>
                  <a:gd name="T74" fmla="*/ 168 w 321"/>
                  <a:gd name="T75" fmla="*/ 212 h 275"/>
                  <a:gd name="T76" fmla="*/ 132 w 321"/>
                  <a:gd name="T77" fmla="*/ 172 h 275"/>
                  <a:gd name="T78" fmla="*/ 84 w 321"/>
                  <a:gd name="T79" fmla="*/ 216 h 275"/>
                  <a:gd name="T80" fmla="*/ 260 w 321"/>
                  <a:gd name="T81" fmla="*/ 24 h 275"/>
                  <a:gd name="T82" fmla="*/ 48 w 321"/>
                  <a:gd name="T83" fmla="*/ 51 h 275"/>
                  <a:gd name="T84" fmla="*/ 120 w 321"/>
                  <a:gd name="T85" fmla="*/ 139 h 275"/>
                  <a:gd name="T86" fmla="*/ 260 w 321"/>
                  <a:gd name="T87" fmla="*/ 24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1" h="275">
                    <a:moveTo>
                      <a:pt x="84" y="216"/>
                    </a:moveTo>
                    <a:lnTo>
                      <a:pt x="80" y="216"/>
                    </a:lnTo>
                    <a:lnTo>
                      <a:pt x="76" y="219"/>
                    </a:lnTo>
                    <a:lnTo>
                      <a:pt x="76" y="224"/>
                    </a:lnTo>
                    <a:lnTo>
                      <a:pt x="72" y="224"/>
                    </a:lnTo>
                    <a:lnTo>
                      <a:pt x="72" y="228"/>
                    </a:lnTo>
                    <a:lnTo>
                      <a:pt x="72" y="232"/>
                    </a:lnTo>
                    <a:lnTo>
                      <a:pt x="72" y="236"/>
                    </a:lnTo>
                    <a:lnTo>
                      <a:pt x="72" y="239"/>
                    </a:lnTo>
                    <a:lnTo>
                      <a:pt x="76" y="239"/>
                    </a:lnTo>
                    <a:lnTo>
                      <a:pt x="76" y="244"/>
                    </a:lnTo>
                    <a:lnTo>
                      <a:pt x="76" y="248"/>
                    </a:lnTo>
                    <a:lnTo>
                      <a:pt x="80" y="251"/>
                    </a:lnTo>
                    <a:lnTo>
                      <a:pt x="84" y="256"/>
                    </a:lnTo>
                    <a:lnTo>
                      <a:pt x="96" y="268"/>
                    </a:lnTo>
                    <a:lnTo>
                      <a:pt x="84" y="275"/>
                    </a:lnTo>
                    <a:lnTo>
                      <a:pt x="0" y="176"/>
                    </a:lnTo>
                    <a:lnTo>
                      <a:pt x="9" y="168"/>
                    </a:lnTo>
                    <a:lnTo>
                      <a:pt x="24" y="183"/>
                    </a:lnTo>
                    <a:lnTo>
                      <a:pt x="28" y="188"/>
                    </a:lnTo>
                    <a:lnTo>
                      <a:pt x="32" y="192"/>
                    </a:lnTo>
                    <a:lnTo>
                      <a:pt x="36" y="195"/>
                    </a:lnTo>
                    <a:lnTo>
                      <a:pt x="40" y="195"/>
                    </a:lnTo>
                    <a:lnTo>
                      <a:pt x="44" y="195"/>
                    </a:lnTo>
                    <a:lnTo>
                      <a:pt x="48" y="195"/>
                    </a:lnTo>
                    <a:lnTo>
                      <a:pt x="53" y="195"/>
                    </a:lnTo>
                    <a:lnTo>
                      <a:pt x="56" y="195"/>
                    </a:lnTo>
                    <a:lnTo>
                      <a:pt x="56" y="192"/>
                    </a:lnTo>
                    <a:lnTo>
                      <a:pt x="60" y="192"/>
                    </a:lnTo>
                    <a:lnTo>
                      <a:pt x="65" y="188"/>
                    </a:lnTo>
                    <a:lnTo>
                      <a:pt x="112" y="148"/>
                    </a:lnTo>
                    <a:lnTo>
                      <a:pt x="28" y="44"/>
                    </a:lnTo>
                    <a:lnTo>
                      <a:pt x="36" y="36"/>
                    </a:lnTo>
                    <a:lnTo>
                      <a:pt x="309" y="0"/>
                    </a:lnTo>
                    <a:lnTo>
                      <a:pt x="321" y="16"/>
                    </a:lnTo>
                    <a:lnTo>
                      <a:pt x="144" y="163"/>
                    </a:lnTo>
                    <a:lnTo>
                      <a:pt x="176" y="204"/>
                    </a:lnTo>
                    <a:lnTo>
                      <a:pt x="168" y="212"/>
                    </a:lnTo>
                    <a:lnTo>
                      <a:pt x="132" y="172"/>
                    </a:lnTo>
                    <a:lnTo>
                      <a:pt x="84" y="216"/>
                    </a:lnTo>
                    <a:close/>
                    <a:moveTo>
                      <a:pt x="260" y="24"/>
                    </a:moveTo>
                    <a:lnTo>
                      <a:pt x="48" y="51"/>
                    </a:lnTo>
                    <a:lnTo>
                      <a:pt x="120" y="139"/>
                    </a:lnTo>
                    <a:lnTo>
                      <a:pt x="260" y="2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" name="Freeform 116"/>
              <p:cNvSpPr>
                <a:spLocks noEditPoints="1" noChangeArrowheads="1"/>
              </p:cNvSpPr>
              <p:nvPr/>
            </p:nvSpPr>
            <p:spPr bwMode="auto">
              <a:xfrm>
                <a:off x="4305" y="1949"/>
                <a:ext cx="76" cy="70"/>
              </a:xfrm>
              <a:custGeom>
                <a:avLst/>
                <a:gdLst>
                  <a:gd name="T0" fmla="*/ 263 w 303"/>
                  <a:gd name="T1" fmla="*/ 29 h 280"/>
                  <a:gd name="T2" fmla="*/ 239 w 303"/>
                  <a:gd name="T3" fmla="*/ 24 h 280"/>
                  <a:gd name="T4" fmla="*/ 211 w 303"/>
                  <a:gd name="T5" fmla="*/ 29 h 280"/>
                  <a:gd name="T6" fmla="*/ 175 w 303"/>
                  <a:gd name="T7" fmla="*/ 44 h 280"/>
                  <a:gd name="T8" fmla="*/ 135 w 303"/>
                  <a:gd name="T9" fmla="*/ 68 h 280"/>
                  <a:gd name="T10" fmla="*/ 95 w 303"/>
                  <a:gd name="T11" fmla="*/ 100 h 280"/>
                  <a:gd name="T12" fmla="*/ 59 w 303"/>
                  <a:gd name="T13" fmla="*/ 136 h 280"/>
                  <a:gd name="T14" fmla="*/ 35 w 303"/>
                  <a:gd name="T15" fmla="*/ 168 h 280"/>
                  <a:gd name="T16" fmla="*/ 23 w 303"/>
                  <a:gd name="T17" fmla="*/ 200 h 280"/>
                  <a:gd name="T18" fmla="*/ 19 w 303"/>
                  <a:gd name="T19" fmla="*/ 224 h 280"/>
                  <a:gd name="T20" fmla="*/ 27 w 303"/>
                  <a:gd name="T21" fmla="*/ 241 h 280"/>
                  <a:gd name="T22" fmla="*/ 47 w 303"/>
                  <a:gd name="T23" fmla="*/ 253 h 280"/>
                  <a:gd name="T24" fmla="*/ 71 w 303"/>
                  <a:gd name="T25" fmla="*/ 256 h 280"/>
                  <a:gd name="T26" fmla="*/ 103 w 303"/>
                  <a:gd name="T27" fmla="*/ 249 h 280"/>
                  <a:gd name="T28" fmla="*/ 139 w 303"/>
                  <a:gd name="T29" fmla="*/ 229 h 280"/>
                  <a:gd name="T30" fmla="*/ 179 w 303"/>
                  <a:gd name="T31" fmla="*/ 200 h 280"/>
                  <a:gd name="T32" fmla="*/ 219 w 303"/>
                  <a:gd name="T33" fmla="*/ 168 h 280"/>
                  <a:gd name="T34" fmla="*/ 247 w 303"/>
                  <a:gd name="T35" fmla="*/ 133 h 280"/>
                  <a:gd name="T36" fmla="*/ 271 w 303"/>
                  <a:gd name="T37" fmla="*/ 105 h 280"/>
                  <a:gd name="T38" fmla="*/ 279 w 303"/>
                  <a:gd name="T39" fmla="*/ 77 h 280"/>
                  <a:gd name="T40" fmla="*/ 279 w 303"/>
                  <a:gd name="T41" fmla="*/ 53 h 280"/>
                  <a:gd name="T42" fmla="*/ 15 w 303"/>
                  <a:gd name="T43" fmla="*/ 253 h 280"/>
                  <a:gd name="T44" fmla="*/ 3 w 303"/>
                  <a:gd name="T45" fmla="*/ 224 h 280"/>
                  <a:gd name="T46" fmla="*/ 0 w 303"/>
                  <a:gd name="T47" fmla="*/ 192 h 280"/>
                  <a:gd name="T48" fmla="*/ 7 w 303"/>
                  <a:gd name="T49" fmla="*/ 153 h 280"/>
                  <a:gd name="T50" fmla="*/ 31 w 303"/>
                  <a:gd name="T51" fmla="*/ 112 h 280"/>
                  <a:gd name="T52" fmla="*/ 67 w 303"/>
                  <a:gd name="T53" fmla="*/ 73 h 280"/>
                  <a:gd name="T54" fmla="*/ 115 w 303"/>
                  <a:gd name="T55" fmla="*/ 37 h 280"/>
                  <a:gd name="T56" fmla="*/ 159 w 303"/>
                  <a:gd name="T57" fmla="*/ 12 h 280"/>
                  <a:gd name="T58" fmla="*/ 200 w 303"/>
                  <a:gd name="T59" fmla="*/ 0 h 280"/>
                  <a:gd name="T60" fmla="*/ 239 w 303"/>
                  <a:gd name="T61" fmla="*/ 0 h 280"/>
                  <a:gd name="T62" fmla="*/ 267 w 303"/>
                  <a:gd name="T63" fmla="*/ 12 h 280"/>
                  <a:gd name="T64" fmla="*/ 291 w 303"/>
                  <a:gd name="T65" fmla="*/ 37 h 280"/>
                  <a:gd name="T66" fmla="*/ 303 w 303"/>
                  <a:gd name="T67" fmla="*/ 68 h 280"/>
                  <a:gd name="T68" fmla="*/ 300 w 303"/>
                  <a:gd name="T69" fmla="*/ 100 h 280"/>
                  <a:gd name="T70" fmla="*/ 283 w 303"/>
                  <a:gd name="T71" fmla="*/ 141 h 280"/>
                  <a:gd name="T72" fmla="*/ 259 w 303"/>
                  <a:gd name="T73" fmla="*/ 180 h 280"/>
                  <a:gd name="T74" fmla="*/ 215 w 303"/>
                  <a:gd name="T75" fmla="*/ 217 h 280"/>
                  <a:gd name="T76" fmla="*/ 171 w 303"/>
                  <a:gd name="T77" fmla="*/ 253 h 280"/>
                  <a:gd name="T78" fmla="*/ 127 w 303"/>
                  <a:gd name="T79" fmla="*/ 273 h 280"/>
                  <a:gd name="T80" fmla="*/ 88 w 303"/>
                  <a:gd name="T81" fmla="*/ 280 h 280"/>
                  <a:gd name="T82" fmla="*/ 51 w 303"/>
                  <a:gd name="T83" fmla="*/ 277 h 280"/>
                  <a:gd name="T84" fmla="*/ 23 w 303"/>
                  <a:gd name="T85" fmla="*/ 26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3" h="280">
                    <a:moveTo>
                      <a:pt x="271" y="37"/>
                    </a:moveTo>
                    <a:lnTo>
                      <a:pt x="267" y="33"/>
                    </a:lnTo>
                    <a:lnTo>
                      <a:pt x="263" y="29"/>
                    </a:lnTo>
                    <a:lnTo>
                      <a:pt x="256" y="29"/>
                    </a:lnTo>
                    <a:lnTo>
                      <a:pt x="247" y="24"/>
                    </a:lnTo>
                    <a:lnTo>
                      <a:pt x="239" y="24"/>
                    </a:lnTo>
                    <a:lnTo>
                      <a:pt x="231" y="24"/>
                    </a:lnTo>
                    <a:lnTo>
                      <a:pt x="219" y="29"/>
                    </a:lnTo>
                    <a:lnTo>
                      <a:pt x="211" y="29"/>
                    </a:lnTo>
                    <a:lnTo>
                      <a:pt x="195" y="33"/>
                    </a:lnTo>
                    <a:lnTo>
                      <a:pt x="187" y="37"/>
                    </a:lnTo>
                    <a:lnTo>
                      <a:pt x="175" y="44"/>
                    </a:lnTo>
                    <a:lnTo>
                      <a:pt x="159" y="53"/>
                    </a:lnTo>
                    <a:lnTo>
                      <a:pt x="147" y="61"/>
                    </a:lnTo>
                    <a:lnTo>
                      <a:pt x="135" y="68"/>
                    </a:lnTo>
                    <a:lnTo>
                      <a:pt x="123" y="80"/>
                    </a:lnTo>
                    <a:lnTo>
                      <a:pt x="111" y="89"/>
                    </a:lnTo>
                    <a:lnTo>
                      <a:pt x="95" y="100"/>
                    </a:lnTo>
                    <a:lnTo>
                      <a:pt x="83" y="112"/>
                    </a:lnTo>
                    <a:lnTo>
                      <a:pt x="71" y="124"/>
                    </a:lnTo>
                    <a:lnTo>
                      <a:pt x="59" y="136"/>
                    </a:lnTo>
                    <a:lnTo>
                      <a:pt x="51" y="149"/>
                    </a:lnTo>
                    <a:lnTo>
                      <a:pt x="44" y="161"/>
                    </a:lnTo>
                    <a:lnTo>
                      <a:pt x="35" y="168"/>
                    </a:lnTo>
                    <a:lnTo>
                      <a:pt x="31" y="180"/>
                    </a:lnTo>
                    <a:lnTo>
                      <a:pt x="27" y="189"/>
                    </a:lnTo>
                    <a:lnTo>
                      <a:pt x="23" y="200"/>
                    </a:lnTo>
                    <a:lnTo>
                      <a:pt x="23" y="209"/>
                    </a:lnTo>
                    <a:lnTo>
                      <a:pt x="19" y="217"/>
                    </a:lnTo>
                    <a:lnTo>
                      <a:pt x="19" y="224"/>
                    </a:lnTo>
                    <a:lnTo>
                      <a:pt x="23" y="229"/>
                    </a:lnTo>
                    <a:lnTo>
                      <a:pt x="23" y="236"/>
                    </a:lnTo>
                    <a:lnTo>
                      <a:pt x="27" y="241"/>
                    </a:lnTo>
                    <a:lnTo>
                      <a:pt x="35" y="249"/>
                    </a:lnTo>
                    <a:lnTo>
                      <a:pt x="39" y="253"/>
                    </a:lnTo>
                    <a:lnTo>
                      <a:pt x="47" y="253"/>
                    </a:lnTo>
                    <a:lnTo>
                      <a:pt x="55" y="256"/>
                    </a:lnTo>
                    <a:lnTo>
                      <a:pt x="63" y="256"/>
                    </a:lnTo>
                    <a:lnTo>
                      <a:pt x="71" y="256"/>
                    </a:lnTo>
                    <a:lnTo>
                      <a:pt x="79" y="253"/>
                    </a:lnTo>
                    <a:lnTo>
                      <a:pt x="91" y="253"/>
                    </a:lnTo>
                    <a:lnTo>
                      <a:pt x="103" y="249"/>
                    </a:lnTo>
                    <a:lnTo>
                      <a:pt x="115" y="241"/>
                    </a:lnTo>
                    <a:lnTo>
                      <a:pt x="127" y="236"/>
                    </a:lnTo>
                    <a:lnTo>
                      <a:pt x="139" y="229"/>
                    </a:lnTo>
                    <a:lnTo>
                      <a:pt x="151" y="221"/>
                    </a:lnTo>
                    <a:lnTo>
                      <a:pt x="163" y="212"/>
                    </a:lnTo>
                    <a:lnTo>
                      <a:pt x="179" y="200"/>
                    </a:lnTo>
                    <a:lnTo>
                      <a:pt x="191" y="189"/>
                    </a:lnTo>
                    <a:lnTo>
                      <a:pt x="207" y="177"/>
                    </a:lnTo>
                    <a:lnTo>
                      <a:pt x="219" y="168"/>
                    </a:lnTo>
                    <a:lnTo>
                      <a:pt x="227" y="156"/>
                    </a:lnTo>
                    <a:lnTo>
                      <a:pt x="239" y="144"/>
                    </a:lnTo>
                    <a:lnTo>
                      <a:pt x="247" y="133"/>
                    </a:lnTo>
                    <a:lnTo>
                      <a:pt x="256" y="124"/>
                    </a:lnTo>
                    <a:lnTo>
                      <a:pt x="263" y="112"/>
                    </a:lnTo>
                    <a:lnTo>
                      <a:pt x="271" y="105"/>
                    </a:lnTo>
                    <a:lnTo>
                      <a:pt x="275" y="93"/>
                    </a:lnTo>
                    <a:lnTo>
                      <a:pt x="279" y="85"/>
                    </a:lnTo>
                    <a:lnTo>
                      <a:pt x="279" y="77"/>
                    </a:lnTo>
                    <a:lnTo>
                      <a:pt x="283" y="68"/>
                    </a:lnTo>
                    <a:lnTo>
                      <a:pt x="283" y="61"/>
                    </a:lnTo>
                    <a:lnTo>
                      <a:pt x="279" y="53"/>
                    </a:lnTo>
                    <a:lnTo>
                      <a:pt x="275" y="44"/>
                    </a:lnTo>
                    <a:lnTo>
                      <a:pt x="271" y="37"/>
                    </a:lnTo>
                    <a:close/>
                    <a:moveTo>
                      <a:pt x="15" y="253"/>
                    </a:moveTo>
                    <a:lnTo>
                      <a:pt x="11" y="245"/>
                    </a:lnTo>
                    <a:lnTo>
                      <a:pt x="3" y="236"/>
                    </a:lnTo>
                    <a:lnTo>
                      <a:pt x="3" y="224"/>
                    </a:lnTo>
                    <a:lnTo>
                      <a:pt x="0" y="217"/>
                    </a:lnTo>
                    <a:lnTo>
                      <a:pt x="0" y="205"/>
                    </a:lnTo>
                    <a:lnTo>
                      <a:pt x="0" y="192"/>
                    </a:lnTo>
                    <a:lnTo>
                      <a:pt x="0" y="180"/>
                    </a:lnTo>
                    <a:lnTo>
                      <a:pt x="3" y="168"/>
                    </a:lnTo>
                    <a:lnTo>
                      <a:pt x="7" y="153"/>
                    </a:lnTo>
                    <a:lnTo>
                      <a:pt x="15" y="141"/>
                    </a:lnTo>
                    <a:lnTo>
                      <a:pt x="23" y="129"/>
                    </a:lnTo>
                    <a:lnTo>
                      <a:pt x="31" y="112"/>
                    </a:lnTo>
                    <a:lnTo>
                      <a:pt x="44" y="100"/>
                    </a:lnTo>
                    <a:lnTo>
                      <a:pt x="55" y="89"/>
                    </a:lnTo>
                    <a:lnTo>
                      <a:pt x="67" y="73"/>
                    </a:lnTo>
                    <a:lnTo>
                      <a:pt x="83" y="61"/>
                    </a:lnTo>
                    <a:lnTo>
                      <a:pt x="100" y="49"/>
                    </a:lnTo>
                    <a:lnTo>
                      <a:pt x="115" y="37"/>
                    </a:lnTo>
                    <a:lnTo>
                      <a:pt x="127" y="29"/>
                    </a:lnTo>
                    <a:lnTo>
                      <a:pt x="144" y="21"/>
                    </a:lnTo>
                    <a:lnTo>
                      <a:pt x="159" y="12"/>
                    </a:lnTo>
                    <a:lnTo>
                      <a:pt x="171" y="9"/>
                    </a:lnTo>
                    <a:lnTo>
                      <a:pt x="183" y="5"/>
                    </a:lnTo>
                    <a:lnTo>
                      <a:pt x="200" y="0"/>
                    </a:lnTo>
                    <a:lnTo>
                      <a:pt x="211" y="0"/>
                    </a:lnTo>
                    <a:lnTo>
                      <a:pt x="227" y="0"/>
                    </a:lnTo>
                    <a:lnTo>
                      <a:pt x="239" y="0"/>
                    </a:lnTo>
                    <a:lnTo>
                      <a:pt x="247" y="5"/>
                    </a:lnTo>
                    <a:lnTo>
                      <a:pt x="259" y="9"/>
                    </a:lnTo>
                    <a:lnTo>
                      <a:pt x="267" y="12"/>
                    </a:lnTo>
                    <a:lnTo>
                      <a:pt x="275" y="21"/>
                    </a:lnTo>
                    <a:lnTo>
                      <a:pt x="283" y="29"/>
                    </a:lnTo>
                    <a:lnTo>
                      <a:pt x="291" y="37"/>
                    </a:lnTo>
                    <a:lnTo>
                      <a:pt x="295" y="44"/>
                    </a:lnTo>
                    <a:lnTo>
                      <a:pt x="300" y="56"/>
                    </a:lnTo>
                    <a:lnTo>
                      <a:pt x="303" y="68"/>
                    </a:lnTo>
                    <a:lnTo>
                      <a:pt x="303" y="77"/>
                    </a:lnTo>
                    <a:lnTo>
                      <a:pt x="303" y="89"/>
                    </a:lnTo>
                    <a:lnTo>
                      <a:pt x="300" y="100"/>
                    </a:lnTo>
                    <a:lnTo>
                      <a:pt x="295" y="112"/>
                    </a:lnTo>
                    <a:lnTo>
                      <a:pt x="291" y="124"/>
                    </a:lnTo>
                    <a:lnTo>
                      <a:pt x="283" y="141"/>
                    </a:lnTo>
                    <a:lnTo>
                      <a:pt x="279" y="153"/>
                    </a:lnTo>
                    <a:lnTo>
                      <a:pt x="267" y="165"/>
                    </a:lnTo>
                    <a:lnTo>
                      <a:pt x="259" y="180"/>
                    </a:lnTo>
                    <a:lnTo>
                      <a:pt x="247" y="192"/>
                    </a:lnTo>
                    <a:lnTo>
                      <a:pt x="231" y="205"/>
                    </a:lnTo>
                    <a:lnTo>
                      <a:pt x="215" y="217"/>
                    </a:lnTo>
                    <a:lnTo>
                      <a:pt x="203" y="229"/>
                    </a:lnTo>
                    <a:lnTo>
                      <a:pt x="187" y="241"/>
                    </a:lnTo>
                    <a:lnTo>
                      <a:pt x="171" y="253"/>
                    </a:lnTo>
                    <a:lnTo>
                      <a:pt x="156" y="261"/>
                    </a:lnTo>
                    <a:lnTo>
                      <a:pt x="139" y="268"/>
                    </a:lnTo>
                    <a:lnTo>
                      <a:pt x="127" y="273"/>
                    </a:lnTo>
                    <a:lnTo>
                      <a:pt x="115" y="277"/>
                    </a:lnTo>
                    <a:lnTo>
                      <a:pt x="100" y="280"/>
                    </a:lnTo>
                    <a:lnTo>
                      <a:pt x="88" y="280"/>
                    </a:lnTo>
                    <a:lnTo>
                      <a:pt x="75" y="280"/>
                    </a:lnTo>
                    <a:lnTo>
                      <a:pt x="63" y="280"/>
                    </a:lnTo>
                    <a:lnTo>
                      <a:pt x="51" y="277"/>
                    </a:lnTo>
                    <a:lnTo>
                      <a:pt x="44" y="273"/>
                    </a:lnTo>
                    <a:lnTo>
                      <a:pt x="31" y="268"/>
                    </a:lnTo>
                    <a:lnTo>
                      <a:pt x="23" y="261"/>
                    </a:lnTo>
                    <a:lnTo>
                      <a:pt x="15" y="253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" name="Freeform 117"/>
              <p:cNvSpPr>
                <a:spLocks noChangeArrowheads="1"/>
              </p:cNvSpPr>
              <p:nvPr/>
            </p:nvSpPr>
            <p:spPr bwMode="auto">
              <a:xfrm>
                <a:off x="4405" y="2119"/>
                <a:ext cx="86" cy="71"/>
              </a:xfrm>
              <a:custGeom>
                <a:avLst/>
                <a:gdLst>
                  <a:gd name="T0" fmla="*/ 83 w 343"/>
                  <a:gd name="T1" fmla="*/ 212 h 285"/>
                  <a:gd name="T2" fmla="*/ 75 w 343"/>
                  <a:gd name="T3" fmla="*/ 217 h 285"/>
                  <a:gd name="T4" fmla="*/ 71 w 343"/>
                  <a:gd name="T5" fmla="*/ 224 h 285"/>
                  <a:gd name="T6" fmla="*/ 67 w 343"/>
                  <a:gd name="T7" fmla="*/ 233 h 285"/>
                  <a:gd name="T8" fmla="*/ 63 w 343"/>
                  <a:gd name="T9" fmla="*/ 241 h 285"/>
                  <a:gd name="T10" fmla="*/ 67 w 343"/>
                  <a:gd name="T11" fmla="*/ 248 h 285"/>
                  <a:gd name="T12" fmla="*/ 71 w 343"/>
                  <a:gd name="T13" fmla="*/ 256 h 285"/>
                  <a:gd name="T14" fmla="*/ 83 w 343"/>
                  <a:gd name="T15" fmla="*/ 277 h 285"/>
                  <a:gd name="T16" fmla="*/ 0 w 343"/>
                  <a:gd name="T17" fmla="*/ 161 h 285"/>
                  <a:gd name="T18" fmla="*/ 19 w 343"/>
                  <a:gd name="T19" fmla="*/ 168 h 285"/>
                  <a:gd name="T20" fmla="*/ 23 w 343"/>
                  <a:gd name="T21" fmla="*/ 177 h 285"/>
                  <a:gd name="T22" fmla="*/ 27 w 343"/>
                  <a:gd name="T23" fmla="*/ 180 h 285"/>
                  <a:gd name="T24" fmla="*/ 35 w 343"/>
                  <a:gd name="T25" fmla="*/ 185 h 285"/>
                  <a:gd name="T26" fmla="*/ 44 w 343"/>
                  <a:gd name="T27" fmla="*/ 188 h 285"/>
                  <a:gd name="T28" fmla="*/ 51 w 343"/>
                  <a:gd name="T29" fmla="*/ 188 h 285"/>
                  <a:gd name="T30" fmla="*/ 59 w 343"/>
                  <a:gd name="T31" fmla="*/ 188 h 285"/>
                  <a:gd name="T32" fmla="*/ 67 w 343"/>
                  <a:gd name="T33" fmla="*/ 185 h 285"/>
                  <a:gd name="T34" fmla="*/ 275 w 343"/>
                  <a:gd name="T35" fmla="*/ 61 h 285"/>
                  <a:gd name="T36" fmla="*/ 279 w 343"/>
                  <a:gd name="T37" fmla="*/ 56 h 285"/>
                  <a:gd name="T38" fmla="*/ 283 w 343"/>
                  <a:gd name="T39" fmla="*/ 53 h 285"/>
                  <a:gd name="T40" fmla="*/ 283 w 343"/>
                  <a:gd name="T41" fmla="*/ 44 h 285"/>
                  <a:gd name="T42" fmla="*/ 279 w 343"/>
                  <a:gd name="T43" fmla="*/ 41 h 285"/>
                  <a:gd name="T44" fmla="*/ 263 w 343"/>
                  <a:gd name="T45" fmla="*/ 5 h 285"/>
                  <a:gd name="T46" fmla="*/ 283 w 343"/>
                  <a:gd name="T47" fmla="*/ 17 h 285"/>
                  <a:gd name="T48" fmla="*/ 287 w 343"/>
                  <a:gd name="T49" fmla="*/ 24 h 285"/>
                  <a:gd name="T50" fmla="*/ 295 w 343"/>
                  <a:gd name="T51" fmla="*/ 32 h 285"/>
                  <a:gd name="T52" fmla="*/ 300 w 343"/>
                  <a:gd name="T53" fmla="*/ 41 h 285"/>
                  <a:gd name="T54" fmla="*/ 307 w 343"/>
                  <a:gd name="T55" fmla="*/ 44 h 285"/>
                  <a:gd name="T56" fmla="*/ 315 w 343"/>
                  <a:gd name="T57" fmla="*/ 48 h 285"/>
                  <a:gd name="T58" fmla="*/ 323 w 343"/>
                  <a:gd name="T59" fmla="*/ 53 h 285"/>
                  <a:gd name="T60" fmla="*/ 331 w 343"/>
                  <a:gd name="T61" fmla="*/ 53 h 285"/>
                  <a:gd name="T62" fmla="*/ 339 w 343"/>
                  <a:gd name="T63" fmla="*/ 5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3" h="285">
                    <a:moveTo>
                      <a:pt x="343" y="61"/>
                    </a:moveTo>
                    <a:lnTo>
                      <a:pt x="83" y="212"/>
                    </a:lnTo>
                    <a:lnTo>
                      <a:pt x="79" y="217"/>
                    </a:lnTo>
                    <a:lnTo>
                      <a:pt x="75" y="217"/>
                    </a:lnTo>
                    <a:lnTo>
                      <a:pt x="71" y="221"/>
                    </a:lnTo>
                    <a:lnTo>
                      <a:pt x="71" y="224"/>
                    </a:lnTo>
                    <a:lnTo>
                      <a:pt x="67" y="229"/>
                    </a:lnTo>
                    <a:lnTo>
                      <a:pt x="67" y="233"/>
                    </a:lnTo>
                    <a:lnTo>
                      <a:pt x="63" y="236"/>
                    </a:lnTo>
                    <a:lnTo>
                      <a:pt x="63" y="241"/>
                    </a:lnTo>
                    <a:lnTo>
                      <a:pt x="67" y="244"/>
                    </a:lnTo>
                    <a:lnTo>
                      <a:pt x="67" y="248"/>
                    </a:lnTo>
                    <a:lnTo>
                      <a:pt x="71" y="253"/>
                    </a:lnTo>
                    <a:lnTo>
                      <a:pt x="71" y="256"/>
                    </a:lnTo>
                    <a:lnTo>
                      <a:pt x="71" y="260"/>
                    </a:lnTo>
                    <a:lnTo>
                      <a:pt x="83" y="277"/>
                    </a:lnTo>
                    <a:lnTo>
                      <a:pt x="71" y="285"/>
                    </a:lnTo>
                    <a:lnTo>
                      <a:pt x="0" y="161"/>
                    </a:lnTo>
                    <a:lnTo>
                      <a:pt x="12" y="153"/>
                    </a:lnTo>
                    <a:lnTo>
                      <a:pt x="19" y="168"/>
                    </a:lnTo>
                    <a:lnTo>
                      <a:pt x="19" y="173"/>
                    </a:lnTo>
                    <a:lnTo>
                      <a:pt x="23" y="177"/>
                    </a:lnTo>
                    <a:lnTo>
                      <a:pt x="27" y="177"/>
                    </a:lnTo>
                    <a:lnTo>
                      <a:pt x="27" y="180"/>
                    </a:lnTo>
                    <a:lnTo>
                      <a:pt x="31" y="185"/>
                    </a:lnTo>
                    <a:lnTo>
                      <a:pt x="35" y="185"/>
                    </a:lnTo>
                    <a:lnTo>
                      <a:pt x="39" y="188"/>
                    </a:lnTo>
                    <a:lnTo>
                      <a:pt x="44" y="188"/>
                    </a:lnTo>
                    <a:lnTo>
                      <a:pt x="47" y="188"/>
                    </a:lnTo>
                    <a:lnTo>
                      <a:pt x="51" y="188"/>
                    </a:lnTo>
                    <a:lnTo>
                      <a:pt x="56" y="188"/>
                    </a:lnTo>
                    <a:lnTo>
                      <a:pt x="59" y="188"/>
                    </a:lnTo>
                    <a:lnTo>
                      <a:pt x="63" y="185"/>
                    </a:lnTo>
                    <a:lnTo>
                      <a:pt x="67" y="185"/>
                    </a:lnTo>
                    <a:lnTo>
                      <a:pt x="275" y="65"/>
                    </a:lnTo>
                    <a:lnTo>
                      <a:pt x="275" y="61"/>
                    </a:lnTo>
                    <a:lnTo>
                      <a:pt x="279" y="61"/>
                    </a:lnTo>
                    <a:lnTo>
                      <a:pt x="279" y="56"/>
                    </a:lnTo>
                    <a:lnTo>
                      <a:pt x="283" y="56"/>
                    </a:lnTo>
                    <a:lnTo>
                      <a:pt x="283" y="53"/>
                    </a:lnTo>
                    <a:lnTo>
                      <a:pt x="283" y="48"/>
                    </a:lnTo>
                    <a:lnTo>
                      <a:pt x="283" y="44"/>
                    </a:lnTo>
                    <a:lnTo>
                      <a:pt x="283" y="41"/>
                    </a:lnTo>
                    <a:lnTo>
                      <a:pt x="279" y="41"/>
                    </a:lnTo>
                    <a:lnTo>
                      <a:pt x="279" y="36"/>
                    </a:lnTo>
                    <a:lnTo>
                      <a:pt x="263" y="5"/>
                    </a:lnTo>
                    <a:lnTo>
                      <a:pt x="271" y="0"/>
                    </a:lnTo>
                    <a:lnTo>
                      <a:pt x="283" y="17"/>
                    </a:lnTo>
                    <a:lnTo>
                      <a:pt x="283" y="21"/>
                    </a:lnTo>
                    <a:lnTo>
                      <a:pt x="287" y="24"/>
                    </a:lnTo>
                    <a:lnTo>
                      <a:pt x="291" y="29"/>
                    </a:lnTo>
                    <a:lnTo>
                      <a:pt x="295" y="32"/>
                    </a:lnTo>
                    <a:lnTo>
                      <a:pt x="295" y="36"/>
                    </a:lnTo>
                    <a:lnTo>
                      <a:pt x="300" y="41"/>
                    </a:lnTo>
                    <a:lnTo>
                      <a:pt x="303" y="44"/>
                    </a:lnTo>
                    <a:lnTo>
                      <a:pt x="307" y="44"/>
                    </a:lnTo>
                    <a:lnTo>
                      <a:pt x="312" y="48"/>
                    </a:lnTo>
                    <a:lnTo>
                      <a:pt x="315" y="48"/>
                    </a:lnTo>
                    <a:lnTo>
                      <a:pt x="319" y="53"/>
                    </a:lnTo>
                    <a:lnTo>
                      <a:pt x="323" y="53"/>
                    </a:lnTo>
                    <a:lnTo>
                      <a:pt x="327" y="53"/>
                    </a:lnTo>
                    <a:lnTo>
                      <a:pt x="331" y="53"/>
                    </a:lnTo>
                    <a:lnTo>
                      <a:pt x="335" y="53"/>
                    </a:lnTo>
                    <a:lnTo>
                      <a:pt x="339" y="53"/>
                    </a:lnTo>
                    <a:lnTo>
                      <a:pt x="343" y="6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" name="Freeform 118"/>
              <p:cNvSpPr>
                <a:spLocks noChangeArrowheads="1"/>
              </p:cNvSpPr>
              <p:nvPr/>
            </p:nvSpPr>
            <p:spPr bwMode="auto">
              <a:xfrm>
                <a:off x="4440" y="2170"/>
                <a:ext cx="91" cy="71"/>
              </a:xfrm>
              <a:custGeom>
                <a:avLst/>
                <a:gdLst>
                  <a:gd name="T0" fmla="*/ 224 w 364"/>
                  <a:gd name="T1" fmla="*/ 149 h 285"/>
                  <a:gd name="T2" fmla="*/ 229 w 364"/>
                  <a:gd name="T3" fmla="*/ 176 h 285"/>
                  <a:gd name="T4" fmla="*/ 224 w 364"/>
                  <a:gd name="T5" fmla="*/ 200 h 285"/>
                  <a:gd name="T6" fmla="*/ 208 w 364"/>
                  <a:gd name="T7" fmla="*/ 229 h 285"/>
                  <a:gd name="T8" fmla="*/ 188 w 364"/>
                  <a:gd name="T9" fmla="*/ 249 h 285"/>
                  <a:gd name="T10" fmla="*/ 156 w 364"/>
                  <a:gd name="T11" fmla="*/ 268 h 285"/>
                  <a:gd name="T12" fmla="*/ 124 w 364"/>
                  <a:gd name="T13" fmla="*/ 281 h 285"/>
                  <a:gd name="T14" fmla="*/ 92 w 364"/>
                  <a:gd name="T15" fmla="*/ 285 h 285"/>
                  <a:gd name="T16" fmla="*/ 64 w 364"/>
                  <a:gd name="T17" fmla="*/ 276 h 285"/>
                  <a:gd name="T18" fmla="*/ 36 w 364"/>
                  <a:gd name="T19" fmla="*/ 261 h 285"/>
                  <a:gd name="T20" fmla="*/ 17 w 364"/>
                  <a:gd name="T21" fmla="*/ 232 h 285"/>
                  <a:gd name="T22" fmla="*/ 4 w 364"/>
                  <a:gd name="T23" fmla="*/ 208 h 285"/>
                  <a:gd name="T24" fmla="*/ 0 w 364"/>
                  <a:gd name="T25" fmla="*/ 184 h 285"/>
                  <a:gd name="T26" fmla="*/ 0 w 364"/>
                  <a:gd name="T27" fmla="*/ 156 h 285"/>
                  <a:gd name="T28" fmla="*/ 12 w 364"/>
                  <a:gd name="T29" fmla="*/ 137 h 285"/>
                  <a:gd name="T30" fmla="*/ 24 w 364"/>
                  <a:gd name="T31" fmla="*/ 120 h 285"/>
                  <a:gd name="T32" fmla="*/ 40 w 364"/>
                  <a:gd name="T33" fmla="*/ 112 h 285"/>
                  <a:gd name="T34" fmla="*/ 52 w 364"/>
                  <a:gd name="T35" fmla="*/ 112 h 285"/>
                  <a:gd name="T36" fmla="*/ 64 w 364"/>
                  <a:gd name="T37" fmla="*/ 117 h 285"/>
                  <a:gd name="T38" fmla="*/ 73 w 364"/>
                  <a:gd name="T39" fmla="*/ 129 h 285"/>
                  <a:gd name="T40" fmla="*/ 73 w 364"/>
                  <a:gd name="T41" fmla="*/ 140 h 285"/>
                  <a:gd name="T42" fmla="*/ 64 w 364"/>
                  <a:gd name="T43" fmla="*/ 149 h 285"/>
                  <a:gd name="T44" fmla="*/ 56 w 364"/>
                  <a:gd name="T45" fmla="*/ 152 h 285"/>
                  <a:gd name="T46" fmla="*/ 44 w 364"/>
                  <a:gd name="T47" fmla="*/ 156 h 285"/>
                  <a:gd name="T48" fmla="*/ 32 w 364"/>
                  <a:gd name="T49" fmla="*/ 156 h 285"/>
                  <a:gd name="T50" fmla="*/ 20 w 364"/>
                  <a:gd name="T51" fmla="*/ 164 h 285"/>
                  <a:gd name="T52" fmla="*/ 12 w 364"/>
                  <a:gd name="T53" fmla="*/ 176 h 285"/>
                  <a:gd name="T54" fmla="*/ 17 w 364"/>
                  <a:gd name="T55" fmla="*/ 193 h 285"/>
                  <a:gd name="T56" fmla="*/ 20 w 364"/>
                  <a:gd name="T57" fmla="*/ 208 h 285"/>
                  <a:gd name="T58" fmla="*/ 24 w 364"/>
                  <a:gd name="T59" fmla="*/ 225 h 285"/>
                  <a:gd name="T60" fmla="*/ 36 w 364"/>
                  <a:gd name="T61" fmla="*/ 240 h 285"/>
                  <a:gd name="T62" fmla="*/ 52 w 364"/>
                  <a:gd name="T63" fmla="*/ 252 h 285"/>
                  <a:gd name="T64" fmla="*/ 76 w 364"/>
                  <a:gd name="T65" fmla="*/ 256 h 285"/>
                  <a:gd name="T66" fmla="*/ 100 w 364"/>
                  <a:gd name="T67" fmla="*/ 252 h 285"/>
                  <a:gd name="T68" fmla="*/ 129 w 364"/>
                  <a:gd name="T69" fmla="*/ 244 h 285"/>
                  <a:gd name="T70" fmla="*/ 156 w 364"/>
                  <a:gd name="T71" fmla="*/ 229 h 285"/>
                  <a:gd name="T72" fmla="*/ 176 w 364"/>
                  <a:gd name="T73" fmla="*/ 212 h 285"/>
                  <a:gd name="T74" fmla="*/ 192 w 364"/>
                  <a:gd name="T75" fmla="*/ 196 h 285"/>
                  <a:gd name="T76" fmla="*/ 204 w 364"/>
                  <a:gd name="T77" fmla="*/ 176 h 285"/>
                  <a:gd name="T78" fmla="*/ 204 w 364"/>
                  <a:gd name="T79" fmla="*/ 156 h 285"/>
                  <a:gd name="T80" fmla="*/ 196 w 364"/>
                  <a:gd name="T81" fmla="*/ 137 h 285"/>
                  <a:gd name="T82" fmla="*/ 188 w 364"/>
                  <a:gd name="T83" fmla="*/ 125 h 285"/>
                  <a:gd name="T84" fmla="*/ 176 w 364"/>
                  <a:gd name="T85" fmla="*/ 112 h 285"/>
                  <a:gd name="T86" fmla="*/ 164 w 364"/>
                  <a:gd name="T87" fmla="*/ 105 h 285"/>
                  <a:gd name="T88" fmla="*/ 152 w 364"/>
                  <a:gd name="T89" fmla="*/ 100 h 285"/>
                  <a:gd name="T90" fmla="*/ 132 w 364"/>
                  <a:gd name="T91" fmla="*/ 100 h 285"/>
                  <a:gd name="T92" fmla="*/ 280 w 364"/>
                  <a:gd name="T93" fmla="*/ 0 h 285"/>
                  <a:gd name="T94" fmla="*/ 264 w 364"/>
                  <a:gd name="T95" fmla="*/ 29 h 285"/>
                  <a:gd name="T96" fmla="*/ 161 w 364"/>
                  <a:gd name="T97" fmla="*/ 88 h 285"/>
                  <a:gd name="T98" fmla="*/ 180 w 364"/>
                  <a:gd name="T99" fmla="*/ 93 h 285"/>
                  <a:gd name="T100" fmla="*/ 192 w 364"/>
                  <a:gd name="T101" fmla="*/ 105 h 285"/>
                  <a:gd name="T102" fmla="*/ 204 w 364"/>
                  <a:gd name="T103" fmla="*/ 112 h 285"/>
                  <a:gd name="T104" fmla="*/ 212 w 364"/>
                  <a:gd name="T105" fmla="*/ 12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4" h="285">
                    <a:moveTo>
                      <a:pt x="220" y="132"/>
                    </a:moveTo>
                    <a:lnTo>
                      <a:pt x="224" y="140"/>
                    </a:lnTo>
                    <a:lnTo>
                      <a:pt x="224" y="149"/>
                    </a:lnTo>
                    <a:lnTo>
                      <a:pt x="229" y="161"/>
                    </a:lnTo>
                    <a:lnTo>
                      <a:pt x="229" y="168"/>
                    </a:lnTo>
                    <a:lnTo>
                      <a:pt x="229" y="176"/>
                    </a:lnTo>
                    <a:lnTo>
                      <a:pt x="229" y="184"/>
                    </a:lnTo>
                    <a:lnTo>
                      <a:pt x="229" y="193"/>
                    </a:lnTo>
                    <a:lnTo>
                      <a:pt x="224" y="200"/>
                    </a:lnTo>
                    <a:lnTo>
                      <a:pt x="220" y="208"/>
                    </a:lnTo>
                    <a:lnTo>
                      <a:pt x="217" y="220"/>
                    </a:lnTo>
                    <a:lnTo>
                      <a:pt x="208" y="229"/>
                    </a:lnTo>
                    <a:lnTo>
                      <a:pt x="204" y="237"/>
                    </a:lnTo>
                    <a:lnTo>
                      <a:pt x="196" y="240"/>
                    </a:lnTo>
                    <a:lnTo>
                      <a:pt x="188" y="249"/>
                    </a:lnTo>
                    <a:lnTo>
                      <a:pt x="176" y="256"/>
                    </a:lnTo>
                    <a:lnTo>
                      <a:pt x="168" y="261"/>
                    </a:lnTo>
                    <a:lnTo>
                      <a:pt x="156" y="268"/>
                    </a:lnTo>
                    <a:lnTo>
                      <a:pt x="144" y="273"/>
                    </a:lnTo>
                    <a:lnTo>
                      <a:pt x="132" y="276"/>
                    </a:lnTo>
                    <a:lnTo>
                      <a:pt x="124" y="281"/>
                    </a:lnTo>
                    <a:lnTo>
                      <a:pt x="112" y="285"/>
                    </a:lnTo>
                    <a:lnTo>
                      <a:pt x="100" y="285"/>
                    </a:lnTo>
                    <a:lnTo>
                      <a:pt x="92" y="285"/>
                    </a:lnTo>
                    <a:lnTo>
                      <a:pt x="80" y="285"/>
                    </a:lnTo>
                    <a:lnTo>
                      <a:pt x="73" y="281"/>
                    </a:lnTo>
                    <a:lnTo>
                      <a:pt x="64" y="276"/>
                    </a:lnTo>
                    <a:lnTo>
                      <a:pt x="52" y="273"/>
                    </a:lnTo>
                    <a:lnTo>
                      <a:pt x="44" y="268"/>
                    </a:lnTo>
                    <a:lnTo>
                      <a:pt x="36" y="261"/>
                    </a:lnTo>
                    <a:lnTo>
                      <a:pt x="29" y="252"/>
                    </a:lnTo>
                    <a:lnTo>
                      <a:pt x="20" y="240"/>
                    </a:lnTo>
                    <a:lnTo>
                      <a:pt x="17" y="232"/>
                    </a:lnTo>
                    <a:lnTo>
                      <a:pt x="12" y="225"/>
                    </a:lnTo>
                    <a:lnTo>
                      <a:pt x="8" y="217"/>
                    </a:lnTo>
                    <a:lnTo>
                      <a:pt x="4" y="208"/>
                    </a:lnTo>
                    <a:lnTo>
                      <a:pt x="0" y="200"/>
                    </a:lnTo>
                    <a:lnTo>
                      <a:pt x="0" y="193"/>
                    </a:lnTo>
                    <a:lnTo>
                      <a:pt x="0" y="184"/>
                    </a:lnTo>
                    <a:lnTo>
                      <a:pt x="0" y="176"/>
                    </a:lnTo>
                    <a:lnTo>
                      <a:pt x="0" y="168"/>
                    </a:lnTo>
                    <a:lnTo>
                      <a:pt x="0" y="156"/>
                    </a:lnTo>
                    <a:lnTo>
                      <a:pt x="4" y="149"/>
                    </a:lnTo>
                    <a:lnTo>
                      <a:pt x="8" y="140"/>
                    </a:lnTo>
                    <a:lnTo>
                      <a:pt x="12" y="137"/>
                    </a:lnTo>
                    <a:lnTo>
                      <a:pt x="17" y="129"/>
                    </a:lnTo>
                    <a:lnTo>
                      <a:pt x="20" y="125"/>
                    </a:lnTo>
                    <a:lnTo>
                      <a:pt x="24" y="120"/>
                    </a:lnTo>
                    <a:lnTo>
                      <a:pt x="32" y="117"/>
                    </a:lnTo>
                    <a:lnTo>
                      <a:pt x="36" y="112"/>
                    </a:lnTo>
                    <a:lnTo>
                      <a:pt x="40" y="112"/>
                    </a:lnTo>
                    <a:lnTo>
                      <a:pt x="44" y="112"/>
                    </a:lnTo>
                    <a:lnTo>
                      <a:pt x="48" y="112"/>
                    </a:lnTo>
                    <a:lnTo>
                      <a:pt x="52" y="112"/>
                    </a:lnTo>
                    <a:lnTo>
                      <a:pt x="56" y="112"/>
                    </a:lnTo>
                    <a:lnTo>
                      <a:pt x="61" y="117"/>
                    </a:lnTo>
                    <a:lnTo>
                      <a:pt x="64" y="117"/>
                    </a:lnTo>
                    <a:lnTo>
                      <a:pt x="68" y="120"/>
                    </a:lnTo>
                    <a:lnTo>
                      <a:pt x="68" y="125"/>
                    </a:lnTo>
                    <a:lnTo>
                      <a:pt x="73" y="129"/>
                    </a:lnTo>
                    <a:lnTo>
                      <a:pt x="73" y="132"/>
                    </a:lnTo>
                    <a:lnTo>
                      <a:pt x="73" y="137"/>
                    </a:lnTo>
                    <a:lnTo>
                      <a:pt x="73" y="140"/>
                    </a:lnTo>
                    <a:lnTo>
                      <a:pt x="68" y="144"/>
                    </a:lnTo>
                    <a:lnTo>
                      <a:pt x="68" y="149"/>
                    </a:lnTo>
                    <a:lnTo>
                      <a:pt x="64" y="149"/>
                    </a:lnTo>
                    <a:lnTo>
                      <a:pt x="64" y="152"/>
                    </a:lnTo>
                    <a:lnTo>
                      <a:pt x="61" y="152"/>
                    </a:lnTo>
                    <a:lnTo>
                      <a:pt x="56" y="152"/>
                    </a:lnTo>
                    <a:lnTo>
                      <a:pt x="52" y="156"/>
                    </a:lnTo>
                    <a:lnTo>
                      <a:pt x="48" y="156"/>
                    </a:lnTo>
                    <a:lnTo>
                      <a:pt x="44" y="156"/>
                    </a:lnTo>
                    <a:lnTo>
                      <a:pt x="40" y="156"/>
                    </a:lnTo>
                    <a:lnTo>
                      <a:pt x="36" y="156"/>
                    </a:lnTo>
                    <a:lnTo>
                      <a:pt x="32" y="156"/>
                    </a:lnTo>
                    <a:lnTo>
                      <a:pt x="29" y="156"/>
                    </a:lnTo>
                    <a:lnTo>
                      <a:pt x="24" y="161"/>
                    </a:lnTo>
                    <a:lnTo>
                      <a:pt x="20" y="164"/>
                    </a:lnTo>
                    <a:lnTo>
                      <a:pt x="17" y="168"/>
                    </a:lnTo>
                    <a:lnTo>
                      <a:pt x="17" y="173"/>
                    </a:lnTo>
                    <a:lnTo>
                      <a:pt x="12" y="176"/>
                    </a:lnTo>
                    <a:lnTo>
                      <a:pt x="12" y="181"/>
                    </a:lnTo>
                    <a:lnTo>
                      <a:pt x="12" y="188"/>
                    </a:lnTo>
                    <a:lnTo>
                      <a:pt x="17" y="193"/>
                    </a:lnTo>
                    <a:lnTo>
                      <a:pt x="17" y="196"/>
                    </a:lnTo>
                    <a:lnTo>
                      <a:pt x="17" y="205"/>
                    </a:lnTo>
                    <a:lnTo>
                      <a:pt x="20" y="208"/>
                    </a:lnTo>
                    <a:lnTo>
                      <a:pt x="20" y="212"/>
                    </a:lnTo>
                    <a:lnTo>
                      <a:pt x="24" y="217"/>
                    </a:lnTo>
                    <a:lnTo>
                      <a:pt x="24" y="225"/>
                    </a:lnTo>
                    <a:lnTo>
                      <a:pt x="29" y="229"/>
                    </a:lnTo>
                    <a:lnTo>
                      <a:pt x="32" y="232"/>
                    </a:lnTo>
                    <a:lnTo>
                      <a:pt x="36" y="240"/>
                    </a:lnTo>
                    <a:lnTo>
                      <a:pt x="44" y="244"/>
                    </a:lnTo>
                    <a:lnTo>
                      <a:pt x="48" y="249"/>
                    </a:lnTo>
                    <a:lnTo>
                      <a:pt x="52" y="252"/>
                    </a:lnTo>
                    <a:lnTo>
                      <a:pt x="61" y="252"/>
                    </a:lnTo>
                    <a:lnTo>
                      <a:pt x="68" y="256"/>
                    </a:lnTo>
                    <a:lnTo>
                      <a:pt x="76" y="256"/>
                    </a:lnTo>
                    <a:lnTo>
                      <a:pt x="84" y="256"/>
                    </a:lnTo>
                    <a:lnTo>
                      <a:pt x="92" y="256"/>
                    </a:lnTo>
                    <a:lnTo>
                      <a:pt x="100" y="252"/>
                    </a:lnTo>
                    <a:lnTo>
                      <a:pt x="108" y="252"/>
                    </a:lnTo>
                    <a:lnTo>
                      <a:pt x="120" y="249"/>
                    </a:lnTo>
                    <a:lnTo>
                      <a:pt x="129" y="244"/>
                    </a:lnTo>
                    <a:lnTo>
                      <a:pt x="136" y="240"/>
                    </a:lnTo>
                    <a:lnTo>
                      <a:pt x="148" y="232"/>
                    </a:lnTo>
                    <a:lnTo>
                      <a:pt x="156" y="229"/>
                    </a:lnTo>
                    <a:lnTo>
                      <a:pt x="164" y="225"/>
                    </a:lnTo>
                    <a:lnTo>
                      <a:pt x="173" y="217"/>
                    </a:lnTo>
                    <a:lnTo>
                      <a:pt x="176" y="212"/>
                    </a:lnTo>
                    <a:lnTo>
                      <a:pt x="184" y="208"/>
                    </a:lnTo>
                    <a:lnTo>
                      <a:pt x="188" y="200"/>
                    </a:lnTo>
                    <a:lnTo>
                      <a:pt x="192" y="196"/>
                    </a:lnTo>
                    <a:lnTo>
                      <a:pt x="196" y="188"/>
                    </a:lnTo>
                    <a:lnTo>
                      <a:pt x="200" y="181"/>
                    </a:lnTo>
                    <a:lnTo>
                      <a:pt x="204" y="176"/>
                    </a:lnTo>
                    <a:lnTo>
                      <a:pt x="204" y="168"/>
                    </a:lnTo>
                    <a:lnTo>
                      <a:pt x="204" y="164"/>
                    </a:lnTo>
                    <a:lnTo>
                      <a:pt x="204" y="156"/>
                    </a:lnTo>
                    <a:lnTo>
                      <a:pt x="204" y="149"/>
                    </a:lnTo>
                    <a:lnTo>
                      <a:pt x="200" y="144"/>
                    </a:lnTo>
                    <a:lnTo>
                      <a:pt x="196" y="137"/>
                    </a:lnTo>
                    <a:lnTo>
                      <a:pt x="192" y="132"/>
                    </a:lnTo>
                    <a:lnTo>
                      <a:pt x="192" y="129"/>
                    </a:lnTo>
                    <a:lnTo>
                      <a:pt x="188" y="125"/>
                    </a:lnTo>
                    <a:lnTo>
                      <a:pt x="184" y="120"/>
                    </a:lnTo>
                    <a:lnTo>
                      <a:pt x="180" y="117"/>
                    </a:lnTo>
                    <a:lnTo>
                      <a:pt x="176" y="112"/>
                    </a:lnTo>
                    <a:lnTo>
                      <a:pt x="173" y="112"/>
                    </a:lnTo>
                    <a:lnTo>
                      <a:pt x="168" y="108"/>
                    </a:lnTo>
                    <a:lnTo>
                      <a:pt x="164" y="105"/>
                    </a:lnTo>
                    <a:lnTo>
                      <a:pt x="161" y="105"/>
                    </a:lnTo>
                    <a:lnTo>
                      <a:pt x="156" y="100"/>
                    </a:lnTo>
                    <a:lnTo>
                      <a:pt x="152" y="100"/>
                    </a:lnTo>
                    <a:lnTo>
                      <a:pt x="144" y="100"/>
                    </a:lnTo>
                    <a:lnTo>
                      <a:pt x="140" y="100"/>
                    </a:lnTo>
                    <a:lnTo>
                      <a:pt x="132" y="100"/>
                    </a:lnTo>
                    <a:lnTo>
                      <a:pt x="124" y="100"/>
                    </a:lnTo>
                    <a:lnTo>
                      <a:pt x="120" y="84"/>
                    </a:lnTo>
                    <a:lnTo>
                      <a:pt x="280" y="0"/>
                    </a:lnTo>
                    <a:lnTo>
                      <a:pt x="364" y="140"/>
                    </a:lnTo>
                    <a:lnTo>
                      <a:pt x="336" y="152"/>
                    </a:lnTo>
                    <a:lnTo>
                      <a:pt x="264" y="29"/>
                    </a:lnTo>
                    <a:lnTo>
                      <a:pt x="144" y="84"/>
                    </a:lnTo>
                    <a:lnTo>
                      <a:pt x="152" y="88"/>
                    </a:lnTo>
                    <a:lnTo>
                      <a:pt x="161" y="88"/>
                    </a:lnTo>
                    <a:lnTo>
                      <a:pt x="168" y="93"/>
                    </a:lnTo>
                    <a:lnTo>
                      <a:pt x="173" y="93"/>
                    </a:lnTo>
                    <a:lnTo>
                      <a:pt x="180" y="93"/>
                    </a:lnTo>
                    <a:lnTo>
                      <a:pt x="184" y="96"/>
                    </a:lnTo>
                    <a:lnTo>
                      <a:pt x="188" y="100"/>
                    </a:lnTo>
                    <a:lnTo>
                      <a:pt x="192" y="105"/>
                    </a:lnTo>
                    <a:lnTo>
                      <a:pt x="196" y="105"/>
                    </a:lnTo>
                    <a:lnTo>
                      <a:pt x="200" y="112"/>
                    </a:lnTo>
                    <a:lnTo>
                      <a:pt x="204" y="112"/>
                    </a:lnTo>
                    <a:lnTo>
                      <a:pt x="208" y="117"/>
                    </a:lnTo>
                    <a:lnTo>
                      <a:pt x="208" y="120"/>
                    </a:lnTo>
                    <a:lnTo>
                      <a:pt x="212" y="125"/>
                    </a:lnTo>
                    <a:lnTo>
                      <a:pt x="217" y="129"/>
                    </a:lnTo>
                    <a:lnTo>
                      <a:pt x="220" y="13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" name="Freeform 119"/>
              <p:cNvSpPr>
                <a:spLocks noEditPoints="1" noChangeArrowheads="1"/>
              </p:cNvSpPr>
              <p:nvPr/>
            </p:nvSpPr>
            <p:spPr bwMode="auto">
              <a:xfrm>
                <a:off x="4474" y="2231"/>
                <a:ext cx="81" cy="64"/>
              </a:xfrm>
              <a:custGeom>
                <a:avLst/>
                <a:gdLst>
                  <a:gd name="T0" fmla="*/ 293 w 324"/>
                  <a:gd name="T1" fmla="*/ 41 h 256"/>
                  <a:gd name="T2" fmla="*/ 268 w 324"/>
                  <a:gd name="T3" fmla="*/ 29 h 256"/>
                  <a:gd name="T4" fmla="*/ 240 w 324"/>
                  <a:gd name="T5" fmla="*/ 29 h 256"/>
                  <a:gd name="T6" fmla="*/ 200 w 324"/>
                  <a:gd name="T7" fmla="*/ 37 h 256"/>
                  <a:gd name="T8" fmla="*/ 160 w 324"/>
                  <a:gd name="T9" fmla="*/ 56 h 256"/>
                  <a:gd name="T10" fmla="*/ 112 w 324"/>
                  <a:gd name="T11" fmla="*/ 80 h 256"/>
                  <a:gd name="T12" fmla="*/ 76 w 324"/>
                  <a:gd name="T13" fmla="*/ 108 h 256"/>
                  <a:gd name="T14" fmla="*/ 44 w 324"/>
                  <a:gd name="T15" fmla="*/ 136 h 256"/>
                  <a:gd name="T16" fmla="*/ 28 w 324"/>
                  <a:gd name="T17" fmla="*/ 164 h 256"/>
                  <a:gd name="T18" fmla="*/ 20 w 324"/>
                  <a:gd name="T19" fmla="*/ 188 h 256"/>
                  <a:gd name="T20" fmla="*/ 25 w 324"/>
                  <a:gd name="T21" fmla="*/ 208 h 256"/>
                  <a:gd name="T22" fmla="*/ 40 w 324"/>
                  <a:gd name="T23" fmla="*/ 224 h 256"/>
                  <a:gd name="T24" fmla="*/ 64 w 324"/>
                  <a:gd name="T25" fmla="*/ 229 h 256"/>
                  <a:gd name="T26" fmla="*/ 96 w 324"/>
                  <a:gd name="T27" fmla="*/ 224 h 256"/>
                  <a:gd name="T28" fmla="*/ 137 w 324"/>
                  <a:gd name="T29" fmla="*/ 212 h 256"/>
                  <a:gd name="T30" fmla="*/ 181 w 324"/>
                  <a:gd name="T31" fmla="*/ 192 h 256"/>
                  <a:gd name="T32" fmla="*/ 224 w 324"/>
                  <a:gd name="T33" fmla="*/ 164 h 256"/>
                  <a:gd name="T34" fmla="*/ 260 w 324"/>
                  <a:gd name="T35" fmla="*/ 141 h 256"/>
                  <a:gd name="T36" fmla="*/ 288 w 324"/>
                  <a:gd name="T37" fmla="*/ 112 h 256"/>
                  <a:gd name="T38" fmla="*/ 304 w 324"/>
                  <a:gd name="T39" fmla="*/ 88 h 256"/>
                  <a:gd name="T40" fmla="*/ 304 w 324"/>
                  <a:gd name="T41" fmla="*/ 64 h 256"/>
                  <a:gd name="T42" fmla="*/ 12 w 324"/>
                  <a:gd name="T43" fmla="*/ 217 h 256"/>
                  <a:gd name="T44" fmla="*/ 0 w 324"/>
                  <a:gd name="T45" fmla="*/ 185 h 256"/>
                  <a:gd name="T46" fmla="*/ 4 w 324"/>
                  <a:gd name="T47" fmla="*/ 152 h 256"/>
                  <a:gd name="T48" fmla="*/ 20 w 324"/>
                  <a:gd name="T49" fmla="*/ 117 h 256"/>
                  <a:gd name="T50" fmla="*/ 52 w 324"/>
                  <a:gd name="T51" fmla="*/ 80 h 256"/>
                  <a:gd name="T52" fmla="*/ 96 w 324"/>
                  <a:gd name="T53" fmla="*/ 49 h 256"/>
                  <a:gd name="T54" fmla="*/ 144 w 324"/>
                  <a:gd name="T55" fmla="*/ 20 h 256"/>
                  <a:gd name="T56" fmla="*/ 193 w 324"/>
                  <a:gd name="T57" fmla="*/ 5 h 256"/>
                  <a:gd name="T58" fmla="*/ 237 w 324"/>
                  <a:gd name="T59" fmla="*/ 0 h 256"/>
                  <a:gd name="T60" fmla="*/ 272 w 324"/>
                  <a:gd name="T61" fmla="*/ 5 h 256"/>
                  <a:gd name="T62" fmla="*/ 300 w 324"/>
                  <a:gd name="T63" fmla="*/ 24 h 256"/>
                  <a:gd name="T64" fmla="*/ 320 w 324"/>
                  <a:gd name="T65" fmla="*/ 52 h 256"/>
                  <a:gd name="T66" fmla="*/ 324 w 324"/>
                  <a:gd name="T67" fmla="*/ 80 h 256"/>
                  <a:gd name="T68" fmla="*/ 316 w 324"/>
                  <a:gd name="T69" fmla="*/ 117 h 256"/>
                  <a:gd name="T70" fmla="*/ 296 w 324"/>
                  <a:gd name="T71" fmla="*/ 152 h 256"/>
                  <a:gd name="T72" fmla="*/ 260 w 324"/>
                  <a:gd name="T73" fmla="*/ 185 h 256"/>
                  <a:gd name="T74" fmla="*/ 212 w 324"/>
                  <a:gd name="T75" fmla="*/ 217 h 256"/>
                  <a:gd name="T76" fmla="*/ 164 w 324"/>
                  <a:gd name="T77" fmla="*/ 241 h 256"/>
                  <a:gd name="T78" fmla="*/ 116 w 324"/>
                  <a:gd name="T79" fmla="*/ 252 h 256"/>
                  <a:gd name="T80" fmla="*/ 76 w 324"/>
                  <a:gd name="T81" fmla="*/ 256 h 256"/>
                  <a:gd name="T82" fmla="*/ 40 w 324"/>
                  <a:gd name="T83" fmla="*/ 244 h 256"/>
                  <a:gd name="T84" fmla="*/ 16 w 324"/>
                  <a:gd name="T85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4" h="256">
                    <a:moveTo>
                      <a:pt x="300" y="49"/>
                    </a:moveTo>
                    <a:lnTo>
                      <a:pt x="296" y="44"/>
                    </a:lnTo>
                    <a:lnTo>
                      <a:pt x="293" y="41"/>
                    </a:lnTo>
                    <a:lnTo>
                      <a:pt x="284" y="32"/>
                    </a:lnTo>
                    <a:lnTo>
                      <a:pt x="276" y="32"/>
                    </a:lnTo>
                    <a:lnTo>
                      <a:pt x="268" y="29"/>
                    </a:lnTo>
                    <a:lnTo>
                      <a:pt x="260" y="29"/>
                    </a:lnTo>
                    <a:lnTo>
                      <a:pt x="252" y="29"/>
                    </a:lnTo>
                    <a:lnTo>
                      <a:pt x="240" y="29"/>
                    </a:lnTo>
                    <a:lnTo>
                      <a:pt x="228" y="32"/>
                    </a:lnTo>
                    <a:lnTo>
                      <a:pt x="216" y="32"/>
                    </a:lnTo>
                    <a:lnTo>
                      <a:pt x="200" y="37"/>
                    </a:lnTo>
                    <a:lnTo>
                      <a:pt x="188" y="41"/>
                    </a:lnTo>
                    <a:lnTo>
                      <a:pt x="176" y="49"/>
                    </a:lnTo>
                    <a:lnTo>
                      <a:pt x="160" y="56"/>
                    </a:lnTo>
                    <a:lnTo>
                      <a:pt x="144" y="61"/>
                    </a:lnTo>
                    <a:lnTo>
                      <a:pt x="132" y="73"/>
                    </a:lnTo>
                    <a:lnTo>
                      <a:pt x="112" y="80"/>
                    </a:lnTo>
                    <a:lnTo>
                      <a:pt x="100" y="88"/>
                    </a:lnTo>
                    <a:lnTo>
                      <a:pt x="88" y="100"/>
                    </a:lnTo>
                    <a:lnTo>
                      <a:pt x="76" y="108"/>
                    </a:lnTo>
                    <a:lnTo>
                      <a:pt x="64" y="117"/>
                    </a:lnTo>
                    <a:lnTo>
                      <a:pt x="52" y="129"/>
                    </a:lnTo>
                    <a:lnTo>
                      <a:pt x="44" y="136"/>
                    </a:lnTo>
                    <a:lnTo>
                      <a:pt x="37" y="144"/>
                    </a:lnTo>
                    <a:lnTo>
                      <a:pt x="32" y="156"/>
                    </a:lnTo>
                    <a:lnTo>
                      <a:pt x="28" y="164"/>
                    </a:lnTo>
                    <a:lnTo>
                      <a:pt x="25" y="173"/>
                    </a:lnTo>
                    <a:lnTo>
                      <a:pt x="20" y="180"/>
                    </a:lnTo>
                    <a:lnTo>
                      <a:pt x="20" y="188"/>
                    </a:lnTo>
                    <a:lnTo>
                      <a:pt x="20" y="197"/>
                    </a:lnTo>
                    <a:lnTo>
                      <a:pt x="20" y="200"/>
                    </a:lnTo>
                    <a:lnTo>
                      <a:pt x="25" y="208"/>
                    </a:lnTo>
                    <a:lnTo>
                      <a:pt x="28" y="217"/>
                    </a:lnTo>
                    <a:lnTo>
                      <a:pt x="32" y="220"/>
                    </a:lnTo>
                    <a:lnTo>
                      <a:pt x="40" y="224"/>
                    </a:lnTo>
                    <a:lnTo>
                      <a:pt x="48" y="224"/>
                    </a:lnTo>
                    <a:lnTo>
                      <a:pt x="56" y="229"/>
                    </a:lnTo>
                    <a:lnTo>
                      <a:pt x="64" y="229"/>
                    </a:lnTo>
                    <a:lnTo>
                      <a:pt x="72" y="229"/>
                    </a:lnTo>
                    <a:lnTo>
                      <a:pt x="84" y="229"/>
                    </a:lnTo>
                    <a:lnTo>
                      <a:pt x="96" y="224"/>
                    </a:lnTo>
                    <a:lnTo>
                      <a:pt x="108" y="220"/>
                    </a:lnTo>
                    <a:lnTo>
                      <a:pt x="120" y="220"/>
                    </a:lnTo>
                    <a:lnTo>
                      <a:pt x="137" y="212"/>
                    </a:lnTo>
                    <a:lnTo>
                      <a:pt x="149" y="208"/>
                    </a:lnTo>
                    <a:lnTo>
                      <a:pt x="164" y="200"/>
                    </a:lnTo>
                    <a:lnTo>
                      <a:pt x="181" y="192"/>
                    </a:lnTo>
                    <a:lnTo>
                      <a:pt x="196" y="185"/>
                    </a:lnTo>
                    <a:lnTo>
                      <a:pt x="212" y="173"/>
                    </a:lnTo>
                    <a:lnTo>
                      <a:pt x="224" y="164"/>
                    </a:lnTo>
                    <a:lnTo>
                      <a:pt x="237" y="156"/>
                    </a:lnTo>
                    <a:lnTo>
                      <a:pt x="249" y="149"/>
                    </a:lnTo>
                    <a:lnTo>
                      <a:pt x="260" y="141"/>
                    </a:lnTo>
                    <a:lnTo>
                      <a:pt x="268" y="129"/>
                    </a:lnTo>
                    <a:lnTo>
                      <a:pt x="281" y="120"/>
                    </a:lnTo>
                    <a:lnTo>
                      <a:pt x="288" y="112"/>
                    </a:lnTo>
                    <a:lnTo>
                      <a:pt x="296" y="105"/>
                    </a:lnTo>
                    <a:lnTo>
                      <a:pt x="300" y="96"/>
                    </a:lnTo>
                    <a:lnTo>
                      <a:pt x="304" y="88"/>
                    </a:lnTo>
                    <a:lnTo>
                      <a:pt x="304" y="76"/>
                    </a:lnTo>
                    <a:lnTo>
                      <a:pt x="308" y="73"/>
                    </a:lnTo>
                    <a:lnTo>
                      <a:pt x="304" y="64"/>
                    </a:lnTo>
                    <a:lnTo>
                      <a:pt x="304" y="56"/>
                    </a:lnTo>
                    <a:lnTo>
                      <a:pt x="300" y="49"/>
                    </a:lnTo>
                    <a:close/>
                    <a:moveTo>
                      <a:pt x="12" y="217"/>
                    </a:moveTo>
                    <a:lnTo>
                      <a:pt x="8" y="208"/>
                    </a:lnTo>
                    <a:lnTo>
                      <a:pt x="4" y="197"/>
                    </a:lnTo>
                    <a:lnTo>
                      <a:pt x="0" y="185"/>
                    </a:lnTo>
                    <a:lnTo>
                      <a:pt x="0" y="176"/>
                    </a:lnTo>
                    <a:lnTo>
                      <a:pt x="0" y="164"/>
                    </a:lnTo>
                    <a:lnTo>
                      <a:pt x="4" y="152"/>
                    </a:lnTo>
                    <a:lnTo>
                      <a:pt x="8" y="141"/>
                    </a:lnTo>
                    <a:lnTo>
                      <a:pt x="16" y="129"/>
                    </a:lnTo>
                    <a:lnTo>
                      <a:pt x="20" y="117"/>
                    </a:lnTo>
                    <a:lnTo>
                      <a:pt x="28" y="105"/>
                    </a:lnTo>
                    <a:lnTo>
                      <a:pt x="40" y="93"/>
                    </a:lnTo>
                    <a:lnTo>
                      <a:pt x="52" y="80"/>
                    </a:lnTo>
                    <a:lnTo>
                      <a:pt x="64" y="73"/>
                    </a:lnTo>
                    <a:lnTo>
                      <a:pt x="76" y="61"/>
                    </a:lnTo>
                    <a:lnTo>
                      <a:pt x="96" y="49"/>
                    </a:lnTo>
                    <a:lnTo>
                      <a:pt x="112" y="37"/>
                    </a:lnTo>
                    <a:lnTo>
                      <a:pt x="128" y="29"/>
                    </a:lnTo>
                    <a:lnTo>
                      <a:pt x="144" y="20"/>
                    </a:lnTo>
                    <a:lnTo>
                      <a:pt x="160" y="17"/>
                    </a:lnTo>
                    <a:lnTo>
                      <a:pt x="176" y="8"/>
                    </a:lnTo>
                    <a:lnTo>
                      <a:pt x="193" y="5"/>
                    </a:lnTo>
                    <a:lnTo>
                      <a:pt x="208" y="0"/>
                    </a:lnTo>
                    <a:lnTo>
                      <a:pt x="220" y="0"/>
                    </a:lnTo>
                    <a:lnTo>
                      <a:pt x="237" y="0"/>
                    </a:lnTo>
                    <a:lnTo>
                      <a:pt x="249" y="0"/>
                    </a:lnTo>
                    <a:lnTo>
                      <a:pt x="260" y="5"/>
                    </a:lnTo>
                    <a:lnTo>
                      <a:pt x="272" y="5"/>
                    </a:lnTo>
                    <a:lnTo>
                      <a:pt x="284" y="12"/>
                    </a:lnTo>
                    <a:lnTo>
                      <a:pt x="293" y="17"/>
                    </a:lnTo>
                    <a:lnTo>
                      <a:pt x="300" y="24"/>
                    </a:lnTo>
                    <a:lnTo>
                      <a:pt x="308" y="32"/>
                    </a:lnTo>
                    <a:lnTo>
                      <a:pt x="312" y="41"/>
                    </a:lnTo>
                    <a:lnTo>
                      <a:pt x="320" y="52"/>
                    </a:lnTo>
                    <a:lnTo>
                      <a:pt x="320" y="61"/>
                    </a:lnTo>
                    <a:lnTo>
                      <a:pt x="324" y="73"/>
                    </a:lnTo>
                    <a:lnTo>
                      <a:pt x="324" y="80"/>
                    </a:lnTo>
                    <a:lnTo>
                      <a:pt x="324" y="93"/>
                    </a:lnTo>
                    <a:lnTo>
                      <a:pt x="320" y="105"/>
                    </a:lnTo>
                    <a:lnTo>
                      <a:pt x="316" y="117"/>
                    </a:lnTo>
                    <a:lnTo>
                      <a:pt x="312" y="129"/>
                    </a:lnTo>
                    <a:lnTo>
                      <a:pt x="304" y="141"/>
                    </a:lnTo>
                    <a:lnTo>
                      <a:pt x="296" y="152"/>
                    </a:lnTo>
                    <a:lnTo>
                      <a:pt x="284" y="161"/>
                    </a:lnTo>
                    <a:lnTo>
                      <a:pt x="276" y="173"/>
                    </a:lnTo>
                    <a:lnTo>
                      <a:pt x="260" y="185"/>
                    </a:lnTo>
                    <a:lnTo>
                      <a:pt x="249" y="197"/>
                    </a:lnTo>
                    <a:lnTo>
                      <a:pt x="232" y="205"/>
                    </a:lnTo>
                    <a:lnTo>
                      <a:pt x="212" y="217"/>
                    </a:lnTo>
                    <a:lnTo>
                      <a:pt x="196" y="224"/>
                    </a:lnTo>
                    <a:lnTo>
                      <a:pt x="181" y="232"/>
                    </a:lnTo>
                    <a:lnTo>
                      <a:pt x="164" y="241"/>
                    </a:lnTo>
                    <a:lnTo>
                      <a:pt x="149" y="244"/>
                    </a:lnTo>
                    <a:lnTo>
                      <a:pt x="132" y="252"/>
                    </a:lnTo>
                    <a:lnTo>
                      <a:pt x="116" y="252"/>
                    </a:lnTo>
                    <a:lnTo>
                      <a:pt x="100" y="256"/>
                    </a:lnTo>
                    <a:lnTo>
                      <a:pt x="88" y="256"/>
                    </a:lnTo>
                    <a:lnTo>
                      <a:pt x="76" y="256"/>
                    </a:lnTo>
                    <a:lnTo>
                      <a:pt x="64" y="252"/>
                    </a:lnTo>
                    <a:lnTo>
                      <a:pt x="52" y="248"/>
                    </a:lnTo>
                    <a:lnTo>
                      <a:pt x="40" y="244"/>
                    </a:lnTo>
                    <a:lnTo>
                      <a:pt x="32" y="241"/>
                    </a:lnTo>
                    <a:lnTo>
                      <a:pt x="25" y="232"/>
                    </a:lnTo>
                    <a:lnTo>
                      <a:pt x="16" y="224"/>
                    </a:lnTo>
                    <a:lnTo>
                      <a:pt x="12" y="21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" name="Freeform 120"/>
              <p:cNvSpPr>
                <a:spLocks noChangeArrowheads="1"/>
              </p:cNvSpPr>
              <p:nvPr/>
            </p:nvSpPr>
            <p:spPr bwMode="auto">
              <a:xfrm>
                <a:off x="4542" y="2402"/>
                <a:ext cx="89" cy="61"/>
              </a:xfrm>
              <a:custGeom>
                <a:avLst/>
                <a:gdLst>
                  <a:gd name="T0" fmla="*/ 72 w 356"/>
                  <a:gd name="T1" fmla="*/ 175 h 243"/>
                  <a:gd name="T2" fmla="*/ 65 w 356"/>
                  <a:gd name="T3" fmla="*/ 175 h 243"/>
                  <a:gd name="T4" fmla="*/ 60 w 356"/>
                  <a:gd name="T5" fmla="*/ 183 h 243"/>
                  <a:gd name="T6" fmla="*/ 56 w 356"/>
                  <a:gd name="T7" fmla="*/ 187 h 243"/>
                  <a:gd name="T8" fmla="*/ 52 w 356"/>
                  <a:gd name="T9" fmla="*/ 191 h 243"/>
                  <a:gd name="T10" fmla="*/ 48 w 356"/>
                  <a:gd name="T11" fmla="*/ 199 h 243"/>
                  <a:gd name="T12" fmla="*/ 52 w 356"/>
                  <a:gd name="T13" fmla="*/ 207 h 243"/>
                  <a:gd name="T14" fmla="*/ 52 w 356"/>
                  <a:gd name="T15" fmla="*/ 215 h 243"/>
                  <a:gd name="T16" fmla="*/ 60 w 356"/>
                  <a:gd name="T17" fmla="*/ 239 h 243"/>
                  <a:gd name="T18" fmla="*/ 0 w 356"/>
                  <a:gd name="T19" fmla="*/ 107 h 243"/>
                  <a:gd name="T20" fmla="*/ 16 w 356"/>
                  <a:gd name="T21" fmla="*/ 119 h 243"/>
                  <a:gd name="T22" fmla="*/ 21 w 356"/>
                  <a:gd name="T23" fmla="*/ 127 h 243"/>
                  <a:gd name="T24" fmla="*/ 24 w 356"/>
                  <a:gd name="T25" fmla="*/ 135 h 243"/>
                  <a:gd name="T26" fmla="*/ 32 w 356"/>
                  <a:gd name="T27" fmla="*/ 143 h 243"/>
                  <a:gd name="T28" fmla="*/ 40 w 356"/>
                  <a:gd name="T29" fmla="*/ 147 h 243"/>
                  <a:gd name="T30" fmla="*/ 48 w 356"/>
                  <a:gd name="T31" fmla="*/ 147 h 243"/>
                  <a:gd name="T32" fmla="*/ 56 w 356"/>
                  <a:gd name="T33" fmla="*/ 143 h 243"/>
                  <a:gd name="T34" fmla="*/ 289 w 356"/>
                  <a:gd name="T35" fmla="*/ 63 h 243"/>
                  <a:gd name="T36" fmla="*/ 296 w 356"/>
                  <a:gd name="T37" fmla="*/ 59 h 243"/>
                  <a:gd name="T38" fmla="*/ 296 w 356"/>
                  <a:gd name="T39" fmla="*/ 51 h 243"/>
                  <a:gd name="T40" fmla="*/ 300 w 356"/>
                  <a:gd name="T41" fmla="*/ 47 h 243"/>
                  <a:gd name="T42" fmla="*/ 296 w 356"/>
                  <a:gd name="T43" fmla="*/ 39 h 243"/>
                  <a:gd name="T44" fmla="*/ 296 w 356"/>
                  <a:gd name="T45" fmla="*/ 0 h 243"/>
                  <a:gd name="T46" fmla="*/ 304 w 356"/>
                  <a:gd name="T47" fmla="*/ 24 h 243"/>
                  <a:gd name="T48" fmla="*/ 308 w 356"/>
                  <a:gd name="T49" fmla="*/ 31 h 243"/>
                  <a:gd name="T50" fmla="*/ 316 w 356"/>
                  <a:gd name="T51" fmla="*/ 39 h 243"/>
                  <a:gd name="T52" fmla="*/ 321 w 356"/>
                  <a:gd name="T53" fmla="*/ 47 h 243"/>
                  <a:gd name="T54" fmla="*/ 328 w 356"/>
                  <a:gd name="T55" fmla="*/ 51 h 243"/>
                  <a:gd name="T56" fmla="*/ 333 w 356"/>
                  <a:gd name="T57" fmla="*/ 59 h 243"/>
                  <a:gd name="T58" fmla="*/ 340 w 356"/>
                  <a:gd name="T59" fmla="*/ 59 h 243"/>
                  <a:gd name="T60" fmla="*/ 348 w 356"/>
                  <a:gd name="T61" fmla="*/ 63 h 243"/>
                  <a:gd name="T62" fmla="*/ 356 w 356"/>
                  <a:gd name="T63" fmla="*/ 71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6" h="243">
                    <a:moveTo>
                      <a:pt x="356" y="71"/>
                    </a:moveTo>
                    <a:lnTo>
                      <a:pt x="72" y="175"/>
                    </a:lnTo>
                    <a:lnTo>
                      <a:pt x="68" y="175"/>
                    </a:lnTo>
                    <a:lnTo>
                      <a:pt x="65" y="175"/>
                    </a:lnTo>
                    <a:lnTo>
                      <a:pt x="60" y="180"/>
                    </a:lnTo>
                    <a:lnTo>
                      <a:pt x="60" y="183"/>
                    </a:lnTo>
                    <a:lnTo>
                      <a:pt x="56" y="183"/>
                    </a:lnTo>
                    <a:lnTo>
                      <a:pt x="56" y="187"/>
                    </a:lnTo>
                    <a:lnTo>
                      <a:pt x="52" y="187"/>
                    </a:lnTo>
                    <a:lnTo>
                      <a:pt x="52" y="191"/>
                    </a:lnTo>
                    <a:lnTo>
                      <a:pt x="52" y="195"/>
                    </a:lnTo>
                    <a:lnTo>
                      <a:pt x="48" y="199"/>
                    </a:lnTo>
                    <a:lnTo>
                      <a:pt x="48" y="203"/>
                    </a:lnTo>
                    <a:lnTo>
                      <a:pt x="52" y="207"/>
                    </a:lnTo>
                    <a:lnTo>
                      <a:pt x="52" y="212"/>
                    </a:lnTo>
                    <a:lnTo>
                      <a:pt x="52" y="215"/>
                    </a:lnTo>
                    <a:lnTo>
                      <a:pt x="56" y="219"/>
                    </a:lnTo>
                    <a:lnTo>
                      <a:pt x="60" y="239"/>
                    </a:lnTo>
                    <a:lnTo>
                      <a:pt x="48" y="243"/>
                    </a:lnTo>
                    <a:lnTo>
                      <a:pt x="0" y="107"/>
                    </a:lnTo>
                    <a:lnTo>
                      <a:pt x="12" y="103"/>
                    </a:lnTo>
                    <a:lnTo>
                      <a:pt x="16" y="119"/>
                    </a:lnTo>
                    <a:lnTo>
                      <a:pt x="21" y="124"/>
                    </a:lnTo>
                    <a:lnTo>
                      <a:pt x="21" y="127"/>
                    </a:lnTo>
                    <a:lnTo>
                      <a:pt x="24" y="131"/>
                    </a:lnTo>
                    <a:lnTo>
                      <a:pt x="24" y="135"/>
                    </a:lnTo>
                    <a:lnTo>
                      <a:pt x="28" y="139"/>
                    </a:lnTo>
                    <a:lnTo>
                      <a:pt x="32" y="143"/>
                    </a:lnTo>
                    <a:lnTo>
                      <a:pt x="36" y="143"/>
                    </a:lnTo>
                    <a:lnTo>
                      <a:pt x="40" y="147"/>
                    </a:lnTo>
                    <a:lnTo>
                      <a:pt x="44" y="147"/>
                    </a:lnTo>
                    <a:lnTo>
                      <a:pt x="48" y="147"/>
                    </a:lnTo>
                    <a:lnTo>
                      <a:pt x="52" y="147"/>
                    </a:lnTo>
                    <a:lnTo>
                      <a:pt x="56" y="143"/>
                    </a:lnTo>
                    <a:lnTo>
                      <a:pt x="60" y="143"/>
                    </a:lnTo>
                    <a:lnTo>
                      <a:pt x="289" y="63"/>
                    </a:lnTo>
                    <a:lnTo>
                      <a:pt x="292" y="59"/>
                    </a:lnTo>
                    <a:lnTo>
                      <a:pt x="296" y="59"/>
                    </a:lnTo>
                    <a:lnTo>
                      <a:pt x="296" y="56"/>
                    </a:lnTo>
                    <a:lnTo>
                      <a:pt x="296" y="51"/>
                    </a:lnTo>
                    <a:lnTo>
                      <a:pt x="300" y="51"/>
                    </a:lnTo>
                    <a:lnTo>
                      <a:pt x="300" y="47"/>
                    </a:lnTo>
                    <a:lnTo>
                      <a:pt x="300" y="43"/>
                    </a:lnTo>
                    <a:lnTo>
                      <a:pt x="296" y="39"/>
                    </a:lnTo>
                    <a:lnTo>
                      <a:pt x="284" y="3"/>
                    </a:lnTo>
                    <a:lnTo>
                      <a:pt x="296" y="0"/>
                    </a:lnTo>
                    <a:lnTo>
                      <a:pt x="304" y="15"/>
                    </a:lnTo>
                    <a:lnTo>
                      <a:pt x="304" y="24"/>
                    </a:lnTo>
                    <a:lnTo>
                      <a:pt x="308" y="27"/>
                    </a:lnTo>
                    <a:lnTo>
                      <a:pt x="308" y="31"/>
                    </a:lnTo>
                    <a:lnTo>
                      <a:pt x="312" y="35"/>
                    </a:lnTo>
                    <a:lnTo>
                      <a:pt x="316" y="39"/>
                    </a:lnTo>
                    <a:lnTo>
                      <a:pt x="316" y="43"/>
                    </a:lnTo>
                    <a:lnTo>
                      <a:pt x="321" y="47"/>
                    </a:lnTo>
                    <a:lnTo>
                      <a:pt x="324" y="51"/>
                    </a:lnTo>
                    <a:lnTo>
                      <a:pt x="328" y="51"/>
                    </a:lnTo>
                    <a:lnTo>
                      <a:pt x="328" y="56"/>
                    </a:lnTo>
                    <a:lnTo>
                      <a:pt x="333" y="59"/>
                    </a:lnTo>
                    <a:lnTo>
                      <a:pt x="336" y="59"/>
                    </a:lnTo>
                    <a:lnTo>
                      <a:pt x="340" y="59"/>
                    </a:lnTo>
                    <a:lnTo>
                      <a:pt x="344" y="63"/>
                    </a:lnTo>
                    <a:lnTo>
                      <a:pt x="348" y="63"/>
                    </a:lnTo>
                    <a:lnTo>
                      <a:pt x="352" y="63"/>
                    </a:lnTo>
                    <a:lnTo>
                      <a:pt x="356" y="7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" name="Freeform 121"/>
              <p:cNvSpPr>
                <a:spLocks noEditPoints="1" noChangeArrowheads="1"/>
              </p:cNvSpPr>
              <p:nvPr/>
            </p:nvSpPr>
            <p:spPr bwMode="auto">
              <a:xfrm>
                <a:off x="4568" y="2461"/>
                <a:ext cx="86" cy="61"/>
              </a:xfrm>
              <a:custGeom>
                <a:avLst/>
                <a:gdLst>
                  <a:gd name="T0" fmla="*/ 76 w 344"/>
                  <a:gd name="T1" fmla="*/ 80 h 241"/>
                  <a:gd name="T2" fmla="*/ 40 w 344"/>
                  <a:gd name="T3" fmla="*/ 108 h 241"/>
                  <a:gd name="T4" fmla="*/ 20 w 344"/>
                  <a:gd name="T5" fmla="*/ 136 h 241"/>
                  <a:gd name="T6" fmla="*/ 17 w 344"/>
                  <a:gd name="T7" fmla="*/ 168 h 241"/>
                  <a:gd name="T8" fmla="*/ 29 w 344"/>
                  <a:gd name="T9" fmla="*/ 192 h 241"/>
                  <a:gd name="T10" fmla="*/ 48 w 344"/>
                  <a:gd name="T11" fmla="*/ 208 h 241"/>
                  <a:gd name="T12" fmla="*/ 80 w 344"/>
                  <a:gd name="T13" fmla="*/ 212 h 241"/>
                  <a:gd name="T14" fmla="*/ 124 w 344"/>
                  <a:gd name="T15" fmla="*/ 204 h 241"/>
                  <a:gd name="T16" fmla="*/ 164 w 344"/>
                  <a:gd name="T17" fmla="*/ 188 h 241"/>
                  <a:gd name="T18" fmla="*/ 185 w 344"/>
                  <a:gd name="T19" fmla="*/ 168 h 241"/>
                  <a:gd name="T20" fmla="*/ 196 w 344"/>
                  <a:gd name="T21" fmla="*/ 144 h 241"/>
                  <a:gd name="T22" fmla="*/ 200 w 344"/>
                  <a:gd name="T23" fmla="*/ 120 h 241"/>
                  <a:gd name="T24" fmla="*/ 188 w 344"/>
                  <a:gd name="T25" fmla="*/ 100 h 241"/>
                  <a:gd name="T26" fmla="*/ 176 w 344"/>
                  <a:gd name="T27" fmla="*/ 85 h 241"/>
                  <a:gd name="T28" fmla="*/ 156 w 344"/>
                  <a:gd name="T29" fmla="*/ 72 h 241"/>
                  <a:gd name="T30" fmla="*/ 124 w 344"/>
                  <a:gd name="T31" fmla="*/ 64 h 241"/>
                  <a:gd name="T32" fmla="*/ 220 w 344"/>
                  <a:gd name="T33" fmla="*/ 132 h 241"/>
                  <a:gd name="T34" fmla="*/ 217 w 344"/>
                  <a:gd name="T35" fmla="*/ 168 h 241"/>
                  <a:gd name="T36" fmla="*/ 196 w 344"/>
                  <a:gd name="T37" fmla="*/ 200 h 241"/>
                  <a:gd name="T38" fmla="*/ 168 w 344"/>
                  <a:gd name="T39" fmla="*/ 220 h 241"/>
                  <a:gd name="T40" fmla="*/ 124 w 344"/>
                  <a:gd name="T41" fmla="*/ 236 h 241"/>
                  <a:gd name="T42" fmla="*/ 76 w 344"/>
                  <a:gd name="T43" fmla="*/ 241 h 241"/>
                  <a:gd name="T44" fmla="*/ 40 w 344"/>
                  <a:gd name="T45" fmla="*/ 224 h 241"/>
                  <a:gd name="T46" fmla="*/ 12 w 344"/>
                  <a:gd name="T47" fmla="*/ 197 h 241"/>
                  <a:gd name="T48" fmla="*/ 0 w 344"/>
                  <a:gd name="T49" fmla="*/ 156 h 241"/>
                  <a:gd name="T50" fmla="*/ 5 w 344"/>
                  <a:gd name="T51" fmla="*/ 108 h 241"/>
                  <a:gd name="T52" fmla="*/ 32 w 344"/>
                  <a:gd name="T53" fmla="*/ 68 h 241"/>
                  <a:gd name="T54" fmla="*/ 84 w 344"/>
                  <a:gd name="T55" fmla="*/ 36 h 241"/>
                  <a:gd name="T56" fmla="*/ 161 w 344"/>
                  <a:gd name="T57" fmla="*/ 8 h 241"/>
                  <a:gd name="T58" fmla="*/ 232 w 344"/>
                  <a:gd name="T59" fmla="*/ 0 h 241"/>
                  <a:gd name="T60" fmla="*/ 288 w 344"/>
                  <a:gd name="T61" fmla="*/ 16 h 241"/>
                  <a:gd name="T62" fmla="*/ 329 w 344"/>
                  <a:gd name="T63" fmla="*/ 48 h 241"/>
                  <a:gd name="T64" fmla="*/ 344 w 344"/>
                  <a:gd name="T65" fmla="*/ 88 h 241"/>
                  <a:gd name="T66" fmla="*/ 344 w 344"/>
                  <a:gd name="T67" fmla="*/ 112 h 241"/>
                  <a:gd name="T68" fmla="*/ 336 w 344"/>
                  <a:gd name="T69" fmla="*/ 132 h 241"/>
                  <a:gd name="T70" fmla="*/ 324 w 344"/>
                  <a:gd name="T71" fmla="*/ 144 h 241"/>
                  <a:gd name="T72" fmla="*/ 312 w 344"/>
                  <a:gd name="T73" fmla="*/ 148 h 241"/>
                  <a:gd name="T74" fmla="*/ 300 w 344"/>
                  <a:gd name="T75" fmla="*/ 148 h 241"/>
                  <a:gd name="T76" fmla="*/ 288 w 344"/>
                  <a:gd name="T77" fmla="*/ 136 h 241"/>
                  <a:gd name="T78" fmla="*/ 288 w 344"/>
                  <a:gd name="T79" fmla="*/ 120 h 241"/>
                  <a:gd name="T80" fmla="*/ 304 w 344"/>
                  <a:gd name="T81" fmla="*/ 108 h 241"/>
                  <a:gd name="T82" fmla="*/ 317 w 344"/>
                  <a:gd name="T83" fmla="*/ 104 h 241"/>
                  <a:gd name="T84" fmla="*/ 329 w 344"/>
                  <a:gd name="T85" fmla="*/ 100 h 241"/>
                  <a:gd name="T86" fmla="*/ 329 w 344"/>
                  <a:gd name="T87" fmla="*/ 85 h 241"/>
                  <a:gd name="T88" fmla="*/ 317 w 344"/>
                  <a:gd name="T89" fmla="*/ 60 h 241"/>
                  <a:gd name="T90" fmla="*/ 292 w 344"/>
                  <a:gd name="T91" fmla="*/ 36 h 241"/>
                  <a:gd name="T92" fmla="*/ 252 w 344"/>
                  <a:gd name="T93" fmla="*/ 29 h 241"/>
                  <a:gd name="T94" fmla="*/ 185 w 344"/>
                  <a:gd name="T95" fmla="*/ 41 h 241"/>
                  <a:gd name="T96" fmla="*/ 156 w 344"/>
                  <a:gd name="T97" fmla="*/ 56 h 241"/>
                  <a:gd name="T98" fmla="*/ 176 w 344"/>
                  <a:gd name="T99" fmla="*/ 64 h 241"/>
                  <a:gd name="T100" fmla="*/ 196 w 344"/>
                  <a:gd name="T101" fmla="*/ 80 h 241"/>
                  <a:gd name="T102" fmla="*/ 212 w 344"/>
                  <a:gd name="T103" fmla="*/ 10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4" h="241">
                    <a:moveTo>
                      <a:pt x="112" y="64"/>
                    </a:moveTo>
                    <a:lnTo>
                      <a:pt x="100" y="68"/>
                    </a:lnTo>
                    <a:lnTo>
                      <a:pt x="88" y="76"/>
                    </a:lnTo>
                    <a:lnTo>
                      <a:pt x="76" y="80"/>
                    </a:lnTo>
                    <a:lnTo>
                      <a:pt x="64" y="88"/>
                    </a:lnTo>
                    <a:lnTo>
                      <a:pt x="56" y="92"/>
                    </a:lnTo>
                    <a:lnTo>
                      <a:pt x="48" y="100"/>
                    </a:lnTo>
                    <a:lnTo>
                      <a:pt x="40" y="108"/>
                    </a:lnTo>
                    <a:lnTo>
                      <a:pt x="32" y="116"/>
                    </a:lnTo>
                    <a:lnTo>
                      <a:pt x="29" y="124"/>
                    </a:lnTo>
                    <a:lnTo>
                      <a:pt x="24" y="132"/>
                    </a:lnTo>
                    <a:lnTo>
                      <a:pt x="20" y="136"/>
                    </a:lnTo>
                    <a:lnTo>
                      <a:pt x="17" y="144"/>
                    </a:lnTo>
                    <a:lnTo>
                      <a:pt x="17" y="152"/>
                    </a:lnTo>
                    <a:lnTo>
                      <a:pt x="17" y="160"/>
                    </a:lnTo>
                    <a:lnTo>
                      <a:pt x="17" y="168"/>
                    </a:lnTo>
                    <a:lnTo>
                      <a:pt x="20" y="176"/>
                    </a:lnTo>
                    <a:lnTo>
                      <a:pt x="24" y="180"/>
                    </a:lnTo>
                    <a:lnTo>
                      <a:pt x="24" y="188"/>
                    </a:lnTo>
                    <a:lnTo>
                      <a:pt x="29" y="192"/>
                    </a:lnTo>
                    <a:lnTo>
                      <a:pt x="32" y="200"/>
                    </a:lnTo>
                    <a:lnTo>
                      <a:pt x="36" y="200"/>
                    </a:lnTo>
                    <a:lnTo>
                      <a:pt x="44" y="204"/>
                    </a:lnTo>
                    <a:lnTo>
                      <a:pt x="48" y="208"/>
                    </a:lnTo>
                    <a:lnTo>
                      <a:pt x="56" y="212"/>
                    </a:lnTo>
                    <a:lnTo>
                      <a:pt x="64" y="212"/>
                    </a:lnTo>
                    <a:lnTo>
                      <a:pt x="73" y="212"/>
                    </a:lnTo>
                    <a:lnTo>
                      <a:pt x="80" y="212"/>
                    </a:lnTo>
                    <a:lnTo>
                      <a:pt x="88" y="212"/>
                    </a:lnTo>
                    <a:lnTo>
                      <a:pt x="100" y="208"/>
                    </a:lnTo>
                    <a:lnTo>
                      <a:pt x="112" y="204"/>
                    </a:lnTo>
                    <a:lnTo>
                      <a:pt x="124" y="204"/>
                    </a:lnTo>
                    <a:lnTo>
                      <a:pt x="136" y="197"/>
                    </a:lnTo>
                    <a:lnTo>
                      <a:pt x="148" y="192"/>
                    </a:lnTo>
                    <a:lnTo>
                      <a:pt x="156" y="188"/>
                    </a:lnTo>
                    <a:lnTo>
                      <a:pt x="164" y="188"/>
                    </a:lnTo>
                    <a:lnTo>
                      <a:pt x="168" y="180"/>
                    </a:lnTo>
                    <a:lnTo>
                      <a:pt x="176" y="176"/>
                    </a:lnTo>
                    <a:lnTo>
                      <a:pt x="180" y="172"/>
                    </a:lnTo>
                    <a:lnTo>
                      <a:pt x="185" y="168"/>
                    </a:lnTo>
                    <a:lnTo>
                      <a:pt x="188" y="160"/>
                    </a:lnTo>
                    <a:lnTo>
                      <a:pt x="192" y="156"/>
                    </a:lnTo>
                    <a:lnTo>
                      <a:pt x="196" y="148"/>
                    </a:lnTo>
                    <a:lnTo>
                      <a:pt x="196" y="144"/>
                    </a:lnTo>
                    <a:lnTo>
                      <a:pt x="200" y="136"/>
                    </a:lnTo>
                    <a:lnTo>
                      <a:pt x="200" y="132"/>
                    </a:lnTo>
                    <a:lnTo>
                      <a:pt x="200" y="124"/>
                    </a:lnTo>
                    <a:lnTo>
                      <a:pt x="200" y="120"/>
                    </a:lnTo>
                    <a:lnTo>
                      <a:pt x="196" y="112"/>
                    </a:lnTo>
                    <a:lnTo>
                      <a:pt x="192" y="108"/>
                    </a:lnTo>
                    <a:lnTo>
                      <a:pt x="192" y="104"/>
                    </a:lnTo>
                    <a:lnTo>
                      <a:pt x="188" y="100"/>
                    </a:lnTo>
                    <a:lnTo>
                      <a:pt x="188" y="97"/>
                    </a:lnTo>
                    <a:lnTo>
                      <a:pt x="185" y="92"/>
                    </a:lnTo>
                    <a:lnTo>
                      <a:pt x="180" y="88"/>
                    </a:lnTo>
                    <a:lnTo>
                      <a:pt x="176" y="85"/>
                    </a:lnTo>
                    <a:lnTo>
                      <a:pt x="173" y="80"/>
                    </a:lnTo>
                    <a:lnTo>
                      <a:pt x="168" y="76"/>
                    </a:lnTo>
                    <a:lnTo>
                      <a:pt x="161" y="76"/>
                    </a:lnTo>
                    <a:lnTo>
                      <a:pt x="156" y="72"/>
                    </a:lnTo>
                    <a:lnTo>
                      <a:pt x="148" y="68"/>
                    </a:lnTo>
                    <a:lnTo>
                      <a:pt x="140" y="68"/>
                    </a:lnTo>
                    <a:lnTo>
                      <a:pt x="132" y="68"/>
                    </a:lnTo>
                    <a:lnTo>
                      <a:pt x="124" y="64"/>
                    </a:lnTo>
                    <a:lnTo>
                      <a:pt x="112" y="64"/>
                    </a:lnTo>
                    <a:close/>
                    <a:moveTo>
                      <a:pt x="217" y="108"/>
                    </a:moveTo>
                    <a:lnTo>
                      <a:pt x="220" y="120"/>
                    </a:lnTo>
                    <a:lnTo>
                      <a:pt x="220" y="132"/>
                    </a:lnTo>
                    <a:lnTo>
                      <a:pt x="224" y="141"/>
                    </a:lnTo>
                    <a:lnTo>
                      <a:pt x="224" y="152"/>
                    </a:lnTo>
                    <a:lnTo>
                      <a:pt x="220" y="160"/>
                    </a:lnTo>
                    <a:lnTo>
                      <a:pt x="217" y="168"/>
                    </a:lnTo>
                    <a:lnTo>
                      <a:pt x="217" y="176"/>
                    </a:lnTo>
                    <a:lnTo>
                      <a:pt x="208" y="184"/>
                    </a:lnTo>
                    <a:lnTo>
                      <a:pt x="204" y="192"/>
                    </a:lnTo>
                    <a:lnTo>
                      <a:pt x="196" y="200"/>
                    </a:lnTo>
                    <a:lnTo>
                      <a:pt x="188" y="204"/>
                    </a:lnTo>
                    <a:lnTo>
                      <a:pt x="185" y="212"/>
                    </a:lnTo>
                    <a:lnTo>
                      <a:pt x="176" y="216"/>
                    </a:lnTo>
                    <a:lnTo>
                      <a:pt x="168" y="220"/>
                    </a:lnTo>
                    <a:lnTo>
                      <a:pt x="161" y="224"/>
                    </a:lnTo>
                    <a:lnTo>
                      <a:pt x="148" y="228"/>
                    </a:lnTo>
                    <a:lnTo>
                      <a:pt x="136" y="232"/>
                    </a:lnTo>
                    <a:lnTo>
                      <a:pt x="124" y="236"/>
                    </a:lnTo>
                    <a:lnTo>
                      <a:pt x="112" y="241"/>
                    </a:lnTo>
                    <a:lnTo>
                      <a:pt x="100" y="241"/>
                    </a:lnTo>
                    <a:lnTo>
                      <a:pt x="88" y="241"/>
                    </a:lnTo>
                    <a:lnTo>
                      <a:pt x="76" y="241"/>
                    </a:lnTo>
                    <a:lnTo>
                      <a:pt x="64" y="236"/>
                    </a:lnTo>
                    <a:lnTo>
                      <a:pt x="56" y="232"/>
                    </a:lnTo>
                    <a:lnTo>
                      <a:pt x="48" y="228"/>
                    </a:lnTo>
                    <a:lnTo>
                      <a:pt x="40" y="224"/>
                    </a:lnTo>
                    <a:lnTo>
                      <a:pt x="32" y="216"/>
                    </a:lnTo>
                    <a:lnTo>
                      <a:pt x="24" y="212"/>
                    </a:lnTo>
                    <a:lnTo>
                      <a:pt x="20" y="204"/>
                    </a:lnTo>
                    <a:lnTo>
                      <a:pt x="12" y="197"/>
                    </a:lnTo>
                    <a:lnTo>
                      <a:pt x="8" y="188"/>
                    </a:lnTo>
                    <a:lnTo>
                      <a:pt x="5" y="180"/>
                    </a:lnTo>
                    <a:lnTo>
                      <a:pt x="5" y="168"/>
                    </a:lnTo>
                    <a:lnTo>
                      <a:pt x="0" y="156"/>
                    </a:lnTo>
                    <a:lnTo>
                      <a:pt x="0" y="144"/>
                    </a:lnTo>
                    <a:lnTo>
                      <a:pt x="0" y="132"/>
                    </a:lnTo>
                    <a:lnTo>
                      <a:pt x="0" y="120"/>
                    </a:lnTo>
                    <a:lnTo>
                      <a:pt x="5" y="108"/>
                    </a:lnTo>
                    <a:lnTo>
                      <a:pt x="12" y="100"/>
                    </a:lnTo>
                    <a:lnTo>
                      <a:pt x="17" y="88"/>
                    </a:lnTo>
                    <a:lnTo>
                      <a:pt x="24" y="80"/>
                    </a:lnTo>
                    <a:lnTo>
                      <a:pt x="32" y="68"/>
                    </a:lnTo>
                    <a:lnTo>
                      <a:pt x="44" y="60"/>
                    </a:lnTo>
                    <a:lnTo>
                      <a:pt x="56" y="52"/>
                    </a:lnTo>
                    <a:lnTo>
                      <a:pt x="68" y="44"/>
                    </a:lnTo>
                    <a:lnTo>
                      <a:pt x="84" y="36"/>
                    </a:lnTo>
                    <a:lnTo>
                      <a:pt x="100" y="29"/>
                    </a:lnTo>
                    <a:lnTo>
                      <a:pt x="120" y="20"/>
                    </a:lnTo>
                    <a:lnTo>
                      <a:pt x="140" y="16"/>
                    </a:lnTo>
                    <a:lnTo>
                      <a:pt x="161" y="8"/>
                    </a:lnTo>
                    <a:lnTo>
                      <a:pt x="180" y="4"/>
                    </a:lnTo>
                    <a:lnTo>
                      <a:pt x="196" y="0"/>
                    </a:lnTo>
                    <a:lnTo>
                      <a:pt x="217" y="0"/>
                    </a:lnTo>
                    <a:lnTo>
                      <a:pt x="232" y="0"/>
                    </a:lnTo>
                    <a:lnTo>
                      <a:pt x="248" y="0"/>
                    </a:lnTo>
                    <a:lnTo>
                      <a:pt x="261" y="4"/>
                    </a:lnTo>
                    <a:lnTo>
                      <a:pt x="276" y="8"/>
                    </a:lnTo>
                    <a:lnTo>
                      <a:pt x="288" y="16"/>
                    </a:lnTo>
                    <a:lnTo>
                      <a:pt x="300" y="24"/>
                    </a:lnTo>
                    <a:lnTo>
                      <a:pt x="312" y="32"/>
                    </a:lnTo>
                    <a:lnTo>
                      <a:pt x="320" y="41"/>
                    </a:lnTo>
                    <a:lnTo>
                      <a:pt x="329" y="48"/>
                    </a:lnTo>
                    <a:lnTo>
                      <a:pt x="332" y="64"/>
                    </a:lnTo>
                    <a:lnTo>
                      <a:pt x="340" y="76"/>
                    </a:lnTo>
                    <a:lnTo>
                      <a:pt x="340" y="80"/>
                    </a:lnTo>
                    <a:lnTo>
                      <a:pt x="344" y="88"/>
                    </a:lnTo>
                    <a:lnTo>
                      <a:pt x="344" y="92"/>
                    </a:lnTo>
                    <a:lnTo>
                      <a:pt x="344" y="100"/>
                    </a:lnTo>
                    <a:lnTo>
                      <a:pt x="344" y="104"/>
                    </a:lnTo>
                    <a:lnTo>
                      <a:pt x="344" y="112"/>
                    </a:lnTo>
                    <a:lnTo>
                      <a:pt x="344" y="116"/>
                    </a:lnTo>
                    <a:lnTo>
                      <a:pt x="340" y="124"/>
                    </a:lnTo>
                    <a:lnTo>
                      <a:pt x="336" y="128"/>
                    </a:lnTo>
                    <a:lnTo>
                      <a:pt x="336" y="132"/>
                    </a:lnTo>
                    <a:lnTo>
                      <a:pt x="332" y="136"/>
                    </a:lnTo>
                    <a:lnTo>
                      <a:pt x="329" y="141"/>
                    </a:lnTo>
                    <a:lnTo>
                      <a:pt x="329" y="144"/>
                    </a:lnTo>
                    <a:lnTo>
                      <a:pt x="324" y="144"/>
                    </a:lnTo>
                    <a:lnTo>
                      <a:pt x="324" y="148"/>
                    </a:lnTo>
                    <a:lnTo>
                      <a:pt x="320" y="148"/>
                    </a:lnTo>
                    <a:lnTo>
                      <a:pt x="317" y="148"/>
                    </a:lnTo>
                    <a:lnTo>
                      <a:pt x="312" y="148"/>
                    </a:lnTo>
                    <a:lnTo>
                      <a:pt x="308" y="152"/>
                    </a:lnTo>
                    <a:lnTo>
                      <a:pt x="304" y="152"/>
                    </a:lnTo>
                    <a:lnTo>
                      <a:pt x="304" y="148"/>
                    </a:lnTo>
                    <a:lnTo>
                      <a:pt x="300" y="148"/>
                    </a:lnTo>
                    <a:lnTo>
                      <a:pt x="296" y="148"/>
                    </a:lnTo>
                    <a:lnTo>
                      <a:pt x="292" y="144"/>
                    </a:lnTo>
                    <a:lnTo>
                      <a:pt x="292" y="141"/>
                    </a:lnTo>
                    <a:lnTo>
                      <a:pt x="288" y="136"/>
                    </a:lnTo>
                    <a:lnTo>
                      <a:pt x="288" y="13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88" y="120"/>
                    </a:lnTo>
                    <a:lnTo>
                      <a:pt x="292" y="116"/>
                    </a:lnTo>
                    <a:lnTo>
                      <a:pt x="296" y="112"/>
                    </a:lnTo>
                    <a:lnTo>
                      <a:pt x="300" y="112"/>
                    </a:lnTo>
                    <a:lnTo>
                      <a:pt x="304" y="108"/>
                    </a:lnTo>
                    <a:lnTo>
                      <a:pt x="308" y="108"/>
                    </a:lnTo>
                    <a:lnTo>
                      <a:pt x="312" y="108"/>
                    </a:lnTo>
                    <a:lnTo>
                      <a:pt x="317" y="108"/>
                    </a:lnTo>
                    <a:lnTo>
                      <a:pt x="317" y="104"/>
                    </a:lnTo>
                    <a:lnTo>
                      <a:pt x="320" y="104"/>
                    </a:lnTo>
                    <a:lnTo>
                      <a:pt x="324" y="104"/>
                    </a:lnTo>
                    <a:lnTo>
                      <a:pt x="324" y="100"/>
                    </a:lnTo>
                    <a:lnTo>
                      <a:pt x="329" y="100"/>
                    </a:lnTo>
                    <a:lnTo>
                      <a:pt x="329" y="97"/>
                    </a:lnTo>
                    <a:lnTo>
                      <a:pt x="329" y="92"/>
                    </a:lnTo>
                    <a:lnTo>
                      <a:pt x="329" y="88"/>
                    </a:lnTo>
                    <a:lnTo>
                      <a:pt x="329" y="85"/>
                    </a:lnTo>
                    <a:lnTo>
                      <a:pt x="329" y="80"/>
                    </a:lnTo>
                    <a:lnTo>
                      <a:pt x="324" y="76"/>
                    </a:lnTo>
                    <a:lnTo>
                      <a:pt x="320" y="68"/>
                    </a:lnTo>
                    <a:lnTo>
                      <a:pt x="317" y="60"/>
                    </a:lnTo>
                    <a:lnTo>
                      <a:pt x="312" y="52"/>
                    </a:lnTo>
                    <a:lnTo>
                      <a:pt x="304" y="48"/>
                    </a:lnTo>
                    <a:lnTo>
                      <a:pt x="300" y="44"/>
                    </a:lnTo>
                    <a:lnTo>
                      <a:pt x="292" y="36"/>
                    </a:lnTo>
                    <a:lnTo>
                      <a:pt x="285" y="32"/>
                    </a:lnTo>
                    <a:lnTo>
                      <a:pt x="276" y="32"/>
                    </a:lnTo>
                    <a:lnTo>
                      <a:pt x="264" y="29"/>
                    </a:lnTo>
                    <a:lnTo>
                      <a:pt x="252" y="29"/>
                    </a:lnTo>
                    <a:lnTo>
                      <a:pt x="240" y="29"/>
                    </a:lnTo>
                    <a:lnTo>
                      <a:pt x="224" y="32"/>
                    </a:lnTo>
                    <a:lnTo>
                      <a:pt x="204" y="32"/>
                    </a:lnTo>
                    <a:lnTo>
                      <a:pt x="185" y="41"/>
                    </a:lnTo>
                    <a:lnTo>
                      <a:pt x="164" y="44"/>
                    </a:lnTo>
                    <a:lnTo>
                      <a:pt x="140" y="52"/>
                    </a:lnTo>
                    <a:lnTo>
                      <a:pt x="148" y="56"/>
                    </a:lnTo>
                    <a:lnTo>
                      <a:pt x="156" y="56"/>
                    </a:lnTo>
                    <a:lnTo>
                      <a:pt x="161" y="56"/>
                    </a:lnTo>
                    <a:lnTo>
                      <a:pt x="168" y="60"/>
                    </a:lnTo>
                    <a:lnTo>
                      <a:pt x="173" y="64"/>
                    </a:lnTo>
                    <a:lnTo>
                      <a:pt x="176" y="64"/>
                    </a:lnTo>
                    <a:lnTo>
                      <a:pt x="185" y="68"/>
                    </a:lnTo>
                    <a:lnTo>
                      <a:pt x="188" y="72"/>
                    </a:lnTo>
                    <a:lnTo>
                      <a:pt x="192" y="76"/>
                    </a:lnTo>
                    <a:lnTo>
                      <a:pt x="196" y="80"/>
                    </a:lnTo>
                    <a:lnTo>
                      <a:pt x="200" y="85"/>
                    </a:lnTo>
                    <a:lnTo>
                      <a:pt x="204" y="88"/>
                    </a:lnTo>
                    <a:lnTo>
                      <a:pt x="208" y="92"/>
                    </a:lnTo>
                    <a:lnTo>
                      <a:pt x="212" y="100"/>
                    </a:lnTo>
                    <a:lnTo>
                      <a:pt x="212" y="104"/>
                    </a:lnTo>
                    <a:lnTo>
                      <a:pt x="217" y="108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" name="Freeform 122"/>
              <p:cNvSpPr>
                <a:spLocks noEditPoints="1" noChangeArrowheads="1"/>
              </p:cNvSpPr>
              <p:nvPr/>
            </p:nvSpPr>
            <p:spPr bwMode="auto">
              <a:xfrm>
                <a:off x="4590" y="2522"/>
                <a:ext cx="84" cy="58"/>
              </a:xfrm>
              <a:custGeom>
                <a:avLst/>
                <a:gdLst>
                  <a:gd name="T0" fmla="*/ 308 w 336"/>
                  <a:gd name="T1" fmla="*/ 51 h 231"/>
                  <a:gd name="T2" fmla="*/ 292 w 336"/>
                  <a:gd name="T3" fmla="*/ 39 h 231"/>
                  <a:gd name="T4" fmla="*/ 260 w 336"/>
                  <a:gd name="T5" fmla="*/ 31 h 231"/>
                  <a:gd name="T6" fmla="*/ 224 w 336"/>
                  <a:gd name="T7" fmla="*/ 31 h 231"/>
                  <a:gd name="T8" fmla="*/ 180 w 336"/>
                  <a:gd name="T9" fmla="*/ 43 h 231"/>
                  <a:gd name="T10" fmla="*/ 129 w 336"/>
                  <a:gd name="T11" fmla="*/ 59 h 231"/>
                  <a:gd name="T12" fmla="*/ 85 w 336"/>
                  <a:gd name="T13" fmla="*/ 83 h 231"/>
                  <a:gd name="T14" fmla="*/ 52 w 336"/>
                  <a:gd name="T15" fmla="*/ 103 h 231"/>
                  <a:gd name="T16" fmla="*/ 29 w 336"/>
                  <a:gd name="T17" fmla="*/ 127 h 231"/>
                  <a:gd name="T18" fmla="*/ 16 w 336"/>
                  <a:gd name="T19" fmla="*/ 151 h 231"/>
                  <a:gd name="T20" fmla="*/ 20 w 336"/>
                  <a:gd name="T21" fmla="*/ 171 h 231"/>
                  <a:gd name="T22" fmla="*/ 32 w 336"/>
                  <a:gd name="T23" fmla="*/ 187 h 231"/>
                  <a:gd name="T24" fmla="*/ 56 w 336"/>
                  <a:gd name="T25" fmla="*/ 199 h 231"/>
                  <a:gd name="T26" fmla="*/ 85 w 336"/>
                  <a:gd name="T27" fmla="*/ 199 h 231"/>
                  <a:gd name="T28" fmla="*/ 124 w 336"/>
                  <a:gd name="T29" fmla="*/ 195 h 231"/>
                  <a:gd name="T30" fmla="*/ 173 w 336"/>
                  <a:gd name="T31" fmla="*/ 179 h 231"/>
                  <a:gd name="T32" fmla="*/ 224 w 336"/>
                  <a:gd name="T33" fmla="*/ 163 h 231"/>
                  <a:gd name="T34" fmla="*/ 264 w 336"/>
                  <a:gd name="T35" fmla="*/ 143 h 231"/>
                  <a:gd name="T36" fmla="*/ 292 w 336"/>
                  <a:gd name="T37" fmla="*/ 119 h 231"/>
                  <a:gd name="T38" fmla="*/ 312 w 336"/>
                  <a:gd name="T39" fmla="*/ 99 h 231"/>
                  <a:gd name="T40" fmla="*/ 320 w 336"/>
                  <a:gd name="T41" fmla="*/ 75 h 231"/>
                  <a:gd name="T42" fmla="*/ 4 w 336"/>
                  <a:gd name="T43" fmla="*/ 175 h 231"/>
                  <a:gd name="T44" fmla="*/ 0 w 336"/>
                  <a:gd name="T45" fmla="*/ 143 h 231"/>
                  <a:gd name="T46" fmla="*/ 8 w 336"/>
                  <a:gd name="T47" fmla="*/ 112 h 231"/>
                  <a:gd name="T48" fmla="*/ 29 w 336"/>
                  <a:gd name="T49" fmla="*/ 79 h 231"/>
                  <a:gd name="T50" fmla="*/ 68 w 336"/>
                  <a:gd name="T51" fmla="*/ 51 h 231"/>
                  <a:gd name="T52" fmla="*/ 116 w 336"/>
                  <a:gd name="T53" fmla="*/ 27 h 231"/>
                  <a:gd name="T54" fmla="*/ 168 w 336"/>
                  <a:gd name="T55" fmla="*/ 7 h 231"/>
                  <a:gd name="T56" fmla="*/ 216 w 336"/>
                  <a:gd name="T57" fmla="*/ 0 h 231"/>
                  <a:gd name="T58" fmla="*/ 260 w 336"/>
                  <a:gd name="T59" fmla="*/ 3 h 231"/>
                  <a:gd name="T60" fmla="*/ 297 w 336"/>
                  <a:gd name="T61" fmla="*/ 15 h 231"/>
                  <a:gd name="T62" fmla="*/ 324 w 336"/>
                  <a:gd name="T63" fmla="*/ 35 h 231"/>
                  <a:gd name="T64" fmla="*/ 336 w 336"/>
                  <a:gd name="T65" fmla="*/ 67 h 231"/>
                  <a:gd name="T66" fmla="*/ 336 w 336"/>
                  <a:gd name="T67" fmla="*/ 99 h 231"/>
                  <a:gd name="T68" fmla="*/ 324 w 336"/>
                  <a:gd name="T69" fmla="*/ 131 h 231"/>
                  <a:gd name="T70" fmla="*/ 297 w 336"/>
                  <a:gd name="T71" fmla="*/ 159 h 231"/>
                  <a:gd name="T72" fmla="*/ 256 w 336"/>
                  <a:gd name="T73" fmla="*/ 187 h 231"/>
                  <a:gd name="T74" fmla="*/ 204 w 336"/>
                  <a:gd name="T75" fmla="*/ 211 h 231"/>
                  <a:gd name="T76" fmla="*/ 148 w 336"/>
                  <a:gd name="T77" fmla="*/ 227 h 231"/>
                  <a:gd name="T78" fmla="*/ 100 w 336"/>
                  <a:gd name="T79" fmla="*/ 231 h 231"/>
                  <a:gd name="T80" fmla="*/ 60 w 336"/>
                  <a:gd name="T81" fmla="*/ 222 h 231"/>
                  <a:gd name="T82" fmla="*/ 29 w 336"/>
                  <a:gd name="T83" fmla="*/ 211 h 231"/>
                  <a:gd name="T84" fmla="*/ 8 w 336"/>
                  <a:gd name="T85" fmla="*/ 187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6" h="231">
                    <a:moveTo>
                      <a:pt x="316" y="63"/>
                    </a:moveTo>
                    <a:lnTo>
                      <a:pt x="316" y="56"/>
                    </a:lnTo>
                    <a:lnTo>
                      <a:pt x="308" y="51"/>
                    </a:lnTo>
                    <a:lnTo>
                      <a:pt x="304" y="43"/>
                    </a:lnTo>
                    <a:lnTo>
                      <a:pt x="297" y="39"/>
                    </a:lnTo>
                    <a:lnTo>
                      <a:pt x="292" y="39"/>
                    </a:lnTo>
                    <a:lnTo>
                      <a:pt x="280" y="35"/>
                    </a:lnTo>
                    <a:lnTo>
                      <a:pt x="273" y="31"/>
                    </a:lnTo>
                    <a:lnTo>
                      <a:pt x="260" y="31"/>
                    </a:lnTo>
                    <a:lnTo>
                      <a:pt x="248" y="31"/>
                    </a:lnTo>
                    <a:lnTo>
                      <a:pt x="236" y="31"/>
                    </a:lnTo>
                    <a:lnTo>
                      <a:pt x="224" y="31"/>
                    </a:lnTo>
                    <a:lnTo>
                      <a:pt x="208" y="35"/>
                    </a:lnTo>
                    <a:lnTo>
                      <a:pt x="192" y="39"/>
                    </a:lnTo>
                    <a:lnTo>
                      <a:pt x="180" y="43"/>
                    </a:lnTo>
                    <a:lnTo>
                      <a:pt x="164" y="47"/>
                    </a:lnTo>
                    <a:lnTo>
                      <a:pt x="148" y="56"/>
                    </a:lnTo>
                    <a:lnTo>
                      <a:pt x="129" y="59"/>
                    </a:lnTo>
                    <a:lnTo>
                      <a:pt x="112" y="67"/>
                    </a:lnTo>
                    <a:lnTo>
                      <a:pt x="100" y="75"/>
                    </a:lnTo>
                    <a:lnTo>
                      <a:pt x="85" y="83"/>
                    </a:lnTo>
                    <a:lnTo>
                      <a:pt x="73" y="87"/>
                    </a:lnTo>
                    <a:lnTo>
                      <a:pt x="60" y="95"/>
                    </a:lnTo>
                    <a:lnTo>
                      <a:pt x="52" y="103"/>
                    </a:lnTo>
                    <a:lnTo>
                      <a:pt x="44" y="112"/>
                    </a:lnTo>
                    <a:lnTo>
                      <a:pt x="36" y="119"/>
                    </a:lnTo>
                    <a:lnTo>
                      <a:pt x="29" y="127"/>
                    </a:lnTo>
                    <a:lnTo>
                      <a:pt x="24" y="135"/>
                    </a:lnTo>
                    <a:lnTo>
                      <a:pt x="20" y="143"/>
                    </a:lnTo>
                    <a:lnTo>
                      <a:pt x="16" y="151"/>
                    </a:lnTo>
                    <a:lnTo>
                      <a:pt x="16" y="155"/>
                    </a:lnTo>
                    <a:lnTo>
                      <a:pt x="16" y="163"/>
                    </a:lnTo>
                    <a:lnTo>
                      <a:pt x="20" y="171"/>
                    </a:lnTo>
                    <a:lnTo>
                      <a:pt x="20" y="175"/>
                    </a:lnTo>
                    <a:lnTo>
                      <a:pt x="24" y="183"/>
                    </a:lnTo>
                    <a:lnTo>
                      <a:pt x="32" y="187"/>
                    </a:lnTo>
                    <a:lnTo>
                      <a:pt x="36" y="191"/>
                    </a:lnTo>
                    <a:lnTo>
                      <a:pt x="44" y="195"/>
                    </a:lnTo>
                    <a:lnTo>
                      <a:pt x="56" y="199"/>
                    </a:lnTo>
                    <a:lnTo>
                      <a:pt x="64" y="199"/>
                    </a:lnTo>
                    <a:lnTo>
                      <a:pt x="73" y="199"/>
                    </a:lnTo>
                    <a:lnTo>
                      <a:pt x="85" y="199"/>
                    </a:lnTo>
                    <a:lnTo>
                      <a:pt x="100" y="199"/>
                    </a:lnTo>
                    <a:lnTo>
                      <a:pt x="112" y="199"/>
                    </a:lnTo>
                    <a:lnTo>
                      <a:pt x="124" y="195"/>
                    </a:lnTo>
                    <a:lnTo>
                      <a:pt x="141" y="191"/>
                    </a:lnTo>
                    <a:lnTo>
                      <a:pt x="156" y="187"/>
                    </a:lnTo>
                    <a:lnTo>
                      <a:pt x="173" y="179"/>
                    </a:lnTo>
                    <a:lnTo>
                      <a:pt x="192" y="175"/>
                    </a:lnTo>
                    <a:lnTo>
                      <a:pt x="208" y="166"/>
                    </a:lnTo>
                    <a:lnTo>
                      <a:pt x="224" y="163"/>
                    </a:lnTo>
                    <a:lnTo>
                      <a:pt x="236" y="155"/>
                    </a:lnTo>
                    <a:lnTo>
                      <a:pt x="252" y="151"/>
                    </a:lnTo>
                    <a:lnTo>
                      <a:pt x="264" y="143"/>
                    </a:lnTo>
                    <a:lnTo>
                      <a:pt x="273" y="135"/>
                    </a:lnTo>
                    <a:lnTo>
                      <a:pt x="285" y="127"/>
                    </a:lnTo>
                    <a:lnTo>
                      <a:pt x="292" y="119"/>
                    </a:lnTo>
                    <a:lnTo>
                      <a:pt x="300" y="115"/>
                    </a:lnTo>
                    <a:lnTo>
                      <a:pt x="308" y="107"/>
                    </a:lnTo>
                    <a:lnTo>
                      <a:pt x="312" y="99"/>
                    </a:lnTo>
                    <a:lnTo>
                      <a:pt x="316" y="91"/>
                    </a:lnTo>
                    <a:lnTo>
                      <a:pt x="320" y="83"/>
                    </a:lnTo>
                    <a:lnTo>
                      <a:pt x="320" y="75"/>
                    </a:lnTo>
                    <a:lnTo>
                      <a:pt x="320" y="67"/>
                    </a:lnTo>
                    <a:lnTo>
                      <a:pt x="316" y="63"/>
                    </a:lnTo>
                    <a:close/>
                    <a:moveTo>
                      <a:pt x="4" y="175"/>
                    </a:moveTo>
                    <a:lnTo>
                      <a:pt x="0" y="163"/>
                    </a:lnTo>
                    <a:lnTo>
                      <a:pt x="0" y="155"/>
                    </a:lnTo>
                    <a:lnTo>
                      <a:pt x="0" y="143"/>
                    </a:lnTo>
                    <a:lnTo>
                      <a:pt x="0" y="135"/>
                    </a:lnTo>
                    <a:lnTo>
                      <a:pt x="4" y="123"/>
                    </a:lnTo>
                    <a:lnTo>
                      <a:pt x="8" y="112"/>
                    </a:lnTo>
                    <a:lnTo>
                      <a:pt x="12" y="99"/>
                    </a:lnTo>
                    <a:lnTo>
                      <a:pt x="20" y="91"/>
                    </a:lnTo>
                    <a:lnTo>
                      <a:pt x="29" y="79"/>
                    </a:lnTo>
                    <a:lnTo>
                      <a:pt x="41" y="67"/>
                    </a:lnTo>
                    <a:lnTo>
                      <a:pt x="52" y="59"/>
                    </a:lnTo>
                    <a:lnTo>
                      <a:pt x="68" y="51"/>
                    </a:lnTo>
                    <a:lnTo>
                      <a:pt x="80" y="43"/>
                    </a:lnTo>
                    <a:lnTo>
                      <a:pt x="97" y="31"/>
                    </a:lnTo>
                    <a:lnTo>
                      <a:pt x="116" y="27"/>
                    </a:lnTo>
                    <a:lnTo>
                      <a:pt x="132" y="19"/>
                    </a:lnTo>
                    <a:lnTo>
                      <a:pt x="152" y="10"/>
                    </a:lnTo>
                    <a:lnTo>
                      <a:pt x="168" y="7"/>
                    </a:lnTo>
                    <a:lnTo>
                      <a:pt x="185" y="3"/>
                    </a:lnTo>
                    <a:lnTo>
                      <a:pt x="204" y="0"/>
                    </a:lnTo>
                    <a:lnTo>
                      <a:pt x="216" y="0"/>
                    </a:lnTo>
                    <a:lnTo>
                      <a:pt x="232" y="0"/>
                    </a:lnTo>
                    <a:lnTo>
                      <a:pt x="248" y="0"/>
                    </a:lnTo>
                    <a:lnTo>
                      <a:pt x="260" y="3"/>
                    </a:lnTo>
                    <a:lnTo>
                      <a:pt x="276" y="7"/>
                    </a:lnTo>
                    <a:lnTo>
                      <a:pt x="288" y="7"/>
                    </a:lnTo>
                    <a:lnTo>
                      <a:pt x="297" y="15"/>
                    </a:lnTo>
                    <a:lnTo>
                      <a:pt x="308" y="19"/>
                    </a:lnTo>
                    <a:lnTo>
                      <a:pt x="316" y="27"/>
                    </a:lnTo>
                    <a:lnTo>
                      <a:pt x="324" y="35"/>
                    </a:lnTo>
                    <a:lnTo>
                      <a:pt x="329" y="43"/>
                    </a:lnTo>
                    <a:lnTo>
                      <a:pt x="332" y="56"/>
                    </a:lnTo>
                    <a:lnTo>
                      <a:pt x="336" y="67"/>
                    </a:lnTo>
                    <a:lnTo>
                      <a:pt x="336" y="75"/>
                    </a:lnTo>
                    <a:lnTo>
                      <a:pt x="336" y="87"/>
                    </a:lnTo>
                    <a:lnTo>
                      <a:pt x="336" y="99"/>
                    </a:lnTo>
                    <a:lnTo>
                      <a:pt x="332" y="107"/>
                    </a:lnTo>
                    <a:lnTo>
                      <a:pt x="329" y="119"/>
                    </a:lnTo>
                    <a:lnTo>
                      <a:pt x="324" y="131"/>
                    </a:lnTo>
                    <a:lnTo>
                      <a:pt x="316" y="139"/>
                    </a:lnTo>
                    <a:lnTo>
                      <a:pt x="304" y="151"/>
                    </a:lnTo>
                    <a:lnTo>
                      <a:pt x="297" y="159"/>
                    </a:lnTo>
                    <a:lnTo>
                      <a:pt x="285" y="171"/>
                    </a:lnTo>
                    <a:lnTo>
                      <a:pt x="268" y="179"/>
                    </a:lnTo>
                    <a:lnTo>
                      <a:pt x="256" y="187"/>
                    </a:lnTo>
                    <a:lnTo>
                      <a:pt x="241" y="195"/>
                    </a:lnTo>
                    <a:lnTo>
                      <a:pt x="224" y="203"/>
                    </a:lnTo>
                    <a:lnTo>
                      <a:pt x="204" y="211"/>
                    </a:lnTo>
                    <a:lnTo>
                      <a:pt x="185" y="219"/>
                    </a:lnTo>
                    <a:lnTo>
                      <a:pt x="168" y="222"/>
                    </a:lnTo>
                    <a:lnTo>
                      <a:pt x="148" y="227"/>
                    </a:lnTo>
                    <a:lnTo>
                      <a:pt x="132" y="231"/>
                    </a:lnTo>
                    <a:lnTo>
                      <a:pt x="116" y="231"/>
                    </a:lnTo>
                    <a:lnTo>
                      <a:pt x="100" y="231"/>
                    </a:lnTo>
                    <a:lnTo>
                      <a:pt x="88" y="231"/>
                    </a:lnTo>
                    <a:lnTo>
                      <a:pt x="73" y="227"/>
                    </a:lnTo>
                    <a:lnTo>
                      <a:pt x="60" y="222"/>
                    </a:lnTo>
                    <a:lnTo>
                      <a:pt x="48" y="219"/>
                    </a:lnTo>
                    <a:lnTo>
                      <a:pt x="36" y="215"/>
                    </a:lnTo>
                    <a:lnTo>
                      <a:pt x="29" y="211"/>
                    </a:lnTo>
                    <a:lnTo>
                      <a:pt x="20" y="203"/>
                    </a:lnTo>
                    <a:lnTo>
                      <a:pt x="12" y="195"/>
                    </a:lnTo>
                    <a:lnTo>
                      <a:pt x="8" y="187"/>
                    </a:lnTo>
                    <a:lnTo>
                      <a:pt x="4" y="17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" name="Freeform 123"/>
              <p:cNvSpPr>
                <a:spLocks noChangeArrowheads="1"/>
              </p:cNvSpPr>
              <p:nvPr/>
            </p:nvSpPr>
            <p:spPr bwMode="auto">
              <a:xfrm>
                <a:off x="4633" y="2712"/>
                <a:ext cx="90" cy="50"/>
              </a:xfrm>
              <a:custGeom>
                <a:avLst/>
                <a:gdLst>
                  <a:gd name="T0" fmla="*/ 59 w 359"/>
                  <a:gd name="T1" fmla="*/ 136 h 200"/>
                  <a:gd name="T2" fmla="*/ 51 w 359"/>
                  <a:gd name="T3" fmla="*/ 136 h 200"/>
                  <a:gd name="T4" fmla="*/ 47 w 359"/>
                  <a:gd name="T5" fmla="*/ 139 h 200"/>
                  <a:gd name="T6" fmla="*/ 39 w 359"/>
                  <a:gd name="T7" fmla="*/ 144 h 200"/>
                  <a:gd name="T8" fmla="*/ 35 w 359"/>
                  <a:gd name="T9" fmla="*/ 151 h 200"/>
                  <a:gd name="T10" fmla="*/ 35 w 359"/>
                  <a:gd name="T11" fmla="*/ 160 h 200"/>
                  <a:gd name="T12" fmla="*/ 31 w 359"/>
                  <a:gd name="T13" fmla="*/ 164 h 200"/>
                  <a:gd name="T14" fmla="*/ 35 w 359"/>
                  <a:gd name="T15" fmla="*/ 172 h 200"/>
                  <a:gd name="T16" fmla="*/ 39 w 359"/>
                  <a:gd name="T17" fmla="*/ 195 h 200"/>
                  <a:gd name="T18" fmla="*/ 0 w 359"/>
                  <a:gd name="T19" fmla="*/ 56 h 200"/>
                  <a:gd name="T20" fmla="*/ 15 w 359"/>
                  <a:gd name="T21" fmla="*/ 71 h 200"/>
                  <a:gd name="T22" fmla="*/ 19 w 359"/>
                  <a:gd name="T23" fmla="*/ 80 h 200"/>
                  <a:gd name="T24" fmla="*/ 19 w 359"/>
                  <a:gd name="T25" fmla="*/ 88 h 200"/>
                  <a:gd name="T26" fmla="*/ 27 w 359"/>
                  <a:gd name="T27" fmla="*/ 95 h 200"/>
                  <a:gd name="T28" fmla="*/ 31 w 359"/>
                  <a:gd name="T29" fmla="*/ 100 h 200"/>
                  <a:gd name="T30" fmla="*/ 35 w 359"/>
                  <a:gd name="T31" fmla="*/ 104 h 200"/>
                  <a:gd name="T32" fmla="*/ 43 w 359"/>
                  <a:gd name="T33" fmla="*/ 104 h 200"/>
                  <a:gd name="T34" fmla="*/ 51 w 359"/>
                  <a:gd name="T35" fmla="*/ 104 h 200"/>
                  <a:gd name="T36" fmla="*/ 291 w 359"/>
                  <a:gd name="T37" fmla="*/ 60 h 200"/>
                  <a:gd name="T38" fmla="*/ 299 w 359"/>
                  <a:gd name="T39" fmla="*/ 60 h 200"/>
                  <a:gd name="T40" fmla="*/ 303 w 359"/>
                  <a:gd name="T41" fmla="*/ 56 h 200"/>
                  <a:gd name="T42" fmla="*/ 307 w 359"/>
                  <a:gd name="T43" fmla="*/ 48 h 200"/>
                  <a:gd name="T44" fmla="*/ 307 w 359"/>
                  <a:gd name="T45" fmla="*/ 39 h 200"/>
                  <a:gd name="T46" fmla="*/ 312 w 359"/>
                  <a:gd name="T47" fmla="*/ 0 h 200"/>
                  <a:gd name="T48" fmla="*/ 315 w 359"/>
                  <a:gd name="T49" fmla="*/ 24 h 200"/>
                  <a:gd name="T50" fmla="*/ 319 w 359"/>
                  <a:gd name="T51" fmla="*/ 36 h 200"/>
                  <a:gd name="T52" fmla="*/ 324 w 359"/>
                  <a:gd name="T53" fmla="*/ 44 h 200"/>
                  <a:gd name="T54" fmla="*/ 327 w 359"/>
                  <a:gd name="T55" fmla="*/ 51 h 200"/>
                  <a:gd name="T56" fmla="*/ 331 w 359"/>
                  <a:gd name="T57" fmla="*/ 60 h 200"/>
                  <a:gd name="T58" fmla="*/ 339 w 359"/>
                  <a:gd name="T59" fmla="*/ 64 h 200"/>
                  <a:gd name="T60" fmla="*/ 347 w 359"/>
                  <a:gd name="T61" fmla="*/ 71 h 200"/>
                  <a:gd name="T62" fmla="*/ 356 w 359"/>
                  <a:gd name="T63" fmla="*/ 7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9" h="200">
                    <a:moveTo>
                      <a:pt x="359" y="80"/>
                    </a:moveTo>
                    <a:lnTo>
                      <a:pt x="59" y="136"/>
                    </a:lnTo>
                    <a:lnTo>
                      <a:pt x="56" y="136"/>
                    </a:lnTo>
                    <a:lnTo>
                      <a:pt x="51" y="136"/>
                    </a:lnTo>
                    <a:lnTo>
                      <a:pt x="47" y="136"/>
                    </a:lnTo>
                    <a:lnTo>
                      <a:pt x="47" y="139"/>
                    </a:lnTo>
                    <a:lnTo>
                      <a:pt x="43" y="139"/>
                    </a:lnTo>
                    <a:lnTo>
                      <a:pt x="39" y="144"/>
                    </a:lnTo>
                    <a:lnTo>
                      <a:pt x="39" y="148"/>
                    </a:lnTo>
                    <a:lnTo>
                      <a:pt x="35" y="151"/>
                    </a:lnTo>
                    <a:lnTo>
                      <a:pt x="35" y="156"/>
                    </a:lnTo>
                    <a:lnTo>
                      <a:pt x="35" y="160"/>
                    </a:lnTo>
                    <a:lnTo>
                      <a:pt x="31" y="160"/>
                    </a:lnTo>
                    <a:lnTo>
                      <a:pt x="31" y="164"/>
                    </a:lnTo>
                    <a:lnTo>
                      <a:pt x="31" y="168"/>
                    </a:lnTo>
                    <a:lnTo>
                      <a:pt x="35" y="172"/>
                    </a:lnTo>
                    <a:lnTo>
                      <a:pt x="35" y="180"/>
                    </a:lnTo>
                    <a:lnTo>
                      <a:pt x="39" y="195"/>
                    </a:lnTo>
                    <a:lnTo>
                      <a:pt x="27" y="200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5" y="71"/>
                    </a:lnTo>
                    <a:lnTo>
                      <a:pt x="15" y="76"/>
                    </a:lnTo>
                    <a:lnTo>
                      <a:pt x="19" y="80"/>
                    </a:lnTo>
                    <a:lnTo>
                      <a:pt x="19" y="83"/>
                    </a:lnTo>
                    <a:lnTo>
                      <a:pt x="19" y="88"/>
                    </a:lnTo>
                    <a:lnTo>
                      <a:pt x="24" y="92"/>
                    </a:lnTo>
                    <a:lnTo>
                      <a:pt x="27" y="95"/>
                    </a:lnTo>
                    <a:lnTo>
                      <a:pt x="27" y="100"/>
                    </a:lnTo>
                    <a:lnTo>
                      <a:pt x="31" y="100"/>
                    </a:lnTo>
                    <a:lnTo>
                      <a:pt x="35" y="100"/>
                    </a:lnTo>
                    <a:lnTo>
                      <a:pt x="35" y="104"/>
                    </a:lnTo>
                    <a:lnTo>
                      <a:pt x="39" y="104"/>
                    </a:lnTo>
                    <a:lnTo>
                      <a:pt x="43" y="104"/>
                    </a:lnTo>
                    <a:lnTo>
                      <a:pt x="47" y="104"/>
                    </a:lnTo>
                    <a:lnTo>
                      <a:pt x="51" y="104"/>
                    </a:lnTo>
                    <a:lnTo>
                      <a:pt x="56" y="104"/>
                    </a:lnTo>
                    <a:lnTo>
                      <a:pt x="291" y="60"/>
                    </a:lnTo>
                    <a:lnTo>
                      <a:pt x="295" y="60"/>
                    </a:lnTo>
                    <a:lnTo>
                      <a:pt x="299" y="60"/>
                    </a:lnTo>
                    <a:lnTo>
                      <a:pt x="299" y="56"/>
                    </a:lnTo>
                    <a:lnTo>
                      <a:pt x="303" y="56"/>
                    </a:lnTo>
                    <a:lnTo>
                      <a:pt x="307" y="51"/>
                    </a:lnTo>
                    <a:lnTo>
                      <a:pt x="307" y="48"/>
                    </a:lnTo>
                    <a:lnTo>
                      <a:pt x="307" y="44"/>
                    </a:lnTo>
                    <a:lnTo>
                      <a:pt x="307" y="39"/>
                    </a:lnTo>
                    <a:lnTo>
                      <a:pt x="299" y="4"/>
                    </a:lnTo>
                    <a:lnTo>
                      <a:pt x="312" y="0"/>
                    </a:lnTo>
                    <a:lnTo>
                      <a:pt x="315" y="20"/>
                    </a:lnTo>
                    <a:lnTo>
                      <a:pt x="315" y="24"/>
                    </a:lnTo>
                    <a:lnTo>
                      <a:pt x="319" y="27"/>
                    </a:lnTo>
                    <a:lnTo>
                      <a:pt x="319" y="36"/>
                    </a:lnTo>
                    <a:lnTo>
                      <a:pt x="319" y="39"/>
                    </a:lnTo>
                    <a:lnTo>
                      <a:pt x="324" y="44"/>
                    </a:lnTo>
                    <a:lnTo>
                      <a:pt x="324" y="48"/>
                    </a:lnTo>
                    <a:lnTo>
                      <a:pt x="327" y="51"/>
                    </a:lnTo>
                    <a:lnTo>
                      <a:pt x="331" y="56"/>
                    </a:lnTo>
                    <a:lnTo>
                      <a:pt x="331" y="60"/>
                    </a:lnTo>
                    <a:lnTo>
                      <a:pt x="335" y="60"/>
                    </a:lnTo>
                    <a:lnTo>
                      <a:pt x="339" y="64"/>
                    </a:lnTo>
                    <a:lnTo>
                      <a:pt x="343" y="68"/>
                    </a:lnTo>
                    <a:lnTo>
                      <a:pt x="347" y="71"/>
                    </a:lnTo>
                    <a:lnTo>
                      <a:pt x="351" y="71"/>
                    </a:lnTo>
                    <a:lnTo>
                      <a:pt x="356" y="71"/>
                    </a:lnTo>
                    <a:lnTo>
                      <a:pt x="359" y="8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5" name="Freeform 124"/>
              <p:cNvSpPr>
                <a:spLocks noChangeArrowheads="1"/>
              </p:cNvSpPr>
              <p:nvPr/>
            </p:nvSpPr>
            <p:spPr bwMode="auto">
              <a:xfrm>
                <a:off x="4646" y="2771"/>
                <a:ext cx="90" cy="46"/>
              </a:xfrm>
              <a:custGeom>
                <a:avLst/>
                <a:gdLst>
                  <a:gd name="T0" fmla="*/ 329 w 361"/>
                  <a:gd name="T1" fmla="*/ 171 h 180"/>
                  <a:gd name="T2" fmla="*/ 292 w 361"/>
                  <a:gd name="T3" fmla="*/ 159 h 180"/>
                  <a:gd name="T4" fmla="*/ 256 w 361"/>
                  <a:gd name="T5" fmla="*/ 147 h 180"/>
                  <a:gd name="T6" fmla="*/ 220 w 361"/>
                  <a:gd name="T7" fmla="*/ 139 h 180"/>
                  <a:gd name="T8" fmla="*/ 188 w 361"/>
                  <a:gd name="T9" fmla="*/ 132 h 180"/>
                  <a:gd name="T10" fmla="*/ 156 w 361"/>
                  <a:gd name="T11" fmla="*/ 127 h 180"/>
                  <a:gd name="T12" fmla="*/ 124 w 361"/>
                  <a:gd name="T13" fmla="*/ 127 h 180"/>
                  <a:gd name="T14" fmla="*/ 100 w 361"/>
                  <a:gd name="T15" fmla="*/ 132 h 180"/>
                  <a:gd name="T16" fmla="*/ 84 w 361"/>
                  <a:gd name="T17" fmla="*/ 132 h 180"/>
                  <a:gd name="T18" fmla="*/ 76 w 361"/>
                  <a:gd name="T19" fmla="*/ 136 h 180"/>
                  <a:gd name="T20" fmla="*/ 68 w 361"/>
                  <a:gd name="T21" fmla="*/ 136 h 180"/>
                  <a:gd name="T22" fmla="*/ 61 w 361"/>
                  <a:gd name="T23" fmla="*/ 136 h 180"/>
                  <a:gd name="T24" fmla="*/ 52 w 361"/>
                  <a:gd name="T25" fmla="*/ 139 h 180"/>
                  <a:gd name="T26" fmla="*/ 44 w 361"/>
                  <a:gd name="T27" fmla="*/ 139 h 180"/>
                  <a:gd name="T28" fmla="*/ 36 w 361"/>
                  <a:gd name="T29" fmla="*/ 144 h 180"/>
                  <a:gd name="T30" fmla="*/ 28 w 361"/>
                  <a:gd name="T31" fmla="*/ 144 h 180"/>
                  <a:gd name="T32" fmla="*/ 20 w 361"/>
                  <a:gd name="T33" fmla="*/ 144 h 180"/>
                  <a:gd name="T34" fmla="*/ 12 w 361"/>
                  <a:gd name="T35" fmla="*/ 144 h 180"/>
                  <a:gd name="T36" fmla="*/ 8 w 361"/>
                  <a:gd name="T37" fmla="*/ 139 h 180"/>
                  <a:gd name="T38" fmla="*/ 5 w 361"/>
                  <a:gd name="T39" fmla="*/ 136 h 180"/>
                  <a:gd name="T40" fmla="*/ 0 w 361"/>
                  <a:gd name="T41" fmla="*/ 132 h 180"/>
                  <a:gd name="T42" fmla="*/ 0 w 361"/>
                  <a:gd name="T43" fmla="*/ 124 h 180"/>
                  <a:gd name="T44" fmla="*/ 0 w 361"/>
                  <a:gd name="T45" fmla="*/ 115 h 180"/>
                  <a:gd name="T46" fmla="*/ 5 w 361"/>
                  <a:gd name="T47" fmla="*/ 112 h 180"/>
                  <a:gd name="T48" fmla="*/ 8 w 361"/>
                  <a:gd name="T49" fmla="*/ 103 h 180"/>
                  <a:gd name="T50" fmla="*/ 17 w 361"/>
                  <a:gd name="T51" fmla="*/ 100 h 180"/>
                  <a:gd name="T52" fmla="*/ 24 w 361"/>
                  <a:gd name="T53" fmla="*/ 100 h 180"/>
                  <a:gd name="T54" fmla="*/ 36 w 361"/>
                  <a:gd name="T55" fmla="*/ 96 h 180"/>
                  <a:gd name="T56" fmla="*/ 56 w 361"/>
                  <a:gd name="T57" fmla="*/ 91 h 180"/>
                  <a:gd name="T58" fmla="*/ 80 w 361"/>
                  <a:gd name="T59" fmla="*/ 96 h 180"/>
                  <a:gd name="T60" fmla="*/ 108 w 361"/>
                  <a:gd name="T61" fmla="*/ 96 h 180"/>
                  <a:gd name="T62" fmla="*/ 140 w 361"/>
                  <a:gd name="T63" fmla="*/ 100 h 180"/>
                  <a:gd name="T64" fmla="*/ 180 w 361"/>
                  <a:gd name="T65" fmla="*/ 108 h 180"/>
                  <a:gd name="T66" fmla="*/ 229 w 361"/>
                  <a:gd name="T67" fmla="*/ 124 h 180"/>
                  <a:gd name="T68" fmla="*/ 292 w 361"/>
                  <a:gd name="T69" fmla="*/ 144 h 180"/>
                  <a:gd name="T70" fmla="*/ 308 w 361"/>
                  <a:gd name="T71" fmla="*/ 56 h 180"/>
                  <a:gd name="T72" fmla="*/ 305 w 361"/>
                  <a:gd name="T73" fmla="*/ 44 h 180"/>
                  <a:gd name="T74" fmla="*/ 300 w 361"/>
                  <a:gd name="T75" fmla="*/ 36 h 180"/>
                  <a:gd name="T76" fmla="*/ 292 w 361"/>
                  <a:gd name="T77" fmla="*/ 27 h 180"/>
                  <a:gd name="T78" fmla="*/ 284 w 361"/>
                  <a:gd name="T79" fmla="*/ 20 h 180"/>
                  <a:gd name="T80" fmla="*/ 273 w 361"/>
                  <a:gd name="T81" fmla="*/ 15 h 180"/>
                  <a:gd name="T82" fmla="*/ 264 w 361"/>
                  <a:gd name="T83" fmla="*/ 15 h 180"/>
                  <a:gd name="T84" fmla="*/ 252 w 361"/>
                  <a:gd name="T85" fmla="*/ 12 h 180"/>
                  <a:gd name="T86" fmla="*/ 244 w 361"/>
                  <a:gd name="T87" fmla="*/ 0 h 180"/>
                  <a:gd name="T88" fmla="*/ 361 w 361"/>
                  <a:gd name="T89" fmla="*/ 17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61" h="180">
                    <a:moveTo>
                      <a:pt x="348" y="180"/>
                    </a:moveTo>
                    <a:lnTo>
                      <a:pt x="329" y="171"/>
                    </a:lnTo>
                    <a:lnTo>
                      <a:pt x="308" y="164"/>
                    </a:lnTo>
                    <a:lnTo>
                      <a:pt x="292" y="159"/>
                    </a:lnTo>
                    <a:lnTo>
                      <a:pt x="273" y="156"/>
                    </a:lnTo>
                    <a:lnTo>
                      <a:pt x="256" y="147"/>
                    </a:lnTo>
                    <a:lnTo>
                      <a:pt x="236" y="144"/>
                    </a:lnTo>
                    <a:lnTo>
                      <a:pt x="220" y="139"/>
                    </a:lnTo>
                    <a:lnTo>
                      <a:pt x="205" y="136"/>
                    </a:lnTo>
                    <a:lnTo>
                      <a:pt x="188" y="132"/>
                    </a:lnTo>
                    <a:lnTo>
                      <a:pt x="173" y="132"/>
                    </a:lnTo>
                    <a:lnTo>
                      <a:pt x="156" y="127"/>
                    </a:lnTo>
                    <a:lnTo>
                      <a:pt x="140" y="127"/>
                    </a:lnTo>
                    <a:lnTo>
                      <a:pt x="124" y="127"/>
                    </a:lnTo>
                    <a:lnTo>
                      <a:pt x="112" y="127"/>
                    </a:lnTo>
                    <a:lnTo>
                      <a:pt x="100" y="132"/>
                    </a:lnTo>
                    <a:lnTo>
                      <a:pt x="88" y="132"/>
                    </a:lnTo>
                    <a:lnTo>
                      <a:pt x="84" y="132"/>
                    </a:lnTo>
                    <a:lnTo>
                      <a:pt x="80" y="132"/>
                    </a:lnTo>
                    <a:lnTo>
                      <a:pt x="76" y="136"/>
                    </a:lnTo>
                    <a:lnTo>
                      <a:pt x="73" y="136"/>
                    </a:lnTo>
                    <a:lnTo>
                      <a:pt x="68" y="136"/>
                    </a:lnTo>
                    <a:lnTo>
                      <a:pt x="64" y="136"/>
                    </a:lnTo>
                    <a:lnTo>
                      <a:pt x="61" y="136"/>
                    </a:lnTo>
                    <a:lnTo>
                      <a:pt x="56" y="136"/>
                    </a:lnTo>
                    <a:lnTo>
                      <a:pt x="52" y="139"/>
                    </a:lnTo>
                    <a:lnTo>
                      <a:pt x="49" y="139"/>
                    </a:lnTo>
                    <a:lnTo>
                      <a:pt x="44" y="139"/>
                    </a:lnTo>
                    <a:lnTo>
                      <a:pt x="40" y="144"/>
                    </a:lnTo>
                    <a:lnTo>
                      <a:pt x="36" y="144"/>
                    </a:lnTo>
                    <a:lnTo>
                      <a:pt x="32" y="144"/>
                    </a:lnTo>
                    <a:lnTo>
                      <a:pt x="28" y="144"/>
                    </a:lnTo>
                    <a:lnTo>
                      <a:pt x="24" y="144"/>
                    </a:lnTo>
                    <a:lnTo>
                      <a:pt x="20" y="144"/>
                    </a:lnTo>
                    <a:lnTo>
                      <a:pt x="17" y="144"/>
                    </a:lnTo>
                    <a:lnTo>
                      <a:pt x="12" y="144"/>
                    </a:lnTo>
                    <a:lnTo>
                      <a:pt x="8" y="144"/>
                    </a:lnTo>
                    <a:lnTo>
                      <a:pt x="8" y="139"/>
                    </a:lnTo>
                    <a:lnTo>
                      <a:pt x="5" y="139"/>
                    </a:lnTo>
                    <a:lnTo>
                      <a:pt x="5" y="136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127"/>
                    </a:lnTo>
                    <a:lnTo>
                      <a:pt x="0" y="124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112"/>
                    </a:lnTo>
                    <a:lnTo>
                      <a:pt x="5" y="112"/>
                    </a:lnTo>
                    <a:lnTo>
                      <a:pt x="5" y="108"/>
                    </a:lnTo>
                    <a:lnTo>
                      <a:pt x="8" y="103"/>
                    </a:lnTo>
                    <a:lnTo>
                      <a:pt x="12" y="100"/>
                    </a:lnTo>
                    <a:lnTo>
                      <a:pt x="17" y="100"/>
                    </a:lnTo>
                    <a:lnTo>
                      <a:pt x="20" y="100"/>
                    </a:lnTo>
                    <a:lnTo>
                      <a:pt x="24" y="100"/>
                    </a:lnTo>
                    <a:lnTo>
                      <a:pt x="28" y="96"/>
                    </a:lnTo>
                    <a:lnTo>
                      <a:pt x="36" y="96"/>
                    </a:lnTo>
                    <a:lnTo>
                      <a:pt x="49" y="96"/>
                    </a:lnTo>
                    <a:lnTo>
                      <a:pt x="56" y="91"/>
                    </a:lnTo>
                    <a:lnTo>
                      <a:pt x="68" y="91"/>
                    </a:lnTo>
                    <a:lnTo>
                      <a:pt x="80" y="96"/>
                    </a:lnTo>
                    <a:lnTo>
                      <a:pt x="96" y="96"/>
                    </a:lnTo>
                    <a:lnTo>
                      <a:pt x="108" y="96"/>
                    </a:lnTo>
                    <a:lnTo>
                      <a:pt x="124" y="100"/>
                    </a:lnTo>
                    <a:lnTo>
                      <a:pt x="140" y="100"/>
                    </a:lnTo>
                    <a:lnTo>
                      <a:pt x="156" y="103"/>
                    </a:lnTo>
                    <a:lnTo>
                      <a:pt x="180" y="108"/>
                    </a:lnTo>
                    <a:lnTo>
                      <a:pt x="205" y="115"/>
                    </a:lnTo>
                    <a:lnTo>
                      <a:pt x="229" y="124"/>
                    </a:lnTo>
                    <a:lnTo>
                      <a:pt x="261" y="132"/>
                    </a:lnTo>
                    <a:lnTo>
                      <a:pt x="292" y="144"/>
                    </a:lnTo>
                    <a:lnTo>
                      <a:pt x="324" y="156"/>
                    </a:lnTo>
                    <a:lnTo>
                      <a:pt x="308" y="56"/>
                    </a:lnTo>
                    <a:lnTo>
                      <a:pt x="308" y="52"/>
                    </a:lnTo>
                    <a:lnTo>
                      <a:pt x="305" y="44"/>
                    </a:lnTo>
                    <a:lnTo>
                      <a:pt x="305" y="40"/>
                    </a:lnTo>
                    <a:lnTo>
                      <a:pt x="300" y="36"/>
                    </a:lnTo>
                    <a:lnTo>
                      <a:pt x="296" y="32"/>
                    </a:lnTo>
                    <a:lnTo>
                      <a:pt x="292" y="27"/>
                    </a:lnTo>
                    <a:lnTo>
                      <a:pt x="288" y="24"/>
                    </a:lnTo>
                    <a:lnTo>
                      <a:pt x="284" y="20"/>
                    </a:lnTo>
                    <a:lnTo>
                      <a:pt x="280" y="20"/>
                    </a:lnTo>
                    <a:lnTo>
                      <a:pt x="273" y="15"/>
                    </a:lnTo>
                    <a:lnTo>
                      <a:pt x="268" y="15"/>
                    </a:lnTo>
                    <a:lnTo>
                      <a:pt x="264" y="15"/>
                    </a:lnTo>
                    <a:lnTo>
                      <a:pt x="256" y="12"/>
                    </a:lnTo>
                    <a:lnTo>
                      <a:pt x="252" y="12"/>
                    </a:lnTo>
                    <a:lnTo>
                      <a:pt x="244" y="12"/>
                    </a:lnTo>
                    <a:lnTo>
                      <a:pt x="244" y="0"/>
                    </a:lnTo>
                    <a:lnTo>
                      <a:pt x="329" y="0"/>
                    </a:lnTo>
                    <a:lnTo>
                      <a:pt x="361" y="176"/>
                    </a:lnTo>
                    <a:lnTo>
                      <a:pt x="348" y="18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" name="Freeform 125"/>
              <p:cNvSpPr>
                <a:spLocks noEditPoints="1" noChangeArrowheads="1"/>
              </p:cNvSpPr>
              <p:nvPr/>
            </p:nvSpPr>
            <p:spPr bwMode="auto">
              <a:xfrm>
                <a:off x="4657" y="2835"/>
                <a:ext cx="87" cy="54"/>
              </a:xfrm>
              <a:custGeom>
                <a:avLst/>
                <a:gdLst>
                  <a:gd name="T0" fmla="*/ 324 w 348"/>
                  <a:gd name="T1" fmla="*/ 68 h 215"/>
                  <a:gd name="T2" fmla="*/ 308 w 348"/>
                  <a:gd name="T3" fmla="*/ 52 h 215"/>
                  <a:gd name="T4" fmla="*/ 280 w 348"/>
                  <a:gd name="T5" fmla="*/ 39 h 215"/>
                  <a:gd name="T6" fmla="*/ 240 w 348"/>
                  <a:gd name="T7" fmla="*/ 36 h 215"/>
                  <a:gd name="T8" fmla="*/ 196 w 348"/>
                  <a:gd name="T9" fmla="*/ 39 h 215"/>
                  <a:gd name="T10" fmla="*/ 144 w 348"/>
                  <a:gd name="T11" fmla="*/ 47 h 215"/>
                  <a:gd name="T12" fmla="*/ 100 w 348"/>
                  <a:gd name="T13" fmla="*/ 59 h 215"/>
                  <a:gd name="T14" fmla="*/ 61 w 348"/>
                  <a:gd name="T15" fmla="*/ 76 h 215"/>
                  <a:gd name="T16" fmla="*/ 36 w 348"/>
                  <a:gd name="T17" fmla="*/ 95 h 215"/>
                  <a:gd name="T18" fmla="*/ 20 w 348"/>
                  <a:gd name="T19" fmla="*/ 115 h 215"/>
                  <a:gd name="T20" fmla="*/ 17 w 348"/>
                  <a:gd name="T21" fmla="*/ 136 h 215"/>
                  <a:gd name="T22" fmla="*/ 29 w 348"/>
                  <a:gd name="T23" fmla="*/ 156 h 215"/>
                  <a:gd name="T24" fmla="*/ 48 w 348"/>
                  <a:gd name="T25" fmla="*/ 168 h 215"/>
                  <a:gd name="T26" fmla="*/ 80 w 348"/>
                  <a:gd name="T27" fmla="*/ 176 h 215"/>
                  <a:gd name="T28" fmla="*/ 120 w 348"/>
                  <a:gd name="T29" fmla="*/ 180 h 215"/>
                  <a:gd name="T30" fmla="*/ 168 w 348"/>
                  <a:gd name="T31" fmla="*/ 176 h 215"/>
                  <a:gd name="T32" fmla="*/ 220 w 348"/>
                  <a:gd name="T33" fmla="*/ 164 h 215"/>
                  <a:gd name="T34" fmla="*/ 261 w 348"/>
                  <a:gd name="T35" fmla="*/ 151 h 215"/>
                  <a:gd name="T36" fmla="*/ 296 w 348"/>
                  <a:gd name="T37" fmla="*/ 136 h 215"/>
                  <a:gd name="T38" fmla="*/ 320 w 348"/>
                  <a:gd name="T39" fmla="*/ 115 h 215"/>
                  <a:gd name="T40" fmla="*/ 329 w 348"/>
                  <a:gd name="T41" fmla="*/ 95 h 215"/>
                  <a:gd name="T42" fmla="*/ 0 w 348"/>
                  <a:gd name="T43" fmla="*/ 139 h 215"/>
                  <a:gd name="T44" fmla="*/ 5 w 348"/>
                  <a:gd name="T45" fmla="*/ 108 h 215"/>
                  <a:gd name="T46" fmla="*/ 17 w 348"/>
                  <a:gd name="T47" fmla="*/ 76 h 215"/>
                  <a:gd name="T48" fmla="*/ 44 w 348"/>
                  <a:gd name="T49" fmla="*/ 47 h 215"/>
                  <a:gd name="T50" fmla="*/ 85 w 348"/>
                  <a:gd name="T51" fmla="*/ 24 h 215"/>
                  <a:gd name="T52" fmla="*/ 136 w 348"/>
                  <a:gd name="T53" fmla="*/ 12 h 215"/>
                  <a:gd name="T54" fmla="*/ 192 w 348"/>
                  <a:gd name="T55" fmla="*/ 0 h 215"/>
                  <a:gd name="T56" fmla="*/ 244 w 348"/>
                  <a:gd name="T57" fmla="*/ 0 h 215"/>
                  <a:gd name="T58" fmla="*/ 285 w 348"/>
                  <a:gd name="T59" fmla="*/ 12 h 215"/>
                  <a:gd name="T60" fmla="*/ 320 w 348"/>
                  <a:gd name="T61" fmla="*/ 32 h 215"/>
                  <a:gd name="T62" fmla="*/ 341 w 348"/>
                  <a:gd name="T63" fmla="*/ 56 h 215"/>
                  <a:gd name="T64" fmla="*/ 348 w 348"/>
                  <a:gd name="T65" fmla="*/ 88 h 215"/>
                  <a:gd name="T66" fmla="*/ 341 w 348"/>
                  <a:gd name="T67" fmla="*/ 120 h 215"/>
                  <a:gd name="T68" fmla="*/ 324 w 348"/>
                  <a:gd name="T69" fmla="*/ 147 h 215"/>
                  <a:gd name="T70" fmla="*/ 292 w 348"/>
                  <a:gd name="T71" fmla="*/ 176 h 215"/>
                  <a:gd name="T72" fmla="*/ 248 w 348"/>
                  <a:gd name="T73" fmla="*/ 195 h 215"/>
                  <a:gd name="T74" fmla="*/ 192 w 348"/>
                  <a:gd name="T75" fmla="*/ 207 h 215"/>
                  <a:gd name="T76" fmla="*/ 136 w 348"/>
                  <a:gd name="T77" fmla="*/ 215 h 215"/>
                  <a:gd name="T78" fmla="*/ 88 w 348"/>
                  <a:gd name="T79" fmla="*/ 212 h 215"/>
                  <a:gd name="T80" fmla="*/ 48 w 348"/>
                  <a:gd name="T81" fmla="*/ 195 h 215"/>
                  <a:gd name="T82" fmla="*/ 20 w 348"/>
                  <a:gd name="T83" fmla="*/ 176 h 215"/>
                  <a:gd name="T84" fmla="*/ 5 w 348"/>
                  <a:gd name="T85" fmla="*/ 14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8" h="215">
                    <a:moveTo>
                      <a:pt x="329" y="80"/>
                    </a:moveTo>
                    <a:lnTo>
                      <a:pt x="329" y="71"/>
                    </a:lnTo>
                    <a:lnTo>
                      <a:pt x="324" y="68"/>
                    </a:lnTo>
                    <a:lnTo>
                      <a:pt x="320" y="59"/>
                    </a:lnTo>
                    <a:lnTo>
                      <a:pt x="317" y="56"/>
                    </a:lnTo>
                    <a:lnTo>
                      <a:pt x="308" y="52"/>
                    </a:lnTo>
                    <a:lnTo>
                      <a:pt x="300" y="47"/>
                    </a:lnTo>
                    <a:lnTo>
                      <a:pt x="292" y="44"/>
                    </a:lnTo>
                    <a:lnTo>
                      <a:pt x="280" y="39"/>
                    </a:lnTo>
                    <a:lnTo>
                      <a:pt x="268" y="39"/>
                    </a:lnTo>
                    <a:lnTo>
                      <a:pt x="256" y="36"/>
                    </a:lnTo>
                    <a:lnTo>
                      <a:pt x="240" y="36"/>
                    </a:lnTo>
                    <a:lnTo>
                      <a:pt x="229" y="36"/>
                    </a:lnTo>
                    <a:lnTo>
                      <a:pt x="212" y="36"/>
                    </a:lnTo>
                    <a:lnTo>
                      <a:pt x="196" y="39"/>
                    </a:lnTo>
                    <a:lnTo>
                      <a:pt x="180" y="39"/>
                    </a:lnTo>
                    <a:lnTo>
                      <a:pt x="164" y="44"/>
                    </a:lnTo>
                    <a:lnTo>
                      <a:pt x="144" y="47"/>
                    </a:lnTo>
                    <a:lnTo>
                      <a:pt x="129" y="52"/>
                    </a:lnTo>
                    <a:lnTo>
                      <a:pt x="112" y="56"/>
                    </a:lnTo>
                    <a:lnTo>
                      <a:pt x="100" y="59"/>
                    </a:lnTo>
                    <a:lnTo>
                      <a:pt x="85" y="64"/>
                    </a:lnTo>
                    <a:lnTo>
                      <a:pt x="73" y="71"/>
                    </a:lnTo>
                    <a:lnTo>
                      <a:pt x="61" y="76"/>
                    </a:lnTo>
                    <a:lnTo>
                      <a:pt x="52" y="83"/>
                    </a:lnTo>
                    <a:lnTo>
                      <a:pt x="40" y="88"/>
                    </a:lnTo>
                    <a:lnTo>
                      <a:pt x="36" y="95"/>
                    </a:lnTo>
                    <a:lnTo>
                      <a:pt x="29" y="103"/>
                    </a:lnTo>
                    <a:lnTo>
                      <a:pt x="24" y="108"/>
                    </a:lnTo>
                    <a:lnTo>
                      <a:pt x="20" y="115"/>
                    </a:lnTo>
                    <a:lnTo>
                      <a:pt x="17" y="124"/>
                    </a:lnTo>
                    <a:lnTo>
                      <a:pt x="17" y="127"/>
                    </a:lnTo>
                    <a:lnTo>
                      <a:pt x="17" y="136"/>
                    </a:lnTo>
                    <a:lnTo>
                      <a:pt x="20" y="144"/>
                    </a:lnTo>
                    <a:lnTo>
                      <a:pt x="24" y="151"/>
                    </a:lnTo>
                    <a:lnTo>
                      <a:pt x="29" y="156"/>
                    </a:lnTo>
                    <a:lnTo>
                      <a:pt x="32" y="159"/>
                    </a:lnTo>
                    <a:lnTo>
                      <a:pt x="40" y="164"/>
                    </a:lnTo>
                    <a:lnTo>
                      <a:pt x="48" y="168"/>
                    </a:lnTo>
                    <a:lnTo>
                      <a:pt x="56" y="171"/>
                    </a:lnTo>
                    <a:lnTo>
                      <a:pt x="68" y="176"/>
                    </a:lnTo>
                    <a:lnTo>
                      <a:pt x="80" y="176"/>
                    </a:lnTo>
                    <a:lnTo>
                      <a:pt x="92" y="180"/>
                    </a:lnTo>
                    <a:lnTo>
                      <a:pt x="104" y="180"/>
                    </a:lnTo>
                    <a:lnTo>
                      <a:pt x="120" y="180"/>
                    </a:lnTo>
                    <a:lnTo>
                      <a:pt x="136" y="180"/>
                    </a:lnTo>
                    <a:lnTo>
                      <a:pt x="152" y="176"/>
                    </a:lnTo>
                    <a:lnTo>
                      <a:pt x="168" y="176"/>
                    </a:lnTo>
                    <a:lnTo>
                      <a:pt x="185" y="171"/>
                    </a:lnTo>
                    <a:lnTo>
                      <a:pt x="204" y="168"/>
                    </a:lnTo>
                    <a:lnTo>
                      <a:pt x="220" y="164"/>
                    </a:lnTo>
                    <a:lnTo>
                      <a:pt x="236" y="159"/>
                    </a:lnTo>
                    <a:lnTo>
                      <a:pt x="248" y="156"/>
                    </a:lnTo>
                    <a:lnTo>
                      <a:pt x="261" y="151"/>
                    </a:lnTo>
                    <a:lnTo>
                      <a:pt x="276" y="147"/>
                    </a:lnTo>
                    <a:lnTo>
                      <a:pt x="285" y="139"/>
                    </a:lnTo>
                    <a:lnTo>
                      <a:pt x="296" y="136"/>
                    </a:lnTo>
                    <a:lnTo>
                      <a:pt x="304" y="132"/>
                    </a:lnTo>
                    <a:lnTo>
                      <a:pt x="312" y="124"/>
                    </a:lnTo>
                    <a:lnTo>
                      <a:pt x="320" y="115"/>
                    </a:lnTo>
                    <a:lnTo>
                      <a:pt x="324" y="112"/>
                    </a:lnTo>
                    <a:lnTo>
                      <a:pt x="329" y="103"/>
                    </a:lnTo>
                    <a:lnTo>
                      <a:pt x="329" y="95"/>
                    </a:lnTo>
                    <a:lnTo>
                      <a:pt x="332" y="88"/>
                    </a:lnTo>
                    <a:lnTo>
                      <a:pt x="329" y="80"/>
                    </a:lnTo>
                    <a:close/>
                    <a:moveTo>
                      <a:pt x="0" y="139"/>
                    </a:moveTo>
                    <a:lnTo>
                      <a:pt x="0" y="127"/>
                    </a:lnTo>
                    <a:lnTo>
                      <a:pt x="0" y="120"/>
                    </a:lnTo>
                    <a:lnTo>
                      <a:pt x="5" y="108"/>
                    </a:lnTo>
                    <a:lnTo>
                      <a:pt x="5" y="95"/>
                    </a:lnTo>
                    <a:lnTo>
                      <a:pt x="12" y="88"/>
                    </a:lnTo>
                    <a:lnTo>
                      <a:pt x="17" y="76"/>
                    </a:lnTo>
                    <a:lnTo>
                      <a:pt x="24" y="68"/>
                    </a:lnTo>
                    <a:lnTo>
                      <a:pt x="36" y="56"/>
                    </a:lnTo>
                    <a:lnTo>
                      <a:pt x="44" y="47"/>
                    </a:lnTo>
                    <a:lnTo>
                      <a:pt x="56" y="39"/>
                    </a:lnTo>
                    <a:lnTo>
                      <a:pt x="68" y="32"/>
                    </a:lnTo>
                    <a:lnTo>
                      <a:pt x="85" y="24"/>
                    </a:lnTo>
                    <a:lnTo>
                      <a:pt x="100" y="20"/>
                    </a:lnTo>
                    <a:lnTo>
                      <a:pt x="117" y="15"/>
                    </a:lnTo>
                    <a:lnTo>
                      <a:pt x="136" y="12"/>
                    </a:lnTo>
                    <a:lnTo>
                      <a:pt x="156" y="3"/>
                    </a:lnTo>
                    <a:lnTo>
                      <a:pt x="176" y="3"/>
                    </a:lnTo>
                    <a:lnTo>
                      <a:pt x="192" y="0"/>
                    </a:lnTo>
                    <a:lnTo>
                      <a:pt x="212" y="0"/>
                    </a:lnTo>
                    <a:lnTo>
                      <a:pt x="229" y="0"/>
                    </a:lnTo>
                    <a:lnTo>
                      <a:pt x="244" y="0"/>
                    </a:lnTo>
                    <a:lnTo>
                      <a:pt x="261" y="3"/>
                    </a:lnTo>
                    <a:lnTo>
                      <a:pt x="273" y="8"/>
                    </a:lnTo>
                    <a:lnTo>
                      <a:pt x="285" y="12"/>
                    </a:lnTo>
                    <a:lnTo>
                      <a:pt x="296" y="15"/>
                    </a:lnTo>
                    <a:lnTo>
                      <a:pt x="308" y="24"/>
                    </a:lnTo>
                    <a:lnTo>
                      <a:pt x="320" y="32"/>
                    </a:lnTo>
                    <a:lnTo>
                      <a:pt x="329" y="39"/>
                    </a:lnTo>
                    <a:lnTo>
                      <a:pt x="336" y="47"/>
                    </a:lnTo>
                    <a:lnTo>
                      <a:pt x="341" y="56"/>
                    </a:lnTo>
                    <a:lnTo>
                      <a:pt x="344" y="68"/>
                    </a:lnTo>
                    <a:lnTo>
                      <a:pt x="348" y="80"/>
                    </a:lnTo>
                    <a:lnTo>
                      <a:pt x="348" y="88"/>
                    </a:lnTo>
                    <a:lnTo>
                      <a:pt x="348" y="100"/>
                    </a:lnTo>
                    <a:lnTo>
                      <a:pt x="344" y="108"/>
                    </a:lnTo>
                    <a:lnTo>
                      <a:pt x="341" y="120"/>
                    </a:lnTo>
                    <a:lnTo>
                      <a:pt x="336" y="132"/>
                    </a:lnTo>
                    <a:lnTo>
                      <a:pt x="332" y="139"/>
                    </a:lnTo>
                    <a:lnTo>
                      <a:pt x="324" y="147"/>
                    </a:lnTo>
                    <a:lnTo>
                      <a:pt x="312" y="159"/>
                    </a:lnTo>
                    <a:lnTo>
                      <a:pt x="304" y="168"/>
                    </a:lnTo>
                    <a:lnTo>
                      <a:pt x="292" y="176"/>
                    </a:lnTo>
                    <a:lnTo>
                      <a:pt x="276" y="183"/>
                    </a:lnTo>
                    <a:lnTo>
                      <a:pt x="264" y="192"/>
                    </a:lnTo>
                    <a:lnTo>
                      <a:pt x="248" y="195"/>
                    </a:lnTo>
                    <a:lnTo>
                      <a:pt x="229" y="200"/>
                    </a:lnTo>
                    <a:lnTo>
                      <a:pt x="212" y="203"/>
                    </a:lnTo>
                    <a:lnTo>
                      <a:pt x="192" y="207"/>
                    </a:lnTo>
                    <a:lnTo>
                      <a:pt x="173" y="212"/>
                    </a:lnTo>
                    <a:lnTo>
                      <a:pt x="156" y="215"/>
                    </a:lnTo>
                    <a:lnTo>
                      <a:pt x="136" y="215"/>
                    </a:lnTo>
                    <a:lnTo>
                      <a:pt x="120" y="215"/>
                    </a:lnTo>
                    <a:lnTo>
                      <a:pt x="104" y="212"/>
                    </a:lnTo>
                    <a:lnTo>
                      <a:pt x="88" y="212"/>
                    </a:lnTo>
                    <a:lnTo>
                      <a:pt x="73" y="207"/>
                    </a:lnTo>
                    <a:lnTo>
                      <a:pt x="61" y="203"/>
                    </a:lnTo>
                    <a:lnTo>
                      <a:pt x="48" y="195"/>
                    </a:lnTo>
                    <a:lnTo>
                      <a:pt x="36" y="192"/>
                    </a:lnTo>
                    <a:lnTo>
                      <a:pt x="29" y="183"/>
                    </a:lnTo>
                    <a:lnTo>
                      <a:pt x="20" y="176"/>
                    </a:lnTo>
                    <a:lnTo>
                      <a:pt x="12" y="168"/>
                    </a:lnTo>
                    <a:lnTo>
                      <a:pt x="8" y="159"/>
                    </a:lnTo>
                    <a:lnTo>
                      <a:pt x="5" y="14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" name="Freeform 126"/>
              <p:cNvSpPr>
                <a:spLocks noChangeArrowheads="1"/>
              </p:cNvSpPr>
              <p:nvPr/>
            </p:nvSpPr>
            <p:spPr bwMode="auto">
              <a:xfrm>
                <a:off x="4678" y="3038"/>
                <a:ext cx="87" cy="36"/>
              </a:xfrm>
              <a:custGeom>
                <a:avLst/>
                <a:gdLst>
                  <a:gd name="T0" fmla="*/ 347 w 347"/>
                  <a:gd name="T1" fmla="*/ 87 h 143"/>
                  <a:gd name="T2" fmla="*/ 44 w 347"/>
                  <a:gd name="T3" fmla="*/ 87 h 143"/>
                  <a:gd name="T4" fmla="*/ 39 w 347"/>
                  <a:gd name="T5" fmla="*/ 87 h 143"/>
                  <a:gd name="T6" fmla="*/ 35 w 347"/>
                  <a:gd name="T7" fmla="*/ 87 h 143"/>
                  <a:gd name="T8" fmla="*/ 32 w 347"/>
                  <a:gd name="T9" fmla="*/ 87 h 143"/>
                  <a:gd name="T10" fmla="*/ 27 w 347"/>
                  <a:gd name="T11" fmla="*/ 92 h 143"/>
                  <a:gd name="T12" fmla="*/ 23 w 347"/>
                  <a:gd name="T13" fmla="*/ 92 h 143"/>
                  <a:gd name="T14" fmla="*/ 19 w 347"/>
                  <a:gd name="T15" fmla="*/ 95 h 143"/>
                  <a:gd name="T16" fmla="*/ 19 w 347"/>
                  <a:gd name="T17" fmla="*/ 100 h 143"/>
                  <a:gd name="T18" fmla="*/ 15 w 347"/>
                  <a:gd name="T19" fmla="*/ 100 h 143"/>
                  <a:gd name="T20" fmla="*/ 15 w 347"/>
                  <a:gd name="T21" fmla="*/ 103 h 143"/>
                  <a:gd name="T22" fmla="*/ 15 w 347"/>
                  <a:gd name="T23" fmla="*/ 107 h 143"/>
                  <a:gd name="T24" fmla="*/ 11 w 347"/>
                  <a:gd name="T25" fmla="*/ 112 h 143"/>
                  <a:gd name="T26" fmla="*/ 11 w 347"/>
                  <a:gd name="T27" fmla="*/ 115 h 143"/>
                  <a:gd name="T28" fmla="*/ 11 w 347"/>
                  <a:gd name="T29" fmla="*/ 119 h 143"/>
                  <a:gd name="T30" fmla="*/ 11 w 347"/>
                  <a:gd name="T31" fmla="*/ 124 h 143"/>
                  <a:gd name="T32" fmla="*/ 11 w 347"/>
                  <a:gd name="T33" fmla="*/ 143 h 143"/>
                  <a:gd name="T34" fmla="*/ 0 w 347"/>
                  <a:gd name="T35" fmla="*/ 143 h 143"/>
                  <a:gd name="T36" fmla="*/ 0 w 347"/>
                  <a:gd name="T37" fmla="*/ 0 h 143"/>
                  <a:gd name="T38" fmla="*/ 11 w 347"/>
                  <a:gd name="T39" fmla="*/ 0 h 143"/>
                  <a:gd name="T40" fmla="*/ 11 w 347"/>
                  <a:gd name="T41" fmla="*/ 15 h 143"/>
                  <a:gd name="T42" fmla="*/ 11 w 347"/>
                  <a:gd name="T43" fmla="*/ 24 h 143"/>
                  <a:gd name="T44" fmla="*/ 11 w 347"/>
                  <a:gd name="T45" fmla="*/ 27 h 143"/>
                  <a:gd name="T46" fmla="*/ 11 w 347"/>
                  <a:gd name="T47" fmla="*/ 31 h 143"/>
                  <a:gd name="T48" fmla="*/ 15 w 347"/>
                  <a:gd name="T49" fmla="*/ 36 h 143"/>
                  <a:gd name="T50" fmla="*/ 15 w 347"/>
                  <a:gd name="T51" fmla="*/ 39 h 143"/>
                  <a:gd name="T52" fmla="*/ 19 w 347"/>
                  <a:gd name="T53" fmla="*/ 44 h 143"/>
                  <a:gd name="T54" fmla="*/ 19 w 347"/>
                  <a:gd name="T55" fmla="*/ 48 h 143"/>
                  <a:gd name="T56" fmla="*/ 23 w 347"/>
                  <a:gd name="T57" fmla="*/ 51 h 143"/>
                  <a:gd name="T58" fmla="*/ 27 w 347"/>
                  <a:gd name="T59" fmla="*/ 51 h 143"/>
                  <a:gd name="T60" fmla="*/ 32 w 347"/>
                  <a:gd name="T61" fmla="*/ 51 h 143"/>
                  <a:gd name="T62" fmla="*/ 32 w 347"/>
                  <a:gd name="T63" fmla="*/ 56 h 143"/>
                  <a:gd name="T64" fmla="*/ 35 w 347"/>
                  <a:gd name="T65" fmla="*/ 56 h 143"/>
                  <a:gd name="T66" fmla="*/ 39 w 347"/>
                  <a:gd name="T67" fmla="*/ 56 h 143"/>
                  <a:gd name="T68" fmla="*/ 44 w 347"/>
                  <a:gd name="T69" fmla="*/ 56 h 143"/>
                  <a:gd name="T70" fmla="*/ 288 w 347"/>
                  <a:gd name="T71" fmla="*/ 56 h 143"/>
                  <a:gd name="T72" fmla="*/ 291 w 347"/>
                  <a:gd name="T73" fmla="*/ 56 h 143"/>
                  <a:gd name="T74" fmla="*/ 295 w 347"/>
                  <a:gd name="T75" fmla="*/ 51 h 143"/>
                  <a:gd name="T76" fmla="*/ 300 w 347"/>
                  <a:gd name="T77" fmla="*/ 51 h 143"/>
                  <a:gd name="T78" fmla="*/ 300 w 347"/>
                  <a:gd name="T79" fmla="*/ 48 h 143"/>
                  <a:gd name="T80" fmla="*/ 300 w 347"/>
                  <a:gd name="T81" fmla="*/ 44 h 143"/>
                  <a:gd name="T82" fmla="*/ 303 w 347"/>
                  <a:gd name="T83" fmla="*/ 44 h 143"/>
                  <a:gd name="T84" fmla="*/ 303 w 347"/>
                  <a:gd name="T85" fmla="*/ 39 h 143"/>
                  <a:gd name="T86" fmla="*/ 303 w 347"/>
                  <a:gd name="T87" fmla="*/ 36 h 143"/>
                  <a:gd name="T88" fmla="*/ 303 w 347"/>
                  <a:gd name="T89" fmla="*/ 0 h 143"/>
                  <a:gd name="T90" fmla="*/ 315 w 347"/>
                  <a:gd name="T91" fmla="*/ 0 h 143"/>
                  <a:gd name="T92" fmla="*/ 315 w 347"/>
                  <a:gd name="T93" fmla="*/ 15 h 143"/>
                  <a:gd name="T94" fmla="*/ 315 w 347"/>
                  <a:gd name="T95" fmla="*/ 24 h 143"/>
                  <a:gd name="T96" fmla="*/ 315 w 347"/>
                  <a:gd name="T97" fmla="*/ 27 h 143"/>
                  <a:gd name="T98" fmla="*/ 315 w 347"/>
                  <a:gd name="T99" fmla="*/ 31 h 143"/>
                  <a:gd name="T100" fmla="*/ 319 w 347"/>
                  <a:gd name="T101" fmla="*/ 39 h 143"/>
                  <a:gd name="T102" fmla="*/ 319 w 347"/>
                  <a:gd name="T103" fmla="*/ 44 h 143"/>
                  <a:gd name="T104" fmla="*/ 319 w 347"/>
                  <a:gd name="T105" fmla="*/ 48 h 143"/>
                  <a:gd name="T106" fmla="*/ 323 w 347"/>
                  <a:gd name="T107" fmla="*/ 51 h 143"/>
                  <a:gd name="T108" fmla="*/ 323 w 347"/>
                  <a:gd name="T109" fmla="*/ 56 h 143"/>
                  <a:gd name="T110" fmla="*/ 327 w 347"/>
                  <a:gd name="T111" fmla="*/ 59 h 143"/>
                  <a:gd name="T112" fmla="*/ 327 w 347"/>
                  <a:gd name="T113" fmla="*/ 63 h 143"/>
                  <a:gd name="T114" fmla="*/ 332 w 347"/>
                  <a:gd name="T115" fmla="*/ 68 h 143"/>
                  <a:gd name="T116" fmla="*/ 335 w 347"/>
                  <a:gd name="T117" fmla="*/ 71 h 143"/>
                  <a:gd name="T118" fmla="*/ 339 w 347"/>
                  <a:gd name="T119" fmla="*/ 75 h 143"/>
                  <a:gd name="T120" fmla="*/ 344 w 347"/>
                  <a:gd name="T121" fmla="*/ 75 h 143"/>
                  <a:gd name="T122" fmla="*/ 347 w 347"/>
                  <a:gd name="T123" fmla="*/ 80 h 143"/>
                  <a:gd name="T124" fmla="*/ 347 w 347"/>
                  <a:gd name="T125" fmla="*/ 8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7" h="143">
                    <a:moveTo>
                      <a:pt x="347" y="87"/>
                    </a:moveTo>
                    <a:lnTo>
                      <a:pt x="44" y="87"/>
                    </a:lnTo>
                    <a:lnTo>
                      <a:pt x="39" y="87"/>
                    </a:lnTo>
                    <a:lnTo>
                      <a:pt x="35" y="87"/>
                    </a:lnTo>
                    <a:lnTo>
                      <a:pt x="32" y="87"/>
                    </a:lnTo>
                    <a:lnTo>
                      <a:pt x="27" y="92"/>
                    </a:lnTo>
                    <a:lnTo>
                      <a:pt x="23" y="92"/>
                    </a:lnTo>
                    <a:lnTo>
                      <a:pt x="19" y="95"/>
                    </a:lnTo>
                    <a:lnTo>
                      <a:pt x="19" y="100"/>
                    </a:lnTo>
                    <a:lnTo>
                      <a:pt x="15" y="100"/>
                    </a:lnTo>
                    <a:lnTo>
                      <a:pt x="15" y="103"/>
                    </a:lnTo>
                    <a:lnTo>
                      <a:pt x="15" y="107"/>
                    </a:lnTo>
                    <a:lnTo>
                      <a:pt x="11" y="112"/>
                    </a:lnTo>
                    <a:lnTo>
                      <a:pt x="11" y="115"/>
                    </a:lnTo>
                    <a:lnTo>
                      <a:pt x="11" y="119"/>
                    </a:lnTo>
                    <a:lnTo>
                      <a:pt x="11" y="124"/>
                    </a:lnTo>
                    <a:lnTo>
                      <a:pt x="11" y="143"/>
                    </a:lnTo>
                    <a:lnTo>
                      <a:pt x="0" y="143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15"/>
                    </a:lnTo>
                    <a:lnTo>
                      <a:pt x="11" y="24"/>
                    </a:lnTo>
                    <a:lnTo>
                      <a:pt x="11" y="27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15" y="39"/>
                    </a:lnTo>
                    <a:lnTo>
                      <a:pt x="19" y="44"/>
                    </a:lnTo>
                    <a:lnTo>
                      <a:pt x="19" y="48"/>
                    </a:lnTo>
                    <a:lnTo>
                      <a:pt x="23" y="51"/>
                    </a:lnTo>
                    <a:lnTo>
                      <a:pt x="27" y="51"/>
                    </a:lnTo>
                    <a:lnTo>
                      <a:pt x="32" y="51"/>
                    </a:lnTo>
                    <a:lnTo>
                      <a:pt x="32" y="56"/>
                    </a:lnTo>
                    <a:lnTo>
                      <a:pt x="35" y="56"/>
                    </a:lnTo>
                    <a:lnTo>
                      <a:pt x="39" y="56"/>
                    </a:lnTo>
                    <a:lnTo>
                      <a:pt x="44" y="56"/>
                    </a:lnTo>
                    <a:lnTo>
                      <a:pt x="288" y="56"/>
                    </a:lnTo>
                    <a:lnTo>
                      <a:pt x="291" y="56"/>
                    </a:lnTo>
                    <a:lnTo>
                      <a:pt x="295" y="51"/>
                    </a:lnTo>
                    <a:lnTo>
                      <a:pt x="300" y="51"/>
                    </a:lnTo>
                    <a:lnTo>
                      <a:pt x="300" y="48"/>
                    </a:lnTo>
                    <a:lnTo>
                      <a:pt x="300" y="44"/>
                    </a:lnTo>
                    <a:lnTo>
                      <a:pt x="303" y="44"/>
                    </a:lnTo>
                    <a:lnTo>
                      <a:pt x="303" y="39"/>
                    </a:lnTo>
                    <a:lnTo>
                      <a:pt x="303" y="36"/>
                    </a:lnTo>
                    <a:lnTo>
                      <a:pt x="303" y="0"/>
                    </a:lnTo>
                    <a:lnTo>
                      <a:pt x="315" y="0"/>
                    </a:lnTo>
                    <a:lnTo>
                      <a:pt x="315" y="15"/>
                    </a:lnTo>
                    <a:lnTo>
                      <a:pt x="315" y="24"/>
                    </a:lnTo>
                    <a:lnTo>
                      <a:pt x="315" y="27"/>
                    </a:lnTo>
                    <a:lnTo>
                      <a:pt x="315" y="31"/>
                    </a:lnTo>
                    <a:lnTo>
                      <a:pt x="319" y="39"/>
                    </a:lnTo>
                    <a:lnTo>
                      <a:pt x="319" y="44"/>
                    </a:lnTo>
                    <a:lnTo>
                      <a:pt x="319" y="48"/>
                    </a:lnTo>
                    <a:lnTo>
                      <a:pt x="323" y="51"/>
                    </a:lnTo>
                    <a:lnTo>
                      <a:pt x="323" y="56"/>
                    </a:lnTo>
                    <a:lnTo>
                      <a:pt x="327" y="59"/>
                    </a:lnTo>
                    <a:lnTo>
                      <a:pt x="327" y="63"/>
                    </a:lnTo>
                    <a:lnTo>
                      <a:pt x="332" y="68"/>
                    </a:lnTo>
                    <a:lnTo>
                      <a:pt x="335" y="71"/>
                    </a:lnTo>
                    <a:lnTo>
                      <a:pt x="339" y="75"/>
                    </a:lnTo>
                    <a:lnTo>
                      <a:pt x="344" y="75"/>
                    </a:lnTo>
                    <a:lnTo>
                      <a:pt x="347" y="80"/>
                    </a:lnTo>
                    <a:lnTo>
                      <a:pt x="347" y="8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" name="Freeform 127"/>
              <p:cNvSpPr>
                <a:spLocks noEditPoints="1" noChangeArrowheads="1"/>
              </p:cNvSpPr>
              <p:nvPr/>
            </p:nvSpPr>
            <p:spPr bwMode="auto">
              <a:xfrm>
                <a:off x="4677" y="3093"/>
                <a:ext cx="88" cy="51"/>
              </a:xfrm>
              <a:custGeom>
                <a:avLst/>
                <a:gdLst>
                  <a:gd name="T0" fmla="*/ 56 w 352"/>
                  <a:gd name="T1" fmla="*/ 32 h 205"/>
                  <a:gd name="T2" fmla="*/ 28 w 352"/>
                  <a:gd name="T3" fmla="*/ 56 h 205"/>
                  <a:gd name="T4" fmla="*/ 16 w 352"/>
                  <a:gd name="T5" fmla="*/ 85 h 205"/>
                  <a:gd name="T6" fmla="*/ 16 w 352"/>
                  <a:gd name="T7" fmla="*/ 129 h 205"/>
                  <a:gd name="T8" fmla="*/ 37 w 352"/>
                  <a:gd name="T9" fmla="*/ 156 h 205"/>
                  <a:gd name="T10" fmla="*/ 64 w 352"/>
                  <a:gd name="T11" fmla="*/ 173 h 205"/>
                  <a:gd name="T12" fmla="*/ 96 w 352"/>
                  <a:gd name="T13" fmla="*/ 173 h 205"/>
                  <a:gd name="T14" fmla="*/ 128 w 352"/>
                  <a:gd name="T15" fmla="*/ 156 h 205"/>
                  <a:gd name="T16" fmla="*/ 160 w 352"/>
                  <a:gd name="T17" fmla="*/ 120 h 205"/>
                  <a:gd name="T18" fmla="*/ 176 w 352"/>
                  <a:gd name="T19" fmla="*/ 73 h 205"/>
                  <a:gd name="T20" fmla="*/ 152 w 352"/>
                  <a:gd name="T21" fmla="*/ 49 h 205"/>
                  <a:gd name="T22" fmla="*/ 120 w 352"/>
                  <a:gd name="T23" fmla="*/ 32 h 205"/>
                  <a:gd name="T24" fmla="*/ 88 w 352"/>
                  <a:gd name="T25" fmla="*/ 29 h 205"/>
                  <a:gd name="T26" fmla="*/ 56 w 352"/>
                  <a:gd name="T27" fmla="*/ 196 h 205"/>
                  <a:gd name="T28" fmla="*/ 20 w 352"/>
                  <a:gd name="T29" fmla="*/ 168 h 205"/>
                  <a:gd name="T30" fmla="*/ 0 w 352"/>
                  <a:gd name="T31" fmla="*/ 124 h 205"/>
                  <a:gd name="T32" fmla="*/ 5 w 352"/>
                  <a:gd name="T33" fmla="*/ 73 h 205"/>
                  <a:gd name="T34" fmla="*/ 24 w 352"/>
                  <a:gd name="T35" fmla="*/ 29 h 205"/>
                  <a:gd name="T36" fmla="*/ 64 w 352"/>
                  <a:gd name="T37" fmla="*/ 5 h 205"/>
                  <a:gd name="T38" fmla="*/ 105 w 352"/>
                  <a:gd name="T39" fmla="*/ 0 h 205"/>
                  <a:gd name="T40" fmla="*/ 140 w 352"/>
                  <a:gd name="T41" fmla="*/ 12 h 205"/>
                  <a:gd name="T42" fmla="*/ 168 w 352"/>
                  <a:gd name="T43" fmla="*/ 36 h 205"/>
                  <a:gd name="T44" fmla="*/ 193 w 352"/>
                  <a:gd name="T45" fmla="*/ 61 h 205"/>
                  <a:gd name="T46" fmla="*/ 212 w 352"/>
                  <a:gd name="T47" fmla="*/ 32 h 205"/>
                  <a:gd name="T48" fmla="*/ 240 w 352"/>
                  <a:gd name="T49" fmla="*/ 12 h 205"/>
                  <a:gd name="T50" fmla="*/ 272 w 352"/>
                  <a:gd name="T51" fmla="*/ 8 h 205"/>
                  <a:gd name="T52" fmla="*/ 308 w 352"/>
                  <a:gd name="T53" fmla="*/ 17 h 205"/>
                  <a:gd name="T54" fmla="*/ 340 w 352"/>
                  <a:gd name="T55" fmla="*/ 49 h 205"/>
                  <a:gd name="T56" fmla="*/ 352 w 352"/>
                  <a:gd name="T57" fmla="*/ 93 h 205"/>
                  <a:gd name="T58" fmla="*/ 349 w 352"/>
                  <a:gd name="T59" fmla="*/ 144 h 205"/>
                  <a:gd name="T60" fmla="*/ 324 w 352"/>
                  <a:gd name="T61" fmla="*/ 180 h 205"/>
                  <a:gd name="T62" fmla="*/ 288 w 352"/>
                  <a:gd name="T63" fmla="*/ 196 h 205"/>
                  <a:gd name="T64" fmla="*/ 252 w 352"/>
                  <a:gd name="T65" fmla="*/ 196 h 205"/>
                  <a:gd name="T66" fmla="*/ 224 w 352"/>
                  <a:gd name="T67" fmla="*/ 185 h 205"/>
                  <a:gd name="T68" fmla="*/ 200 w 352"/>
                  <a:gd name="T69" fmla="*/ 161 h 205"/>
                  <a:gd name="T70" fmla="*/ 176 w 352"/>
                  <a:gd name="T71" fmla="*/ 152 h 205"/>
                  <a:gd name="T72" fmla="*/ 149 w 352"/>
                  <a:gd name="T73" fmla="*/ 185 h 205"/>
                  <a:gd name="T74" fmla="*/ 116 w 352"/>
                  <a:gd name="T75" fmla="*/ 200 h 205"/>
                  <a:gd name="T76" fmla="*/ 268 w 352"/>
                  <a:gd name="T77" fmla="*/ 173 h 205"/>
                  <a:gd name="T78" fmla="*/ 300 w 352"/>
                  <a:gd name="T79" fmla="*/ 164 h 205"/>
                  <a:gd name="T80" fmla="*/ 328 w 352"/>
                  <a:gd name="T81" fmla="*/ 149 h 205"/>
                  <a:gd name="T82" fmla="*/ 337 w 352"/>
                  <a:gd name="T83" fmla="*/ 112 h 205"/>
                  <a:gd name="T84" fmla="*/ 332 w 352"/>
                  <a:gd name="T85" fmla="*/ 73 h 205"/>
                  <a:gd name="T86" fmla="*/ 312 w 352"/>
                  <a:gd name="T87" fmla="*/ 49 h 205"/>
                  <a:gd name="T88" fmla="*/ 288 w 352"/>
                  <a:gd name="T89" fmla="*/ 36 h 205"/>
                  <a:gd name="T90" fmla="*/ 261 w 352"/>
                  <a:gd name="T91" fmla="*/ 40 h 205"/>
                  <a:gd name="T92" fmla="*/ 232 w 352"/>
                  <a:gd name="T93" fmla="*/ 61 h 205"/>
                  <a:gd name="T94" fmla="*/ 208 w 352"/>
                  <a:gd name="T95" fmla="*/ 96 h 205"/>
                  <a:gd name="T96" fmla="*/ 200 w 352"/>
                  <a:gd name="T97" fmla="*/ 136 h 205"/>
                  <a:gd name="T98" fmla="*/ 220 w 352"/>
                  <a:gd name="T99" fmla="*/ 156 h 205"/>
                  <a:gd name="T100" fmla="*/ 244 w 352"/>
                  <a:gd name="T101" fmla="*/ 168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2" h="205">
                    <a:moveTo>
                      <a:pt x="88" y="29"/>
                    </a:moveTo>
                    <a:lnTo>
                      <a:pt x="81" y="29"/>
                    </a:lnTo>
                    <a:lnTo>
                      <a:pt x="72" y="29"/>
                    </a:lnTo>
                    <a:lnTo>
                      <a:pt x="64" y="29"/>
                    </a:lnTo>
                    <a:lnTo>
                      <a:pt x="56" y="32"/>
                    </a:lnTo>
                    <a:lnTo>
                      <a:pt x="52" y="36"/>
                    </a:lnTo>
                    <a:lnTo>
                      <a:pt x="44" y="40"/>
                    </a:lnTo>
                    <a:lnTo>
                      <a:pt x="40" y="44"/>
                    </a:lnTo>
                    <a:lnTo>
                      <a:pt x="37" y="49"/>
                    </a:lnTo>
                    <a:lnTo>
                      <a:pt x="28" y="56"/>
                    </a:lnTo>
                    <a:lnTo>
                      <a:pt x="24" y="61"/>
                    </a:lnTo>
                    <a:lnTo>
                      <a:pt x="20" y="68"/>
                    </a:lnTo>
                    <a:lnTo>
                      <a:pt x="20" y="73"/>
                    </a:lnTo>
                    <a:lnTo>
                      <a:pt x="16" y="80"/>
                    </a:lnTo>
                    <a:lnTo>
                      <a:pt x="16" y="85"/>
                    </a:lnTo>
                    <a:lnTo>
                      <a:pt x="16" y="93"/>
                    </a:lnTo>
                    <a:lnTo>
                      <a:pt x="12" y="100"/>
                    </a:lnTo>
                    <a:lnTo>
                      <a:pt x="16" y="112"/>
                    </a:lnTo>
                    <a:lnTo>
                      <a:pt x="16" y="120"/>
                    </a:lnTo>
                    <a:lnTo>
                      <a:pt x="16" y="129"/>
                    </a:lnTo>
                    <a:lnTo>
                      <a:pt x="20" y="136"/>
                    </a:lnTo>
                    <a:lnTo>
                      <a:pt x="20" y="141"/>
                    </a:lnTo>
                    <a:lnTo>
                      <a:pt x="24" y="149"/>
                    </a:lnTo>
                    <a:lnTo>
                      <a:pt x="28" y="152"/>
                    </a:lnTo>
                    <a:lnTo>
                      <a:pt x="37" y="156"/>
                    </a:lnTo>
                    <a:lnTo>
                      <a:pt x="40" y="161"/>
                    </a:lnTo>
                    <a:lnTo>
                      <a:pt x="44" y="164"/>
                    </a:lnTo>
                    <a:lnTo>
                      <a:pt x="49" y="168"/>
                    </a:lnTo>
                    <a:lnTo>
                      <a:pt x="56" y="168"/>
                    </a:lnTo>
                    <a:lnTo>
                      <a:pt x="64" y="173"/>
                    </a:lnTo>
                    <a:lnTo>
                      <a:pt x="68" y="173"/>
                    </a:lnTo>
                    <a:lnTo>
                      <a:pt x="76" y="173"/>
                    </a:lnTo>
                    <a:lnTo>
                      <a:pt x="84" y="173"/>
                    </a:lnTo>
                    <a:lnTo>
                      <a:pt x="93" y="173"/>
                    </a:lnTo>
                    <a:lnTo>
                      <a:pt x="96" y="173"/>
                    </a:lnTo>
                    <a:lnTo>
                      <a:pt x="105" y="168"/>
                    </a:lnTo>
                    <a:lnTo>
                      <a:pt x="108" y="168"/>
                    </a:lnTo>
                    <a:lnTo>
                      <a:pt x="116" y="164"/>
                    </a:lnTo>
                    <a:lnTo>
                      <a:pt x="124" y="161"/>
                    </a:lnTo>
                    <a:lnTo>
                      <a:pt x="128" y="156"/>
                    </a:lnTo>
                    <a:lnTo>
                      <a:pt x="137" y="149"/>
                    </a:lnTo>
                    <a:lnTo>
                      <a:pt x="140" y="144"/>
                    </a:lnTo>
                    <a:lnTo>
                      <a:pt x="149" y="136"/>
                    </a:lnTo>
                    <a:lnTo>
                      <a:pt x="152" y="129"/>
                    </a:lnTo>
                    <a:lnTo>
                      <a:pt x="160" y="120"/>
                    </a:lnTo>
                    <a:lnTo>
                      <a:pt x="164" y="112"/>
                    </a:lnTo>
                    <a:lnTo>
                      <a:pt x="168" y="100"/>
                    </a:lnTo>
                    <a:lnTo>
                      <a:pt x="172" y="88"/>
                    </a:lnTo>
                    <a:lnTo>
                      <a:pt x="181" y="76"/>
                    </a:lnTo>
                    <a:lnTo>
                      <a:pt x="176" y="73"/>
                    </a:lnTo>
                    <a:lnTo>
                      <a:pt x="172" y="68"/>
                    </a:lnTo>
                    <a:lnTo>
                      <a:pt x="168" y="61"/>
                    </a:lnTo>
                    <a:lnTo>
                      <a:pt x="160" y="56"/>
                    </a:lnTo>
                    <a:lnTo>
                      <a:pt x="156" y="52"/>
                    </a:lnTo>
                    <a:lnTo>
                      <a:pt x="152" y="49"/>
                    </a:lnTo>
                    <a:lnTo>
                      <a:pt x="144" y="44"/>
                    </a:lnTo>
                    <a:lnTo>
                      <a:pt x="140" y="40"/>
                    </a:lnTo>
                    <a:lnTo>
                      <a:pt x="132" y="36"/>
                    </a:lnTo>
                    <a:lnTo>
                      <a:pt x="128" y="36"/>
                    </a:lnTo>
                    <a:lnTo>
                      <a:pt x="120" y="32"/>
                    </a:lnTo>
                    <a:lnTo>
                      <a:pt x="112" y="32"/>
                    </a:lnTo>
                    <a:lnTo>
                      <a:pt x="108" y="29"/>
                    </a:lnTo>
                    <a:lnTo>
                      <a:pt x="100" y="29"/>
                    </a:lnTo>
                    <a:lnTo>
                      <a:pt x="93" y="29"/>
                    </a:lnTo>
                    <a:lnTo>
                      <a:pt x="88" y="29"/>
                    </a:lnTo>
                    <a:close/>
                    <a:moveTo>
                      <a:pt x="93" y="205"/>
                    </a:moveTo>
                    <a:lnTo>
                      <a:pt x="81" y="205"/>
                    </a:lnTo>
                    <a:lnTo>
                      <a:pt x="72" y="200"/>
                    </a:lnTo>
                    <a:lnTo>
                      <a:pt x="64" y="200"/>
                    </a:lnTo>
                    <a:lnTo>
                      <a:pt x="56" y="196"/>
                    </a:lnTo>
                    <a:lnTo>
                      <a:pt x="49" y="192"/>
                    </a:lnTo>
                    <a:lnTo>
                      <a:pt x="40" y="188"/>
                    </a:lnTo>
                    <a:lnTo>
                      <a:pt x="32" y="180"/>
                    </a:lnTo>
                    <a:lnTo>
                      <a:pt x="24" y="176"/>
                    </a:lnTo>
                    <a:lnTo>
                      <a:pt x="20" y="168"/>
                    </a:lnTo>
                    <a:lnTo>
                      <a:pt x="16" y="161"/>
                    </a:lnTo>
                    <a:lnTo>
                      <a:pt x="12" y="152"/>
                    </a:lnTo>
                    <a:lnTo>
                      <a:pt x="8" y="144"/>
                    </a:lnTo>
                    <a:lnTo>
                      <a:pt x="5" y="132"/>
                    </a:lnTo>
                    <a:lnTo>
                      <a:pt x="0" y="124"/>
                    </a:lnTo>
                    <a:lnTo>
                      <a:pt x="0" y="112"/>
                    </a:lnTo>
                    <a:lnTo>
                      <a:pt x="0" y="100"/>
                    </a:lnTo>
                    <a:lnTo>
                      <a:pt x="0" y="93"/>
                    </a:lnTo>
                    <a:lnTo>
                      <a:pt x="0" y="80"/>
                    </a:lnTo>
                    <a:lnTo>
                      <a:pt x="5" y="73"/>
                    </a:lnTo>
                    <a:lnTo>
                      <a:pt x="8" y="64"/>
                    </a:lnTo>
                    <a:lnTo>
                      <a:pt x="12" y="52"/>
                    </a:lnTo>
                    <a:lnTo>
                      <a:pt x="16" y="44"/>
                    </a:lnTo>
                    <a:lnTo>
                      <a:pt x="20" y="36"/>
                    </a:lnTo>
                    <a:lnTo>
                      <a:pt x="24" y="29"/>
                    </a:lnTo>
                    <a:lnTo>
                      <a:pt x="32" y="24"/>
                    </a:lnTo>
                    <a:lnTo>
                      <a:pt x="40" y="17"/>
                    </a:lnTo>
                    <a:lnTo>
                      <a:pt x="49" y="12"/>
                    </a:lnTo>
                    <a:lnTo>
                      <a:pt x="56" y="8"/>
                    </a:lnTo>
                    <a:lnTo>
                      <a:pt x="64" y="5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20" y="5"/>
                    </a:lnTo>
                    <a:lnTo>
                      <a:pt x="124" y="5"/>
                    </a:lnTo>
                    <a:lnTo>
                      <a:pt x="132" y="8"/>
                    </a:lnTo>
                    <a:lnTo>
                      <a:pt x="140" y="12"/>
                    </a:lnTo>
                    <a:lnTo>
                      <a:pt x="144" y="17"/>
                    </a:lnTo>
                    <a:lnTo>
                      <a:pt x="152" y="20"/>
                    </a:lnTo>
                    <a:lnTo>
                      <a:pt x="156" y="24"/>
                    </a:lnTo>
                    <a:lnTo>
                      <a:pt x="160" y="32"/>
                    </a:lnTo>
                    <a:lnTo>
                      <a:pt x="168" y="36"/>
                    </a:lnTo>
                    <a:lnTo>
                      <a:pt x="172" y="44"/>
                    </a:lnTo>
                    <a:lnTo>
                      <a:pt x="176" y="52"/>
                    </a:lnTo>
                    <a:lnTo>
                      <a:pt x="184" y="56"/>
                    </a:lnTo>
                    <a:lnTo>
                      <a:pt x="188" y="64"/>
                    </a:lnTo>
                    <a:lnTo>
                      <a:pt x="193" y="61"/>
                    </a:lnTo>
                    <a:lnTo>
                      <a:pt x="196" y="52"/>
                    </a:lnTo>
                    <a:lnTo>
                      <a:pt x="200" y="49"/>
                    </a:lnTo>
                    <a:lnTo>
                      <a:pt x="205" y="40"/>
                    </a:lnTo>
                    <a:lnTo>
                      <a:pt x="208" y="36"/>
                    </a:lnTo>
                    <a:lnTo>
                      <a:pt x="212" y="32"/>
                    </a:lnTo>
                    <a:lnTo>
                      <a:pt x="216" y="29"/>
                    </a:lnTo>
                    <a:lnTo>
                      <a:pt x="224" y="24"/>
                    </a:lnTo>
                    <a:lnTo>
                      <a:pt x="228" y="20"/>
                    </a:lnTo>
                    <a:lnTo>
                      <a:pt x="232" y="17"/>
                    </a:lnTo>
                    <a:lnTo>
                      <a:pt x="240" y="12"/>
                    </a:lnTo>
                    <a:lnTo>
                      <a:pt x="244" y="12"/>
                    </a:lnTo>
                    <a:lnTo>
                      <a:pt x="252" y="8"/>
                    </a:lnTo>
                    <a:lnTo>
                      <a:pt x="256" y="8"/>
                    </a:lnTo>
                    <a:lnTo>
                      <a:pt x="264" y="8"/>
                    </a:lnTo>
                    <a:lnTo>
                      <a:pt x="272" y="8"/>
                    </a:lnTo>
                    <a:lnTo>
                      <a:pt x="281" y="8"/>
                    </a:lnTo>
                    <a:lnTo>
                      <a:pt x="288" y="8"/>
                    </a:lnTo>
                    <a:lnTo>
                      <a:pt x="296" y="12"/>
                    </a:lnTo>
                    <a:lnTo>
                      <a:pt x="300" y="12"/>
                    </a:lnTo>
                    <a:lnTo>
                      <a:pt x="308" y="17"/>
                    </a:lnTo>
                    <a:lnTo>
                      <a:pt x="316" y="24"/>
                    </a:lnTo>
                    <a:lnTo>
                      <a:pt x="324" y="29"/>
                    </a:lnTo>
                    <a:lnTo>
                      <a:pt x="328" y="32"/>
                    </a:lnTo>
                    <a:lnTo>
                      <a:pt x="337" y="40"/>
                    </a:lnTo>
                    <a:lnTo>
                      <a:pt x="340" y="49"/>
                    </a:lnTo>
                    <a:lnTo>
                      <a:pt x="344" y="56"/>
                    </a:lnTo>
                    <a:lnTo>
                      <a:pt x="349" y="64"/>
                    </a:lnTo>
                    <a:lnTo>
                      <a:pt x="349" y="73"/>
                    </a:lnTo>
                    <a:lnTo>
                      <a:pt x="352" y="85"/>
                    </a:lnTo>
                    <a:lnTo>
                      <a:pt x="352" y="93"/>
                    </a:lnTo>
                    <a:lnTo>
                      <a:pt x="352" y="105"/>
                    </a:lnTo>
                    <a:lnTo>
                      <a:pt x="352" y="117"/>
                    </a:lnTo>
                    <a:lnTo>
                      <a:pt x="352" y="124"/>
                    </a:lnTo>
                    <a:lnTo>
                      <a:pt x="349" y="136"/>
                    </a:lnTo>
                    <a:lnTo>
                      <a:pt x="349" y="144"/>
                    </a:lnTo>
                    <a:lnTo>
                      <a:pt x="344" y="152"/>
                    </a:lnTo>
                    <a:lnTo>
                      <a:pt x="340" y="161"/>
                    </a:lnTo>
                    <a:lnTo>
                      <a:pt x="337" y="168"/>
                    </a:lnTo>
                    <a:lnTo>
                      <a:pt x="328" y="173"/>
                    </a:lnTo>
                    <a:lnTo>
                      <a:pt x="324" y="180"/>
                    </a:lnTo>
                    <a:lnTo>
                      <a:pt x="316" y="185"/>
                    </a:lnTo>
                    <a:lnTo>
                      <a:pt x="308" y="188"/>
                    </a:lnTo>
                    <a:lnTo>
                      <a:pt x="300" y="192"/>
                    </a:lnTo>
                    <a:lnTo>
                      <a:pt x="296" y="196"/>
                    </a:lnTo>
                    <a:lnTo>
                      <a:pt x="288" y="196"/>
                    </a:lnTo>
                    <a:lnTo>
                      <a:pt x="281" y="200"/>
                    </a:lnTo>
                    <a:lnTo>
                      <a:pt x="272" y="200"/>
                    </a:lnTo>
                    <a:lnTo>
                      <a:pt x="264" y="200"/>
                    </a:lnTo>
                    <a:lnTo>
                      <a:pt x="261" y="196"/>
                    </a:lnTo>
                    <a:lnTo>
                      <a:pt x="252" y="196"/>
                    </a:lnTo>
                    <a:lnTo>
                      <a:pt x="249" y="196"/>
                    </a:lnTo>
                    <a:lnTo>
                      <a:pt x="240" y="192"/>
                    </a:lnTo>
                    <a:lnTo>
                      <a:pt x="237" y="192"/>
                    </a:lnTo>
                    <a:lnTo>
                      <a:pt x="228" y="188"/>
                    </a:lnTo>
                    <a:lnTo>
                      <a:pt x="224" y="185"/>
                    </a:lnTo>
                    <a:lnTo>
                      <a:pt x="220" y="180"/>
                    </a:lnTo>
                    <a:lnTo>
                      <a:pt x="212" y="176"/>
                    </a:lnTo>
                    <a:lnTo>
                      <a:pt x="208" y="173"/>
                    </a:lnTo>
                    <a:lnTo>
                      <a:pt x="205" y="164"/>
                    </a:lnTo>
                    <a:lnTo>
                      <a:pt x="200" y="161"/>
                    </a:lnTo>
                    <a:lnTo>
                      <a:pt x="196" y="152"/>
                    </a:lnTo>
                    <a:lnTo>
                      <a:pt x="193" y="144"/>
                    </a:lnTo>
                    <a:lnTo>
                      <a:pt x="188" y="136"/>
                    </a:lnTo>
                    <a:lnTo>
                      <a:pt x="181" y="144"/>
                    </a:lnTo>
                    <a:lnTo>
                      <a:pt x="176" y="152"/>
                    </a:lnTo>
                    <a:lnTo>
                      <a:pt x="172" y="161"/>
                    </a:lnTo>
                    <a:lnTo>
                      <a:pt x="168" y="168"/>
                    </a:lnTo>
                    <a:lnTo>
                      <a:pt x="160" y="173"/>
                    </a:lnTo>
                    <a:lnTo>
                      <a:pt x="156" y="180"/>
                    </a:lnTo>
                    <a:lnTo>
                      <a:pt x="149" y="185"/>
                    </a:lnTo>
                    <a:lnTo>
                      <a:pt x="144" y="188"/>
                    </a:lnTo>
                    <a:lnTo>
                      <a:pt x="137" y="192"/>
                    </a:lnTo>
                    <a:lnTo>
                      <a:pt x="132" y="196"/>
                    </a:lnTo>
                    <a:lnTo>
                      <a:pt x="124" y="196"/>
                    </a:lnTo>
                    <a:lnTo>
                      <a:pt x="116" y="200"/>
                    </a:lnTo>
                    <a:lnTo>
                      <a:pt x="112" y="200"/>
                    </a:lnTo>
                    <a:lnTo>
                      <a:pt x="105" y="205"/>
                    </a:lnTo>
                    <a:lnTo>
                      <a:pt x="96" y="205"/>
                    </a:lnTo>
                    <a:lnTo>
                      <a:pt x="93" y="205"/>
                    </a:lnTo>
                    <a:close/>
                    <a:moveTo>
                      <a:pt x="268" y="173"/>
                    </a:moveTo>
                    <a:lnTo>
                      <a:pt x="276" y="173"/>
                    </a:lnTo>
                    <a:lnTo>
                      <a:pt x="281" y="173"/>
                    </a:lnTo>
                    <a:lnTo>
                      <a:pt x="288" y="168"/>
                    </a:lnTo>
                    <a:lnTo>
                      <a:pt x="296" y="168"/>
                    </a:lnTo>
                    <a:lnTo>
                      <a:pt x="300" y="164"/>
                    </a:lnTo>
                    <a:lnTo>
                      <a:pt x="305" y="164"/>
                    </a:lnTo>
                    <a:lnTo>
                      <a:pt x="312" y="161"/>
                    </a:lnTo>
                    <a:lnTo>
                      <a:pt x="316" y="156"/>
                    </a:lnTo>
                    <a:lnTo>
                      <a:pt x="324" y="152"/>
                    </a:lnTo>
                    <a:lnTo>
                      <a:pt x="328" y="149"/>
                    </a:lnTo>
                    <a:lnTo>
                      <a:pt x="328" y="141"/>
                    </a:lnTo>
                    <a:lnTo>
                      <a:pt x="332" y="136"/>
                    </a:lnTo>
                    <a:lnTo>
                      <a:pt x="337" y="129"/>
                    </a:lnTo>
                    <a:lnTo>
                      <a:pt x="337" y="120"/>
                    </a:lnTo>
                    <a:lnTo>
                      <a:pt x="337" y="112"/>
                    </a:lnTo>
                    <a:lnTo>
                      <a:pt x="340" y="105"/>
                    </a:lnTo>
                    <a:lnTo>
                      <a:pt x="337" y="96"/>
                    </a:lnTo>
                    <a:lnTo>
                      <a:pt x="337" y="88"/>
                    </a:lnTo>
                    <a:lnTo>
                      <a:pt x="337" y="80"/>
                    </a:lnTo>
                    <a:lnTo>
                      <a:pt x="332" y="73"/>
                    </a:lnTo>
                    <a:lnTo>
                      <a:pt x="328" y="68"/>
                    </a:lnTo>
                    <a:lnTo>
                      <a:pt x="328" y="61"/>
                    </a:lnTo>
                    <a:lnTo>
                      <a:pt x="324" y="56"/>
                    </a:lnTo>
                    <a:lnTo>
                      <a:pt x="316" y="52"/>
                    </a:lnTo>
                    <a:lnTo>
                      <a:pt x="312" y="49"/>
                    </a:lnTo>
                    <a:lnTo>
                      <a:pt x="308" y="44"/>
                    </a:lnTo>
                    <a:lnTo>
                      <a:pt x="305" y="40"/>
                    </a:lnTo>
                    <a:lnTo>
                      <a:pt x="296" y="40"/>
                    </a:lnTo>
                    <a:lnTo>
                      <a:pt x="293" y="36"/>
                    </a:lnTo>
                    <a:lnTo>
                      <a:pt x="288" y="36"/>
                    </a:lnTo>
                    <a:lnTo>
                      <a:pt x="281" y="36"/>
                    </a:lnTo>
                    <a:lnTo>
                      <a:pt x="276" y="36"/>
                    </a:lnTo>
                    <a:lnTo>
                      <a:pt x="272" y="36"/>
                    </a:lnTo>
                    <a:lnTo>
                      <a:pt x="264" y="36"/>
                    </a:lnTo>
                    <a:lnTo>
                      <a:pt x="261" y="40"/>
                    </a:lnTo>
                    <a:lnTo>
                      <a:pt x="256" y="40"/>
                    </a:lnTo>
                    <a:lnTo>
                      <a:pt x="249" y="44"/>
                    </a:lnTo>
                    <a:lnTo>
                      <a:pt x="244" y="49"/>
                    </a:lnTo>
                    <a:lnTo>
                      <a:pt x="240" y="52"/>
                    </a:lnTo>
                    <a:lnTo>
                      <a:pt x="232" y="61"/>
                    </a:lnTo>
                    <a:lnTo>
                      <a:pt x="228" y="64"/>
                    </a:lnTo>
                    <a:lnTo>
                      <a:pt x="224" y="73"/>
                    </a:lnTo>
                    <a:lnTo>
                      <a:pt x="216" y="80"/>
                    </a:lnTo>
                    <a:lnTo>
                      <a:pt x="212" y="85"/>
                    </a:lnTo>
                    <a:lnTo>
                      <a:pt x="208" y="96"/>
                    </a:lnTo>
                    <a:lnTo>
                      <a:pt x="205" y="105"/>
                    </a:lnTo>
                    <a:lnTo>
                      <a:pt x="200" y="112"/>
                    </a:lnTo>
                    <a:lnTo>
                      <a:pt x="196" y="124"/>
                    </a:lnTo>
                    <a:lnTo>
                      <a:pt x="200" y="129"/>
                    </a:lnTo>
                    <a:lnTo>
                      <a:pt x="200" y="136"/>
                    </a:lnTo>
                    <a:lnTo>
                      <a:pt x="205" y="141"/>
                    </a:lnTo>
                    <a:lnTo>
                      <a:pt x="208" y="144"/>
                    </a:lnTo>
                    <a:lnTo>
                      <a:pt x="212" y="149"/>
                    </a:lnTo>
                    <a:lnTo>
                      <a:pt x="216" y="152"/>
                    </a:lnTo>
                    <a:lnTo>
                      <a:pt x="220" y="156"/>
                    </a:lnTo>
                    <a:lnTo>
                      <a:pt x="224" y="161"/>
                    </a:lnTo>
                    <a:lnTo>
                      <a:pt x="228" y="161"/>
                    </a:lnTo>
                    <a:lnTo>
                      <a:pt x="237" y="164"/>
                    </a:lnTo>
                    <a:lnTo>
                      <a:pt x="240" y="168"/>
                    </a:lnTo>
                    <a:lnTo>
                      <a:pt x="244" y="168"/>
                    </a:lnTo>
                    <a:lnTo>
                      <a:pt x="252" y="168"/>
                    </a:lnTo>
                    <a:lnTo>
                      <a:pt x="256" y="173"/>
                    </a:lnTo>
                    <a:lnTo>
                      <a:pt x="261" y="173"/>
                    </a:lnTo>
                    <a:lnTo>
                      <a:pt x="268" y="173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" name="Freeform 128"/>
              <p:cNvSpPr>
                <a:spLocks noEditPoints="1" noChangeArrowheads="1"/>
              </p:cNvSpPr>
              <p:nvPr/>
            </p:nvSpPr>
            <p:spPr bwMode="auto">
              <a:xfrm>
                <a:off x="4677" y="3157"/>
                <a:ext cx="88" cy="52"/>
              </a:xfrm>
              <a:custGeom>
                <a:avLst/>
                <a:gdLst>
                  <a:gd name="T0" fmla="*/ 332 w 352"/>
                  <a:gd name="T1" fmla="*/ 92 h 208"/>
                  <a:gd name="T2" fmla="*/ 320 w 352"/>
                  <a:gd name="T3" fmla="*/ 73 h 208"/>
                  <a:gd name="T4" fmla="*/ 293 w 352"/>
                  <a:gd name="T5" fmla="*/ 56 h 208"/>
                  <a:gd name="T6" fmla="*/ 256 w 352"/>
                  <a:gd name="T7" fmla="*/ 44 h 208"/>
                  <a:gd name="T8" fmla="*/ 212 w 352"/>
                  <a:gd name="T9" fmla="*/ 40 h 208"/>
                  <a:gd name="T10" fmla="*/ 160 w 352"/>
                  <a:gd name="T11" fmla="*/ 40 h 208"/>
                  <a:gd name="T12" fmla="*/ 108 w 352"/>
                  <a:gd name="T13" fmla="*/ 44 h 208"/>
                  <a:gd name="T14" fmla="*/ 68 w 352"/>
                  <a:gd name="T15" fmla="*/ 52 h 208"/>
                  <a:gd name="T16" fmla="*/ 40 w 352"/>
                  <a:gd name="T17" fmla="*/ 68 h 208"/>
                  <a:gd name="T18" fmla="*/ 24 w 352"/>
                  <a:gd name="T19" fmla="*/ 85 h 208"/>
                  <a:gd name="T20" fmla="*/ 16 w 352"/>
                  <a:gd name="T21" fmla="*/ 104 h 208"/>
                  <a:gd name="T22" fmla="*/ 24 w 352"/>
                  <a:gd name="T23" fmla="*/ 129 h 208"/>
                  <a:gd name="T24" fmla="*/ 40 w 352"/>
                  <a:gd name="T25" fmla="*/ 144 h 208"/>
                  <a:gd name="T26" fmla="*/ 68 w 352"/>
                  <a:gd name="T27" fmla="*/ 156 h 208"/>
                  <a:gd name="T28" fmla="*/ 108 w 352"/>
                  <a:gd name="T29" fmla="*/ 164 h 208"/>
                  <a:gd name="T30" fmla="*/ 160 w 352"/>
                  <a:gd name="T31" fmla="*/ 168 h 208"/>
                  <a:gd name="T32" fmla="*/ 212 w 352"/>
                  <a:gd name="T33" fmla="*/ 168 h 208"/>
                  <a:gd name="T34" fmla="*/ 256 w 352"/>
                  <a:gd name="T35" fmla="*/ 164 h 208"/>
                  <a:gd name="T36" fmla="*/ 293 w 352"/>
                  <a:gd name="T37" fmla="*/ 152 h 208"/>
                  <a:gd name="T38" fmla="*/ 320 w 352"/>
                  <a:gd name="T39" fmla="*/ 141 h 208"/>
                  <a:gd name="T40" fmla="*/ 332 w 352"/>
                  <a:gd name="T41" fmla="*/ 120 h 208"/>
                  <a:gd name="T42" fmla="*/ 0 w 352"/>
                  <a:gd name="T43" fmla="*/ 104 h 208"/>
                  <a:gd name="T44" fmla="*/ 8 w 352"/>
                  <a:gd name="T45" fmla="*/ 73 h 208"/>
                  <a:gd name="T46" fmla="*/ 24 w 352"/>
                  <a:gd name="T47" fmla="*/ 48 h 208"/>
                  <a:gd name="T48" fmla="*/ 56 w 352"/>
                  <a:gd name="T49" fmla="*/ 24 h 208"/>
                  <a:gd name="T50" fmla="*/ 100 w 352"/>
                  <a:gd name="T51" fmla="*/ 8 h 208"/>
                  <a:gd name="T52" fmla="*/ 156 w 352"/>
                  <a:gd name="T53" fmla="*/ 0 h 208"/>
                  <a:gd name="T54" fmla="*/ 216 w 352"/>
                  <a:gd name="T55" fmla="*/ 5 h 208"/>
                  <a:gd name="T56" fmla="*/ 264 w 352"/>
                  <a:gd name="T57" fmla="*/ 12 h 208"/>
                  <a:gd name="T58" fmla="*/ 305 w 352"/>
                  <a:gd name="T59" fmla="*/ 29 h 208"/>
                  <a:gd name="T60" fmla="*/ 332 w 352"/>
                  <a:gd name="T61" fmla="*/ 52 h 208"/>
                  <a:gd name="T62" fmla="*/ 349 w 352"/>
                  <a:gd name="T63" fmla="*/ 85 h 208"/>
                  <a:gd name="T64" fmla="*/ 352 w 352"/>
                  <a:gd name="T65" fmla="*/ 117 h 208"/>
                  <a:gd name="T66" fmla="*/ 340 w 352"/>
                  <a:gd name="T67" fmla="*/ 144 h 208"/>
                  <a:gd name="T68" fmla="*/ 316 w 352"/>
                  <a:gd name="T69" fmla="*/ 173 h 208"/>
                  <a:gd name="T70" fmla="*/ 281 w 352"/>
                  <a:gd name="T71" fmla="*/ 192 h 208"/>
                  <a:gd name="T72" fmla="*/ 232 w 352"/>
                  <a:gd name="T73" fmla="*/ 204 h 208"/>
                  <a:gd name="T74" fmla="*/ 176 w 352"/>
                  <a:gd name="T75" fmla="*/ 208 h 208"/>
                  <a:gd name="T76" fmla="*/ 120 w 352"/>
                  <a:gd name="T77" fmla="*/ 204 h 208"/>
                  <a:gd name="T78" fmla="*/ 72 w 352"/>
                  <a:gd name="T79" fmla="*/ 192 h 208"/>
                  <a:gd name="T80" fmla="*/ 37 w 352"/>
                  <a:gd name="T81" fmla="*/ 173 h 208"/>
                  <a:gd name="T82" fmla="*/ 12 w 352"/>
                  <a:gd name="T83" fmla="*/ 144 h 208"/>
                  <a:gd name="T84" fmla="*/ 0 w 352"/>
                  <a:gd name="T85" fmla="*/ 11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2" h="208">
                    <a:moveTo>
                      <a:pt x="337" y="104"/>
                    </a:moveTo>
                    <a:lnTo>
                      <a:pt x="337" y="96"/>
                    </a:lnTo>
                    <a:lnTo>
                      <a:pt x="332" y="92"/>
                    </a:lnTo>
                    <a:lnTo>
                      <a:pt x="328" y="85"/>
                    </a:lnTo>
                    <a:lnTo>
                      <a:pt x="324" y="80"/>
                    </a:lnTo>
                    <a:lnTo>
                      <a:pt x="320" y="73"/>
                    </a:lnTo>
                    <a:lnTo>
                      <a:pt x="312" y="68"/>
                    </a:lnTo>
                    <a:lnTo>
                      <a:pt x="305" y="61"/>
                    </a:lnTo>
                    <a:lnTo>
                      <a:pt x="293" y="56"/>
                    </a:lnTo>
                    <a:lnTo>
                      <a:pt x="281" y="52"/>
                    </a:lnTo>
                    <a:lnTo>
                      <a:pt x="268" y="48"/>
                    </a:lnTo>
                    <a:lnTo>
                      <a:pt x="256" y="44"/>
                    </a:lnTo>
                    <a:lnTo>
                      <a:pt x="244" y="44"/>
                    </a:lnTo>
                    <a:lnTo>
                      <a:pt x="228" y="40"/>
                    </a:lnTo>
                    <a:lnTo>
                      <a:pt x="212" y="40"/>
                    </a:lnTo>
                    <a:lnTo>
                      <a:pt x="196" y="40"/>
                    </a:lnTo>
                    <a:lnTo>
                      <a:pt x="176" y="40"/>
                    </a:lnTo>
                    <a:lnTo>
                      <a:pt x="160" y="40"/>
                    </a:lnTo>
                    <a:lnTo>
                      <a:pt x="140" y="40"/>
                    </a:lnTo>
                    <a:lnTo>
                      <a:pt x="124" y="40"/>
                    </a:lnTo>
                    <a:lnTo>
                      <a:pt x="108" y="44"/>
                    </a:lnTo>
                    <a:lnTo>
                      <a:pt x="93" y="44"/>
                    </a:lnTo>
                    <a:lnTo>
                      <a:pt x="81" y="48"/>
                    </a:lnTo>
                    <a:lnTo>
                      <a:pt x="68" y="52"/>
                    </a:lnTo>
                    <a:lnTo>
                      <a:pt x="56" y="56"/>
                    </a:lnTo>
                    <a:lnTo>
                      <a:pt x="49" y="61"/>
                    </a:lnTo>
                    <a:lnTo>
                      <a:pt x="40" y="68"/>
                    </a:lnTo>
                    <a:lnTo>
                      <a:pt x="32" y="73"/>
                    </a:lnTo>
                    <a:lnTo>
                      <a:pt x="28" y="80"/>
                    </a:lnTo>
                    <a:lnTo>
                      <a:pt x="24" y="85"/>
                    </a:lnTo>
                    <a:lnTo>
                      <a:pt x="20" y="92"/>
                    </a:lnTo>
                    <a:lnTo>
                      <a:pt x="16" y="96"/>
                    </a:lnTo>
                    <a:lnTo>
                      <a:pt x="16" y="104"/>
                    </a:lnTo>
                    <a:lnTo>
                      <a:pt x="16" y="112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8" y="132"/>
                    </a:lnTo>
                    <a:lnTo>
                      <a:pt x="32" y="136"/>
                    </a:lnTo>
                    <a:lnTo>
                      <a:pt x="40" y="144"/>
                    </a:lnTo>
                    <a:lnTo>
                      <a:pt x="49" y="148"/>
                    </a:lnTo>
                    <a:lnTo>
                      <a:pt x="56" y="152"/>
                    </a:lnTo>
                    <a:lnTo>
                      <a:pt x="68" y="156"/>
                    </a:lnTo>
                    <a:lnTo>
                      <a:pt x="81" y="161"/>
                    </a:lnTo>
                    <a:lnTo>
                      <a:pt x="93" y="164"/>
                    </a:lnTo>
                    <a:lnTo>
                      <a:pt x="108" y="164"/>
                    </a:lnTo>
                    <a:lnTo>
                      <a:pt x="124" y="168"/>
                    </a:lnTo>
                    <a:lnTo>
                      <a:pt x="140" y="168"/>
                    </a:lnTo>
                    <a:lnTo>
                      <a:pt x="160" y="168"/>
                    </a:lnTo>
                    <a:lnTo>
                      <a:pt x="176" y="168"/>
                    </a:lnTo>
                    <a:lnTo>
                      <a:pt x="196" y="168"/>
                    </a:lnTo>
                    <a:lnTo>
                      <a:pt x="212" y="168"/>
                    </a:lnTo>
                    <a:lnTo>
                      <a:pt x="228" y="168"/>
                    </a:lnTo>
                    <a:lnTo>
                      <a:pt x="244" y="164"/>
                    </a:lnTo>
                    <a:lnTo>
                      <a:pt x="256" y="164"/>
                    </a:lnTo>
                    <a:lnTo>
                      <a:pt x="268" y="161"/>
                    </a:lnTo>
                    <a:lnTo>
                      <a:pt x="281" y="156"/>
                    </a:lnTo>
                    <a:lnTo>
                      <a:pt x="293" y="152"/>
                    </a:lnTo>
                    <a:lnTo>
                      <a:pt x="305" y="148"/>
                    </a:lnTo>
                    <a:lnTo>
                      <a:pt x="312" y="144"/>
                    </a:lnTo>
                    <a:lnTo>
                      <a:pt x="320" y="141"/>
                    </a:lnTo>
                    <a:lnTo>
                      <a:pt x="324" y="132"/>
                    </a:lnTo>
                    <a:lnTo>
                      <a:pt x="328" y="129"/>
                    </a:lnTo>
                    <a:lnTo>
                      <a:pt x="332" y="120"/>
                    </a:lnTo>
                    <a:lnTo>
                      <a:pt x="337" y="112"/>
                    </a:lnTo>
                    <a:lnTo>
                      <a:pt x="337" y="104"/>
                    </a:lnTo>
                    <a:close/>
                    <a:moveTo>
                      <a:pt x="0" y="104"/>
                    </a:moveTo>
                    <a:lnTo>
                      <a:pt x="0" y="92"/>
                    </a:lnTo>
                    <a:lnTo>
                      <a:pt x="5" y="85"/>
                    </a:lnTo>
                    <a:lnTo>
                      <a:pt x="8" y="73"/>
                    </a:lnTo>
                    <a:lnTo>
                      <a:pt x="12" y="64"/>
                    </a:lnTo>
                    <a:lnTo>
                      <a:pt x="20" y="56"/>
                    </a:lnTo>
                    <a:lnTo>
                      <a:pt x="24" y="48"/>
                    </a:lnTo>
                    <a:lnTo>
                      <a:pt x="37" y="36"/>
                    </a:lnTo>
                    <a:lnTo>
                      <a:pt x="44" y="29"/>
                    </a:lnTo>
                    <a:lnTo>
                      <a:pt x="56" y="24"/>
                    </a:lnTo>
                    <a:lnTo>
                      <a:pt x="72" y="17"/>
                    </a:lnTo>
                    <a:lnTo>
                      <a:pt x="88" y="12"/>
                    </a:lnTo>
                    <a:lnTo>
                      <a:pt x="100" y="8"/>
                    </a:lnTo>
                    <a:lnTo>
                      <a:pt x="120" y="5"/>
                    </a:lnTo>
                    <a:lnTo>
                      <a:pt x="137" y="5"/>
                    </a:lnTo>
                    <a:lnTo>
                      <a:pt x="156" y="0"/>
                    </a:lnTo>
                    <a:lnTo>
                      <a:pt x="176" y="0"/>
                    </a:lnTo>
                    <a:lnTo>
                      <a:pt x="196" y="0"/>
                    </a:lnTo>
                    <a:lnTo>
                      <a:pt x="216" y="5"/>
                    </a:lnTo>
                    <a:lnTo>
                      <a:pt x="232" y="5"/>
                    </a:lnTo>
                    <a:lnTo>
                      <a:pt x="249" y="8"/>
                    </a:lnTo>
                    <a:lnTo>
                      <a:pt x="264" y="12"/>
                    </a:lnTo>
                    <a:lnTo>
                      <a:pt x="281" y="17"/>
                    </a:lnTo>
                    <a:lnTo>
                      <a:pt x="293" y="24"/>
                    </a:lnTo>
                    <a:lnTo>
                      <a:pt x="305" y="29"/>
                    </a:lnTo>
                    <a:lnTo>
                      <a:pt x="316" y="36"/>
                    </a:lnTo>
                    <a:lnTo>
                      <a:pt x="324" y="44"/>
                    </a:lnTo>
                    <a:lnTo>
                      <a:pt x="332" y="52"/>
                    </a:lnTo>
                    <a:lnTo>
                      <a:pt x="340" y="64"/>
                    </a:lnTo>
                    <a:lnTo>
                      <a:pt x="344" y="73"/>
                    </a:lnTo>
                    <a:lnTo>
                      <a:pt x="349" y="85"/>
                    </a:lnTo>
                    <a:lnTo>
                      <a:pt x="352" y="92"/>
                    </a:lnTo>
                    <a:lnTo>
                      <a:pt x="352" y="104"/>
                    </a:lnTo>
                    <a:lnTo>
                      <a:pt x="352" y="117"/>
                    </a:lnTo>
                    <a:lnTo>
                      <a:pt x="349" y="129"/>
                    </a:lnTo>
                    <a:lnTo>
                      <a:pt x="344" y="136"/>
                    </a:lnTo>
                    <a:lnTo>
                      <a:pt x="340" y="144"/>
                    </a:lnTo>
                    <a:lnTo>
                      <a:pt x="337" y="152"/>
                    </a:lnTo>
                    <a:lnTo>
                      <a:pt x="328" y="164"/>
                    </a:lnTo>
                    <a:lnTo>
                      <a:pt x="316" y="173"/>
                    </a:lnTo>
                    <a:lnTo>
                      <a:pt x="305" y="176"/>
                    </a:lnTo>
                    <a:lnTo>
                      <a:pt x="293" y="185"/>
                    </a:lnTo>
                    <a:lnTo>
                      <a:pt x="281" y="192"/>
                    </a:lnTo>
                    <a:lnTo>
                      <a:pt x="268" y="196"/>
                    </a:lnTo>
                    <a:lnTo>
                      <a:pt x="252" y="200"/>
                    </a:lnTo>
                    <a:lnTo>
                      <a:pt x="232" y="204"/>
                    </a:lnTo>
                    <a:lnTo>
                      <a:pt x="216" y="204"/>
                    </a:lnTo>
                    <a:lnTo>
                      <a:pt x="196" y="208"/>
                    </a:lnTo>
                    <a:lnTo>
                      <a:pt x="176" y="208"/>
                    </a:lnTo>
                    <a:lnTo>
                      <a:pt x="156" y="208"/>
                    </a:lnTo>
                    <a:lnTo>
                      <a:pt x="140" y="204"/>
                    </a:lnTo>
                    <a:lnTo>
                      <a:pt x="120" y="204"/>
                    </a:lnTo>
                    <a:lnTo>
                      <a:pt x="105" y="200"/>
                    </a:lnTo>
                    <a:lnTo>
                      <a:pt x="88" y="196"/>
                    </a:lnTo>
                    <a:lnTo>
                      <a:pt x="72" y="192"/>
                    </a:lnTo>
                    <a:lnTo>
                      <a:pt x="60" y="185"/>
                    </a:lnTo>
                    <a:lnTo>
                      <a:pt x="49" y="176"/>
                    </a:lnTo>
                    <a:lnTo>
                      <a:pt x="37" y="173"/>
                    </a:lnTo>
                    <a:lnTo>
                      <a:pt x="28" y="164"/>
                    </a:lnTo>
                    <a:lnTo>
                      <a:pt x="20" y="152"/>
                    </a:lnTo>
                    <a:lnTo>
                      <a:pt x="12" y="144"/>
                    </a:lnTo>
                    <a:lnTo>
                      <a:pt x="8" y="136"/>
                    </a:lnTo>
                    <a:lnTo>
                      <a:pt x="5" y="129"/>
                    </a:lnTo>
                    <a:lnTo>
                      <a:pt x="0" y="117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" name="Freeform 129"/>
              <p:cNvSpPr>
                <a:spLocks noChangeArrowheads="1"/>
              </p:cNvSpPr>
              <p:nvPr/>
            </p:nvSpPr>
            <p:spPr bwMode="auto">
              <a:xfrm>
                <a:off x="962" y="1205"/>
                <a:ext cx="3838" cy="1914"/>
              </a:xfrm>
              <a:custGeom>
                <a:avLst/>
                <a:gdLst>
                  <a:gd name="T0" fmla="*/ 50 w 15354"/>
                  <a:gd name="T1" fmla="*/ 6779 h 7658"/>
                  <a:gd name="T2" fmla="*/ 110 w 15354"/>
                  <a:gd name="T3" fmla="*/ 6401 h 7658"/>
                  <a:gd name="T4" fmla="*/ 182 w 15354"/>
                  <a:gd name="T5" fmla="*/ 6030 h 7658"/>
                  <a:gd name="T6" fmla="*/ 269 w 15354"/>
                  <a:gd name="T7" fmla="*/ 5661 h 7658"/>
                  <a:gd name="T8" fmla="*/ 376 w 15354"/>
                  <a:gd name="T9" fmla="*/ 5292 h 7658"/>
                  <a:gd name="T10" fmla="*/ 505 w 15354"/>
                  <a:gd name="T11" fmla="*/ 4940 h 7658"/>
                  <a:gd name="T12" fmla="*/ 647 w 15354"/>
                  <a:gd name="T13" fmla="*/ 4600 h 7658"/>
                  <a:gd name="T14" fmla="*/ 802 w 15354"/>
                  <a:gd name="T15" fmla="*/ 4263 h 7658"/>
                  <a:gd name="T16" fmla="*/ 973 w 15354"/>
                  <a:gd name="T17" fmla="*/ 3928 h 7658"/>
                  <a:gd name="T18" fmla="*/ 1168 w 15354"/>
                  <a:gd name="T19" fmla="*/ 3612 h 7658"/>
                  <a:gd name="T20" fmla="*/ 1371 w 15354"/>
                  <a:gd name="T21" fmla="*/ 3308 h 7658"/>
                  <a:gd name="T22" fmla="*/ 1585 w 15354"/>
                  <a:gd name="T23" fmla="*/ 3009 h 7658"/>
                  <a:gd name="T24" fmla="*/ 1817 w 15354"/>
                  <a:gd name="T25" fmla="*/ 2716 h 7658"/>
                  <a:gd name="T26" fmla="*/ 2065 w 15354"/>
                  <a:gd name="T27" fmla="*/ 2444 h 7658"/>
                  <a:gd name="T28" fmla="*/ 2321 w 15354"/>
                  <a:gd name="T29" fmla="*/ 2183 h 7658"/>
                  <a:gd name="T30" fmla="*/ 2588 w 15354"/>
                  <a:gd name="T31" fmla="*/ 1932 h 7658"/>
                  <a:gd name="T32" fmla="*/ 2872 w 15354"/>
                  <a:gd name="T33" fmla="*/ 1689 h 7658"/>
                  <a:gd name="T34" fmla="*/ 3170 w 15354"/>
                  <a:gd name="T35" fmla="*/ 1467 h 7658"/>
                  <a:gd name="T36" fmla="*/ 3471 w 15354"/>
                  <a:gd name="T37" fmla="*/ 1260 h 7658"/>
                  <a:gd name="T38" fmla="*/ 3780 w 15354"/>
                  <a:gd name="T39" fmla="*/ 1062 h 7658"/>
                  <a:gd name="T40" fmla="*/ 4151 w 15354"/>
                  <a:gd name="T41" fmla="*/ 856 h 7658"/>
                  <a:gd name="T42" fmla="*/ 4664 w 15354"/>
                  <a:gd name="T43" fmla="*/ 622 h 7658"/>
                  <a:gd name="T44" fmla="*/ 5117 w 15354"/>
                  <a:gd name="T45" fmla="*/ 445 h 7658"/>
                  <a:gd name="T46" fmla="*/ 5380 w 15354"/>
                  <a:gd name="T47" fmla="*/ 356 h 7658"/>
                  <a:gd name="T48" fmla="*/ 5648 w 15354"/>
                  <a:gd name="T49" fmla="*/ 275 h 7658"/>
                  <a:gd name="T50" fmla="*/ 5921 w 15354"/>
                  <a:gd name="T51" fmla="*/ 201 h 7658"/>
                  <a:gd name="T52" fmla="*/ 6276 w 15354"/>
                  <a:gd name="T53" fmla="*/ 125 h 7658"/>
                  <a:gd name="T54" fmla="*/ 6847 w 15354"/>
                  <a:gd name="T55" fmla="*/ 44 h 7658"/>
                  <a:gd name="T56" fmla="*/ 7430 w 15354"/>
                  <a:gd name="T57" fmla="*/ 1 h 7658"/>
                  <a:gd name="T58" fmla="*/ 8017 w 15354"/>
                  <a:gd name="T59" fmla="*/ 8 h 7658"/>
                  <a:gd name="T60" fmla="*/ 8604 w 15354"/>
                  <a:gd name="T61" fmla="*/ 52 h 7658"/>
                  <a:gd name="T62" fmla="*/ 9168 w 15354"/>
                  <a:gd name="T63" fmla="*/ 146 h 7658"/>
                  <a:gd name="T64" fmla="*/ 9682 w 15354"/>
                  <a:gd name="T65" fmla="*/ 261 h 7658"/>
                  <a:gd name="T66" fmla="*/ 10040 w 15354"/>
                  <a:gd name="T67" fmla="*/ 375 h 7658"/>
                  <a:gd name="T68" fmla="*/ 10392 w 15354"/>
                  <a:gd name="T69" fmla="*/ 500 h 7658"/>
                  <a:gd name="T70" fmla="*/ 10738 w 15354"/>
                  <a:gd name="T71" fmla="*/ 637 h 7658"/>
                  <a:gd name="T72" fmla="*/ 11124 w 15354"/>
                  <a:gd name="T73" fmla="*/ 816 h 7658"/>
                  <a:gd name="T74" fmla="*/ 11608 w 15354"/>
                  <a:gd name="T75" fmla="*/ 1086 h 7658"/>
                  <a:gd name="T76" fmla="*/ 12052 w 15354"/>
                  <a:gd name="T77" fmla="*/ 1370 h 7658"/>
                  <a:gd name="T78" fmla="*/ 12388 w 15354"/>
                  <a:gd name="T79" fmla="*/ 1624 h 7658"/>
                  <a:gd name="T80" fmla="*/ 12706 w 15354"/>
                  <a:gd name="T81" fmla="*/ 1890 h 7658"/>
                  <a:gd name="T82" fmla="*/ 13006 w 15354"/>
                  <a:gd name="T83" fmla="*/ 2167 h 7658"/>
                  <a:gd name="T84" fmla="*/ 13290 w 15354"/>
                  <a:gd name="T85" fmla="*/ 2457 h 7658"/>
                  <a:gd name="T86" fmla="*/ 13559 w 15354"/>
                  <a:gd name="T87" fmla="*/ 2762 h 7658"/>
                  <a:gd name="T88" fmla="*/ 13816 w 15354"/>
                  <a:gd name="T89" fmla="*/ 3083 h 7658"/>
                  <a:gd name="T90" fmla="*/ 14060 w 15354"/>
                  <a:gd name="T91" fmla="*/ 3421 h 7658"/>
                  <a:gd name="T92" fmla="*/ 14309 w 15354"/>
                  <a:gd name="T93" fmla="*/ 3812 h 7658"/>
                  <a:gd name="T94" fmla="*/ 14568 w 15354"/>
                  <a:gd name="T95" fmla="*/ 4310 h 7658"/>
                  <a:gd name="T96" fmla="*/ 14712 w 15354"/>
                  <a:gd name="T97" fmla="*/ 4624 h 7658"/>
                  <a:gd name="T98" fmla="*/ 14818 w 15354"/>
                  <a:gd name="T99" fmla="*/ 4880 h 7658"/>
                  <a:gd name="T100" fmla="*/ 14916 w 15354"/>
                  <a:gd name="T101" fmla="*/ 5139 h 7658"/>
                  <a:gd name="T102" fmla="*/ 15006 w 15354"/>
                  <a:gd name="T103" fmla="*/ 5404 h 7658"/>
                  <a:gd name="T104" fmla="*/ 15089 w 15354"/>
                  <a:gd name="T105" fmla="*/ 5675 h 7658"/>
                  <a:gd name="T106" fmla="*/ 15296 w 15354"/>
                  <a:gd name="T107" fmla="*/ 6784 h 7658"/>
                  <a:gd name="T108" fmla="*/ 15341 w 15354"/>
                  <a:gd name="T109" fmla="*/ 7363 h 7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353" h="7658">
                    <a:moveTo>
                      <a:pt x="6903" y="7658"/>
                    </a:moveTo>
                    <a:lnTo>
                      <a:pt x="0" y="7658"/>
                    </a:lnTo>
                    <a:lnTo>
                      <a:pt x="38" y="6876"/>
                    </a:lnTo>
                    <a:lnTo>
                      <a:pt x="50" y="6779"/>
                    </a:lnTo>
                    <a:lnTo>
                      <a:pt x="64" y="6683"/>
                    </a:lnTo>
                    <a:lnTo>
                      <a:pt x="79" y="6589"/>
                    </a:lnTo>
                    <a:lnTo>
                      <a:pt x="93" y="6494"/>
                    </a:lnTo>
                    <a:lnTo>
                      <a:pt x="110" y="6401"/>
                    </a:lnTo>
                    <a:lnTo>
                      <a:pt x="126" y="6308"/>
                    </a:lnTo>
                    <a:lnTo>
                      <a:pt x="144" y="6214"/>
                    </a:lnTo>
                    <a:lnTo>
                      <a:pt x="162" y="6122"/>
                    </a:lnTo>
                    <a:lnTo>
                      <a:pt x="182" y="6030"/>
                    </a:lnTo>
                    <a:lnTo>
                      <a:pt x="202" y="5938"/>
                    </a:lnTo>
                    <a:lnTo>
                      <a:pt x="224" y="5845"/>
                    </a:lnTo>
                    <a:lnTo>
                      <a:pt x="246" y="5753"/>
                    </a:lnTo>
                    <a:lnTo>
                      <a:pt x="269" y="5661"/>
                    </a:lnTo>
                    <a:lnTo>
                      <a:pt x="294" y="5567"/>
                    </a:lnTo>
                    <a:lnTo>
                      <a:pt x="319" y="5475"/>
                    </a:lnTo>
                    <a:lnTo>
                      <a:pt x="346" y="5381"/>
                    </a:lnTo>
                    <a:lnTo>
                      <a:pt x="376" y="5292"/>
                    </a:lnTo>
                    <a:lnTo>
                      <a:pt x="407" y="5203"/>
                    </a:lnTo>
                    <a:lnTo>
                      <a:pt x="439" y="5114"/>
                    </a:lnTo>
                    <a:lnTo>
                      <a:pt x="472" y="5027"/>
                    </a:lnTo>
                    <a:lnTo>
                      <a:pt x="505" y="4940"/>
                    </a:lnTo>
                    <a:lnTo>
                      <a:pt x="539" y="4855"/>
                    </a:lnTo>
                    <a:lnTo>
                      <a:pt x="574" y="4769"/>
                    </a:lnTo>
                    <a:lnTo>
                      <a:pt x="611" y="4684"/>
                    </a:lnTo>
                    <a:lnTo>
                      <a:pt x="647" y="4600"/>
                    </a:lnTo>
                    <a:lnTo>
                      <a:pt x="684" y="4515"/>
                    </a:lnTo>
                    <a:lnTo>
                      <a:pt x="723" y="4431"/>
                    </a:lnTo>
                    <a:lnTo>
                      <a:pt x="761" y="4347"/>
                    </a:lnTo>
                    <a:lnTo>
                      <a:pt x="802" y="4263"/>
                    </a:lnTo>
                    <a:lnTo>
                      <a:pt x="842" y="4178"/>
                    </a:lnTo>
                    <a:lnTo>
                      <a:pt x="884" y="4093"/>
                    </a:lnTo>
                    <a:lnTo>
                      <a:pt x="926" y="4009"/>
                    </a:lnTo>
                    <a:lnTo>
                      <a:pt x="973" y="3928"/>
                    </a:lnTo>
                    <a:lnTo>
                      <a:pt x="1021" y="3847"/>
                    </a:lnTo>
                    <a:lnTo>
                      <a:pt x="1070" y="3768"/>
                    </a:lnTo>
                    <a:lnTo>
                      <a:pt x="1118" y="3690"/>
                    </a:lnTo>
                    <a:lnTo>
                      <a:pt x="1168" y="3612"/>
                    </a:lnTo>
                    <a:lnTo>
                      <a:pt x="1217" y="3536"/>
                    </a:lnTo>
                    <a:lnTo>
                      <a:pt x="1268" y="3459"/>
                    </a:lnTo>
                    <a:lnTo>
                      <a:pt x="1318" y="3383"/>
                    </a:lnTo>
                    <a:lnTo>
                      <a:pt x="1371" y="3308"/>
                    </a:lnTo>
                    <a:lnTo>
                      <a:pt x="1423" y="3232"/>
                    </a:lnTo>
                    <a:lnTo>
                      <a:pt x="1476" y="3158"/>
                    </a:lnTo>
                    <a:lnTo>
                      <a:pt x="1530" y="3083"/>
                    </a:lnTo>
                    <a:lnTo>
                      <a:pt x="1585" y="3009"/>
                    </a:lnTo>
                    <a:lnTo>
                      <a:pt x="1641" y="2935"/>
                    </a:lnTo>
                    <a:lnTo>
                      <a:pt x="1697" y="2861"/>
                    </a:lnTo>
                    <a:lnTo>
                      <a:pt x="1755" y="2786"/>
                    </a:lnTo>
                    <a:lnTo>
                      <a:pt x="1817" y="2716"/>
                    </a:lnTo>
                    <a:lnTo>
                      <a:pt x="1878" y="2647"/>
                    </a:lnTo>
                    <a:lnTo>
                      <a:pt x="1941" y="2578"/>
                    </a:lnTo>
                    <a:lnTo>
                      <a:pt x="2003" y="2511"/>
                    </a:lnTo>
                    <a:lnTo>
                      <a:pt x="2065" y="2444"/>
                    </a:lnTo>
                    <a:lnTo>
                      <a:pt x="2129" y="2377"/>
                    </a:lnTo>
                    <a:lnTo>
                      <a:pt x="2193" y="2312"/>
                    </a:lnTo>
                    <a:lnTo>
                      <a:pt x="2256" y="2247"/>
                    </a:lnTo>
                    <a:lnTo>
                      <a:pt x="2321" y="2183"/>
                    </a:lnTo>
                    <a:lnTo>
                      <a:pt x="2387" y="2120"/>
                    </a:lnTo>
                    <a:lnTo>
                      <a:pt x="2453" y="2056"/>
                    </a:lnTo>
                    <a:lnTo>
                      <a:pt x="2520" y="1993"/>
                    </a:lnTo>
                    <a:lnTo>
                      <a:pt x="2588" y="1932"/>
                    </a:lnTo>
                    <a:lnTo>
                      <a:pt x="2656" y="1869"/>
                    </a:lnTo>
                    <a:lnTo>
                      <a:pt x="2727" y="1808"/>
                    </a:lnTo>
                    <a:lnTo>
                      <a:pt x="2797" y="1746"/>
                    </a:lnTo>
                    <a:lnTo>
                      <a:pt x="2872" y="1689"/>
                    </a:lnTo>
                    <a:lnTo>
                      <a:pt x="2945" y="1632"/>
                    </a:lnTo>
                    <a:lnTo>
                      <a:pt x="3020" y="1577"/>
                    </a:lnTo>
                    <a:lnTo>
                      <a:pt x="3095" y="1522"/>
                    </a:lnTo>
                    <a:lnTo>
                      <a:pt x="3170" y="1467"/>
                    </a:lnTo>
                    <a:lnTo>
                      <a:pt x="3244" y="1415"/>
                    </a:lnTo>
                    <a:lnTo>
                      <a:pt x="3319" y="1362"/>
                    </a:lnTo>
                    <a:lnTo>
                      <a:pt x="3395" y="1310"/>
                    </a:lnTo>
                    <a:lnTo>
                      <a:pt x="3471" y="1260"/>
                    </a:lnTo>
                    <a:lnTo>
                      <a:pt x="3547" y="1209"/>
                    </a:lnTo>
                    <a:lnTo>
                      <a:pt x="3624" y="1160"/>
                    </a:lnTo>
                    <a:lnTo>
                      <a:pt x="3702" y="1110"/>
                    </a:lnTo>
                    <a:lnTo>
                      <a:pt x="3780" y="1062"/>
                    </a:lnTo>
                    <a:lnTo>
                      <a:pt x="3860" y="1014"/>
                    </a:lnTo>
                    <a:lnTo>
                      <a:pt x="3941" y="967"/>
                    </a:lnTo>
                    <a:lnTo>
                      <a:pt x="4021" y="919"/>
                    </a:lnTo>
                    <a:lnTo>
                      <a:pt x="4151" y="856"/>
                    </a:lnTo>
                    <a:lnTo>
                      <a:pt x="4278" y="793"/>
                    </a:lnTo>
                    <a:lnTo>
                      <a:pt x="4407" y="734"/>
                    </a:lnTo>
                    <a:lnTo>
                      <a:pt x="4535" y="677"/>
                    </a:lnTo>
                    <a:lnTo>
                      <a:pt x="4664" y="622"/>
                    </a:lnTo>
                    <a:lnTo>
                      <a:pt x="4792" y="569"/>
                    </a:lnTo>
                    <a:lnTo>
                      <a:pt x="4922" y="517"/>
                    </a:lnTo>
                    <a:lnTo>
                      <a:pt x="5052" y="469"/>
                    </a:lnTo>
                    <a:lnTo>
                      <a:pt x="5117" y="445"/>
                    </a:lnTo>
                    <a:lnTo>
                      <a:pt x="5182" y="422"/>
                    </a:lnTo>
                    <a:lnTo>
                      <a:pt x="5248" y="400"/>
                    </a:lnTo>
                    <a:lnTo>
                      <a:pt x="5314" y="377"/>
                    </a:lnTo>
                    <a:lnTo>
                      <a:pt x="5380" y="356"/>
                    </a:lnTo>
                    <a:lnTo>
                      <a:pt x="5446" y="335"/>
                    </a:lnTo>
                    <a:lnTo>
                      <a:pt x="5513" y="314"/>
                    </a:lnTo>
                    <a:lnTo>
                      <a:pt x="5580" y="294"/>
                    </a:lnTo>
                    <a:lnTo>
                      <a:pt x="5648" y="275"/>
                    </a:lnTo>
                    <a:lnTo>
                      <a:pt x="5715" y="255"/>
                    </a:lnTo>
                    <a:lnTo>
                      <a:pt x="5783" y="236"/>
                    </a:lnTo>
                    <a:lnTo>
                      <a:pt x="5853" y="219"/>
                    </a:lnTo>
                    <a:lnTo>
                      <a:pt x="5921" y="201"/>
                    </a:lnTo>
                    <a:lnTo>
                      <a:pt x="5990" y="183"/>
                    </a:lnTo>
                    <a:lnTo>
                      <a:pt x="6060" y="167"/>
                    </a:lnTo>
                    <a:lnTo>
                      <a:pt x="6131" y="150"/>
                    </a:lnTo>
                    <a:lnTo>
                      <a:pt x="6276" y="125"/>
                    </a:lnTo>
                    <a:lnTo>
                      <a:pt x="6419" y="102"/>
                    </a:lnTo>
                    <a:lnTo>
                      <a:pt x="6561" y="80"/>
                    </a:lnTo>
                    <a:lnTo>
                      <a:pt x="6704" y="61"/>
                    </a:lnTo>
                    <a:lnTo>
                      <a:pt x="6847" y="44"/>
                    </a:lnTo>
                    <a:lnTo>
                      <a:pt x="6990" y="29"/>
                    </a:lnTo>
                    <a:lnTo>
                      <a:pt x="7135" y="15"/>
                    </a:lnTo>
                    <a:lnTo>
                      <a:pt x="7281" y="4"/>
                    </a:lnTo>
                    <a:lnTo>
                      <a:pt x="7430" y="1"/>
                    </a:lnTo>
                    <a:lnTo>
                      <a:pt x="7578" y="0"/>
                    </a:lnTo>
                    <a:lnTo>
                      <a:pt x="7725" y="1"/>
                    </a:lnTo>
                    <a:lnTo>
                      <a:pt x="7871" y="3"/>
                    </a:lnTo>
                    <a:lnTo>
                      <a:pt x="8017" y="8"/>
                    </a:lnTo>
                    <a:lnTo>
                      <a:pt x="8163" y="14"/>
                    </a:lnTo>
                    <a:lnTo>
                      <a:pt x="8312" y="22"/>
                    </a:lnTo>
                    <a:lnTo>
                      <a:pt x="8460" y="32"/>
                    </a:lnTo>
                    <a:lnTo>
                      <a:pt x="8604" y="52"/>
                    </a:lnTo>
                    <a:lnTo>
                      <a:pt x="8746" y="72"/>
                    </a:lnTo>
                    <a:lnTo>
                      <a:pt x="8886" y="96"/>
                    </a:lnTo>
                    <a:lnTo>
                      <a:pt x="9027" y="120"/>
                    </a:lnTo>
                    <a:lnTo>
                      <a:pt x="9168" y="146"/>
                    </a:lnTo>
                    <a:lnTo>
                      <a:pt x="9307" y="174"/>
                    </a:lnTo>
                    <a:lnTo>
                      <a:pt x="9448" y="203"/>
                    </a:lnTo>
                    <a:lnTo>
                      <a:pt x="9590" y="235"/>
                    </a:lnTo>
                    <a:lnTo>
                      <a:pt x="9682" y="261"/>
                    </a:lnTo>
                    <a:lnTo>
                      <a:pt x="9772" y="289"/>
                    </a:lnTo>
                    <a:lnTo>
                      <a:pt x="9862" y="316"/>
                    </a:lnTo>
                    <a:lnTo>
                      <a:pt x="9952" y="346"/>
                    </a:lnTo>
                    <a:lnTo>
                      <a:pt x="10040" y="375"/>
                    </a:lnTo>
                    <a:lnTo>
                      <a:pt x="10129" y="405"/>
                    </a:lnTo>
                    <a:lnTo>
                      <a:pt x="10217" y="436"/>
                    </a:lnTo>
                    <a:lnTo>
                      <a:pt x="10304" y="467"/>
                    </a:lnTo>
                    <a:lnTo>
                      <a:pt x="10392" y="500"/>
                    </a:lnTo>
                    <a:lnTo>
                      <a:pt x="10478" y="533"/>
                    </a:lnTo>
                    <a:lnTo>
                      <a:pt x="10565" y="567"/>
                    </a:lnTo>
                    <a:lnTo>
                      <a:pt x="10651" y="602"/>
                    </a:lnTo>
                    <a:lnTo>
                      <a:pt x="10738" y="637"/>
                    </a:lnTo>
                    <a:lnTo>
                      <a:pt x="10825" y="674"/>
                    </a:lnTo>
                    <a:lnTo>
                      <a:pt x="10912" y="713"/>
                    </a:lnTo>
                    <a:lnTo>
                      <a:pt x="10999" y="751"/>
                    </a:lnTo>
                    <a:lnTo>
                      <a:pt x="11124" y="816"/>
                    </a:lnTo>
                    <a:lnTo>
                      <a:pt x="11248" y="881"/>
                    </a:lnTo>
                    <a:lnTo>
                      <a:pt x="11369" y="948"/>
                    </a:lnTo>
                    <a:lnTo>
                      <a:pt x="11489" y="1016"/>
                    </a:lnTo>
                    <a:lnTo>
                      <a:pt x="11608" y="1086"/>
                    </a:lnTo>
                    <a:lnTo>
                      <a:pt x="11727" y="1158"/>
                    </a:lnTo>
                    <a:lnTo>
                      <a:pt x="11845" y="1231"/>
                    </a:lnTo>
                    <a:lnTo>
                      <a:pt x="11964" y="1307"/>
                    </a:lnTo>
                    <a:lnTo>
                      <a:pt x="12052" y="1370"/>
                    </a:lnTo>
                    <a:lnTo>
                      <a:pt x="12138" y="1432"/>
                    </a:lnTo>
                    <a:lnTo>
                      <a:pt x="12222" y="1496"/>
                    </a:lnTo>
                    <a:lnTo>
                      <a:pt x="12306" y="1560"/>
                    </a:lnTo>
                    <a:lnTo>
                      <a:pt x="12388" y="1624"/>
                    </a:lnTo>
                    <a:lnTo>
                      <a:pt x="12469" y="1690"/>
                    </a:lnTo>
                    <a:lnTo>
                      <a:pt x="12550" y="1756"/>
                    </a:lnTo>
                    <a:lnTo>
                      <a:pt x="12628" y="1823"/>
                    </a:lnTo>
                    <a:lnTo>
                      <a:pt x="12706" y="1890"/>
                    </a:lnTo>
                    <a:lnTo>
                      <a:pt x="12782" y="1958"/>
                    </a:lnTo>
                    <a:lnTo>
                      <a:pt x="12858" y="2028"/>
                    </a:lnTo>
                    <a:lnTo>
                      <a:pt x="12932" y="2097"/>
                    </a:lnTo>
                    <a:lnTo>
                      <a:pt x="13006" y="2167"/>
                    </a:lnTo>
                    <a:lnTo>
                      <a:pt x="13078" y="2238"/>
                    </a:lnTo>
                    <a:lnTo>
                      <a:pt x="13149" y="2311"/>
                    </a:lnTo>
                    <a:lnTo>
                      <a:pt x="13220" y="2383"/>
                    </a:lnTo>
                    <a:lnTo>
                      <a:pt x="13290" y="2457"/>
                    </a:lnTo>
                    <a:lnTo>
                      <a:pt x="13358" y="2533"/>
                    </a:lnTo>
                    <a:lnTo>
                      <a:pt x="13426" y="2607"/>
                    </a:lnTo>
                    <a:lnTo>
                      <a:pt x="13493" y="2684"/>
                    </a:lnTo>
                    <a:lnTo>
                      <a:pt x="13559" y="2762"/>
                    </a:lnTo>
                    <a:lnTo>
                      <a:pt x="13625" y="2841"/>
                    </a:lnTo>
                    <a:lnTo>
                      <a:pt x="13689" y="2920"/>
                    </a:lnTo>
                    <a:lnTo>
                      <a:pt x="13753" y="3002"/>
                    </a:lnTo>
                    <a:lnTo>
                      <a:pt x="13816" y="3083"/>
                    </a:lnTo>
                    <a:lnTo>
                      <a:pt x="13878" y="3166"/>
                    </a:lnTo>
                    <a:lnTo>
                      <a:pt x="13939" y="3250"/>
                    </a:lnTo>
                    <a:lnTo>
                      <a:pt x="14001" y="3336"/>
                    </a:lnTo>
                    <a:lnTo>
                      <a:pt x="14060" y="3421"/>
                    </a:lnTo>
                    <a:lnTo>
                      <a:pt x="14121" y="3509"/>
                    </a:lnTo>
                    <a:lnTo>
                      <a:pt x="14179" y="3598"/>
                    </a:lnTo>
                    <a:lnTo>
                      <a:pt x="14238" y="3688"/>
                    </a:lnTo>
                    <a:lnTo>
                      <a:pt x="14309" y="3812"/>
                    </a:lnTo>
                    <a:lnTo>
                      <a:pt x="14377" y="3936"/>
                    </a:lnTo>
                    <a:lnTo>
                      <a:pt x="14443" y="4061"/>
                    </a:lnTo>
                    <a:lnTo>
                      <a:pt x="14506" y="4186"/>
                    </a:lnTo>
                    <a:lnTo>
                      <a:pt x="14568" y="4310"/>
                    </a:lnTo>
                    <a:lnTo>
                      <a:pt x="14627" y="4435"/>
                    </a:lnTo>
                    <a:lnTo>
                      <a:pt x="14656" y="4499"/>
                    </a:lnTo>
                    <a:lnTo>
                      <a:pt x="14684" y="4561"/>
                    </a:lnTo>
                    <a:lnTo>
                      <a:pt x="14712" y="4624"/>
                    </a:lnTo>
                    <a:lnTo>
                      <a:pt x="14739" y="4688"/>
                    </a:lnTo>
                    <a:lnTo>
                      <a:pt x="14767" y="4751"/>
                    </a:lnTo>
                    <a:lnTo>
                      <a:pt x="14792" y="4815"/>
                    </a:lnTo>
                    <a:lnTo>
                      <a:pt x="14818" y="4880"/>
                    </a:lnTo>
                    <a:lnTo>
                      <a:pt x="14844" y="4944"/>
                    </a:lnTo>
                    <a:lnTo>
                      <a:pt x="14868" y="5008"/>
                    </a:lnTo>
                    <a:lnTo>
                      <a:pt x="14892" y="5073"/>
                    </a:lnTo>
                    <a:lnTo>
                      <a:pt x="14916" y="5139"/>
                    </a:lnTo>
                    <a:lnTo>
                      <a:pt x="14939" y="5204"/>
                    </a:lnTo>
                    <a:lnTo>
                      <a:pt x="14962" y="5271"/>
                    </a:lnTo>
                    <a:lnTo>
                      <a:pt x="14984" y="5337"/>
                    </a:lnTo>
                    <a:lnTo>
                      <a:pt x="15006" y="5404"/>
                    </a:lnTo>
                    <a:lnTo>
                      <a:pt x="15027" y="5471"/>
                    </a:lnTo>
                    <a:lnTo>
                      <a:pt x="15048" y="5539"/>
                    </a:lnTo>
                    <a:lnTo>
                      <a:pt x="15069" y="5607"/>
                    </a:lnTo>
                    <a:lnTo>
                      <a:pt x="15089" y="5675"/>
                    </a:lnTo>
                    <a:lnTo>
                      <a:pt x="15109" y="5744"/>
                    </a:lnTo>
                    <a:lnTo>
                      <a:pt x="15262" y="6491"/>
                    </a:lnTo>
                    <a:lnTo>
                      <a:pt x="15280" y="6638"/>
                    </a:lnTo>
                    <a:lnTo>
                      <a:pt x="15296" y="6784"/>
                    </a:lnTo>
                    <a:lnTo>
                      <a:pt x="15311" y="6929"/>
                    </a:lnTo>
                    <a:lnTo>
                      <a:pt x="15323" y="7073"/>
                    </a:lnTo>
                    <a:lnTo>
                      <a:pt x="15334" y="7218"/>
                    </a:lnTo>
                    <a:lnTo>
                      <a:pt x="15341" y="7363"/>
                    </a:lnTo>
                    <a:lnTo>
                      <a:pt x="15349" y="7510"/>
                    </a:lnTo>
                    <a:lnTo>
                      <a:pt x="15354" y="7658"/>
                    </a:lnTo>
                    <a:lnTo>
                      <a:pt x="8362" y="7658"/>
                    </a:lnTo>
                  </a:path>
                </a:pathLst>
              </a:cu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" name="Line 130"/>
              <p:cNvSpPr>
                <a:spLocks noChangeShapeType="1"/>
              </p:cNvSpPr>
              <p:nvPr/>
            </p:nvSpPr>
            <p:spPr bwMode="auto">
              <a:xfrm flipV="1">
                <a:off x="4765" y="2739"/>
                <a:ext cx="274" cy="4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" name="Line 131"/>
              <p:cNvSpPr>
                <a:spLocks noChangeShapeType="1"/>
              </p:cNvSpPr>
              <p:nvPr/>
            </p:nvSpPr>
            <p:spPr bwMode="auto">
              <a:xfrm flipV="1">
                <a:off x="4772" y="2778"/>
                <a:ext cx="274" cy="4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" name="Line 132"/>
              <p:cNvSpPr>
                <a:spLocks noChangeShapeType="1"/>
              </p:cNvSpPr>
              <p:nvPr/>
            </p:nvSpPr>
            <p:spPr bwMode="auto">
              <a:xfrm flipV="1">
                <a:off x="4777" y="2814"/>
                <a:ext cx="274" cy="3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" name="Line 133"/>
              <p:cNvSpPr>
                <a:spLocks noChangeShapeType="1"/>
              </p:cNvSpPr>
              <p:nvPr/>
            </p:nvSpPr>
            <p:spPr bwMode="auto">
              <a:xfrm flipV="1">
                <a:off x="4781" y="2853"/>
                <a:ext cx="273" cy="34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" name="Line 134"/>
              <p:cNvSpPr>
                <a:spLocks noChangeShapeType="1"/>
              </p:cNvSpPr>
              <p:nvPr/>
            </p:nvSpPr>
            <p:spPr bwMode="auto">
              <a:xfrm flipV="1">
                <a:off x="4784" y="2889"/>
                <a:ext cx="274" cy="2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" name="Line 135"/>
              <p:cNvSpPr>
                <a:spLocks noChangeShapeType="1"/>
              </p:cNvSpPr>
              <p:nvPr/>
            </p:nvSpPr>
            <p:spPr bwMode="auto">
              <a:xfrm flipV="1">
                <a:off x="4787" y="2929"/>
                <a:ext cx="271" cy="2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" name="Line 136"/>
              <p:cNvSpPr>
                <a:spLocks noChangeShapeType="1"/>
              </p:cNvSpPr>
              <p:nvPr/>
            </p:nvSpPr>
            <p:spPr bwMode="auto">
              <a:xfrm flipV="1">
                <a:off x="4792" y="2966"/>
                <a:ext cx="266" cy="2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" name="Line 137"/>
              <p:cNvSpPr>
                <a:spLocks noChangeShapeType="1"/>
              </p:cNvSpPr>
              <p:nvPr/>
            </p:nvSpPr>
            <p:spPr bwMode="auto">
              <a:xfrm flipV="1">
                <a:off x="4795" y="3006"/>
                <a:ext cx="273" cy="1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" name="Line 138"/>
              <p:cNvSpPr>
                <a:spLocks noChangeShapeType="1"/>
              </p:cNvSpPr>
              <p:nvPr/>
            </p:nvSpPr>
            <p:spPr bwMode="auto">
              <a:xfrm flipV="1">
                <a:off x="4795" y="3044"/>
                <a:ext cx="275" cy="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" name="Line 139"/>
              <p:cNvSpPr>
                <a:spLocks noChangeShapeType="1"/>
              </p:cNvSpPr>
              <p:nvPr/>
            </p:nvSpPr>
            <p:spPr bwMode="auto">
              <a:xfrm flipV="1">
                <a:off x="4795" y="3083"/>
                <a:ext cx="278" cy="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" name="Line 140"/>
              <p:cNvSpPr>
                <a:spLocks noChangeShapeType="1"/>
              </p:cNvSpPr>
              <p:nvPr/>
            </p:nvSpPr>
            <p:spPr bwMode="auto">
              <a:xfrm flipV="1">
                <a:off x="4796" y="3118"/>
                <a:ext cx="276" cy="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" name="Line 141"/>
              <p:cNvSpPr>
                <a:spLocks noChangeShapeType="1"/>
              </p:cNvSpPr>
              <p:nvPr/>
            </p:nvSpPr>
            <p:spPr bwMode="auto">
              <a:xfrm flipV="1">
                <a:off x="4680" y="2368"/>
                <a:ext cx="262" cy="94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" name="Line 142"/>
              <p:cNvSpPr>
                <a:spLocks noChangeShapeType="1"/>
              </p:cNvSpPr>
              <p:nvPr/>
            </p:nvSpPr>
            <p:spPr bwMode="auto">
              <a:xfrm flipV="1">
                <a:off x="4693" y="2404"/>
                <a:ext cx="263" cy="8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" name="Line 143"/>
              <p:cNvSpPr>
                <a:spLocks noChangeShapeType="1"/>
              </p:cNvSpPr>
              <p:nvPr/>
            </p:nvSpPr>
            <p:spPr bwMode="auto">
              <a:xfrm flipV="1">
                <a:off x="4703" y="2438"/>
                <a:ext cx="263" cy="8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" name="Line 144"/>
              <p:cNvSpPr>
                <a:spLocks noChangeShapeType="1"/>
              </p:cNvSpPr>
              <p:nvPr/>
            </p:nvSpPr>
            <p:spPr bwMode="auto">
              <a:xfrm flipV="1">
                <a:off x="4714" y="2477"/>
                <a:ext cx="262" cy="8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" name="Line 145"/>
              <p:cNvSpPr>
                <a:spLocks noChangeShapeType="1"/>
              </p:cNvSpPr>
              <p:nvPr/>
            </p:nvSpPr>
            <p:spPr bwMode="auto">
              <a:xfrm flipV="1">
                <a:off x="4722" y="2511"/>
                <a:ext cx="265" cy="7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" name="Line 146"/>
              <p:cNvSpPr>
                <a:spLocks noChangeShapeType="1"/>
              </p:cNvSpPr>
              <p:nvPr/>
            </p:nvSpPr>
            <p:spPr bwMode="auto">
              <a:xfrm flipV="1">
                <a:off x="4731" y="2551"/>
                <a:ext cx="263" cy="6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8" name="Line 147"/>
              <p:cNvSpPr>
                <a:spLocks noChangeShapeType="1"/>
              </p:cNvSpPr>
              <p:nvPr/>
            </p:nvSpPr>
            <p:spPr bwMode="auto">
              <a:xfrm flipV="1">
                <a:off x="4741" y="2587"/>
                <a:ext cx="259" cy="6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9" name="Line 148"/>
              <p:cNvSpPr>
                <a:spLocks noChangeShapeType="1"/>
              </p:cNvSpPr>
              <p:nvPr/>
            </p:nvSpPr>
            <p:spPr bwMode="auto">
              <a:xfrm flipV="1">
                <a:off x="4750" y="2625"/>
                <a:ext cx="267" cy="6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0" name="Line 149"/>
              <p:cNvSpPr>
                <a:spLocks noChangeShapeType="1"/>
              </p:cNvSpPr>
              <p:nvPr/>
            </p:nvSpPr>
            <p:spPr bwMode="auto">
              <a:xfrm flipV="1">
                <a:off x="4756" y="2662"/>
                <a:ext cx="269" cy="5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1" name="Line 150"/>
              <p:cNvSpPr>
                <a:spLocks noChangeShapeType="1"/>
              </p:cNvSpPr>
              <p:nvPr/>
            </p:nvSpPr>
            <p:spPr bwMode="auto">
              <a:xfrm flipV="1">
                <a:off x="4761" y="2700"/>
                <a:ext cx="274" cy="5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2" name="Line 151"/>
              <p:cNvSpPr>
                <a:spLocks noChangeShapeType="1"/>
              </p:cNvSpPr>
              <p:nvPr/>
            </p:nvSpPr>
            <p:spPr bwMode="auto">
              <a:xfrm flipV="1">
                <a:off x="4769" y="2735"/>
                <a:ext cx="271" cy="4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3" name="Line 152"/>
              <p:cNvSpPr>
                <a:spLocks noChangeShapeType="1"/>
              </p:cNvSpPr>
              <p:nvPr/>
            </p:nvSpPr>
            <p:spPr bwMode="auto">
              <a:xfrm flipV="1">
                <a:off x="4537" y="2024"/>
                <a:ext cx="241" cy="13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4" name="Line 153"/>
              <p:cNvSpPr>
                <a:spLocks noChangeShapeType="1"/>
              </p:cNvSpPr>
              <p:nvPr/>
            </p:nvSpPr>
            <p:spPr bwMode="auto">
              <a:xfrm flipV="1">
                <a:off x="4555" y="2057"/>
                <a:ext cx="244" cy="13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5" name="Line 154"/>
              <p:cNvSpPr>
                <a:spLocks noChangeShapeType="1"/>
              </p:cNvSpPr>
              <p:nvPr/>
            </p:nvSpPr>
            <p:spPr bwMode="auto">
              <a:xfrm flipV="1">
                <a:off x="4571" y="2089"/>
                <a:ext cx="244" cy="13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6" name="Line 155"/>
              <p:cNvSpPr>
                <a:spLocks noChangeShapeType="1"/>
              </p:cNvSpPr>
              <p:nvPr/>
            </p:nvSpPr>
            <p:spPr bwMode="auto">
              <a:xfrm flipV="1">
                <a:off x="4587" y="2126"/>
                <a:ext cx="244" cy="125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" name="Line 156"/>
              <p:cNvSpPr>
                <a:spLocks noChangeShapeType="1"/>
              </p:cNvSpPr>
              <p:nvPr/>
            </p:nvSpPr>
            <p:spPr bwMode="auto">
              <a:xfrm flipV="1">
                <a:off x="4600" y="2158"/>
                <a:ext cx="248" cy="12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" name="Line 157"/>
              <p:cNvSpPr>
                <a:spLocks noChangeShapeType="1"/>
              </p:cNvSpPr>
              <p:nvPr/>
            </p:nvSpPr>
            <p:spPr bwMode="auto">
              <a:xfrm flipV="1">
                <a:off x="4614" y="2195"/>
                <a:ext cx="247" cy="114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9" name="Line 158"/>
              <p:cNvSpPr>
                <a:spLocks noChangeShapeType="1"/>
              </p:cNvSpPr>
              <p:nvPr/>
            </p:nvSpPr>
            <p:spPr bwMode="auto">
              <a:xfrm flipV="1">
                <a:off x="4631" y="2230"/>
                <a:ext cx="243" cy="11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0" name="Line 159"/>
              <p:cNvSpPr>
                <a:spLocks noChangeShapeType="1"/>
              </p:cNvSpPr>
              <p:nvPr/>
            </p:nvSpPr>
            <p:spPr bwMode="auto">
              <a:xfrm flipV="1">
                <a:off x="4645" y="2264"/>
                <a:ext cx="253" cy="10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1" name="Line 160"/>
              <p:cNvSpPr>
                <a:spLocks noChangeShapeType="1"/>
              </p:cNvSpPr>
              <p:nvPr/>
            </p:nvSpPr>
            <p:spPr bwMode="auto">
              <a:xfrm flipV="1">
                <a:off x="4656" y="2299"/>
                <a:ext cx="256" cy="10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2" name="Line 161"/>
              <p:cNvSpPr>
                <a:spLocks noChangeShapeType="1"/>
              </p:cNvSpPr>
              <p:nvPr/>
            </p:nvSpPr>
            <p:spPr bwMode="auto">
              <a:xfrm flipV="1">
                <a:off x="4667" y="2335"/>
                <a:ext cx="261" cy="9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3" name="Line 162"/>
              <p:cNvSpPr>
                <a:spLocks noChangeShapeType="1"/>
              </p:cNvSpPr>
              <p:nvPr/>
            </p:nvSpPr>
            <p:spPr bwMode="auto">
              <a:xfrm flipV="1">
                <a:off x="4680" y="2368"/>
                <a:ext cx="259" cy="9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4" name="Line 163"/>
              <p:cNvSpPr>
                <a:spLocks noChangeShapeType="1"/>
              </p:cNvSpPr>
              <p:nvPr/>
            </p:nvSpPr>
            <p:spPr bwMode="auto">
              <a:xfrm flipV="1">
                <a:off x="4347" y="1710"/>
                <a:ext cx="213" cy="17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5" name="Line 164"/>
              <p:cNvSpPr>
                <a:spLocks noChangeShapeType="1"/>
              </p:cNvSpPr>
              <p:nvPr/>
            </p:nvSpPr>
            <p:spPr bwMode="auto">
              <a:xfrm flipV="1">
                <a:off x="4369" y="1740"/>
                <a:ext cx="217" cy="17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6" name="Line 165"/>
              <p:cNvSpPr>
                <a:spLocks noChangeShapeType="1"/>
              </p:cNvSpPr>
              <p:nvPr/>
            </p:nvSpPr>
            <p:spPr bwMode="auto">
              <a:xfrm flipV="1">
                <a:off x="4390" y="1768"/>
                <a:ext cx="218" cy="17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" name="Line 166"/>
              <p:cNvSpPr>
                <a:spLocks noChangeShapeType="1"/>
              </p:cNvSpPr>
              <p:nvPr/>
            </p:nvSpPr>
            <p:spPr bwMode="auto">
              <a:xfrm flipV="1">
                <a:off x="4411" y="1801"/>
                <a:ext cx="219" cy="16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" name="Line 167"/>
              <p:cNvSpPr>
                <a:spLocks noChangeShapeType="1"/>
              </p:cNvSpPr>
              <p:nvPr/>
            </p:nvSpPr>
            <p:spPr bwMode="auto">
              <a:xfrm flipV="1">
                <a:off x="4429" y="1830"/>
                <a:ext cx="223" cy="16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" name="Line 168"/>
              <p:cNvSpPr>
                <a:spLocks noChangeShapeType="1"/>
              </p:cNvSpPr>
              <p:nvPr/>
            </p:nvSpPr>
            <p:spPr bwMode="auto">
              <a:xfrm flipV="1">
                <a:off x="4448" y="1865"/>
                <a:ext cx="224" cy="154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" name="Line 169"/>
              <p:cNvSpPr>
                <a:spLocks noChangeShapeType="1"/>
              </p:cNvSpPr>
              <p:nvPr/>
            </p:nvSpPr>
            <p:spPr bwMode="auto">
              <a:xfrm flipV="1">
                <a:off x="4470" y="1897"/>
                <a:ext cx="220" cy="15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" name="Line 170"/>
              <p:cNvSpPr>
                <a:spLocks noChangeShapeType="1"/>
              </p:cNvSpPr>
              <p:nvPr/>
            </p:nvSpPr>
            <p:spPr bwMode="auto">
              <a:xfrm flipV="1">
                <a:off x="4489" y="1926"/>
                <a:ext cx="230" cy="14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" name="Line 171"/>
              <p:cNvSpPr>
                <a:spLocks noChangeShapeType="1"/>
              </p:cNvSpPr>
              <p:nvPr/>
            </p:nvSpPr>
            <p:spPr bwMode="auto">
              <a:xfrm flipV="1">
                <a:off x="4506" y="1959"/>
                <a:ext cx="234" cy="145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" name="Line 172"/>
              <p:cNvSpPr>
                <a:spLocks noChangeShapeType="1"/>
              </p:cNvSpPr>
              <p:nvPr/>
            </p:nvSpPr>
            <p:spPr bwMode="auto">
              <a:xfrm flipV="1">
                <a:off x="4521" y="1991"/>
                <a:ext cx="241" cy="14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" name="Line 173"/>
              <p:cNvSpPr>
                <a:spLocks noChangeShapeType="1"/>
              </p:cNvSpPr>
              <p:nvPr/>
            </p:nvSpPr>
            <p:spPr bwMode="auto">
              <a:xfrm flipV="1">
                <a:off x="4540" y="2022"/>
                <a:ext cx="238" cy="13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" name="Line 174"/>
              <p:cNvSpPr>
                <a:spLocks noChangeShapeType="1"/>
              </p:cNvSpPr>
              <p:nvPr/>
            </p:nvSpPr>
            <p:spPr bwMode="auto">
              <a:xfrm flipV="1">
                <a:off x="4112" y="1437"/>
                <a:ext cx="180" cy="21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" name="Line 175"/>
              <p:cNvSpPr>
                <a:spLocks noChangeShapeType="1"/>
              </p:cNvSpPr>
              <p:nvPr/>
            </p:nvSpPr>
            <p:spPr bwMode="auto">
              <a:xfrm flipV="1">
                <a:off x="4139" y="1462"/>
                <a:ext cx="183" cy="20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" name="Line 176"/>
              <p:cNvSpPr>
                <a:spLocks noChangeShapeType="1"/>
              </p:cNvSpPr>
              <p:nvPr/>
            </p:nvSpPr>
            <p:spPr bwMode="auto">
              <a:xfrm flipV="1">
                <a:off x="4164" y="1486"/>
                <a:ext cx="184" cy="20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" name="Line 177"/>
              <p:cNvSpPr>
                <a:spLocks noChangeShapeType="1"/>
              </p:cNvSpPr>
              <p:nvPr/>
            </p:nvSpPr>
            <p:spPr bwMode="auto">
              <a:xfrm flipV="1">
                <a:off x="4189" y="1515"/>
                <a:ext cx="187" cy="20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" name="Line 178"/>
              <p:cNvSpPr>
                <a:spLocks noChangeShapeType="1"/>
              </p:cNvSpPr>
              <p:nvPr/>
            </p:nvSpPr>
            <p:spPr bwMode="auto">
              <a:xfrm flipV="1">
                <a:off x="4212" y="1539"/>
                <a:ext cx="191" cy="19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" name="Line 179"/>
              <p:cNvSpPr>
                <a:spLocks noChangeShapeType="1"/>
              </p:cNvSpPr>
              <p:nvPr/>
            </p:nvSpPr>
            <p:spPr bwMode="auto">
              <a:xfrm flipV="1">
                <a:off x="4235" y="1570"/>
                <a:ext cx="193" cy="19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" name="Line 180"/>
              <p:cNvSpPr>
                <a:spLocks noChangeShapeType="1"/>
              </p:cNvSpPr>
              <p:nvPr/>
            </p:nvSpPr>
            <p:spPr bwMode="auto">
              <a:xfrm flipV="1">
                <a:off x="4261" y="1598"/>
                <a:ext cx="191" cy="18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" name="Line 181"/>
              <p:cNvSpPr>
                <a:spLocks noChangeShapeType="1"/>
              </p:cNvSpPr>
              <p:nvPr/>
            </p:nvSpPr>
            <p:spPr bwMode="auto">
              <a:xfrm flipV="1">
                <a:off x="4285" y="1622"/>
                <a:ext cx="201" cy="18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" name="Line 182"/>
              <p:cNvSpPr>
                <a:spLocks noChangeShapeType="1"/>
              </p:cNvSpPr>
              <p:nvPr/>
            </p:nvSpPr>
            <p:spPr bwMode="auto">
              <a:xfrm flipV="1">
                <a:off x="4306" y="1651"/>
                <a:ext cx="206" cy="18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" name="Line 183"/>
              <p:cNvSpPr>
                <a:spLocks noChangeShapeType="1"/>
              </p:cNvSpPr>
              <p:nvPr/>
            </p:nvSpPr>
            <p:spPr bwMode="auto">
              <a:xfrm flipV="1">
                <a:off x="4326" y="1678"/>
                <a:ext cx="213" cy="18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" name="Line 184"/>
              <p:cNvSpPr>
                <a:spLocks noChangeShapeType="1"/>
              </p:cNvSpPr>
              <p:nvPr/>
            </p:nvSpPr>
            <p:spPr bwMode="auto">
              <a:xfrm flipV="1">
                <a:off x="4350" y="1706"/>
                <a:ext cx="210" cy="17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" name="Line 185"/>
              <p:cNvSpPr>
                <a:spLocks noChangeShapeType="1"/>
              </p:cNvSpPr>
              <p:nvPr/>
            </p:nvSpPr>
            <p:spPr bwMode="auto">
              <a:xfrm flipV="1">
                <a:off x="3837" y="1216"/>
                <a:ext cx="140" cy="24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" name="Line 186"/>
              <p:cNvSpPr>
                <a:spLocks noChangeShapeType="1"/>
              </p:cNvSpPr>
              <p:nvPr/>
            </p:nvSpPr>
            <p:spPr bwMode="auto">
              <a:xfrm flipV="1">
                <a:off x="3866" y="1235"/>
                <a:ext cx="145" cy="23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" name="Line 187"/>
              <p:cNvSpPr>
                <a:spLocks noChangeShapeType="1"/>
              </p:cNvSpPr>
              <p:nvPr/>
            </p:nvSpPr>
            <p:spPr bwMode="auto">
              <a:xfrm flipV="1">
                <a:off x="3896" y="1254"/>
                <a:ext cx="145" cy="23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" name="Line 188"/>
              <p:cNvSpPr>
                <a:spLocks noChangeShapeType="1"/>
              </p:cNvSpPr>
              <p:nvPr/>
            </p:nvSpPr>
            <p:spPr bwMode="auto">
              <a:xfrm flipV="1">
                <a:off x="3924" y="1278"/>
                <a:ext cx="150" cy="23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" name="Line 189"/>
              <p:cNvSpPr>
                <a:spLocks noChangeShapeType="1"/>
              </p:cNvSpPr>
              <p:nvPr/>
            </p:nvSpPr>
            <p:spPr bwMode="auto">
              <a:xfrm flipV="1">
                <a:off x="3950" y="1297"/>
                <a:ext cx="154" cy="22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" name="Line 190"/>
              <p:cNvSpPr>
                <a:spLocks noChangeShapeType="1"/>
              </p:cNvSpPr>
              <p:nvPr/>
            </p:nvSpPr>
            <p:spPr bwMode="auto">
              <a:xfrm flipV="1">
                <a:off x="3977" y="1323"/>
                <a:ext cx="157" cy="22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" name="Line 191"/>
              <p:cNvSpPr>
                <a:spLocks noChangeShapeType="1"/>
              </p:cNvSpPr>
              <p:nvPr/>
            </p:nvSpPr>
            <p:spPr bwMode="auto">
              <a:xfrm flipV="1">
                <a:off x="4007" y="1347"/>
                <a:ext cx="156" cy="21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" name="Line 192"/>
              <p:cNvSpPr>
                <a:spLocks noChangeShapeType="1"/>
              </p:cNvSpPr>
              <p:nvPr/>
            </p:nvSpPr>
            <p:spPr bwMode="auto">
              <a:xfrm flipV="1">
                <a:off x="4034" y="1364"/>
                <a:ext cx="166" cy="21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" name="Line 193"/>
              <p:cNvSpPr>
                <a:spLocks noChangeShapeType="1"/>
              </p:cNvSpPr>
              <p:nvPr/>
            </p:nvSpPr>
            <p:spPr bwMode="auto">
              <a:xfrm flipV="1">
                <a:off x="4060" y="1388"/>
                <a:ext cx="170" cy="21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" name="Line 194"/>
              <p:cNvSpPr>
                <a:spLocks noChangeShapeType="1"/>
              </p:cNvSpPr>
              <p:nvPr/>
            </p:nvSpPr>
            <p:spPr bwMode="auto">
              <a:xfrm flipV="1">
                <a:off x="4084" y="1410"/>
                <a:ext cx="178" cy="215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" name="Line 195"/>
              <p:cNvSpPr>
                <a:spLocks noChangeShapeType="1"/>
              </p:cNvSpPr>
              <p:nvPr/>
            </p:nvSpPr>
            <p:spPr bwMode="auto">
              <a:xfrm flipV="1">
                <a:off x="4112" y="1435"/>
                <a:ext cx="176" cy="21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" name="Line 196"/>
              <p:cNvSpPr>
                <a:spLocks noChangeShapeType="1"/>
              </p:cNvSpPr>
              <p:nvPr/>
            </p:nvSpPr>
            <p:spPr bwMode="auto">
              <a:xfrm flipV="1">
                <a:off x="3532" y="1054"/>
                <a:ext cx="97" cy="26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" name="Line 197"/>
              <p:cNvSpPr>
                <a:spLocks noChangeShapeType="1"/>
              </p:cNvSpPr>
              <p:nvPr/>
            </p:nvSpPr>
            <p:spPr bwMode="auto">
              <a:xfrm flipV="1">
                <a:off x="3564" y="1067"/>
                <a:ext cx="101" cy="25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" name="Line 198"/>
              <p:cNvSpPr>
                <a:spLocks noChangeShapeType="1"/>
              </p:cNvSpPr>
              <p:nvPr/>
            </p:nvSpPr>
            <p:spPr bwMode="auto">
              <a:xfrm flipV="1">
                <a:off x="3596" y="1081"/>
                <a:ext cx="103" cy="25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" name="Line 199"/>
              <p:cNvSpPr>
                <a:spLocks noChangeShapeType="1"/>
              </p:cNvSpPr>
              <p:nvPr/>
            </p:nvSpPr>
            <p:spPr bwMode="auto">
              <a:xfrm flipV="1">
                <a:off x="3628" y="1098"/>
                <a:ext cx="107" cy="25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" name="Line 200"/>
              <p:cNvSpPr>
                <a:spLocks noChangeShapeType="1"/>
              </p:cNvSpPr>
              <p:nvPr/>
            </p:nvSpPr>
            <p:spPr bwMode="auto">
              <a:xfrm flipV="1">
                <a:off x="3656" y="1112"/>
                <a:ext cx="112" cy="25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" name="Line 201"/>
              <p:cNvSpPr>
                <a:spLocks noChangeShapeType="1"/>
              </p:cNvSpPr>
              <p:nvPr/>
            </p:nvSpPr>
            <p:spPr bwMode="auto">
              <a:xfrm flipV="1">
                <a:off x="3686" y="1132"/>
                <a:ext cx="116" cy="24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" name="Line 202"/>
              <p:cNvSpPr>
                <a:spLocks noChangeShapeType="1"/>
              </p:cNvSpPr>
              <p:nvPr/>
            </p:nvSpPr>
            <p:spPr bwMode="auto">
              <a:xfrm flipV="1">
                <a:off x="3719" y="1151"/>
                <a:ext cx="115" cy="24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" name="Line 203"/>
              <p:cNvSpPr>
                <a:spLocks noChangeShapeType="1"/>
              </p:cNvSpPr>
              <p:nvPr/>
            </p:nvSpPr>
            <p:spPr bwMode="auto">
              <a:xfrm flipV="1">
                <a:off x="3749" y="1162"/>
                <a:ext cx="125" cy="244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" name="Line 204"/>
              <p:cNvSpPr>
                <a:spLocks noChangeShapeType="1"/>
              </p:cNvSpPr>
              <p:nvPr/>
            </p:nvSpPr>
            <p:spPr bwMode="auto">
              <a:xfrm flipV="1">
                <a:off x="3778" y="1180"/>
                <a:ext cx="130" cy="24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" name="Line 205"/>
              <p:cNvSpPr>
                <a:spLocks noChangeShapeType="1"/>
              </p:cNvSpPr>
              <p:nvPr/>
            </p:nvSpPr>
            <p:spPr bwMode="auto">
              <a:xfrm flipV="1">
                <a:off x="3805" y="1196"/>
                <a:ext cx="138" cy="24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" name="Line 206"/>
              <p:cNvSpPr>
                <a:spLocks noChangeShapeType="1"/>
              </p:cNvSpPr>
              <p:nvPr/>
            </p:nvSpPr>
            <p:spPr bwMode="auto">
              <a:xfrm flipV="1">
                <a:off x="3837" y="1215"/>
                <a:ext cx="136" cy="24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" name="Line 207"/>
              <p:cNvSpPr>
                <a:spLocks noChangeShapeType="1"/>
              </p:cNvSpPr>
              <p:nvPr/>
            </p:nvSpPr>
            <p:spPr bwMode="auto">
              <a:xfrm flipV="1">
                <a:off x="3212" y="952"/>
                <a:ext cx="49" cy="27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" name="Line 208"/>
              <p:cNvSpPr>
                <a:spLocks noChangeShapeType="1"/>
              </p:cNvSpPr>
              <p:nvPr/>
            </p:nvSpPr>
            <p:spPr bwMode="auto">
              <a:xfrm flipV="1">
                <a:off x="3245" y="958"/>
                <a:ext cx="54" cy="27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" name="Line 209"/>
              <p:cNvSpPr>
                <a:spLocks noChangeShapeType="1"/>
              </p:cNvSpPr>
              <p:nvPr/>
            </p:nvSpPr>
            <p:spPr bwMode="auto">
              <a:xfrm flipV="1">
                <a:off x="3278" y="966"/>
                <a:ext cx="56" cy="27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" name="Line 210"/>
              <p:cNvSpPr>
                <a:spLocks noChangeShapeType="1"/>
              </p:cNvSpPr>
              <p:nvPr/>
            </p:nvSpPr>
            <p:spPr bwMode="auto">
              <a:xfrm flipV="1">
                <a:off x="3312" y="977"/>
                <a:ext cx="61" cy="26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" name="Line 211"/>
              <p:cNvSpPr>
                <a:spLocks noChangeShapeType="1"/>
              </p:cNvSpPr>
              <p:nvPr/>
            </p:nvSpPr>
            <p:spPr bwMode="auto">
              <a:xfrm flipV="1">
                <a:off x="3342" y="985"/>
                <a:ext cx="66" cy="26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" name="Line 212"/>
              <p:cNvSpPr>
                <a:spLocks noChangeShapeType="1"/>
              </p:cNvSpPr>
              <p:nvPr/>
            </p:nvSpPr>
            <p:spPr bwMode="auto">
              <a:xfrm flipV="1">
                <a:off x="3374" y="998"/>
                <a:ext cx="72" cy="26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" name="Line 213"/>
              <p:cNvSpPr>
                <a:spLocks noChangeShapeType="1"/>
              </p:cNvSpPr>
              <p:nvPr/>
            </p:nvSpPr>
            <p:spPr bwMode="auto">
              <a:xfrm flipV="1">
                <a:off x="3409" y="1011"/>
                <a:ext cx="71" cy="25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" name="Line 214"/>
              <p:cNvSpPr>
                <a:spLocks noChangeShapeType="1"/>
              </p:cNvSpPr>
              <p:nvPr/>
            </p:nvSpPr>
            <p:spPr bwMode="auto">
              <a:xfrm flipV="1">
                <a:off x="3440" y="1015"/>
                <a:ext cx="81" cy="26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" name="Line 215"/>
              <p:cNvSpPr>
                <a:spLocks noChangeShapeType="1"/>
              </p:cNvSpPr>
              <p:nvPr/>
            </p:nvSpPr>
            <p:spPr bwMode="auto">
              <a:xfrm flipV="1">
                <a:off x="3472" y="1027"/>
                <a:ext cx="86" cy="26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" name="Line 216"/>
              <p:cNvSpPr>
                <a:spLocks noChangeShapeType="1"/>
              </p:cNvSpPr>
              <p:nvPr/>
            </p:nvSpPr>
            <p:spPr bwMode="auto">
              <a:xfrm flipV="1">
                <a:off x="3501" y="1037"/>
                <a:ext cx="94" cy="26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" name="Line 217"/>
              <p:cNvSpPr>
                <a:spLocks noChangeShapeType="1"/>
              </p:cNvSpPr>
              <p:nvPr/>
            </p:nvSpPr>
            <p:spPr bwMode="auto">
              <a:xfrm flipV="1">
                <a:off x="3535" y="1051"/>
                <a:ext cx="93" cy="25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" name="Line 218"/>
              <p:cNvSpPr>
                <a:spLocks noChangeShapeType="1"/>
              </p:cNvSpPr>
              <p:nvPr/>
            </p:nvSpPr>
            <p:spPr bwMode="auto">
              <a:xfrm flipV="1">
                <a:off x="2876" y="925"/>
                <a:ext cx="1" cy="27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" name="Line 219"/>
            <p:cNvSpPr>
              <a:spLocks noChangeShapeType="1"/>
            </p:cNvSpPr>
            <p:nvPr/>
          </p:nvSpPr>
          <p:spPr bwMode="auto">
            <a:xfrm flipV="1">
              <a:off x="2910" y="925"/>
              <a:ext cx="7" cy="27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220"/>
            <p:cNvSpPr>
              <a:spLocks noChangeShapeType="1"/>
            </p:cNvSpPr>
            <p:nvPr/>
          </p:nvSpPr>
          <p:spPr bwMode="auto">
            <a:xfrm flipV="1">
              <a:off x="2944" y="927"/>
              <a:ext cx="8" cy="27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221"/>
            <p:cNvSpPr>
              <a:spLocks noChangeShapeType="1"/>
            </p:cNvSpPr>
            <p:nvPr/>
          </p:nvSpPr>
          <p:spPr bwMode="auto">
            <a:xfrm flipV="1">
              <a:off x="2978" y="930"/>
              <a:ext cx="14" cy="27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222"/>
            <p:cNvSpPr>
              <a:spLocks noChangeShapeType="1"/>
            </p:cNvSpPr>
            <p:nvPr/>
          </p:nvSpPr>
          <p:spPr bwMode="auto">
            <a:xfrm flipV="1">
              <a:off x="3009" y="932"/>
              <a:ext cx="19" cy="27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223"/>
            <p:cNvSpPr>
              <a:spLocks noChangeShapeType="1"/>
            </p:cNvSpPr>
            <p:nvPr/>
          </p:nvSpPr>
          <p:spPr bwMode="auto">
            <a:xfrm flipV="1">
              <a:off x="3042" y="939"/>
              <a:ext cx="25" cy="27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224"/>
            <p:cNvSpPr>
              <a:spLocks noChangeShapeType="1"/>
            </p:cNvSpPr>
            <p:nvPr/>
          </p:nvSpPr>
          <p:spPr bwMode="auto">
            <a:xfrm flipV="1">
              <a:off x="3078" y="946"/>
              <a:ext cx="26" cy="26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225"/>
            <p:cNvSpPr>
              <a:spLocks noChangeShapeType="1"/>
            </p:cNvSpPr>
            <p:nvPr/>
          </p:nvSpPr>
          <p:spPr bwMode="auto">
            <a:xfrm flipV="1">
              <a:off x="3111" y="942"/>
              <a:ext cx="34" cy="27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226"/>
            <p:cNvSpPr>
              <a:spLocks noChangeShapeType="1"/>
            </p:cNvSpPr>
            <p:nvPr/>
          </p:nvSpPr>
          <p:spPr bwMode="auto">
            <a:xfrm flipV="1">
              <a:off x="3144" y="948"/>
              <a:ext cx="39" cy="27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227"/>
            <p:cNvSpPr>
              <a:spLocks noChangeShapeType="1"/>
            </p:cNvSpPr>
            <p:nvPr/>
          </p:nvSpPr>
          <p:spPr bwMode="auto">
            <a:xfrm flipV="1">
              <a:off x="3175" y="951"/>
              <a:ext cx="46" cy="27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228"/>
            <p:cNvSpPr>
              <a:spLocks noChangeShapeType="1"/>
            </p:cNvSpPr>
            <p:nvPr/>
          </p:nvSpPr>
          <p:spPr bwMode="auto">
            <a:xfrm flipV="1">
              <a:off x="3210" y="959"/>
              <a:ext cx="46" cy="27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229"/>
            <p:cNvSpPr>
              <a:spLocks noChangeShapeType="1"/>
            </p:cNvSpPr>
            <p:nvPr/>
          </p:nvSpPr>
          <p:spPr bwMode="auto">
            <a:xfrm flipH="1" flipV="1">
              <a:off x="2500" y="960"/>
              <a:ext cx="47" cy="27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230"/>
            <p:cNvSpPr>
              <a:spLocks noChangeShapeType="1"/>
            </p:cNvSpPr>
            <p:nvPr/>
          </p:nvSpPr>
          <p:spPr bwMode="auto">
            <a:xfrm flipH="1" flipV="1">
              <a:off x="2538" y="953"/>
              <a:ext cx="42" cy="27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231"/>
            <p:cNvSpPr>
              <a:spLocks noChangeShapeType="1"/>
            </p:cNvSpPr>
            <p:nvPr/>
          </p:nvSpPr>
          <p:spPr bwMode="auto">
            <a:xfrm flipH="1" flipV="1">
              <a:off x="2574" y="949"/>
              <a:ext cx="40" cy="27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232"/>
            <p:cNvSpPr>
              <a:spLocks noChangeShapeType="1"/>
            </p:cNvSpPr>
            <p:nvPr/>
          </p:nvSpPr>
          <p:spPr bwMode="auto">
            <a:xfrm flipH="1" flipV="1">
              <a:off x="2614" y="946"/>
              <a:ext cx="34" cy="27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233"/>
            <p:cNvSpPr>
              <a:spLocks noChangeShapeType="1"/>
            </p:cNvSpPr>
            <p:nvPr/>
          </p:nvSpPr>
          <p:spPr bwMode="auto">
            <a:xfrm flipH="1" flipV="1">
              <a:off x="2649" y="941"/>
              <a:ext cx="30" cy="27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234"/>
            <p:cNvSpPr>
              <a:spLocks noChangeShapeType="1"/>
            </p:cNvSpPr>
            <p:nvPr/>
          </p:nvSpPr>
          <p:spPr bwMode="auto">
            <a:xfrm flipH="1" flipV="1">
              <a:off x="2689" y="941"/>
              <a:ext cx="23" cy="27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235"/>
            <p:cNvSpPr>
              <a:spLocks noChangeShapeType="1"/>
            </p:cNvSpPr>
            <p:nvPr/>
          </p:nvSpPr>
          <p:spPr bwMode="auto">
            <a:xfrm flipH="1" flipV="1">
              <a:off x="2726" y="941"/>
              <a:ext cx="21" cy="26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236"/>
            <p:cNvSpPr>
              <a:spLocks noChangeShapeType="1"/>
            </p:cNvSpPr>
            <p:nvPr/>
          </p:nvSpPr>
          <p:spPr bwMode="auto">
            <a:xfrm flipH="1" flipV="1">
              <a:off x="2766" y="931"/>
              <a:ext cx="14" cy="27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237"/>
            <p:cNvSpPr>
              <a:spLocks noChangeShapeType="1"/>
            </p:cNvSpPr>
            <p:nvPr/>
          </p:nvSpPr>
          <p:spPr bwMode="auto">
            <a:xfrm flipH="1" flipV="1">
              <a:off x="2805" y="929"/>
              <a:ext cx="9" cy="27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238"/>
            <p:cNvSpPr>
              <a:spLocks noChangeShapeType="1"/>
            </p:cNvSpPr>
            <p:nvPr/>
          </p:nvSpPr>
          <p:spPr bwMode="auto">
            <a:xfrm flipH="1" flipV="1">
              <a:off x="2843" y="926"/>
              <a:ext cx="2" cy="27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239"/>
            <p:cNvSpPr>
              <a:spLocks noChangeShapeType="1"/>
            </p:cNvSpPr>
            <p:nvPr/>
          </p:nvSpPr>
          <p:spPr bwMode="auto">
            <a:xfrm flipH="1" flipV="1">
              <a:off x="2879" y="928"/>
              <a:ext cx="1" cy="27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240"/>
            <p:cNvSpPr>
              <a:spLocks noChangeShapeType="1"/>
            </p:cNvSpPr>
            <p:nvPr/>
          </p:nvSpPr>
          <p:spPr bwMode="auto">
            <a:xfrm flipH="1" flipV="1">
              <a:off x="2128" y="1059"/>
              <a:ext cx="94" cy="26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241"/>
            <p:cNvSpPr>
              <a:spLocks noChangeShapeType="1"/>
            </p:cNvSpPr>
            <p:nvPr/>
          </p:nvSpPr>
          <p:spPr bwMode="auto">
            <a:xfrm flipH="1" flipV="1">
              <a:off x="2164" y="1045"/>
              <a:ext cx="89" cy="26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242"/>
            <p:cNvSpPr>
              <a:spLocks noChangeShapeType="1"/>
            </p:cNvSpPr>
            <p:nvPr/>
          </p:nvSpPr>
          <p:spPr bwMode="auto">
            <a:xfrm flipH="1" flipV="1">
              <a:off x="2199" y="1034"/>
              <a:ext cx="87" cy="26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243"/>
            <p:cNvSpPr>
              <a:spLocks noChangeShapeType="1"/>
            </p:cNvSpPr>
            <p:nvPr/>
          </p:nvSpPr>
          <p:spPr bwMode="auto">
            <a:xfrm flipH="1" flipV="1">
              <a:off x="2238" y="1025"/>
              <a:ext cx="81" cy="26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244"/>
            <p:cNvSpPr>
              <a:spLocks noChangeShapeType="1"/>
            </p:cNvSpPr>
            <p:nvPr/>
          </p:nvSpPr>
          <p:spPr bwMode="auto">
            <a:xfrm flipH="1" flipV="1">
              <a:off x="2272" y="1014"/>
              <a:ext cx="77" cy="26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245"/>
            <p:cNvSpPr>
              <a:spLocks noChangeShapeType="1"/>
            </p:cNvSpPr>
            <p:nvPr/>
          </p:nvSpPr>
          <p:spPr bwMode="auto">
            <a:xfrm flipH="1" flipV="1">
              <a:off x="2311" y="1007"/>
              <a:ext cx="69" cy="26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246"/>
            <p:cNvSpPr>
              <a:spLocks noChangeShapeType="1"/>
            </p:cNvSpPr>
            <p:nvPr/>
          </p:nvSpPr>
          <p:spPr bwMode="auto">
            <a:xfrm flipH="1" flipV="1">
              <a:off x="2348" y="1001"/>
              <a:ext cx="66" cy="25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247"/>
            <p:cNvSpPr>
              <a:spLocks noChangeShapeType="1"/>
            </p:cNvSpPr>
            <p:nvPr/>
          </p:nvSpPr>
          <p:spPr bwMode="auto">
            <a:xfrm flipH="1" flipV="1">
              <a:off x="2385" y="983"/>
              <a:ext cx="61" cy="26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248"/>
            <p:cNvSpPr>
              <a:spLocks noChangeShapeType="1"/>
            </p:cNvSpPr>
            <p:nvPr/>
          </p:nvSpPr>
          <p:spPr bwMode="auto">
            <a:xfrm flipH="1" flipV="1">
              <a:off x="2423" y="975"/>
              <a:ext cx="57" cy="27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249"/>
            <p:cNvSpPr>
              <a:spLocks noChangeShapeType="1"/>
            </p:cNvSpPr>
            <p:nvPr/>
          </p:nvSpPr>
          <p:spPr bwMode="auto">
            <a:xfrm flipH="1" flipV="1">
              <a:off x="2460" y="966"/>
              <a:ext cx="50" cy="27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250"/>
            <p:cNvSpPr>
              <a:spLocks noChangeShapeType="1"/>
            </p:cNvSpPr>
            <p:nvPr/>
          </p:nvSpPr>
          <p:spPr bwMode="auto">
            <a:xfrm flipH="1" flipV="1">
              <a:off x="2495" y="961"/>
              <a:ext cx="50" cy="27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251"/>
            <p:cNvSpPr>
              <a:spLocks noChangeShapeType="1"/>
            </p:cNvSpPr>
            <p:nvPr/>
          </p:nvSpPr>
          <p:spPr bwMode="auto">
            <a:xfrm flipH="1" flipV="1">
              <a:off x="1779" y="1218"/>
              <a:ext cx="139" cy="24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252"/>
            <p:cNvSpPr>
              <a:spLocks noChangeShapeType="1"/>
            </p:cNvSpPr>
            <p:nvPr/>
          </p:nvSpPr>
          <p:spPr bwMode="auto">
            <a:xfrm flipH="1" flipV="1">
              <a:off x="1813" y="1198"/>
              <a:ext cx="133" cy="24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253"/>
            <p:cNvSpPr>
              <a:spLocks noChangeShapeType="1"/>
            </p:cNvSpPr>
            <p:nvPr/>
          </p:nvSpPr>
          <p:spPr bwMode="auto">
            <a:xfrm flipH="1" flipV="1">
              <a:off x="1845" y="1181"/>
              <a:ext cx="131" cy="24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254"/>
            <p:cNvSpPr>
              <a:spLocks noChangeShapeType="1"/>
            </p:cNvSpPr>
            <p:nvPr/>
          </p:nvSpPr>
          <p:spPr bwMode="auto">
            <a:xfrm flipH="1" flipV="1">
              <a:off x="1881" y="1165"/>
              <a:ext cx="126" cy="24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255"/>
            <p:cNvSpPr>
              <a:spLocks noChangeShapeType="1"/>
            </p:cNvSpPr>
            <p:nvPr/>
          </p:nvSpPr>
          <p:spPr bwMode="auto">
            <a:xfrm flipH="1" flipV="1">
              <a:off x="1913" y="1148"/>
              <a:ext cx="122" cy="24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256"/>
            <p:cNvSpPr>
              <a:spLocks noChangeShapeType="1"/>
            </p:cNvSpPr>
            <p:nvPr/>
          </p:nvSpPr>
          <p:spPr bwMode="auto">
            <a:xfrm flipH="1" flipV="1">
              <a:off x="1951" y="1135"/>
              <a:ext cx="113" cy="24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257"/>
            <p:cNvSpPr>
              <a:spLocks noChangeShapeType="1"/>
            </p:cNvSpPr>
            <p:nvPr/>
          </p:nvSpPr>
          <p:spPr bwMode="auto">
            <a:xfrm flipH="1" flipV="1">
              <a:off x="1986" y="1122"/>
              <a:ext cx="110" cy="24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258"/>
            <p:cNvSpPr>
              <a:spLocks noChangeShapeType="1"/>
            </p:cNvSpPr>
            <p:nvPr/>
          </p:nvSpPr>
          <p:spPr bwMode="auto">
            <a:xfrm flipH="1" flipV="1">
              <a:off x="2019" y="1099"/>
              <a:ext cx="107" cy="25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Line 259"/>
            <p:cNvSpPr>
              <a:spLocks noChangeShapeType="1"/>
            </p:cNvSpPr>
            <p:nvPr/>
          </p:nvSpPr>
          <p:spPr bwMode="auto">
            <a:xfrm flipH="1" flipV="1">
              <a:off x="2055" y="1084"/>
              <a:ext cx="103" cy="25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Line 260"/>
            <p:cNvSpPr>
              <a:spLocks noChangeShapeType="1"/>
            </p:cNvSpPr>
            <p:nvPr/>
          </p:nvSpPr>
          <p:spPr bwMode="auto">
            <a:xfrm flipH="1" flipV="1">
              <a:off x="2090" y="1068"/>
              <a:ext cx="97" cy="26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261"/>
            <p:cNvSpPr>
              <a:spLocks noChangeShapeType="1"/>
            </p:cNvSpPr>
            <p:nvPr/>
          </p:nvSpPr>
          <p:spPr bwMode="auto">
            <a:xfrm flipH="1" flipV="1">
              <a:off x="2124" y="1058"/>
              <a:ext cx="96" cy="25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Line 262"/>
            <p:cNvSpPr>
              <a:spLocks noChangeShapeType="1"/>
            </p:cNvSpPr>
            <p:nvPr/>
          </p:nvSpPr>
          <p:spPr bwMode="auto">
            <a:xfrm flipH="1" flipV="1">
              <a:off x="1465" y="1436"/>
              <a:ext cx="178" cy="21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263"/>
            <p:cNvSpPr>
              <a:spLocks noChangeShapeType="1"/>
            </p:cNvSpPr>
            <p:nvPr/>
          </p:nvSpPr>
          <p:spPr bwMode="auto">
            <a:xfrm flipH="1" flipV="1">
              <a:off x="1494" y="1410"/>
              <a:ext cx="173" cy="21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Line 264"/>
            <p:cNvSpPr>
              <a:spLocks noChangeShapeType="1"/>
            </p:cNvSpPr>
            <p:nvPr/>
          </p:nvSpPr>
          <p:spPr bwMode="auto">
            <a:xfrm flipH="1" flipV="1">
              <a:off x="1523" y="1388"/>
              <a:ext cx="171" cy="21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Line 265"/>
            <p:cNvSpPr>
              <a:spLocks noChangeShapeType="1"/>
            </p:cNvSpPr>
            <p:nvPr/>
          </p:nvSpPr>
          <p:spPr bwMode="auto">
            <a:xfrm flipH="1" flipV="1">
              <a:off x="1556" y="1366"/>
              <a:ext cx="166" cy="21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Line 266"/>
            <p:cNvSpPr>
              <a:spLocks noChangeShapeType="1"/>
            </p:cNvSpPr>
            <p:nvPr/>
          </p:nvSpPr>
          <p:spPr bwMode="auto">
            <a:xfrm flipH="1" flipV="1">
              <a:off x="1584" y="1344"/>
              <a:ext cx="163" cy="22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Line 267"/>
            <p:cNvSpPr>
              <a:spLocks noChangeShapeType="1"/>
            </p:cNvSpPr>
            <p:nvPr/>
          </p:nvSpPr>
          <p:spPr bwMode="auto">
            <a:xfrm flipH="1" flipV="1">
              <a:off x="1619" y="1324"/>
              <a:ext cx="155" cy="22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Line 268"/>
            <p:cNvSpPr>
              <a:spLocks noChangeShapeType="1"/>
            </p:cNvSpPr>
            <p:nvPr/>
          </p:nvSpPr>
          <p:spPr bwMode="auto">
            <a:xfrm flipH="1" flipV="1">
              <a:off x="1651" y="1306"/>
              <a:ext cx="151" cy="22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Line 269"/>
            <p:cNvSpPr>
              <a:spLocks noChangeShapeType="1"/>
            </p:cNvSpPr>
            <p:nvPr/>
          </p:nvSpPr>
          <p:spPr bwMode="auto">
            <a:xfrm flipH="1" flipV="1">
              <a:off x="1680" y="1277"/>
              <a:ext cx="149" cy="23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Line 270"/>
            <p:cNvSpPr>
              <a:spLocks noChangeShapeType="1"/>
            </p:cNvSpPr>
            <p:nvPr/>
          </p:nvSpPr>
          <p:spPr bwMode="auto">
            <a:xfrm flipH="1" flipV="1">
              <a:off x="1713" y="1256"/>
              <a:ext cx="145" cy="23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Line 271"/>
            <p:cNvSpPr>
              <a:spLocks noChangeShapeType="1"/>
            </p:cNvSpPr>
            <p:nvPr/>
          </p:nvSpPr>
          <p:spPr bwMode="auto">
            <a:xfrm flipH="1" flipV="1">
              <a:off x="1745" y="1235"/>
              <a:ext cx="140" cy="24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Line 272"/>
            <p:cNvSpPr>
              <a:spLocks noChangeShapeType="1"/>
            </p:cNvSpPr>
            <p:nvPr/>
          </p:nvSpPr>
          <p:spPr bwMode="auto">
            <a:xfrm flipH="1" flipV="1">
              <a:off x="1777" y="1218"/>
              <a:ext cx="139" cy="23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273"/>
            <p:cNvSpPr>
              <a:spLocks noChangeShapeType="1"/>
            </p:cNvSpPr>
            <p:nvPr/>
          </p:nvSpPr>
          <p:spPr bwMode="auto">
            <a:xfrm flipH="1" flipV="1">
              <a:off x="1197" y="1712"/>
              <a:ext cx="213" cy="17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Line 274"/>
            <p:cNvSpPr>
              <a:spLocks noChangeShapeType="1"/>
            </p:cNvSpPr>
            <p:nvPr/>
          </p:nvSpPr>
          <p:spPr bwMode="auto">
            <a:xfrm flipH="1" flipV="1">
              <a:off x="1222" y="1681"/>
              <a:ext cx="208" cy="18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Line 275"/>
            <p:cNvSpPr>
              <a:spLocks noChangeShapeType="1"/>
            </p:cNvSpPr>
            <p:nvPr/>
          </p:nvSpPr>
          <p:spPr bwMode="auto">
            <a:xfrm flipH="1" flipV="1">
              <a:off x="1246" y="1655"/>
              <a:ext cx="207" cy="18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Line 276"/>
            <p:cNvSpPr>
              <a:spLocks noChangeShapeType="1"/>
            </p:cNvSpPr>
            <p:nvPr/>
          </p:nvSpPr>
          <p:spPr bwMode="auto">
            <a:xfrm flipH="1" flipV="1">
              <a:off x="1275" y="1627"/>
              <a:ext cx="201" cy="18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Line 277"/>
            <p:cNvSpPr>
              <a:spLocks noChangeShapeType="1"/>
            </p:cNvSpPr>
            <p:nvPr/>
          </p:nvSpPr>
          <p:spPr bwMode="auto">
            <a:xfrm flipH="1" flipV="1">
              <a:off x="1299" y="1601"/>
              <a:ext cx="199" cy="19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Line 278"/>
            <p:cNvSpPr>
              <a:spLocks noChangeShapeType="1"/>
            </p:cNvSpPr>
            <p:nvPr/>
          </p:nvSpPr>
          <p:spPr bwMode="auto">
            <a:xfrm flipH="1" flipV="1">
              <a:off x="1330" y="1575"/>
              <a:ext cx="191" cy="19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Line 279"/>
            <p:cNvSpPr>
              <a:spLocks noChangeShapeType="1"/>
            </p:cNvSpPr>
            <p:nvPr/>
          </p:nvSpPr>
          <p:spPr bwMode="auto">
            <a:xfrm flipH="1" flipV="1">
              <a:off x="1359" y="1551"/>
              <a:ext cx="187" cy="19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Line 280"/>
            <p:cNvSpPr>
              <a:spLocks noChangeShapeType="1"/>
            </p:cNvSpPr>
            <p:nvPr/>
          </p:nvSpPr>
          <p:spPr bwMode="auto">
            <a:xfrm flipH="1" flipV="1">
              <a:off x="1382" y="1518"/>
              <a:ext cx="187" cy="20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Line 281"/>
            <p:cNvSpPr>
              <a:spLocks noChangeShapeType="1"/>
            </p:cNvSpPr>
            <p:nvPr/>
          </p:nvSpPr>
          <p:spPr bwMode="auto">
            <a:xfrm flipH="1" flipV="1">
              <a:off x="1411" y="1492"/>
              <a:ext cx="184" cy="20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Line 282"/>
            <p:cNvSpPr>
              <a:spLocks noChangeShapeType="1"/>
            </p:cNvSpPr>
            <p:nvPr/>
          </p:nvSpPr>
          <p:spPr bwMode="auto">
            <a:xfrm flipH="1" flipV="1">
              <a:off x="1438" y="1465"/>
              <a:ext cx="181" cy="21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Line 283"/>
            <p:cNvSpPr>
              <a:spLocks noChangeShapeType="1"/>
            </p:cNvSpPr>
            <p:nvPr/>
          </p:nvSpPr>
          <p:spPr bwMode="auto">
            <a:xfrm flipH="1" flipV="1">
              <a:off x="1467" y="1443"/>
              <a:ext cx="178" cy="21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Line 284"/>
            <p:cNvSpPr>
              <a:spLocks noChangeShapeType="1"/>
            </p:cNvSpPr>
            <p:nvPr/>
          </p:nvSpPr>
          <p:spPr bwMode="auto">
            <a:xfrm flipH="1" flipV="1">
              <a:off x="975" y="2021"/>
              <a:ext cx="240" cy="14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Line 285"/>
            <p:cNvSpPr>
              <a:spLocks noChangeShapeType="1"/>
            </p:cNvSpPr>
            <p:nvPr/>
          </p:nvSpPr>
          <p:spPr bwMode="auto">
            <a:xfrm flipH="1" flipV="1">
              <a:off x="993" y="1986"/>
              <a:ext cx="237" cy="14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Line 286"/>
            <p:cNvSpPr>
              <a:spLocks noChangeShapeType="1"/>
            </p:cNvSpPr>
            <p:nvPr/>
          </p:nvSpPr>
          <p:spPr bwMode="auto">
            <a:xfrm flipH="1" flipV="1">
              <a:off x="1013" y="1957"/>
              <a:ext cx="236" cy="14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Line 287"/>
            <p:cNvSpPr>
              <a:spLocks noChangeShapeType="1"/>
            </p:cNvSpPr>
            <p:nvPr/>
          </p:nvSpPr>
          <p:spPr bwMode="auto">
            <a:xfrm flipH="1" flipV="1">
              <a:off x="1036" y="1924"/>
              <a:ext cx="231" cy="14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Line 288"/>
            <p:cNvSpPr>
              <a:spLocks noChangeShapeType="1"/>
            </p:cNvSpPr>
            <p:nvPr/>
          </p:nvSpPr>
          <p:spPr bwMode="auto">
            <a:xfrm flipH="1" flipV="1">
              <a:off x="1056" y="1894"/>
              <a:ext cx="229" cy="15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Line 289"/>
            <p:cNvSpPr>
              <a:spLocks noChangeShapeType="1"/>
            </p:cNvSpPr>
            <p:nvPr/>
          </p:nvSpPr>
          <p:spPr bwMode="auto">
            <a:xfrm flipH="1" flipV="1">
              <a:off x="1082" y="1863"/>
              <a:ext cx="221" cy="15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Line 290"/>
            <p:cNvSpPr>
              <a:spLocks noChangeShapeType="1"/>
            </p:cNvSpPr>
            <p:nvPr/>
          </p:nvSpPr>
          <p:spPr bwMode="auto">
            <a:xfrm flipH="1" flipV="1">
              <a:off x="1105" y="1835"/>
              <a:ext cx="218" cy="15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Line 291"/>
            <p:cNvSpPr>
              <a:spLocks noChangeShapeType="1"/>
            </p:cNvSpPr>
            <p:nvPr/>
          </p:nvSpPr>
          <p:spPr bwMode="auto">
            <a:xfrm flipH="1" flipV="1">
              <a:off x="1123" y="1798"/>
              <a:ext cx="219" cy="16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Line 292"/>
            <p:cNvSpPr>
              <a:spLocks noChangeShapeType="1"/>
            </p:cNvSpPr>
            <p:nvPr/>
          </p:nvSpPr>
          <p:spPr bwMode="auto">
            <a:xfrm flipH="1" flipV="1">
              <a:off x="1147" y="1767"/>
              <a:ext cx="216" cy="17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Line 293"/>
            <p:cNvSpPr>
              <a:spLocks noChangeShapeType="1"/>
            </p:cNvSpPr>
            <p:nvPr/>
          </p:nvSpPr>
          <p:spPr bwMode="auto">
            <a:xfrm flipH="1" flipV="1">
              <a:off x="1169" y="1736"/>
              <a:ext cx="215" cy="17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Line 294"/>
            <p:cNvSpPr>
              <a:spLocks noChangeShapeType="1"/>
            </p:cNvSpPr>
            <p:nvPr/>
          </p:nvSpPr>
          <p:spPr bwMode="auto">
            <a:xfrm flipH="1" flipV="1">
              <a:off x="1193" y="1710"/>
              <a:ext cx="212" cy="17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Line 295"/>
            <p:cNvSpPr>
              <a:spLocks noChangeShapeType="1"/>
            </p:cNvSpPr>
            <p:nvPr/>
          </p:nvSpPr>
          <p:spPr bwMode="auto">
            <a:xfrm flipH="1" flipV="1">
              <a:off x="816" y="2369"/>
              <a:ext cx="261" cy="9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Line 296"/>
            <p:cNvSpPr>
              <a:spLocks noChangeShapeType="1"/>
            </p:cNvSpPr>
            <p:nvPr/>
          </p:nvSpPr>
          <p:spPr bwMode="auto">
            <a:xfrm flipH="1" flipV="1">
              <a:off x="829" y="2332"/>
              <a:ext cx="258" cy="10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Line 297"/>
            <p:cNvSpPr>
              <a:spLocks noChangeShapeType="1"/>
            </p:cNvSpPr>
            <p:nvPr/>
          </p:nvSpPr>
          <p:spPr bwMode="auto">
            <a:xfrm flipH="1" flipV="1">
              <a:off x="843" y="2299"/>
              <a:ext cx="257" cy="10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Line 298"/>
            <p:cNvSpPr>
              <a:spLocks noChangeShapeType="1"/>
            </p:cNvSpPr>
            <p:nvPr/>
          </p:nvSpPr>
          <p:spPr bwMode="auto">
            <a:xfrm flipH="1" flipV="1">
              <a:off x="861" y="2263"/>
              <a:ext cx="253" cy="10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Line 299"/>
            <p:cNvSpPr>
              <a:spLocks noChangeShapeType="1"/>
            </p:cNvSpPr>
            <p:nvPr/>
          </p:nvSpPr>
          <p:spPr bwMode="auto">
            <a:xfrm flipH="1" flipV="1">
              <a:off x="875" y="2230"/>
              <a:ext cx="252" cy="11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Line 300"/>
            <p:cNvSpPr>
              <a:spLocks noChangeShapeType="1"/>
            </p:cNvSpPr>
            <p:nvPr/>
          </p:nvSpPr>
          <p:spPr bwMode="auto">
            <a:xfrm flipH="1" flipV="1">
              <a:off x="895" y="2195"/>
              <a:ext cx="245" cy="11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Line 301"/>
            <p:cNvSpPr>
              <a:spLocks noChangeShapeType="1"/>
            </p:cNvSpPr>
            <p:nvPr/>
          </p:nvSpPr>
          <p:spPr bwMode="auto">
            <a:xfrm flipH="1" flipV="1">
              <a:off x="913" y="2164"/>
              <a:ext cx="241" cy="11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302"/>
            <p:cNvSpPr>
              <a:spLocks noChangeShapeType="1"/>
            </p:cNvSpPr>
            <p:nvPr/>
          </p:nvSpPr>
          <p:spPr bwMode="auto">
            <a:xfrm flipH="1" flipV="1">
              <a:off x="924" y="2124"/>
              <a:ext cx="244" cy="12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Line 303"/>
            <p:cNvSpPr>
              <a:spLocks noChangeShapeType="1"/>
            </p:cNvSpPr>
            <p:nvPr/>
          </p:nvSpPr>
          <p:spPr bwMode="auto">
            <a:xfrm flipH="1" flipV="1">
              <a:off x="942" y="2090"/>
              <a:ext cx="243" cy="13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304"/>
            <p:cNvSpPr>
              <a:spLocks noChangeShapeType="1"/>
            </p:cNvSpPr>
            <p:nvPr/>
          </p:nvSpPr>
          <p:spPr bwMode="auto">
            <a:xfrm flipH="1" flipV="1">
              <a:off x="959" y="2055"/>
              <a:ext cx="242" cy="13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305"/>
            <p:cNvSpPr>
              <a:spLocks noChangeShapeType="1"/>
            </p:cNvSpPr>
            <p:nvPr/>
          </p:nvSpPr>
          <p:spPr bwMode="auto">
            <a:xfrm flipH="1" flipV="1">
              <a:off x="978" y="2025"/>
              <a:ext cx="239" cy="1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306"/>
            <p:cNvSpPr>
              <a:spLocks noChangeShapeType="1"/>
            </p:cNvSpPr>
            <p:nvPr/>
          </p:nvSpPr>
          <p:spPr bwMode="auto">
            <a:xfrm flipH="1" flipV="1">
              <a:off x="717" y="2738"/>
              <a:ext cx="273" cy="4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Line 307"/>
            <p:cNvSpPr>
              <a:spLocks noChangeShapeType="1"/>
            </p:cNvSpPr>
            <p:nvPr/>
          </p:nvSpPr>
          <p:spPr bwMode="auto">
            <a:xfrm flipH="1" flipV="1">
              <a:off x="723" y="2700"/>
              <a:ext cx="272" cy="5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Line 308"/>
            <p:cNvSpPr>
              <a:spLocks noChangeShapeType="1"/>
            </p:cNvSpPr>
            <p:nvPr/>
          </p:nvSpPr>
          <p:spPr bwMode="auto">
            <a:xfrm flipH="1" flipV="1">
              <a:off x="731" y="2665"/>
              <a:ext cx="271" cy="5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Line 309"/>
            <p:cNvSpPr>
              <a:spLocks noChangeShapeType="1"/>
            </p:cNvSpPr>
            <p:nvPr/>
          </p:nvSpPr>
          <p:spPr bwMode="auto">
            <a:xfrm flipH="1" flipV="1">
              <a:off x="742" y="2626"/>
              <a:ext cx="267" cy="6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Line 310"/>
            <p:cNvSpPr>
              <a:spLocks noChangeShapeType="1"/>
            </p:cNvSpPr>
            <p:nvPr/>
          </p:nvSpPr>
          <p:spPr bwMode="auto">
            <a:xfrm flipH="1" flipV="1">
              <a:off x="750" y="2591"/>
              <a:ext cx="267" cy="6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Line 311"/>
            <p:cNvSpPr>
              <a:spLocks noChangeShapeType="1"/>
            </p:cNvSpPr>
            <p:nvPr/>
          </p:nvSpPr>
          <p:spPr bwMode="auto">
            <a:xfrm flipH="1" flipV="1">
              <a:off x="763" y="2553"/>
              <a:ext cx="263" cy="7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Line 312"/>
            <p:cNvSpPr>
              <a:spLocks noChangeShapeType="1"/>
            </p:cNvSpPr>
            <p:nvPr/>
          </p:nvSpPr>
          <p:spPr bwMode="auto">
            <a:xfrm flipH="1" flipV="1">
              <a:off x="776" y="2519"/>
              <a:ext cx="258" cy="7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Line 313"/>
            <p:cNvSpPr>
              <a:spLocks noChangeShapeType="1"/>
            </p:cNvSpPr>
            <p:nvPr/>
          </p:nvSpPr>
          <p:spPr bwMode="auto">
            <a:xfrm flipH="1" flipV="1">
              <a:off x="780" y="2478"/>
              <a:ext cx="262" cy="8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Line 314"/>
            <p:cNvSpPr>
              <a:spLocks noChangeShapeType="1"/>
            </p:cNvSpPr>
            <p:nvPr/>
          </p:nvSpPr>
          <p:spPr bwMode="auto">
            <a:xfrm flipH="1" flipV="1">
              <a:off x="792" y="2441"/>
              <a:ext cx="262" cy="8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Line 315"/>
            <p:cNvSpPr>
              <a:spLocks noChangeShapeType="1"/>
            </p:cNvSpPr>
            <p:nvPr/>
          </p:nvSpPr>
          <p:spPr bwMode="auto">
            <a:xfrm flipH="1" flipV="1">
              <a:off x="802" y="2404"/>
              <a:ext cx="262" cy="9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Line 316"/>
            <p:cNvSpPr>
              <a:spLocks noChangeShapeType="1"/>
            </p:cNvSpPr>
            <p:nvPr/>
          </p:nvSpPr>
          <p:spPr bwMode="auto">
            <a:xfrm flipH="1" flipV="1">
              <a:off x="816" y="2371"/>
              <a:ext cx="259" cy="9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Line 317"/>
            <p:cNvSpPr>
              <a:spLocks noChangeShapeType="1"/>
            </p:cNvSpPr>
            <p:nvPr/>
          </p:nvSpPr>
          <p:spPr bwMode="auto">
            <a:xfrm flipH="1" flipV="1">
              <a:off x="688" y="3118"/>
              <a:ext cx="278" cy="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Line 318"/>
            <p:cNvSpPr>
              <a:spLocks noChangeShapeType="1"/>
            </p:cNvSpPr>
            <p:nvPr/>
          </p:nvSpPr>
          <p:spPr bwMode="auto">
            <a:xfrm flipH="1" flipV="1">
              <a:off x="687" y="3078"/>
              <a:ext cx="277" cy="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Line 319"/>
            <p:cNvSpPr>
              <a:spLocks noChangeShapeType="1"/>
            </p:cNvSpPr>
            <p:nvPr/>
          </p:nvSpPr>
          <p:spPr bwMode="auto">
            <a:xfrm flipH="1" flipV="1">
              <a:off x="689" y="3043"/>
              <a:ext cx="277" cy="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Line 320"/>
            <p:cNvSpPr>
              <a:spLocks noChangeShapeType="1"/>
            </p:cNvSpPr>
            <p:nvPr/>
          </p:nvSpPr>
          <p:spPr bwMode="auto">
            <a:xfrm flipH="1" flipV="1">
              <a:off x="693" y="3003"/>
              <a:ext cx="274" cy="1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Line 321"/>
            <p:cNvSpPr>
              <a:spLocks noChangeShapeType="1"/>
            </p:cNvSpPr>
            <p:nvPr/>
          </p:nvSpPr>
          <p:spPr bwMode="auto">
            <a:xfrm flipH="1" flipV="1">
              <a:off x="695" y="2967"/>
              <a:ext cx="275" cy="1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Line 322"/>
            <p:cNvSpPr>
              <a:spLocks noChangeShapeType="1"/>
            </p:cNvSpPr>
            <p:nvPr/>
          </p:nvSpPr>
          <p:spPr bwMode="auto">
            <a:xfrm flipH="1" flipV="1">
              <a:off x="702" y="2928"/>
              <a:ext cx="270" cy="2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Line 323"/>
            <p:cNvSpPr>
              <a:spLocks noChangeShapeType="1"/>
            </p:cNvSpPr>
            <p:nvPr/>
          </p:nvSpPr>
          <p:spPr bwMode="auto">
            <a:xfrm flipH="1" flipV="1">
              <a:off x="708" y="2891"/>
              <a:ext cx="266" cy="2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Line 324"/>
            <p:cNvSpPr>
              <a:spLocks noChangeShapeType="1"/>
            </p:cNvSpPr>
            <p:nvPr/>
          </p:nvSpPr>
          <p:spPr bwMode="auto">
            <a:xfrm flipH="1" flipV="1">
              <a:off x="705" y="2850"/>
              <a:ext cx="272" cy="3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Line 325"/>
            <p:cNvSpPr>
              <a:spLocks noChangeShapeType="1"/>
            </p:cNvSpPr>
            <p:nvPr/>
          </p:nvSpPr>
          <p:spPr bwMode="auto">
            <a:xfrm flipH="1" flipV="1">
              <a:off x="710" y="2812"/>
              <a:ext cx="273" cy="3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Line 326"/>
            <p:cNvSpPr>
              <a:spLocks noChangeShapeType="1"/>
            </p:cNvSpPr>
            <p:nvPr/>
          </p:nvSpPr>
          <p:spPr bwMode="auto">
            <a:xfrm flipH="1" flipV="1">
              <a:off x="714" y="2774"/>
              <a:ext cx="274" cy="4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Line 327"/>
            <p:cNvSpPr>
              <a:spLocks noChangeShapeType="1"/>
            </p:cNvSpPr>
            <p:nvPr/>
          </p:nvSpPr>
          <p:spPr bwMode="auto">
            <a:xfrm flipH="1" flipV="1">
              <a:off x="722" y="2739"/>
              <a:ext cx="271" cy="4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Line 328"/>
            <p:cNvSpPr>
              <a:spLocks noChangeShapeType="1"/>
            </p:cNvSpPr>
            <p:nvPr/>
          </p:nvSpPr>
          <p:spPr bwMode="auto">
            <a:xfrm flipH="1">
              <a:off x="4452" y="2929"/>
              <a:ext cx="612" cy="4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Line 329"/>
            <p:cNvSpPr>
              <a:spLocks noChangeShapeType="1"/>
            </p:cNvSpPr>
            <p:nvPr/>
          </p:nvSpPr>
          <p:spPr bwMode="auto">
            <a:xfrm flipH="1">
              <a:off x="4399" y="2550"/>
              <a:ext cx="600" cy="15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Line 330"/>
            <p:cNvSpPr>
              <a:spLocks noChangeShapeType="1"/>
            </p:cNvSpPr>
            <p:nvPr/>
          </p:nvSpPr>
          <p:spPr bwMode="auto">
            <a:xfrm flipH="1">
              <a:off x="4322" y="2190"/>
              <a:ext cx="543" cy="25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Line 331"/>
            <p:cNvSpPr>
              <a:spLocks noChangeShapeType="1"/>
            </p:cNvSpPr>
            <p:nvPr/>
          </p:nvSpPr>
          <p:spPr bwMode="auto">
            <a:xfrm flipH="1">
              <a:off x="4168" y="1863"/>
              <a:ext cx="508" cy="34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Line 332"/>
            <p:cNvSpPr>
              <a:spLocks noChangeShapeType="1"/>
            </p:cNvSpPr>
            <p:nvPr/>
          </p:nvSpPr>
          <p:spPr bwMode="auto">
            <a:xfrm flipH="1">
              <a:off x="4008" y="1570"/>
              <a:ext cx="421" cy="41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Line 333"/>
            <p:cNvSpPr>
              <a:spLocks noChangeShapeType="1"/>
            </p:cNvSpPr>
            <p:nvPr/>
          </p:nvSpPr>
          <p:spPr bwMode="auto">
            <a:xfrm flipH="1">
              <a:off x="3793" y="1323"/>
              <a:ext cx="343" cy="47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Line 334"/>
            <p:cNvSpPr>
              <a:spLocks noChangeShapeType="1"/>
            </p:cNvSpPr>
            <p:nvPr/>
          </p:nvSpPr>
          <p:spPr bwMode="auto">
            <a:xfrm flipH="1">
              <a:off x="3556" y="1130"/>
              <a:ext cx="248" cy="51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Line 335"/>
            <p:cNvSpPr>
              <a:spLocks noChangeShapeType="1"/>
            </p:cNvSpPr>
            <p:nvPr/>
          </p:nvSpPr>
          <p:spPr bwMode="auto">
            <a:xfrm flipH="1">
              <a:off x="3297" y="999"/>
              <a:ext cx="148" cy="54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Line 336"/>
            <p:cNvSpPr>
              <a:spLocks noChangeShapeType="1"/>
            </p:cNvSpPr>
            <p:nvPr/>
          </p:nvSpPr>
          <p:spPr bwMode="auto">
            <a:xfrm flipH="1">
              <a:off x="3016" y="933"/>
              <a:ext cx="52" cy="56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Line 337"/>
            <p:cNvSpPr>
              <a:spLocks noChangeShapeType="1"/>
            </p:cNvSpPr>
            <p:nvPr/>
          </p:nvSpPr>
          <p:spPr bwMode="auto">
            <a:xfrm>
              <a:off x="2687" y="932"/>
              <a:ext cx="47" cy="54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Line 338"/>
            <p:cNvSpPr>
              <a:spLocks noChangeShapeType="1"/>
            </p:cNvSpPr>
            <p:nvPr/>
          </p:nvSpPr>
          <p:spPr bwMode="auto">
            <a:xfrm>
              <a:off x="2308" y="1000"/>
              <a:ext cx="145" cy="54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Line 339"/>
            <p:cNvSpPr>
              <a:spLocks noChangeShapeType="1"/>
            </p:cNvSpPr>
            <p:nvPr/>
          </p:nvSpPr>
          <p:spPr bwMode="auto">
            <a:xfrm>
              <a:off x="1951" y="1132"/>
              <a:ext cx="238" cy="51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Line 340"/>
            <p:cNvSpPr>
              <a:spLocks noChangeShapeType="1"/>
            </p:cNvSpPr>
            <p:nvPr/>
          </p:nvSpPr>
          <p:spPr bwMode="auto">
            <a:xfrm>
              <a:off x="1620" y="1324"/>
              <a:ext cx="328" cy="47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Line 341"/>
            <p:cNvSpPr>
              <a:spLocks noChangeShapeType="1"/>
            </p:cNvSpPr>
            <p:nvPr/>
          </p:nvSpPr>
          <p:spPr bwMode="auto">
            <a:xfrm>
              <a:off x="1326" y="1570"/>
              <a:ext cx="413" cy="41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Line 342"/>
            <p:cNvSpPr>
              <a:spLocks noChangeShapeType="1"/>
            </p:cNvSpPr>
            <p:nvPr/>
          </p:nvSpPr>
          <p:spPr bwMode="auto">
            <a:xfrm>
              <a:off x="1082" y="1863"/>
              <a:ext cx="484" cy="34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Line 343"/>
            <p:cNvSpPr>
              <a:spLocks noChangeShapeType="1"/>
            </p:cNvSpPr>
            <p:nvPr/>
          </p:nvSpPr>
          <p:spPr bwMode="auto">
            <a:xfrm>
              <a:off x="891" y="2192"/>
              <a:ext cx="539" cy="26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Line 344"/>
            <p:cNvSpPr>
              <a:spLocks noChangeShapeType="1"/>
            </p:cNvSpPr>
            <p:nvPr/>
          </p:nvSpPr>
          <p:spPr bwMode="auto">
            <a:xfrm>
              <a:off x="758" y="2550"/>
              <a:ext cx="590" cy="16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Line 345"/>
            <p:cNvSpPr>
              <a:spLocks noChangeShapeType="1"/>
            </p:cNvSpPr>
            <p:nvPr/>
          </p:nvSpPr>
          <p:spPr bwMode="auto">
            <a:xfrm>
              <a:off x="692" y="2926"/>
              <a:ext cx="604" cy="5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Freeform 346"/>
            <p:cNvSpPr>
              <a:spLocks noChangeArrowheads="1"/>
            </p:cNvSpPr>
            <p:nvPr/>
          </p:nvSpPr>
          <p:spPr bwMode="auto">
            <a:xfrm>
              <a:off x="686" y="3119"/>
              <a:ext cx="4390" cy="277"/>
            </a:xfrm>
            <a:custGeom>
              <a:avLst/>
              <a:gdLst>
                <a:gd name="T0" fmla="*/ 9486 w 17561"/>
                <a:gd name="T1" fmla="*/ 0 h 1110"/>
                <a:gd name="T2" fmla="*/ 17561 w 17561"/>
                <a:gd name="T3" fmla="*/ 0 h 1110"/>
                <a:gd name="T4" fmla="*/ 17561 w 17561"/>
                <a:gd name="T5" fmla="*/ 1110 h 1110"/>
                <a:gd name="T6" fmla="*/ 0 w 17561"/>
                <a:gd name="T7" fmla="*/ 1110 h 1110"/>
                <a:gd name="T8" fmla="*/ 0 w 17561"/>
                <a:gd name="T9" fmla="*/ 0 h 1110"/>
                <a:gd name="T10" fmla="*/ 8013 w 17561"/>
                <a:gd name="T11" fmla="*/ 0 h 1110"/>
                <a:gd name="T12" fmla="*/ 9486 w 17561"/>
                <a:gd name="T13" fmla="*/ 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61" h="1110">
                  <a:moveTo>
                    <a:pt x="9486" y="0"/>
                  </a:moveTo>
                  <a:lnTo>
                    <a:pt x="17561" y="0"/>
                  </a:lnTo>
                  <a:lnTo>
                    <a:pt x="17561" y="1110"/>
                  </a:lnTo>
                  <a:lnTo>
                    <a:pt x="0" y="1110"/>
                  </a:lnTo>
                  <a:lnTo>
                    <a:pt x="0" y="0"/>
                  </a:lnTo>
                  <a:lnTo>
                    <a:pt x="8013" y="0"/>
                  </a:lnTo>
                  <a:lnTo>
                    <a:pt x="9486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Line 347"/>
            <p:cNvSpPr>
              <a:spLocks noChangeShapeType="1"/>
            </p:cNvSpPr>
            <p:nvPr/>
          </p:nvSpPr>
          <p:spPr bwMode="auto">
            <a:xfrm flipV="1">
              <a:off x="2684" y="3042"/>
              <a:ext cx="11" cy="3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Freeform 348"/>
            <p:cNvSpPr>
              <a:spLocks noChangeArrowheads="1"/>
            </p:cNvSpPr>
            <p:nvPr/>
          </p:nvSpPr>
          <p:spPr bwMode="auto">
            <a:xfrm>
              <a:off x="2680" y="3073"/>
              <a:ext cx="4" cy="43"/>
            </a:xfrm>
            <a:custGeom>
              <a:avLst/>
              <a:gdLst>
                <a:gd name="T0" fmla="*/ 0 w 20"/>
                <a:gd name="T1" fmla="*/ 172 h 172"/>
                <a:gd name="T2" fmla="*/ 17 w 20"/>
                <a:gd name="T3" fmla="*/ 16 h 172"/>
                <a:gd name="T4" fmla="*/ 17 w 20"/>
                <a:gd name="T5" fmla="*/ 14 h 172"/>
                <a:gd name="T6" fmla="*/ 18 w 20"/>
                <a:gd name="T7" fmla="*/ 12 h 172"/>
                <a:gd name="T8" fmla="*/ 18 w 20"/>
                <a:gd name="T9" fmla="*/ 10 h 172"/>
                <a:gd name="T10" fmla="*/ 18 w 20"/>
                <a:gd name="T11" fmla="*/ 8 h 172"/>
                <a:gd name="T12" fmla="*/ 19 w 20"/>
                <a:gd name="T13" fmla="*/ 5 h 172"/>
                <a:gd name="T14" fmla="*/ 19 w 20"/>
                <a:gd name="T15" fmla="*/ 4 h 172"/>
                <a:gd name="T16" fmla="*/ 20 w 20"/>
                <a:gd name="T17" fmla="*/ 2 h 172"/>
                <a:gd name="T18" fmla="*/ 20 w 20"/>
                <a:gd name="T19" fmla="*/ 0 h 172"/>
                <a:gd name="T20" fmla="*/ 0 w 20"/>
                <a:gd name="T2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72">
                  <a:moveTo>
                    <a:pt x="0" y="172"/>
                  </a:moveTo>
                  <a:lnTo>
                    <a:pt x="17" y="16"/>
                  </a:lnTo>
                  <a:lnTo>
                    <a:pt x="17" y="14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0" y="172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Freeform 349"/>
            <p:cNvSpPr>
              <a:spLocks noChangeArrowheads="1"/>
            </p:cNvSpPr>
            <p:nvPr/>
          </p:nvSpPr>
          <p:spPr bwMode="auto">
            <a:xfrm>
              <a:off x="3069" y="3112"/>
              <a:ext cx="1" cy="4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2 h 17"/>
                <a:gd name="T4" fmla="*/ 0 w 1"/>
                <a:gd name="T5" fmla="*/ 4 h 17"/>
                <a:gd name="T6" fmla="*/ 0 w 1"/>
                <a:gd name="T7" fmla="*/ 6 h 17"/>
                <a:gd name="T8" fmla="*/ 0 w 1"/>
                <a:gd name="T9" fmla="*/ 9 h 17"/>
                <a:gd name="T10" fmla="*/ 0 w 1"/>
                <a:gd name="T11" fmla="*/ 11 h 17"/>
                <a:gd name="T12" fmla="*/ 0 w 1"/>
                <a:gd name="T13" fmla="*/ 13 h 17"/>
                <a:gd name="T14" fmla="*/ 0 w 1"/>
                <a:gd name="T15" fmla="*/ 15 h 17"/>
                <a:gd name="T16" fmla="*/ 0 w 1"/>
                <a:gd name="T17" fmla="*/ 17 h 17"/>
                <a:gd name="T18" fmla="*/ 0 w 1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Line 350"/>
            <p:cNvSpPr>
              <a:spLocks noChangeShapeType="1"/>
            </p:cNvSpPr>
            <p:nvPr/>
          </p:nvSpPr>
          <p:spPr bwMode="auto">
            <a:xfrm>
              <a:off x="3066" y="3080"/>
              <a:ext cx="3" cy="3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Freeform 351"/>
            <p:cNvSpPr>
              <a:spLocks noChangeArrowheads="1"/>
            </p:cNvSpPr>
            <p:nvPr/>
          </p:nvSpPr>
          <p:spPr bwMode="auto">
            <a:xfrm>
              <a:off x="3056" y="3046"/>
              <a:ext cx="10" cy="34"/>
            </a:xfrm>
            <a:custGeom>
              <a:avLst/>
              <a:gdLst>
                <a:gd name="T0" fmla="*/ 0 w 40"/>
                <a:gd name="T1" fmla="*/ 0 h 137"/>
                <a:gd name="T2" fmla="*/ 7 w 40"/>
                <a:gd name="T3" fmla="*/ 17 h 137"/>
                <a:gd name="T4" fmla="*/ 12 w 40"/>
                <a:gd name="T5" fmla="*/ 33 h 137"/>
                <a:gd name="T6" fmla="*/ 18 w 40"/>
                <a:gd name="T7" fmla="*/ 50 h 137"/>
                <a:gd name="T8" fmla="*/ 23 w 40"/>
                <a:gd name="T9" fmla="*/ 67 h 137"/>
                <a:gd name="T10" fmla="*/ 28 w 40"/>
                <a:gd name="T11" fmla="*/ 84 h 137"/>
                <a:gd name="T12" fmla="*/ 32 w 40"/>
                <a:gd name="T13" fmla="*/ 101 h 137"/>
                <a:gd name="T14" fmla="*/ 36 w 40"/>
                <a:gd name="T15" fmla="*/ 119 h 137"/>
                <a:gd name="T16" fmla="*/ 40 w 40"/>
                <a:gd name="T17" fmla="*/ 137 h 137"/>
                <a:gd name="T18" fmla="*/ 0 w 40"/>
                <a:gd name="T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37">
                  <a:moveTo>
                    <a:pt x="0" y="0"/>
                  </a:moveTo>
                  <a:lnTo>
                    <a:pt x="7" y="17"/>
                  </a:lnTo>
                  <a:lnTo>
                    <a:pt x="12" y="33"/>
                  </a:lnTo>
                  <a:lnTo>
                    <a:pt x="18" y="50"/>
                  </a:lnTo>
                  <a:lnTo>
                    <a:pt x="23" y="67"/>
                  </a:lnTo>
                  <a:lnTo>
                    <a:pt x="28" y="84"/>
                  </a:lnTo>
                  <a:lnTo>
                    <a:pt x="32" y="101"/>
                  </a:lnTo>
                  <a:lnTo>
                    <a:pt x="36" y="119"/>
                  </a:lnTo>
                  <a:lnTo>
                    <a:pt x="40" y="13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Line 352"/>
            <p:cNvSpPr>
              <a:spLocks noChangeShapeType="1"/>
            </p:cNvSpPr>
            <p:nvPr/>
          </p:nvSpPr>
          <p:spPr bwMode="auto">
            <a:xfrm>
              <a:off x="3046" y="3025"/>
              <a:ext cx="10" cy="2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Freeform 353"/>
            <p:cNvSpPr>
              <a:spLocks noChangeArrowheads="1"/>
            </p:cNvSpPr>
            <p:nvPr/>
          </p:nvSpPr>
          <p:spPr bwMode="auto">
            <a:xfrm>
              <a:off x="3030" y="2999"/>
              <a:ext cx="16" cy="26"/>
            </a:xfrm>
            <a:custGeom>
              <a:avLst/>
              <a:gdLst>
                <a:gd name="T0" fmla="*/ 0 w 66"/>
                <a:gd name="T1" fmla="*/ 0 h 103"/>
                <a:gd name="T2" fmla="*/ 9 w 66"/>
                <a:gd name="T3" fmla="*/ 12 h 103"/>
                <a:gd name="T4" fmla="*/ 18 w 66"/>
                <a:gd name="T5" fmla="*/ 24 h 103"/>
                <a:gd name="T6" fmla="*/ 26 w 66"/>
                <a:gd name="T7" fmla="*/ 37 h 103"/>
                <a:gd name="T8" fmla="*/ 35 w 66"/>
                <a:gd name="T9" fmla="*/ 50 h 103"/>
                <a:gd name="T10" fmla="*/ 43 w 66"/>
                <a:gd name="T11" fmla="*/ 63 h 103"/>
                <a:gd name="T12" fmla="*/ 51 w 66"/>
                <a:gd name="T13" fmla="*/ 76 h 103"/>
                <a:gd name="T14" fmla="*/ 58 w 66"/>
                <a:gd name="T15" fmla="*/ 90 h 103"/>
                <a:gd name="T16" fmla="*/ 66 w 66"/>
                <a:gd name="T17" fmla="*/ 103 h 103"/>
                <a:gd name="T18" fmla="*/ 0 w 66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3">
                  <a:moveTo>
                    <a:pt x="0" y="0"/>
                  </a:moveTo>
                  <a:lnTo>
                    <a:pt x="9" y="12"/>
                  </a:lnTo>
                  <a:lnTo>
                    <a:pt x="18" y="24"/>
                  </a:lnTo>
                  <a:lnTo>
                    <a:pt x="26" y="37"/>
                  </a:lnTo>
                  <a:lnTo>
                    <a:pt x="35" y="50"/>
                  </a:lnTo>
                  <a:lnTo>
                    <a:pt x="43" y="63"/>
                  </a:lnTo>
                  <a:lnTo>
                    <a:pt x="51" y="76"/>
                  </a:lnTo>
                  <a:lnTo>
                    <a:pt x="58" y="90"/>
                  </a:lnTo>
                  <a:lnTo>
                    <a:pt x="66" y="10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Line 354"/>
            <p:cNvSpPr>
              <a:spLocks noChangeShapeType="1"/>
            </p:cNvSpPr>
            <p:nvPr/>
          </p:nvSpPr>
          <p:spPr bwMode="auto">
            <a:xfrm>
              <a:off x="3002" y="2969"/>
              <a:ext cx="28" cy="3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Freeform 355"/>
            <p:cNvSpPr>
              <a:spLocks noChangeArrowheads="1"/>
            </p:cNvSpPr>
            <p:nvPr/>
          </p:nvSpPr>
          <p:spPr bwMode="auto">
            <a:xfrm>
              <a:off x="2971" y="2948"/>
              <a:ext cx="31" cy="21"/>
            </a:xfrm>
            <a:custGeom>
              <a:avLst/>
              <a:gdLst>
                <a:gd name="T0" fmla="*/ 0 w 123"/>
                <a:gd name="T1" fmla="*/ 0 h 87"/>
                <a:gd name="T2" fmla="*/ 16 w 123"/>
                <a:gd name="T3" fmla="*/ 9 h 87"/>
                <a:gd name="T4" fmla="*/ 33 w 123"/>
                <a:gd name="T5" fmla="*/ 19 h 87"/>
                <a:gd name="T6" fmla="*/ 48 w 123"/>
                <a:gd name="T7" fmla="*/ 30 h 87"/>
                <a:gd name="T8" fmla="*/ 64 w 123"/>
                <a:gd name="T9" fmla="*/ 41 h 87"/>
                <a:gd name="T10" fmla="*/ 79 w 123"/>
                <a:gd name="T11" fmla="*/ 52 h 87"/>
                <a:gd name="T12" fmla="*/ 94 w 123"/>
                <a:gd name="T13" fmla="*/ 63 h 87"/>
                <a:gd name="T14" fmla="*/ 109 w 123"/>
                <a:gd name="T15" fmla="*/ 75 h 87"/>
                <a:gd name="T16" fmla="*/ 123 w 123"/>
                <a:gd name="T17" fmla="*/ 87 h 87"/>
                <a:gd name="T18" fmla="*/ 0 w 123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87">
                  <a:moveTo>
                    <a:pt x="0" y="0"/>
                  </a:moveTo>
                  <a:lnTo>
                    <a:pt x="16" y="9"/>
                  </a:lnTo>
                  <a:lnTo>
                    <a:pt x="33" y="19"/>
                  </a:lnTo>
                  <a:lnTo>
                    <a:pt x="48" y="30"/>
                  </a:lnTo>
                  <a:lnTo>
                    <a:pt x="64" y="41"/>
                  </a:lnTo>
                  <a:lnTo>
                    <a:pt x="79" y="52"/>
                  </a:lnTo>
                  <a:lnTo>
                    <a:pt x="94" y="63"/>
                  </a:lnTo>
                  <a:lnTo>
                    <a:pt x="109" y="75"/>
                  </a:lnTo>
                  <a:lnTo>
                    <a:pt x="123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Line 356"/>
            <p:cNvSpPr>
              <a:spLocks noChangeShapeType="1"/>
            </p:cNvSpPr>
            <p:nvPr/>
          </p:nvSpPr>
          <p:spPr bwMode="auto">
            <a:xfrm>
              <a:off x="2945" y="2935"/>
              <a:ext cx="26" cy="1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Freeform 357"/>
            <p:cNvSpPr>
              <a:spLocks noChangeArrowheads="1"/>
            </p:cNvSpPr>
            <p:nvPr/>
          </p:nvSpPr>
          <p:spPr bwMode="auto">
            <a:xfrm>
              <a:off x="2922" y="2927"/>
              <a:ext cx="23" cy="8"/>
            </a:xfrm>
            <a:custGeom>
              <a:avLst/>
              <a:gdLst>
                <a:gd name="T0" fmla="*/ 0 w 93"/>
                <a:gd name="T1" fmla="*/ 0 h 30"/>
                <a:gd name="T2" fmla="*/ 11 w 93"/>
                <a:gd name="T3" fmla="*/ 3 h 30"/>
                <a:gd name="T4" fmla="*/ 23 w 93"/>
                <a:gd name="T5" fmla="*/ 6 h 30"/>
                <a:gd name="T6" fmla="*/ 35 w 93"/>
                <a:gd name="T7" fmla="*/ 10 h 30"/>
                <a:gd name="T8" fmla="*/ 46 w 93"/>
                <a:gd name="T9" fmla="*/ 13 h 30"/>
                <a:gd name="T10" fmla="*/ 58 w 93"/>
                <a:gd name="T11" fmla="*/ 17 h 30"/>
                <a:gd name="T12" fmla="*/ 69 w 93"/>
                <a:gd name="T13" fmla="*/ 21 h 30"/>
                <a:gd name="T14" fmla="*/ 82 w 93"/>
                <a:gd name="T15" fmla="*/ 25 h 30"/>
                <a:gd name="T16" fmla="*/ 93 w 93"/>
                <a:gd name="T17" fmla="*/ 30 h 30"/>
                <a:gd name="T18" fmla="*/ 0 w 93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30">
                  <a:moveTo>
                    <a:pt x="0" y="0"/>
                  </a:moveTo>
                  <a:lnTo>
                    <a:pt x="11" y="3"/>
                  </a:lnTo>
                  <a:lnTo>
                    <a:pt x="23" y="6"/>
                  </a:lnTo>
                  <a:lnTo>
                    <a:pt x="35" y="10"/>
                  </a:lnTo>
                  <a:lnTo>
                    <a:pt x="46" y="13"/>
                  </a:lnTo>
                  <a:lnTo>
                    <a:pt x="58" y="17"/>
                  </a:lnTo>
                  <a:lnTo>
                    <a:pt x="69" y="21"/>
                  </a:lnTo>
                  <a:lnTo>
                    <a:pt x="82" y="25"/>
                  </a:lnTo>
                  <a:lnTo>
                    <a:pt x="93" y="3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Line 358"/>
            <p:cNvSpPr>
              <a:spLocks noChangeShapeType="1"/>
            </p:cNvSpPr>
            <p:nvPr/>
          </p:nvSpPr>
          <p:spPr bwMode="auto">
            <a:xfrm>
              <a:off x="2884" y="2922"/>
              <a:ext cx="38" cy="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" name="Freeform 359"/>
            <p:cNvSpPr>
              <a:spLocks noChangeArrowheads="1"/>
            </p:cNvSpPr>
            <p:nvPr/>
          </p:nvSpPr>
          <p:spPr bwMode="auto">
            <a:xfrm>
              <a:off x="2842" y="2922"/>
              <a:ext cx="42" cy="2"/>
            </a:xfrm>
            <a:custGeom>
              <a:avLst/>
              <a:gdLst>
                <a:gd name="T0" fmla="*/ 0 w 169"/>
                <a:gd name="T1" fmla="*/ 10 h 10"/>
                <a:gd name="T2" fmla="*/ 16 w 169"/>
                <a:gd name="T3" fmla="*/ 7 h 10"/>
                <a:gd name="T4" fmla="*/ 31 w 169"/>
                <a:gd name="T5" fmla="*/ 5 h 10"/>
                <a:gd name="T6" fmla="*/ 47 w 169"/>
                <a:gd name="T7" fmla="*/ 3 h 10"/>
                <a:gd name="T8" fmla="*/ 63 w 169"/>
                <a:gd name="T9" fmla="*/ 2 h 10"/>
                <a:gd name="T10" fmla="*/ 80 w 169"/>
                <a:gd name="T11" fmla="*/ 1 h 10"/>
                <a:gd name="T12" fmla="*/ 95 w 169"/>
                <a:gd name="T13" fmla="*/ 0 h 10"/>
                <a:gd name="T14" fmla="*/ 112 w 169"/>
                <a:gd name="T15" fmla="*/ 0 h 10"/>
                <a:gd name="T16" fmla="*/ 128 w 169"/>
                <a:gd name="T17" fmla="*/ 0 h 10"/>
                <a:gd name="T18" fmla="*/ 134 w 169"/>
                <a:gd name="T19" fmla="*/ 0 h 10"/>
                <a:gd name="T20" fmla="*/ 138 w 169"/>
                <a:gd name="T21" fmla="*/ 0 h 10"/>
                <a:gd name="T22" fmla="*/ 144 w 169"/>
                <a:gd name="T23" fmla="*/ 0 h 10"/>
                <a:gd name="T24" fmla="*/ 148 w 169"/>
                <a:gd name="T25" fmla="*/ 0 h 10"/>
                <a:gd name="T26" fmla="*/ 153 w 169"/>
                <a:gd name="T27" fmla="*/ 0 h 10"/>
                <a:gd name="T28" fmla="*/ 159 w 169"/>
                <a:gd name="T29" fmla="*/ 0 h 10"/>
                <a:gd name="T30" fmla="*/ 163 w 169"/>
                <a:gd name="T31" fmla="*/ 0 h 10"/>
                <a:gd name="T32" fmla="*/ 169 w 169"/>
                <a:gd name="T33" fmla="*/ 0 h 10"/>
                <a:gd name="T34" fmla="*/ 0 w 169"/>
                <a:gd name="T3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10">
                  <a:moveTo>
                    <a:pt x="0" y="10"/>
                  </a:moveTo>
                  <a:lnTo>
                    <a:pt x="16" y="7"/>
                  </a:lnTo>
                  <a:lnTo>
                    <a:pt x="31" y="5"/>
                  </a:lnTo>
                  <a:lnTo>
                    <a:pt x="47" y="3"/>
                  </a:lnTo>
                  <a:lnTo>
                    <a:pt x="63" y="2"/>
                  </a:lnTo>
                  <a:lnTo>
                    <a:pt x="80" y="1"/>
                  </a:lnTo>
                  <a:lnTo>
                    <a:pt x="95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9" y="0"/>
                  </a:lnTo>
                  <a:lnTo>
                    <a:pt x="0" y="1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Line 360"/>
            <p:cNvSpPr>
              <a:spLocks noChangeShapeType="1"/>
            </p:cNvSpPr>
            <p:nvPr/>
          </p:nvSpPr>
          <p:spPr bwMode="auto">
            <a:xfrm flipV="1">
              <a:off x="2812" y="2924"/>
              <a:ext cx="30" cy="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Freeform 361"/>
            <p:cNvSpPr>
              <a:spLocks noChangeArrowheads="1"/>
            </p:cNvSpPr>
            <p:nvPr/>
          </p:nvSpPr>
          <p:spPr bwMode="auto">
            <a:xfrm>
              <a:off x="2778" y="2932"/>
              <a:ext cx="34" cy="15"/>
            </a:xfrm>
            <a:custGeom>
              <a:avLst/>
              <a:gdLst>
                <a:gd name="T0" fmla="*/ 0 w 136"/>
                <a:gd name="T1" fmla="*/ 62 h 62"/>
                <a:gd name="T2" fmla="*/ 17 w 136"/>
                <a:gd name="T3" fmla="*/ 53 h 62"/>
                <a:gd name="T4" fmla="*/ 33 w 136"/>
                <a:gd name="T5" fmla="*/ 44 h 62"/>
                <a:gd name="T6" fmla="*/ 50 w 136"/>
                <a:gd name="T7" fmla="*/ 36 h 62"/>
                <a:gd name="T8" fmla="*/ 66 w 136"/>
                <a:gd name="T9" fmla="*/ 28 h 62"/>
                <a:gd name="T10" fmla="*/ 84 w 136"/>
                <a:gd name="T11" fmla="*/ 20 h 62"/>
                <a:gd name="T12" fmla="*/ 100 w 136"/>
                <a:gd name="T13" fmla="*/ 14 h 62"/>
                <a:gd name="T14" fmla="*/ 118 w 136"/>
                <a:gd name="T15" fmla="*/ 7 h 62"/>
                <a:gd name="T16" fmla="*/ 136 w 136"/>
                <a:gd name="T17" fmla="*/ 0 h 62"/>
                <a:gd name="T18" fmla="*/ 0 w 136"/>
                <a:gd name="T1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62">
                  <a:moveTo>
                    <a:pt x="0" y="62"/>
                  </a:moveTo>
                  <a:lnTo>
                    <a:pt x="17" y="53"/>
                  </a:lnTo>
                  <a:lnTo>
                    <a:pt x="33" y="44"/>
                  </a:lnTo>
                  <a:lnTo>
                    <a:pt x="50" y="36"/>
                  </a:lnTo>
                  <a:lnTo>
                    <a:pt x="66" y="28"/>
                  </a:lnTo>
                  <a:lnTo>
                    <a:pt x="84" y="20"/>
                  </a:lnTo>
                  <a:lnTo>
                    <a:pt x="100" y="14"/>
                  </a:lnTo>
                  <a:lnTo>
                    <a:pt x="118" y="7"/>
                  </a:lnTo>
                  <a:lnTo>
                    <a:pt x="136" y="0"/>
                  </a:lnTo>
                  <a:lnTo>
                    <a:pt x="0" y="62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Line 362"/>
            <p:cNvSpPr>
              <a:spLocks noChangeShapeType="1"/>
            </p:cNvSpPr>
            <p:nvPr/>
          </p:nvSpPr>
          <p:spPr bwMode="auto">
            <a:xfrm flipV="1">
              <a:off x="2751" y="2947"/>
              <a:ext cx="27" cy="1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Freeform 363"/>
            <p:cNvSpPr>
              <a:spLocks noChangeArrowheads="1"/>
            </p:cNvSpPr>
            <p:nvPr/>
          </p:nvSpPr>
          <p:spPr bwMode="auto">
            <a:xfrm>
              <a:off x="2730" y="2966"/>
              <a:ext cx="21" cy="20"/>
            </a:xfrm>
            <a:custGeom>
              <a:avLst/>
              <a:gdLst>
                <a:gd name="T0" fmla="*/ 0 w 87"/>
                <a:gd name="T1" fmla="*/ 83 h 83"/>
                <a:gd name="T2" fmla="*/ 10 w 87"/>
                <a:gd name="T3" fmla="*/ 72 h 83"/>
                <a:gd name="T4" fmla="*/ 20 w 87"/>
                <a:gd name="T5" fmla="*/ 61 h 83"/>
                <a:gd name="T6" fmla="*/ 31 w 87"/>
                <a:gd name="T7" fmla="*/ 50 h 83"/>
                <a:gd name="T8" fmla="*/ 42 w 87"/>
                <a:gd name="T9" fmla="*/ 40 h 83"/>
                <a:gd name="T10" fmla="*/ 53 w 87"/>
                <a:gd name="T11" fmla="*/ 29 h 83"/>
                <a:gd name="T12" fmla="*/ 64 w 87"/>
                <a:gd name="T13" fmla="*/ 19 h 83"/>
                <a:gd name="T14" fmla="*/ 75 w 87"/>
                <a:gd name="T15" fmla="*/ 9 h 83"/>
                <a:gd name="T16" fmla="*/ 87 w 87"/>
                <a:gd name="T17" fmla="*/ 0 h 83"/>
                <a:gd name="T18" fmla="*/ 0 w 87"/>
                <a:gd name="T1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3">
                  <a:moveTo>
                    <a:pt x="0" y="83"/>
                  </a:moveTo>
                  <a:lnTo>
                    <a:pt x="10" y="72"/>
                  </a:lnTo>
                  <a:lnTo>
                    <a:pt x="20" y="61"/>
                  </a:lnTo>
                  <a:lnTo>
                    <a:pt x="31" y="50"/>
                  </a:lnTo>
                  <a:lnTo>
                    <a:pt x="42" y="40"/>
                  </a:lnTo>
                  <a:lnTo>
                    <a:pt x="53" y="29"/>
                  </a:lnTo>
                  <a:lnTo>
                    <a:pt x="64" y="19"/>
                  </a:lnTo>
                  <a:lnTo>
                    <a:pt x="75" y="9"/>
                  </a:lnTo>
                  <a:lnTo>
                    <a:pt x="87" y="0"/>
                  </a:lnTo>
                  <a:lnTo>
                    <a:pt x="0" y="83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Line 364"/>
            <p:cNvSpPr>
              <a:spLocks noChangeShapeType="1"/>
            </p:cNvSpPr>
            <p:nvPr/>
          </p:nvSpPr>
          <p:spPr bwMode="auto">
            <a:xfrm flipV="1">
              <a:off x="2707" y="2986"/>
              <a:ext cx="23" cy="3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8" name="Freeform 365"/>
            <p:cNvSpPr>
              <a:spLocks noChangeArrowheads="1"/>
            </p:cNvSpPr>
            <p:nvPr/>
          </p:nvSpPr>
          <p:spPr bwMode="auto">
            <a:xfrm>
              <a:off x="2695" y="3016"/>
              <a:ext cx="12" cy="26"/>
            </a:xfrm>
            <a:custGeom>
              <a:avLst/>
              <a:gdLst>
                <a:gd name="T0" fmla="*/ 0 w 50"/>
                <a:gd name="T1" fmla="*/ 102 h 102"/>
                <a:gd name="T2" fmla="*/ 5 w 50"/>
                <a:gd name="T3" fmla="*/ 89 h 102"/>
                <a:gd name="T4" fmla="*/ 11 w 50"/>
                <a:gd name="T5" fmla="*/ 75 h 102"/>
                <a:gd name="T6" fmla="*/ 17 w 50"/>
                <a:gd name="T7" fmla="*/ 62 h 102"/>
                <a:gd name="T8" fmla="*/ 23 w 50"/>
                <a:gd name="T9" fmla="*/ 50 h 102"/>
                <a:gd name="T10" fmla="*/ 29 w 50"/>
                <a:gd name="T11" fmla="*/ 37 h 102"/>
                <a:gd name="T12" fmla="*/ 37 w 50"/>
                <a:gd name="T13" fmla="*/ 25 h 102"/>
                <a:gd name="T14" fmla="*/ 43 w 50"/>
                <a:gd name="T15" fmla="*/ 12 h 102"/>
                <a:gd name="T16" fmla="*/ 50 w 50"/>
                <a:gd name="T17" fmla="*/ 0 h 102"/>
                <a:gd name="T18" fmla="*/ 0 w 50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02">
                  <a:moveTo>
                    <a:pt x="0" y="102"/>
                  </a:moveTo>
                  <a:lnTo>
                    <a:pt x="5" y="89"/>
                  </a:lnTo>
                  <a:lnTo>
                    <a:pt x="11" y="75"/>
                  </a:lnTo>
                  <a:lnTo>
                    <a:pt x="17" y="62"/>
                  </a:lnTo>
                  <a:lnTo>
                    <a:pt x="23" y="50"/>
                  </a:lnTo>
                  <a:lnTo>
                    <a:pt x="29" y="37"/>
                  </a:lnTo>
                  <a:lnTo>
                    <a:pt x="37" y="25"/>
                  </a:lnTo>
                  <a:lnTo>
                    <a:pt x="43" y="12"/>
                  </a:lnTo>
                  <a:lnTo>
                    <a:pt x="50" y="0"/>
                  </a:lnTo>
                  <a:lnTo>
                    <a:pt x="0" y="102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9" name="Line 366"/>
            <p:cNvSpPr>
              <a:spLocks noChangeShapeType="1"/>
            </p:cNvSpPr>
            <p:nvPr/>
          </p:nvSpPr>
          <p:spPr bwMode="auto">
            <a:xfrm>
              <a:off x="2880" y="3031"/>
              <a:ext cx="1" cy="17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361" name="直接连接符 360"/>
          <p:cNvCxnSpPr/>
          <p:nvPr/>
        </p:nvCxnSpPr>
        <p:spPr>
          <a:xfrm>
            <a:off x="6906326" y="4100581"/>
            <a:ext cx="3187700" cy="0"/>
          </a:xfrm>
          <a:prstGeom prst="line">
            <a:avLst/>
          </a:prstGeom>
          <a:ln w="28575">
            <a:solidFill>
              <a:srgbClr val="100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文本框 361"/>
          <p:cNvSpPr txBox="1"/>
          <p:nvPr/>
        </p:nvSpPr>
        <p:spPr>
          <a:xfrm>
            <a:off x="6602266" y="4100581"/>
            <a:ext cx="48926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O′</a:t>
            </a:r>
          </a:p>
        </p:txBody>
      </p:sp>
      <p:sp>
        <p:nvSpPr>
          <p:cNvPr id="363" name="文本框 362"/>
          <p:cNvSpPr txBox="1"/>
          <p:nvPr/>
        </p:nvSpPr>
        <p:spPr>
          <a:xfrm>
            <a:off x="9307366" y="4100581"/>
            <a:ext cx="4543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64" name="文本框 363"/>
          <p:cNvSpPr txBox="1"/>
          <p:nvPr/>
        </p:nvSpPr>
        <p:spPr>
          <a:xfrm>
            <a:off x="6636087" y="4884449"/>
            <a:ext cx="3457938" cy="56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步骤3：标记终边位置.</a:t>
            </a:r>
          </a:p>
        </p:txBody>
      </p:sp>
      <p:cxnSp>
        <p:nvCxnSpPr>
          <p:cNvPr id="366" name="直接连接符 365"/>
          <p:cNvCxnSpPr/>
          <p:nvPr/>
        </p:nvCxnSpPr>
        <p:spPr>
          <a:xfrm flipV="1">
            <a:off x="8399420" y="2994410"/>
            <a:ext cx="88586" cy="621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文本框 368"/>
          <p:cNvSpPr txBox="1"/>
          <p:nvPr/>
        </p:nvSpPr>
        <p:spPr>
          <a:xfrm>
            <a:off x="8610432" y="2598246"/>
            <a:ext cx="47180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B′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04276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做一做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06 -7.40741E-07 L 0.34362 -7.40741E-07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0"/>
      <p:bldP spid="3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16756" y="2264871"/>
            <a:ext cx="3417174" cy="2328258"/>
            <a:chOff x="1752916" y="2235507"/>
            <a:chExt cx="3417174" cy="2328258"/>
          </a:xfrm>
        </p:grpSpPr>
        <p:grpSp>
          <p:nvGrpSpPr>
            <p:cNvPr id="3" name="组合 2"/>
            <p:cNvGrpSpPr/>
            <p:nvPr/>
          </p:nvGrpSpPr>
          <p:grpSpPr>
            <a:xfrm>
              <a:off x="2142766" y="2726536"/>
              <a:ext cx="2637474" cy="1375564"/>
              <a:chOff x="2366326" y="2917036"/>
              <a:chExt cx="2637474" cy="1375564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2366326" y="4292600"/>
                <a:ext cx="263747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V="1">
                <a:off x="2366326" y="2917036"/>
                <a:ext cx="1960644" cy="13755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文本框 3"/>
            <p:cNvSpPr txBox="1"/>
            <p:nvPr/>
          </p:nvSpPr>
          <p:spPr>
            <a:xfrm>
              <a:off x="4780241" y="4102100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752916" y="4102099"/>
              <a:ext cx="4035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74115" y="2235507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459322" y="4819495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已知角</a:t>
            </a:r>
          </a:p>
        </p:txBody>
      </p:sp>
      <p:grpSp>
        <p:nvGrpSpPr>
          <p:cNvPr id="10" name="Group 17"/>
          <p:cNvGrpSpPr/>
          <p:nvPr/>
        </p:nvGrpSpPr>
        <p:grpSpPr>
          <a:xfrm>
            <a:off x="887010" y="2283920"/>
            <a:ext cx="3658476" cy="2077070"/>
            <a:chOff x="683" y="923"/>
            <a:chExt cx="4393" cy="2473"/>
          </a:xfrm>
        </p:grpSpPr>
        <p:grpSp>
          <p:nvGrpSpPr>
            <p:cNvPr id="11" name="Group 18"/>
            <p:cNvGrpSpPr/>
            <p:nvPr/>
          </p:nvGrpSpPr>
          <p:grpSpPr>
            <a:xfrm>
              <a:off x="683" y="923"/>
              <a:ext cx="4390" cy="2286"/>
              <a:chOff x="683" y="923"/>
              <a:chExt cx="4390" cy="2286"/>
            </a:xfrm>
          </p:grpSpPr>
          <p:sp>
            <p:nvSpPr>
              <p:cNvPr id="160" name="Freeform 19"/>
              <p:cNvSpPr>
                <a:spLocks noChangeArrowheads="1"/>
              </p:cNvSpPr>
              <p:nvPr/>
            </p:nvSpPr>
            <p:spPr bwMode="auto">
              <a:xfrm>
                <a:off x="683" y="926"/>
                <a:ext cx="4390" cy="2192"/>
              </a:xfrm>
              <a:custGeom>
                <a:avLst/>
                <a:gdLst>
                  <a:gd name="T0" fmla="*/ 59 w 17562"/>
                  <a:gd name="T1" fmla="*/ 7764 h 8770"/>
                  <a:gd name="T2" fmla="*/ 126 w 17562"/>
                  <a:gd name="T3" fmla="*/ 7331 h 8770"/>
                  <a:gd name="T4" fmla="*/ 209 w 17562"/>
                  <a:gd name="T5" fmla="*/ 6906 h 8770"/>
                  <a:gd name="T6" fmla="*/ 309 w 17562"/>
                  <a:gd name="T7" fmla="*/ 6483 h 8770"/>
                  <a:gd name="T8" fmla="*/ 422 w 17562"/>
                  <a:gd name="T9" fmla="*/ 6086 h 8770"/>
                  <a:gd name="T10" fmla="*/ 530 w 17562"/>
                  <a:gd name="T11" fmla="*/ 5784 h 8770"/>
                  <a:gd name="T12" fmla="*/ 676 w 17562"/>
                  <a:gd name="T13" fmla="*/ 5414 h 8770"/>
                  <a:gd name="T14" fmla="*/ 942 w 17562"/>
                  <a:gd name="T15" fmla="*/ 4828 h 8770"/>
                  <a:gd name="T16" fmla="*/ 1132 w 17562"/>
                  <a:gd name="T17" fmla="*/ 4479 h 8770"/>
                  <a:gd name="T18" fmla="*/ 1291 w 17562"/>
                  <a:gd name="T19" fmla="*/ 4207 h 8770"/>
                  <a:gd name="T20" fmla="*/ 1597 w 17562"/>
                  <a:gd name="T21" fmla="*/ 3738 h 8770"/>
                  <a:gd name="T22" fmla="*/ 1980 w 17562"/>
                  <a:gd name="T23" fmla="*/ 3238 h 8770"/>
                  <a:gd name="T24" fmla="*/ 2396 w 17562"/>
                  <a:gd name="T25" fmla="*/ 2758 h 8770"/>
                  <a:gd name="T26" fmla="*/ 2846 w 17562"/>
                  <a:gd name="T27" fmla="*/ 2317 h 8770"/>
                  <a:gd name="T28" fmla="*/ 3326 w 17562"/>
                  <a:gd name="T29" fmla="*/ 1902 h 8770"/>
                  <a:gd name="T30" fmla="*/ 3837 w 17562"/>
                  <a:gd name="T31" fmla="*/ 1530 h 8770"/>
                  <a:gd name="T32" fmla="*/ 4372 w 17562"/>
                  <a:gd name="T33" fmla="*/ 1185 h 8770"/>
                  <a:gd name="T34" fmla="*/ 4935 w 17562"/>
                  <a:gd name="T35" fmla="*/ 890 h 8770"/>
                  <a:gd name="T36" fmla="*/ 5521 w 17562"/>
                  <a:gd name="T37" fmla="*/ 626 h 8770"/>
                  <a:gd name="T38" fmla="*/ 6126 w 17562"/>
                  <a:gd name="T39" fmla="*/ 412 h 8770"/>
                  <a:gd name="T40" fmla="*/ 7444 w 17562"/>
                  <a:gd name="T41" fmla="*/ 93 h 8770"/>
                  <a:gd name="T42" fmla="*/ 7894 w 17562"/>
                  <a:gd name="T43" fmla="*/ 44 h 8770"/>
                  <a:gd name="T44" fmla="*/ 8337 w 17562"/>
                  <a:gd name="T45" fmla="*/ 14 h 8770"/>
                  <a:gd name="T46" fmla="*/ 8781 w 17562"/>
                  <a:gd name="T47" fmla="*/ 1 h 8770"/>
                  <a:gd name="T48" fmla="*/ 9233 w 17562"/>
                  <a:gd name="T49" fmla="*/ 5 h 8770"/>
                  <a:gd name="T50" fmla="*/ 9565 w 17562"/>
                  <a:gd name="T51" fmla="*/ 33 h 8770"/>
                  <a:gd name="T52" fmla="*/ 9891 w 17562"/>
                  <a:gd name="T53" fmla="*/ 70 h 8770"/>
                  <a:gd name="T54" fmla="*/ 10217 w 17562"/>
                  <a:gd name="T55" fmla="*/ 116 h 8770"/>
                  <a:gd name="T56" fmla="*/ 10545 w 17562"/>
                  <a:gd name="T57" fmla="*/ 172 h 8770"/>
                  <a:gd name="T58" fmla="*/ 10863 w 17562"/>
                  <a:gd name="T59" fmla="*/ 249 h 8770"/>
                  <a:gd name="T60" fmla="*/ 11174 w 17562"/>
                  <a:gd name="T61" fmla="*/ 334 h 8770"/>
                  <a:gd name="T62" fmla="*/ 11793 w 17562"/>
                  <a:gd name="T63" fmla="*/ 529 h 8770"/>
                  <a:gd name="T64" fmla="*/ 12383 w 17562"/>
                  <a:gd name="T65" fmla="*/ 777 h 8770"/>
                  <a:gd name="T66" fmla="*/ 12961 w 17562"/>
                  <a:gd name="T67" fmla="*/ 1052 h 8770"/>
                  <a:gd name="T68" fmla="*/ 13503 w 17562"/>
                  <a:gd name="T69" fmla="*/ 1385 h 8770"/>
                  <a:gd name="T70" fmla="*/ 14029 w 17562"/>
                  <a:gd name="T71" fmla="*/ 1741 h 8770"/>
                  <a:gd name="T72" fmla="*/ 14517 w 17562"/>
                  <a:gd name="T73" fmla="*/ 2143 h 8770"/>
                  <a:gd name="T74" fmla="*/ 14985 w 17562"/>
                  <a:gd name="T75" fmla="*/ 2568 h 8770"/>
                  <a:gd name="T76" fmla="*/ 15409 w 17562"/>
                  <a:gd name="T77" fmla="*/ 3037 h 8770"/>
                  <a:gd name="T78" fmla="*/ 15814 w 17562"/>
                  <a:gd name="T79" fmla="*/ 3523 h 8770"/>
                  <a:gd name="T80" fmla="*/ 16169 w 17562"/>
                  <a:gd name="T81" fmla="*/ 4050 h 8770"/>
                  <a:gd name="T82" fmla="*/ 16497 w 17562"/>
                  <a:gd name="T83" fmla="*/ 4592 h 8770"/>
                  <a:gd name="T84" fmla="*/ 16776 w 17562"/>
                  <a:gd name="T85" fmla="*/ 5167 h 8770"/>
                  <a:gd name="T86" fmla="*/ 17026 w 17562"/>
                  <a:gd name="T87" fmla="*/ 5755 h 8770"/>
                  <a:gd name="T88" fmla="*/ 17127 w 17562"/>
                  <a:gd name="T89" fmla="*/ 6065 h 8770"/>
                  <a:gd name="T90" fmla="*/ 17304 w 17562"/>
                  <a:gd name="T91" fmla="*/ 6686 h 8770"/>
                  <a:gd name="T92" fmla="*/ 17435 w 17562"/>
                  <a:gd name="T93" fmla="*/ 7331 h 8770"/>
                  <a:gd name="T94" fmla="*/ 17519 w 17562"/>
                  <a:gd name="T95" fmla="*/ 7986 h 8770"/>
                  <a:gd name="T96" fmla="*/ 9309 w 17562"/>
                  <a:gd name="T97" fmla="*/ 8770 h 8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562" h="8770">
                    <a:moveTo>
                      <a:pt x="8158" y="8770"/>
                    </a:moveTo>
                    <a:lnTo>
                      <a:pt x="0" y="8770"/>
                    </a:lnTo>
                    <a:lnTo>
                      <a:pt x="44" y="7875"/>
                    </a:lnTo>
                    <a:lnTo>
                      <a:pt x="59" y="7764"/>
                    </a:lnTo>
                    <a:lnTo>
                      <a:pt x="74" y="7654"/>
                    </a:lnTo>
                    <a:lnTo>
                      <a:pt x="90" y="7546"/>
                    </a:lnTo>
                    <a:lnTo>
                      <a:pt x="108" y="7438"/>
                    </a:lnTo>
                    <a:lnTo>
                      <a:pt x="126" y="7331"/>
                    </a:lnTo>
                    <a:lnTo>
                      <a:pt x="145" y="7224"/>
                    </a:lnTo>
                    <a:lnTo>
                      <a:pt x="165" y="7118"/>
                    </a:lnTo>
                    <a:lnTo>
                      <a:pt x="186" y="7012"/>
                    </a:lnTo>
                    <a:lnTo>
                      <a:pt x="209" y="6906"/>
                    </a:lnTo>
                    <a:lnTo>
                      <a:pt x="232" y="6801"/>
                    </a:lnTo>
                    <a:lnTo>
                      <a:pt x="256" y="6694"/>
                    </a:lnTo>
                    <a:lnTo>
                      <a:pt x="282" y="6589"/>
                    </a:lnTo>
                    <a:lnTo>
                      <a:pt x="309" y="6483"/>
                    </a:lnTo>
                    <a:lnTo>
                      <a:pt x="337" y="6377"/>
                    </a:lnTo>
                    <a:lnTo>
                      <a:pt x="366" y="6270"/>
                    </a:lnTo>
                    <a:lnTo>
                      <a:pt x="396" y="6163"/>
                    </a:lnTo>
                    <a:lnTo>
                      <a:pt x="422" y="6086"/>
                    </a:lnTo>
                    <a:lnTo>
                      <a:pt x="449" y="6010"/>
                    </a:lnTo>
                    <a:lnTo>
                      <a:pt x="475" y="5934"/>
                    </a:lnTo>
                    <a:lnTo>
                      <a:pt x="503" y="5859"/>
                    </a:lnTo>
                    <a:lnTo>
                      <a:pt x="530" y="5784"/>
                    </a:lnTo>
                    <a:lnTo>
                      <a:pt x="559" y="5709"/>
                    </a:lnTo>
                    <a:lnTo>
                      <a:pt x="587" y="5634"/>
                    </a:lnTo>
                    <a:lnTo>
                      <a:pt x="617" y="5561"/>
                    </a:lnTo>
                    <a:lnTo>
                      <a:pt x="676" y="5414"/>
                    </a:lnTo>
                    <a:lnTo>
                      <a:pt x="738" y="5267"/>
                    </a:lnTo>
                    <a:lnTo>
                      <a:pt x="802" y="5119"/>
                    </a:lnTo>
                    <a:lnTo>
                      <a:pt x="868" y="4971"/>
                    </a:lnTo>
                    <a:lnTo>
                      <a:pt x="942" y="4828"/>
                    </a:lnTo>
                    <a:lnTo>
                      <a:pt x="1017" y="4687"/>
                    </a:lnTo>
                    <a:lnTo>
                      <a:pt x="1054" y="4617"/>
                    </a:lnTo>
                    <a:lnTo>
                      <a:pt x="1093" y="4548"/>
                    </a:lnTo>
                    <a:lnTo>
                      <a:pt x="1132" y="4479"/>
                    </a:lnTo>
                    <a:lnTo>
                      <a:pt x="1171" y="4411"/>
                    </a:lnTo>
                    <a:lnTo>
                      <a:pt x="1210" y="4343"/>
                    </a:lnTo>
                    <a:lnTo>
                      <a:pt x="1251" y="4275"/>
                    </a:lnTo>
                    <a:lnTo>
                      <a:pt x="1291" y="4207"/>
                    </a:lnTo>
                    <a:lnTo>
                      <a:pt x="1332" y="4139"/>
                    </a:lnTo>
                    <a:lnTo>
                      <a:pt x="1417" y="4003"/>
                    </a:lnTo>
                    <a:lnTo>
                      <a:pt x="1505" y="3868"/>
                    </a:lnTo>
                    <a:lnTo>
                      <a:pt x="1597" y="3738"/>
                    </a:lnTo>
                    <a:lnTo>
                      <a:pt x="1691" y="3610"/>
                    </a:lnTo>
                    <a:lnTo>
                      <a:pt x="1786" y="3485"/>
                    </a:lnTo>
                    <a:lnTo>
                      <a:pt x="1883" y="3361"/>
                    </a:lnTo>
                    <a:lnTo>
                      <a:pt x="1980" y="3238"/>
                    </a:lnTo>
                    <a:lnTo>
                      <a:pt x="2079" y="3115"/>
                    </a:lnTo>
                    <a:lnTo>
                      <a:pt x="2180" y="2994"/>
                    </a:lnTo>
                    <a:lnTo>
                      <a:pt x="2285" y="2872"/>
                    </a:lnTo>
                    <a:lnTo>
                      <a:pt x="2396" y="2758"/>
                    </a:lnTo>
                    <a:lnTo>
                      <a:pt x="2507" y="2645"/>
                    </a:lnTo>
                    <a:lnTo>
                      <a:pt x="2619" y="2535"/>
                    </a:lnTo>
                    <a:lnTo>
                      <a:pt x="2732" y="2425"/>
                    </a:lnTo>
                    <a:lnTo>
                      <a:pt x="2846" y="2317"/>
                    </a:lnTo>
                    <a:lnTo>
                      <a:pt x="2963" y="2211"/>
                    </a:lnTo>
                    <a:lnTo>
                      <a:pt x="3080" y="2105"/>
                    </a:lnTo>
                    <a:lnTo>
                      <a:pt x="3200" y="2000"/>
                    </a:lnTo>
                    <a:lnTo>
                      <a:pt x="3326" y="1902"/>
                    </a:lnTo>
                    <a:lnTo>
                      <a:pt x="3454" y="1807"/>
                    </a:lnTo>
                    <a:lnTo>
                      <a:pt x="3580" y="1713"/>
                    </a:lnTo>
                    <a:lnTo>
                      <a:pt x="3709" y="1621"/>
                    </a:lnTo>
                    <a:lnTo>
                      <a:pt x="3837" y="1530"/>
                    </a:lnTo>
                    <a:lnTo>
                      <a:pt x="3967" y="1441"/>
                    </a:lnTo>
                    <a:lnTo>
                      <a:pt x="4099" y="1352"/>
                    </a:lnTo>
                    <a:lnTo>
                      <a:pt x="4233" y="1264"/>
                    </a:lnTo>
                    <a:lnTo>
                      <a:pt x="4372" y="1185"/>
                    </a:lnTo>
                    <a:lnTo>
                      <a:pt x="4513" y="1108"/>
                    </a:lnTo>
                    <a:lnTo>
                      <a:pt x="4653" y="1034"/>
                    </a:lnTo>
                    <a:lnTo>
                      <a:pt x="4793" y="961"/>
                    </a:lnTo>
                    <a:lnTo>
                      <a:pt x="4935" y="890"/>
                    </a:lnTo>
                    <a:lnTo>
                      <a:pt x="5078" y="820"/>
                    </a:lnTo>
                    <a:lnTo>
                      <a:pt x="5222" y="752"/>
                    </a:lnTo>
                    <a:lnTo>
                      <a:pt x="5369" y="684"/>
                    </a:lnTo>
                    <a:lnTo>
                      <a:pt x="5521" y="626"/>
                    </a:lnTo>
                    <a:lnTo>
                      <a:pt x="5671" y="569"/>
                    </a:lnTo>
                    <a:lnTo>
                      <a:pt x="5823" y="515"/>
                    </a:lnTo>
                    <a:lnTo>
                      <a:pt x="5973" y="462"/>
                    </a:lnTo>
                    <a:lnTo>
                      <a:pt x="6126" y="412"/>
                    </a:lnTo>
                    <a:lnTo>
                      <a:pt x="6279" y="362"/>
                    </a:lnTo>
                    <a:lnTo>
                      <a:pt x="6432" y="315"/>
                    </a:lnTo>
                    <a:lnTo>
                      <a:pt x="6589" y="269"/>
                    </a:lnTo>
                    <a:lnTo>
                      <a:pt x="7444" y="93"/>
                    </a:lnTo>
                    <a:lnTo>
                      <a:pt x="7558" y="79"/>
                    </a:lnTo>
                    <a:lnTo>
                      <a:pt x="7671" y="66"/>
                    </a:lnTo>
                    <a:lnTo>
                      <a:pt x="7783" y="55"/>
                    </a:lnTo>
                    <a:lnTo>
                      <a:pt x="7894" y="44"/>
                    </a:lnTo>
                    <a:lnTo>
                      <a:pt x="8005" y="35"/>
                    </a:lnTo>
                    <a:lnTo>
                      <a:pt x="8116" y="27"/>
                    </a:lnTo>
                    <a:lnTo>
                      <a:pt x="8227" y="20"/>
                    </a:lnTo>
                    <a:lnTo>
                      <a:pt x="8337" y="14"/>
                    </a:lnTo>
                    <a:lnTo>
                      <a:pt x="8448" y="9"/>
                    </a:lnTo>
                    <a:lnTo>
                      <a:pt x="8559" y="5"/>
                    </a:lnTo>
                    <a:lnTo>
                      <a:pt x="8670" y="2"/>
                    </a:lnTo>
                    <a:lnTo>
                      <a:pt x="8781" y="1"/>
                    </a:lnTo>
                    <a:lnTo>
                      <a:pt x="8893" y="0"/>
                    </a:lnTo>
                    <a:lnTo>
                      <a:pt x="9005" y="1"/>
                    </a:lnTo>
                    <a:lnTo>
                      <a:pt x="9119" y="2"/>
                    </a:lnTo>
                    <a:lnTo>
                      <a:pt x="9233" y="5"/>
                    </a:lnTo>
                    <a:lnTo>
                      <a:pt x="9317" y="11"/>
                    </a:lnTo>
                    <a:lnTo>
                      <a:pt x="9400" y="19"/>
                    </a:lnTo>
                    <a:lnTo>
                      <a:pt x="9483" y="25"/>
                    </a:lnTo>
                    <a:lnTo>
                      <a:pt x="9565" y="33"/>
                    </a:lnTo>
                    <a:lnTo>
                      <a:pt x="9646" y="42"/>
                    </a:lnTo>
                    <a:lnTo>
                      <a:pt x="9729" y="51"/>
                    </a:lnTo>
                    <a:lnTo>
                      <a:pt x="9810" y="60"/>
                    </a:lnTo>
                    <a:lnTo>
                      <a:pt x="9891" y="70"/>
                    </a:lnTo>
                    <a:lnTo>
                      <a:pt x="9973" y="81"/>
                    </a:lnTo>
                    <a:lnTo>
                      <a:pt x="10054" y="92"/>
                    </a:lnTo>
                    <a:lnTo>
                      <a:pt x="10135" y="104"/>
                    </a:lnTo>
                    <a:lnTo>
                      <a:pt x="10217" y="116"/>
                    </a:lnTo>
                    <a:lnTo>
                      <a:pt x="10298" y="130"/>
                    </a:lnTo>
                    <a:lnTo>
                      <a:pt x="10380" y="144"/>
                    </a:lnTo>
                    <a:lnTo>
                      <a:pt x="10462" y="158"/>
                    </a:lnTo>
                    <a:lnTo>
                      <a:pt x="10545" y="172"/>
                    </a:lnTo>
                    <a:lnTo>
                      <a:pt x="10625" y="191"/>
                    </a:lnTo>
                    <a:lnTo>
                      <a:pt x="10704" y="211"/>
                    </a:lnTo>
                    <a:lnTo>
                      <a:pt x="10784" y="230"/>
                    </a:lnTo>
                    <a:lnTo>
                      <a:pt x="10863" y="249"/>
                    </a:lnTo>
                    <a:lnTo>
                      <a:pt x="10941" y="270"/>
                    </a:lnTo>
                    <a:lnTo>
                      <a:pt x="11019" y="291"/>
                    </a:lnTo>
                    <a:lnTo>
                      <a:pt x="11097" y="312"/>
                    </a:lnTo>
                    <a:lnTo>
                      <a:pt x="11174" y="334"/>
                    </a:lnTo>
                    <a:lnTo>
                      <a:pt x="11329" y="379"/>
                    </a:lnTo>
                    <a:lnTo>
                      <a:pt x="11482" y="426"/>
                    </a:lnTo>
                    <a:lnTo>
                      <a:pt x="11637" y="477"/>
                    </a:lnTo>
                    <a:lnTo>
                      <a:pt x="11793" y="529"/>
                    </a:lnTo>
                    <a:lnTo>
                      <a:pt x="11943" y="589"/>
                    </a:lnTo>
                    <a:lnTo>
                      <a:pt x="12091" y="649"/>
                    </a:lnTo>
                    <a:lnTo>
                      <a:pt x="12238" y="713"/>
                    </a:lnTo>
                    <a:lnTo>
                      <a:pt x="12383" y="777"/>
                    </a:lnTo>
                    <a:lnTo>
                      <a:pt x="12528" y="842"/>
                    </a:lnTo>
                    <a:lnTo>
                      <a:pt x="12672" y="911"/>
                    </a:lnTo>
                    <a:lnTo>
                      <a:pt x="12816" y="981"/>
                    </a:lnTo>
                    <a:lnTo>
                      <a:pt x="12961" y="1052"/>
                    </a:lnTo>
                    <a:lnTo>
                      <a:pt x="13099" y="1135"/>
                    </a:lnTo>
                    <a:lnTo>
                      <a:pt x="13235" y="1216"/>
                    </a:lnTo>
                    <a:lnTo>
                      <a:pt x="13370" y="1299"/>
                    </a:lnTo>
                    <a:lnTo>
                      <a:pt x="13503" y="1385"/>
                    </a:lnTo>
                    <a:lnTo>
                      <a:pt x="13635" y="1471"/>
                    </a:lnTo>
                    <a:lnTo>
                      <a:pt x="13767" y="1559"/>
                    </a:lnTo>
                    <a:lnTo>
                      <a:pt x="13897" y="1649"/>
                    </a:lnTo>
                    <a:lnTo>
                      <a:pt x="14029" y="1741"/>
                    </a:lnTo>
                    <a:lnTo>
                      <a:pt x="14154" y="1840"/>
                    </a:lnTo>
                    <a:lnTo>
                      <a:pt x="14276" y="1940"/>
                    </a:lnTo>
                    <a:lnTo>
                      <a:pt x="14397" y="2041"/>
                    </a:lnTo>
                    <a:lnTo>
                      <a:pt x="14517" y="2143"/>
                    </a:lnTo>
                    <a:lnTo>
                      <a:pt x="14635" y="2246"/>
                    </a:lnTo>
                    <a:lnTo>
                      <a:pt x="14752" y="2352"/>
                    </a:lnTo>
                    <a:lnTo>
                      <a:pt x="14869" y="2459"/>
                    </a:lnTo>
                    <a:lnTo>
                      <a:pt x="14985" y="2568"/>
                    </a:lnTo>
                    <a:lnTo>
                      <a:pt x="15094" y="2684"/>
                    </a:lnTo>
                    <a:lnTo>
                      <a:pt x="15201" y="2801"/>
                    </a:lnTo>
                    <a:lnTo>
                      <a:pt x="15306" y="2918"/>
                    </a:lnTo>
                    <a:lnTo>
                      <a:pt x="15409" y="3037"/>
                    </a:lnTo>
                    <a:lnTo>
                      <a:pt x="15511" y="3157"/>
                    </a:lnTo>
                    <a:lnTo>
                      <a:pt x="15613" y="3277"/>
                    </a:lnTo>
                    <a:lnTo>
                      <a:pt x="15714" y="3399"/>
                    </a:lnTo>
                    <a:lnTo>
                      <a:pt x="15814" y="3523"/>
                    </a:lnTo>
                    <a:lnTo>
                      <a:pt x="15905" y="3655"/>
                    </a:lnTo>
                    <a:lnTo>
                      <a:pt x="15995" y="3786"/>
                    </a:lnTo>
                    <a:lnTo>
                      <a:pt x="16082" y="3918"/>
                    </a:lnTo>
                    <a:lnTo>
                      <a:pt x="16169" y="4050"/>
                    </a:lnTo>
                    <a:lnTo>
                      <a:pt x="16252" y="4182"/>
                    </a:lnTo>
                    <a:lnTo>
                      <a:pt x="16334" y="4318"/>
                    </a:lnTo>
                    <a:lnTo>
                      <a:pt x="16417" y="4454"/>
                    </a:lnTo>
                    <a:lnTo>
                      <a:pt x="16497" y="4592"/>
                    </a:lnTo>
                    <a:lnTo>
                      <a:pt x="16571" y="4736"/>
                    </a:lnTo>
                    <a:lnTo>
                      <a:pt x="16641" y="4879"/>
                    </a:lnTo>
                    <a:lnTo>
                      <a:pt x="16710" y="5023"/>
                    </a:lnTo>
                    <a:lnTo>
                      <a:pt x="16776" y="5167"/>
                    </a:lnTo>
                    <a:lnTo>
                      <a:pt x="16841" y="5312"/>
                    </a:lnTo>
                    <a:lnTo>
                      <a:pt x="16904" y="5458"/>
                    </a:lnTo>
                    <a:lnTo>
                      <a:pt x="16965" y="5606"/>
                    </a:lnTo>
                    <a:lnTo>
                      <a:pt x="17026" y="5755"/>
                    </a:lnTo>
                    <a:lnTo>
                      <a:pt x="17052" y="5833"/>
                    </a:lnTo>
                    <a:lnTo>
                      <a:pt x="17077" y="5911"/>
                    </a:lnTo>
                    <a:lnTo>
                      <a:pt x="17102" y="5988"/>
                    </a:lnTo>
                    <a:lnTo>
                      <a:pt x="17127" y="6065"/>
                    </a:lnTo>
                    <a:lnTo>
                      <a:pt x="17174" y="6220"/>
                    </a:lnTo>
                    <a:lnTo>
                      <a:pt x="17219" y="6375"/>
                    </a:lnTo>
                    <a:lnTo>
                      <a:pt x="17262" y="6530"/>
                    </a:lnTo>
                    <a:lnTo>
                      <a:pt x="17304" y="6686"/>
                    </a:lnTo>
                    <a:lnTo>
                      <a:pt x="17343" y="6844"/>
                    </a:lnTo>
                    <a:lnTo>
                      <a:pt x="17382" y="7003"/>
                    </a:lnTo>
                    <a:lnTo>
                      <a:pt x="17409" y="7168"/>
                    </a:lnTo>
                    <a:lnTo>
                      <a:pt x="17435" y="7331"/>
                    </a:lnTo>
                    <a:lnTo>
                      <a:pt x="17460" y="7495"/>
                    </a:lnTo>
                    <a:lnTo>
                      <a:pt x="17480" y="7659"/>
                    </a:lnTo>
                    <a:lnTo>
                      <a:pt x="17500" y="7822"/>
                    </a:lnTo>
                    <a:lnTo>
                      <a:pt x="17519" y="7986"/>
                    </a:lnTo>
                    <a:lnTo>
                      <a:pt x="17535" y="8152"/>
                    </a:lnTo>
                    <a:lnTo>
                      <a:pt x="17550" y="8319"/>
                    </a:lnTo>
                    <a:lnTo>
                      <a:pt x="17562" y="8770"/>
                    </a:lnTo>
                    <a:lnTo>
                      <a:pt x="9309" y="8770"/>
                    </a:lnTo>
                  </a:path>
                </a:pathLst>
              </a:cu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" name="Line 20"/>
              <p:cNvSpPr>
                <a:spLocks noChangeShapeType="1"/>
              </p:cNvSpPr>
              <p:nvPr/>
            </p:nvSpPr>
            <p:spPr bwMode="auto">
              <a:xfrm flipV="1">
                <a:off x="3068" y="2737"/>
                <a:ext cx="1971" cy="34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 flipV="1">
                <a:off x="3059" y="2368"/>
                <a:ext cx="1881" cy="68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 flipV="1">
                <a:off x="3041" y="2021"/>
                <a:ext cx="1737" cy="100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 flipV="1">
                <a:off x="3024" y="1708"/>
                <a:ext cx="1535" cy="128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" name="Line 24"/>
              <p:cNvSpPr>
                <a:spLocks noChangeShapeType="1"/>
              </p:cNvSpPr>
              <p:nvPr/>
            </p:nvSpPr>
            <p:spPr bwMode="auto">
              <a:xfrm flipV="1">
                <a:off x="3003" y="1437"/>
                <a:ext cx="1285" cy="153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" name="Line 25"/>
              <p:cNvSpPr>
                <a:spLocks noChangeShapeType="1"/>
              </p:cNvSpPr>
              <p:nvPr/>
            </p:nvSpPr>
            <p:spPr bwMode="auto">
              <a:xfrm flipV="1">
                <a:off x="2975" y="1218"/>
                <a:ext cx="999" cy="173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V="1">
                <a:off x="2944" y="1056"/>
                <a:ext cx="684" cy="188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flipV="1">
                <a:off x="2913" y="957"/>
                <a:ext cx="345" cy="197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2877" y="923"/>
                <a:ext cx="4" cy="200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" name="Line 29"/>
              <p:cNvSpPr>
                <a:spLocks noChangeShapeType="1"/>
              </p:cNvSpPr>
              <p:nvPr/>
            </p:nvSpPr>
            <p:spPr bwMode="auto">
              <a:xfrm flipH="1" flipV="1">
                <a:off x="2497" y="958"/>
                <a:ext cx="348" cy="196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" name="Line 30"/>
              <p:cNvSpPr>
                <a:spLocks noChangeShapeType="1"/>
              </p:cNvSpPr>
              <p:nvPr/>
            </p:nvSpPr>
            <p:spPr bwMode="auto">
              <a:xfrm flipH="1" flipV="1">
                <a:off x="2127" y="1058"/>
                <a:ext cx="685" cy="187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" name="Line 31"/>
              <p:cNvSpPr>
                <a:spLocks noChangeShapeType="1"/>
              </p:cNvSpPr>
              <p:nvPr/>
            </p:nvSpPr>
            <p:spPr bwMode="auto">
              <a:xfrm flipH="1" flipV="1">
                <a:off x="1780" y="1219"/>
                <a:ext cx="1002" cy="173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" name="Line 32"/>
              <p:cNvSpPr>
                <a:spLocks noChangeShapeType="1"/>
              </p:cNvSpPr>
              <p:nvPr/>
            </p:nvSpPr>
            <p:spPr bwMode="auto">
              <a:xfrm flipH="1" flipV="1">
                <a:off x="1467" y="1439"/>
                <a:ext cx="1284" cy="152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" name="Line 33"/>
              <p:cNvSpPr>
                <a:spLocks noChangeShapeType="1"/>
              </p:cNvSpPr>
              <p:nvPr/>
            </p:nvSpPr>
            <p:spPr bwMode="auto">
              <a:xfrm flipH="1" flipV="1">
                <a:off x="1196" y="1709"/>
                <a:ext cx="1533" cy="128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" name="Line 34"/>
              <p:cNvSpPr>
                <a:spLocks noChangeShapeType="1"/>
              </p:cNvSpPr>
              <p:nvPr/>
            </p:nvSpPr>
            <p:spPr bwMode="auto">
              <a:xfrm flipH="1" flipV="1">
                <a:off x="977" y="2023"/>
                <a:ext cx="1732" cy="99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" name="Freeform 35"/>
              <p:cNvSpPr>
                <a:spLocks noChangeArrowheads="1"/>
              </p:cNvSpPr>
              <p:nvPr/>
            </p:nvSpPr>
            <p:spPr bwMode="auto">
              <a:xfrm>
                <a:off x="815" y="2369"/>
                <a:ext cx="1884" cy="683"/>
              </a:xfrm>
              <a:custGeom>
                <a:avLst/>
                <a:gdLst>
                  <a:gd name="T0" fmla="*/ 7516 w 7537"/>
                  <a:gd name="T1" fmla="*/ 2724 h 2735"/>
                  <a:gd name="T2" fmla="*/ 7505 w 7537"/>
                  <a:gd name="T3" fmla="*/ 2728 h 2735"/>
                  <a:gd name="T4" fmla="*/ 7537 w 7537"/>
                  <a:gd name="T5" fmla="*/ 2735 h 2735"/>
                  <a:gd name="T6" fmla="*/ 0 w 7537"/>
                  <a:gd name="T7" fmla="*/ 0 h 2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37" h="2735">
                    <a:moveTo>
                      <a:pt x="7516" y="2724"/>
                    </a:moveTo>
                    <a:lnTo>
                      <a:pt x="7505" y="2728"/>
                    </a:lnTo>
                    <a:lnTo>
                      <a:pt x="7537" y="2735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7" name="Line 36"/>
              <p:cNvSpPr>
                <a:spLocks noChangeShapeType="1"/>
              </p:cNvSpPr>
              <p:nvPr/>
            </p:nvSpPr>
            <p:spPr bwMode="auto">
              <a:xfrm flipH="1" flipV="1">
                <a:off x="716" y="2739"/>
                <a:ext cx="1967" cy="34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" name="Freeform 37"/>
              <p:cNvSpPr>
                <a:spLocks noEditPoints="1" noChangeArrowheads="1"/>
              </p:cNvSpPr>
              <p:nvPr/>
            </p:nvSpPr>
            <p:spPr bwMode="auto">
              <a:xfrm>
                <a:off x="4457" y="3097"/>
                <a:ext cx="87" cy="51"/>
              </a:xfrm>
              <a:custGeom>
                <a:avLst/>
                <a:gdLst>
                  <a:gd name="T0" fmla="*/ 332 w 349"/>
                  <a:gd name="T1" fmla="*/ 88 h 203"/>
                  <a:gd name="T2" fmla="*/ 317 w 349"/>
                  <a:gd name="T3" fmla="*/ 71 h 203"/>
                  <a:gd name="T4" fmla="*/ 288 w 349"/>
                  <a:gd name="T5" fmla="*/ 56 h 203"/>
                  <a:gd name="T6" fmla="*/ 252 w 349"/>
                  <a:gd name="T7" fmla="*/ 44 h 203"/>
                  <a:gd name="T8" fmla="*/ 208 w 349"/>
                  <a:gd name="T9" fmla="*/ 35 h 203"/>
                  <a:gd name="T10" fmla="*/ 156 w 349"/>
                  <a:gd name="T11" fmla="*/ 35 h 203"/>
                  <a:gd name="T12" fmla="*/ 108 w 349"/>
                  <a:gd name="T13" fmla="*/ 44 h 203"/>
                  <a:gd name="T14" fmla="*/ 68 w 349"/>
                  <a:gd name="T15" fmla="*/ 51 h 203"/>
                  <a:gd name="T16" fmla="*/ 40 w 349"/>
                  <a:gd name="T17" fmla="*/ 68 h 203"/>
                  <a:gd name="T18" fmla="*/ 20 w 349"/>
                  <a:gd name="T19" fmla="*/ 83 h 203"/>
                  <a:gd name="T20" fmla="*/ 16 w 349"/>
                  <a:gd name="T21" fmla="*/ 103 h 203"/>
                  <a:gd name="T22" fmla="*/ 20 w 349"/>
                  <a:gd name="T23" fmla="*/ 124 h 203"/>
                  <a:gd name="T24" fmla="*/ 40 w 349"/>
                  <a:gd name="T25" fmla="*/ 139 h 203"/>
                  <a:gd name="T26" fmla="*/ 68 w 349"/>
                  <a:gd name="T27" fmla="*/ 156 h 203"/>
                  <a:gd name="T28" fmla="*/ 108 w 349"/>
                  <a:gd name="T29" fmla="*/ 163 h 203"/>
                  <a:gd name="T30" fmla="*/ 156 w 349"/>
                  <a:gd name="T31" fmla="*/ 168 h 203"/>
                  <a:gd name="T32" fmla="*/ 208 w 349"/>
                  <a:gd name="T33" fmla="*/ 168 h 203"/>
                  <a:gd name="T34" fmla="*/ 252 w 349"/>
                  <a:gd name="T35" fmla="*/ 159 h 203"/>
                  <a:gd name="T36" fmla="*/ 288 w 349"/>
                  <a:gd name="T37" fmla="*/ 151 h 203"/>
                  <a:gd name="T38" fmla="*/ 317 w 349"/>
                  <a:gd name="T39" fmla="*/ 135 h 203"/>
                  <a:gd name="T40" fmla="*/ 332 w 349"/>
                  <a:gd name="T41" fmla="*/ 119 h 203"/>
                  <a:gd name="T42" fmla="*/ 0 w 349"/>
                  <a:gd name="T43" fmla="*/ 103 h 203"/>
                  <a:gd name="T44" fmla="*/ 8 w 349"/>
                  <a:gd name="T45" fmla="*/ 71 h 203"/>
                  <a:gd name="T46" fmla="*/ 24 w 349"/>
                  <a:gd name="T47" fmla="*/ 44 h 203"/>
                  <a:gd name="T48" fmla="*/ 56 w 349"/>
                  <a:gd name="T49" fmla="*/ 23 h 203"/>
                  <a:gd name="T50" fmla="*/ 100 w 349"/>
                  <a:gd name="T51" fmla="*/ 7 h 203"/>
                  <a:gd name="T52" fmla="*/ 156 w 349"/>
                  <a:gd name="T53" fmla="*/ 0 h 203"/>
                  <a:gd name="T54" fmla="*/ 212 w 349"/>
                  <a:gd name="T55" fmla="*/ 0 h 203"/>
                  <a:gd name="T56" fmla="*/ 261 w 349"/>
                  <a:gd name="T57" fmla="*/ 12 h 203"/>
                  <a:gd name="T58" fmla="*/ 300 w 349"/>
                  <a:gd name="T59" fmla="*/ 27 h 203"/>
                  <a:gd name="T60" fmla="*/ 332 w 349"/>
                  <a:gd name="T61" fmla="*/ 51 h 203"/>
                  <a:gd name="T62" fmla="*/ 344 w 349"/>
                  <a:gd name="T63" fmla="*/ 79 h 203"/>
                  <a:gd name="T64" fmla="*/ 349 w 349"/>
                  <a:gd name="T65" fmla="*/ 112 h 203"/>
                  <a:gd name="T66" fmla="*/ 336 w 349"/>
                  <a:gd name="T67" fmla="*/ 144 h 203"/>
                  <a:gd name="T68" fmla="*/ 312 w 349"/>
                  <a:gd name="T69" fmla="*/ 168 h 203"/>
                  <a:gd name="T70" fmla="*/ 276 w 349"/>
                  <a:gd name="T71" fmla="*/ 188 h 203"/>
                  <a:gd name="T72" fmla="*/ 232 w 349"/>
                  <a:gd name="T73" fmla="*/ 200 h 203"/>
                  <a:gd name="T74" fmla="*/ 176 w 349"/>
                  <a:gd name="T75" fmla="*/ 203 h 203"/>
                  <a:gd name="T76" fmla="*/ 120 w 349"/>
                  <a:gd name="T77" fmla="*/ 200 h 203"/>
                  <a:gd name="T78" fmla="*/ 72 w 349"/>
                  <a:gd name="T79" fmla="*/ 188 h 203"/>
                  <a:gd name="T80" fmla="*/ 36 w 349"/>
                  <a:gd name="T81" fmla="*/ 168 h 203"/>
                  <a:gd name="T82" fmla="*/ 12 w 349"/>
                  <a:gd name="T83" fmla="*/ 144 h 203"/>
                  <a:gd name="T84" fmla="*/ 0 w 349"/>
                  <a:gd name="T85" fmla="*/ 11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9" h="203">
                    <a:moveTo>
                      <a:pt x="332" y="103"/>
                    </a:moveTo>
                    <a:lnTo>
                      <a:pt x="332" y="95"/>
                    </a:lnTo>
                    <a:lnTo>
                      <a:pt x="332" y="88"/>
                    </a:lnTo>
                    <a:lnTo>
                      <a:pt x="328" y="83"/>
                    </a:lnTo>
                    <a:lnTo>
                      <a:pt x="324" y="76"/>
                    </a:lnTo>
                    <a:lnTo>
                      <a:pt x="317" y="71"/>
                    </a:lnTo>
                    <a:lnTo>
                      <a:pt x="308" y="68"/>
                    </a:lnTo>
                    <a:lnTo>
                      <a:pt x="300" y="59"/>
                    </a:lnTo>
                    <a:lnTo>
                      <a:pt x="288" y="56"/>
                    </a:lnTo>
                    <a:lnTo>
                      <a:pt x="280" y="51"/>
                    </a:lnTo>
                    <a:lnTo>
                      <a:pt x="268" y="47"/>
                    </a:lnTo>
                    <a:lnTo>
                      <a:pt x="252" y="44"/>
                    </a:lnTo>
                    <a:lnTo>
                      <a:pt x="240" y="44"/>
                    </a:lnTo>
                    <a:lnTo>
                      <a:pt x="224" y="39"/>
                    </a:lnTo>
                    <a:lnTo>
                      <a:pt x="208" y="35"/>
                    </a:lnTo>
                    <a:lnTo>
                      <a:pt x="193" y="35"/>
                    </a:lnTo>
                    <a:lnTo>
                      <a:pt x="176" y="35"/>
                    </a:lnTo>
                    <a:lnTo>
                      <a:pt x="156" y="35"/>
                    </a:lnTo>
                    <a:lnTo>
                      <a:pt x="140" y="35"/>
                    </a:lnTo>
                    <a:lnTo>
                      <a:pt x="124" y="39"/>
                    </a:lnTo>
                    <a:lnTo>
                      <a:pt x="108" y="44"/>
                    </a:lnTo>
                    <a:lnTo>
                      <a:pt x="96" y="44"/>
                    </a:lnTo>
                    <a:lnTo>
                      <a:pt x="80" y="47"/>
                    </a:lnTo>
                    <a:lnTo>
                      <a:pt x="68" y="51"/>
                    </a:lnTo>
                    <a:lnTo>
                      <a:pt x="56" y="56"/>
                    </a:lnTo>
                    <a:lnTo>
                      <a:pt x="49" y="59"/>
                    </a:lnTo>
                    <a:lnTo>
                      <a:pt x="40" y="68"/>
                    </a:lnTo>
                    <a:lnTo>
                      <a:pt x="32" y="71"/>
                    </a:lnTo>
                    <a:lnTo>
                      <a:pt x="28" y="76"/>
                    </a:lnTo>
                    <a:lnTo>
                      <a:pt x="20" y="83"/>
                    </a:lnTo>
                    <a:lnTo>
                      <a:pt x="20" y="88"/>
                    </a:lnTo>
                    <a:lnTo>
                      <a:pt x="16" y="95"/>
                    </a:lnTo>
                    <a:lnTo>
                      <a:pt x="16" y="103"/>
                    </a:lnTo>
                    <a:lnTo>
                      <a:pt x="16" y="112"/>
                    </a:lnTo>
                    <a:lnTo>
                      <a:pt x="20" y="115"/>
                    </a:lnTo>
                    <a:lnTo>
                      <a:pt x="20" y="124"/>
                    </a:lnTo>
                    <a:lnTo>
                      <a:pt x="28" y="132"/>
                    </a:lnTo>
                    <a:lnTo>
                      <a:pt x="32" y="135"/>
                    </a:lnTo>
                    <a:lnTo>
                      <a:pt x="40" y="139"/>
                    </a:lnTo>
                    <a:lnTo>
                      <a:pt x="49" y="144"/>
                    </a:lnTo>
                    <a:lnTo>
                      <a:pt x="56" y="147"/>
                    </a:lnTo>
                    <a:lnTo>
                      <a:pt x="68" y="156"/>
                    </a:lnTo>
                    <a:lnTo>
                      <a:pt x="80" y="156"/>
                    </a:lnTo>
                    <a:lnTo>
                      <a:pt x="96" y="159"/>
                    </a:lnTo>
                    <a:lnTo>
                      <a:pt x="108" y="163"/>
                    </a:lnTo>
                    <a:lnTo>
                      <a:pt x="124" y="163"/>
                    </a:lnTo>
                    <a:lnTo>
                      <a:pt x="140" y="168"/>
                    </a:lnTo>
                    <a:lnTo>
                      <a:pt x="156" y="168"/>
                    </a:lnTo>
                    <a:lnTo>
                      <a:pt x="176" y="168"/>
                    </a:lnTo>
                    <a:lnTo>
                      <a:pt x="193" y="168"/>
                    </a:lnTo>
                    <a:lnTo>
                      <a:pt x="208" y="168"/>
                    </a:lnTo>
                    <a:lnTo>
                      <a:pt x="224" y="163"/>
                    </a:lnTo>
                    <a:lnTo>
                      <a:pt x="240" y="163"/>
                    </a:lnTo>
                    <a:lnTo>
                      <a:pt x="252" y="159"/>
                    </a:lnTo>
                    <a:lnTo>
                      <a:pt x="268" y="159"/>
                    </a:lnTo>
                    <a:lnTo>
                      <a:pt x="280" y="156"/>
                    </a:lnTo>
                    <a:lnTo>
                      <a:pt x="288" y="151"/>
                    </a:lnTo>
                    <a:lnTo>
                      <a:pt x="300" y="147"/>
                    </a:lnTo>
                    <a:lnTo>
                      <a:pt x="308" y="144"/>
                    </a:lnTo>
                    <a:lnTo>
                      <a:pt x="317" y="135"/>
                    </a:lnTo>
                    <a:lnTo>
                      <a:pt x="324" y="132"/>
                    </a:lnTo>
                    <a:lnTo>
                      <a:pt x="328" y="124"/>
                    </a:lnTo>
                    <a:lnTo>
                      <a:pt x="332" y="119"/>
                    </a:lnTo>
                    <a:lnTo>
                      <a:pt x="332" y="112"/>
                    </a:lnTo>
                    <a:lnTo>
                      <a:pt x="332" y="103"/>
                    </a:lnTo>
                    <a:close/>
                    <a:moveTo>
                      <a:pt x="0" y="103"/>
                    </a:moveTo>
                    <a:lnTo>
                      <a:pt x="0" y="91"/>
                    </a:lnTo>
                    <a:lnTo>
                      <a:pt x="5" y="79"/>
                    </a:lnTo>
                    <a:lnTo>
                      <a:pt x="8" y="71"/>
                    </a:lnTo>
                    <a:lnTo>
                      <a:pt x="12" y="63"/>
                    </a:lnTo>
                    <a:lnTo>
                      <a:pt x="20" y="51"/>
                    </a:lnTo>
                    <a:lnTo>
                      <a:pt x="24" y="44"/>
                    </a:lnTo>
                    <a:lnTo>
                      <a:pt x="36" y="35"/>
                    </a:lnTo>
                    <a:lnTo>
                      <a:pt x="44" y="27"/>
                    </a:lnTo>
                    <a:lnTo>
                      <a:pt x="56" y="23"/>
                    </a:lnTo>
                    <a:lnTo>
                      <a:pt x="72" y="15"/>
                    </a:lnTo>
                    <a:lnTo>
                      <a:pt x="88" y="12"/>
                    </a:lnTo>
                    <a:lnTo>
                      <a:pt x="100" y="7"/>
                    </a:lnTo>
                    <a:lnTo>
                      <a:pt x="120" y="3"/>
                    </a:lnTo>
                    <a:lnTo>
                      <a:pt x="136" y="0"/>
                    </a:lnTo>
                    <a:lnTo>
                      <a:pt x="156" y="0"/>
                    </a:lnTo>
                    <a:lnTo>
                      <a:pt x="176" y="0"/>
                    </a:lnTo>
                    <a:lnTo>
                      <a:pt x="196" y="0"/>
                    </a:lnTo>
                    <a:lnTo>
                      <a:pt x="212" y="0"/>
                    </a:lnTo>
                    <a:lnTo>
                      <a:pt x="228" y="3"/>
                    </a:lnTo>
                    <a:lnTo>
                      <a:pt x="244" y="7"/>
                    </a:lnTo>
                    <a:lnTo>
                      <a:pt x="261" y="12"/>
                    </a:lnTo>
                    <a:lnTo>
                      <a:pt x="276" y="15"/>
                    </a:lnTo>
                    <a:lnTo>
                      <a:pt x="288" y="19"/>
                    </a:lnTo>
                    <a:lnTo>
                      <a:pt x="300" y="27"/>
                    </a:lnTo>
                    <a:lnTo>
                      <a:pt x="312" y="35"/>
                    </a:lnTo>
                    <a:lnTo>
                      <a:pt x="320" y="44"/>
                    </a:lnTo>
                    <a:lnTo>
                      <a:pt x="332" y="51"/>
                    </a:lnTo>
                    <a:lnTo>
                      <a:pt x="336" y="59"/>
                    </a:lnTo>
                    <a:lnTo>
                      <a:pt x="344" y="71"/>
                    </a:lnTo>
                    <a:lnTo>
                      <a:pt x="344" y="79"/>
                    </a:lnTo>
                    <a:lnTo>
                      <a:pt x="349" y="91"/>
                    </a:lnTo>
                    <a:lnTo>
                      <a:pt x="349" y="103"/>
                    </a:lnTo>
                    <a:lnTo>
                      <a:pt x="349" y="112"/>
                    </a:lnTo>
                    <a:lnTo>
                      <a:pt x="344" y="124"/>
                    </a:lnTo>
                    <a:lnTo>
                      <a:pt x="344" y="135"/>
                    </a:lnTo>
                    <a:lnTo>
                      <a:pt x="336" y="144"/>
                    </a:lnTo>
                    <a:lnTo>
                      <a:pt x="332" y="151"/>
                    </a:lnTo>
                    <a:lnTo>
                      <a:pt x="324" y="159"/>
                    </a:lnTo>
                    <a:lnTo>
                      <a:pt x="312" y="168"/>
                    </a:lnTo>
                    <a:lnTo>
                      <a:pt x="305" y="175"/>
                    </a:lnTo>
                    <a:lnTo>
                      <a:pt x="292" y="183"/>
                    </a:lnTo>
                    <a:lnTo>
                      <a:pt x="276" y="188"/>
                    </a:lnTo>
                    <a:lnTo>
                      <a:pt x="264" y="191"/>
                    </a:lnTo>
                    <a:lnTo>
                      <a:pt x="249" y="200"/>
                    </a:lnTo>
                    <a:lnTo>
                      <a:pt x="232" y="200"/>
                    </a:lnTo>
                    <a:lnTo>
                      <a:pt x="212" y="203"/>
                    </a:lnTo>
                    <a:lnTo>
                      <a:pt x="196" y="203"/>
                    </a:lnTo>
                    <a:lnTo>
                      <a:pt x="176" y="203"/>
                    </a:lnTo>
                    <a:lnTo>
                      <a:pt x="156" y="203"/>
                    </a:lnTo>
                    <a:lnTo>
                      <a:pt x="136" y="203"/>
                    </a:lnTo>
                    <a:lnTo>
                      <a:pt x="120" y="200"/>
                    </a:lnTo>
                    <a:lnTo>
                      <a:pt x="105" y="200"/>
                    </a:lnTo>
                    <a:lnTo>
                      <a:pt x="88" y="191"/>
                    </a:lnTo>
                    <a:lnTo>
                      <a:pt x="72" y="188"/>
                    </a:lnTo>
                    <a:lnTo>
                      <a:pt x="61" y="183"/>
                    </a:lnTo>
                    <a:lnTo>
                      <a:pt x="49" y="175"/>
                    </a:lnTo>
                    <a:lnTo>
                      <a:pt x="36" y="168"/>
                    </a:lnTo>
                    <a:lnTo>
                      <a:pt x="24" y="159"/>
                    </a:lnTo>
                    <a:lnTo>
                      <a:pt x="20" y="151"/>
                    </a:lnTo>
                    <a:lnTo>
                      <a:pt x="12" y="144"/>
                    </a:lnTo>
                    <a:lnTo>
                      <a:pt x="8" y="135"/>
                    </a:lnTo>
                    <a:lnTo>
                      <a:pt x="5" y="124"/>
                    </a:lnTo>
                    <a:lnTo>
                      <a:pt x="0" y="112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" name="Freeform 38"/>
              <p:cNvSpPr>
                <a:spLocks noChangeArrowheads="1"/>
              </p:cNvSpPr>
              <p:nvPr/>
            </p:nvSpPr>
            <p:spPr bwMode="auto">
              <a:xfrm>
                <a:off x="4431" y="2781"/>
                <a:ext cx="89" cy="50"/>
              </a:xfrm>
              <a:custGeom>
                <a:avLst/>
                <a:gdLst>
                  <a:gd name="T0" fmla="*/ 356 w 356"/>
                  <a:gd name="T1" fmla="*/ 84 h 199"/>
                  <a:gd name="T2" fmla="*/ 60 w 356"/>
                  <a:gd name="T3" fmla="*/ 136 h 199"/>
                  <a:gd name="T4" fmla="*/ 56 w 356"/>
                  <a:gd name="T5" fmla="*/ 136 h 199"/>
                  <a:gd name="T6" fmla="*/ 53 w 356"/>
                  <a:gd name="T7" fmla="*/ 136 h 199"/>
                  <a:gd name="T8" fmla="*/ 48 w 356"/>
                  <a:gd name="T9" fmla="*/ 140 h 199"/>
                  <a:gd name="T10" fmla="*/ 44 w 356"/>
                  <a:gd name="T11" fmla="*/ 140 h 199"/>
                  <a:gd name="T12" fmla="*/ 40 w 356"/>
                  <a:gd name="T13" fmla="*/ 143 h 199"/>
                  <a:gd name="T14" fmla="*/ 36 w 356"/>
                  <a:gd name="T15" fmla="*/ 143 h 199"/>
                  <a:gd name="T16" fmla="*/ 36 w 356"/>
                  <a:gd name="T17" fmla="*/ 148 h 199"/>
                  <a:gd name="T18" fmla="*/ 36 w 356"/>
                  <a:gd name="T19" fmla="*/ 152 h 199"/>
                  <a:gd name="T20" fmla="*/ 32 w 356"/>
                  <a:gd name="T21" fmla="*/ 155 h 199"/>
                  <a:gd name="T22" fmla="*/ 32 w 356"/>
                  <a:gd name="T23" fmla="*/ 163 h 199"/>
                  <a:gd name="T24" fmla="*/ 32 w 356"/>
                  <a:gd name="T25" fmla="*/ 172 h 199"/>
                  <a:gd name="T26" fmla="*/ 32 w 356"/>
                  <a:gd name="T27" fmla="*/ 175 h 199"/>
                  <a:gd name="T28" fmla="*/ 36 w 356"/>
                  <a:gd name="T29" fmla="*/ 196 h 199"/>
                  <a:gd name="T30" fmla="*/ 24 w 356"/>
                  <a:gd name="T31" fmla="*/ 199 h 199"/>
                  <a:gd name="T32" fmla="*/ 0 w 356"/>
                  <a:gd name="T33" fmla="*/ 56 h 199"/>
                  <a:gd name="T34" fmla="*/ 12 w 356"/>
                  <a:gd name="T35" fmla="*/ 51 h 199"/>
                  <a:gd name="T36" fmla="*/ 16 w 356"/>
                  <a:gd name="T37" fmla="*/ 72 h 199"/>
                  <a:gd name="T38" fmla="*/ 16 w 356"/>
                  <a:gd name="T39" fmla="*/ 75 h 199"/>
                  <a:gd name="T40" fmla="*/ 16 w 356"/>
                  <a:gd name="T41" fmla="*/ 80 h 199"/>
                  <a:gd name="T42" fmla="*/ 16 w 356"/>
                  <a:gd name="T43" fmla="*/ 84 h 199"/>
                  <a:gd name="T44" fmla="*/ 20 w 356"/>
                  <a:gd name="T45" fmla="*/ 87 h 199"/>
                  <a:gd name="T46" fmla="*/ 20 w 356"/>
                  <a:gd name="T47" fmla="*/ 92 h 199"/>
                  <a:gd name="T48" fmla="*/ 24 w 356"/>
                  <a:gd name="T49" fmla="*/ 96 h 199"/>
                  <a:gd name="T50" fmla="*/ 28 w 356"/>
                  <a:gd name="T51" fmla="*/ 99 h 199"/>
                  <a:gd name="T52" fmla="*/ 32 w 356"/>
                  <a:gd name="T53" fmla="*/ 99 h 199"/>
                  <a:gd name="T54" fmla="*/ 36 w 356"/>
                  <a:gd name="T55" fmla="*/ 104 h 199"/>
                  <a:gd name="T56" fmla="*/ 40 w 356"/>
                  <a:gd name="T57" fmla="*/ 104 h 199"/>
                  <a:gd name="T58" fmla="*/ 44 w 356"/>
                  <a:gd name="T59" fmla="*/ 104 h 199"/>
                  <a:gd name="T60" fmla="*/ 48 w 356"/>
                  <a:gd name="T61" fmla="*/ 104 h 199"/>
                  <a:gd name="T62" fmla="*/ 53 w 356"/>
                  <a:gd name="T63" fmla="*/ 104 h 199"/>
                  <a:gd name="T64" fmla="*/ 288 w 356"/>
                  <a:gd name="T65" fmla="*/ 60 h 199"/>
                  <a:gd name="T66" fmla="*/ 292 w 356"/>
                  <a:gd name="T67" fmla="*/ 60 h 199"/>
                  <a:gd name="T68" fmla="*/ 297 w 356"/>
                  <a:gd name="T69" fmla="*/ 60 h 199"/>
                  <a:gd name="T70" fmla="*/ 300 w 356"/>
                  <a:gd name="T71" fmla="*/ 60 h 199"/>
                  <a:gd name="T72" fmla="*/ 300 w 356"/>
                  <a:gd name="T73" fmla="*/ 56 h 199"/>
                  <a:gd name="T74" fmla="*/ 304 w 356"/>
                  <a:gd name="T75" fmla="*/ 51 h 199"/>
                  <a:gd name="T76" fmla="*/ 304 w 356"/>
                  <a:gd name="T77" fmla="*/ 48 h 199"/>
                  <a:gd name="T78" fmla="*/ 304 w 356"/>
                  <a:gd name="T79" fmla="*/ 43 h 199"/>
                  <a:gd name="T80" fmla="*/ 304 w 356"/>
                  <a:gd name="T81" fmla="*/ 40 h 199"/>
                  <a:gd name="T82" fmla="*/ 300 w 356"/>
                  <a:gd name="T83" fmla="*/ 4 h 199"/>
                  <a:gd name="T84" fmla="*/ 312 w 356"/>
                  <a:gd name="T85" fmla="*/ 0 h 199"/>
                  <a:gd name="T86" fmla="*/ 312 w 356"/>
                  <a:gd name="T87" fmla="*/ 19 h 199"/>
                  <a:gd name="T88" fmla="*/ 312 w 356"/>
                  <a:gd name="T89" fmla="*/ 24 h 199"/>
                  <a:gd name="T90" fmla="*/ 316 w 356"/>
                  <a:gd name="T91" fmla="*/ 31 h 199"/>
                  <a:gd name="T92" fmla="*/ 316 w 356"/>
                  <a:gd name="T93" fmla="*/ 36 h 199"/>
                  <a:gd name="T94" fmla="*/ 321 w 356"/>
                  <a:gd name="T95" fmla="*/ 40 h 199"/>
                  <a:gd name="T96" fmla="*/ 321 w 356"/>
                  <a:gd name="T97" fmla="*/ 43 h 199"/>
                  <a:gd name="T98" fmla="*/ 324 w 356"/>
                  <a:gd name="T99" fmla="*/ 48 h 199"/>
                  <a:gd name="T100" fmla="*/ 324 w 356"/>
                  <a:gd name="T101" fmla="*/ 51 h 199"/>
                  <a:gd name="T102" fmla="*/ 328 w 356"/>
                  <a:gd name="T103" fmla="*/ 56 h 199"/>
                  <a:gd name="T104" fmla="*/ 328 w 356"/>
                  <a:gd name="T105" fmla="*/ 60 h 199"/>
                  <a:gd name="T106" fmla="*/ 332 w 356"/>
                  <a:gd name="T107" fmla="*/ 63 h 199"/>
                  <a:gd name="T108" fmla="*/ 336 w 356"/>
                  <a:gd name="T109" fmla="*/ 63 h 199"/>
                  <a:gd name="T110" fmla="*/ 340 w 356"/>
                  <a:gd name="T111" fmla="*/ 68 h 199"/>
                  <a:gd name="T112" fmla="*/ 344 w 356"/>
                  <a:gd name="T113" fmla="*/ 68 h 199"/>
                  <a:gd name="T114" fmla="*/ 348 w 356"/>
                  <a:gd name="T115" fmla="*/ 72 h 199"/>
                  <a:gd name="T116" fmla="*/ 353 w 356"/>
                  <a:gd name="T117" fmla="*/ 72 h 199"/>
                  <a:gd name="T118" fmla="*/ 356 w 356"/>
                  <a:gd name="T119" fmla="*/ 75 h 199"/>
                  <a:gd name="T120" fmla="*/ 356 w 356"/>
                  <a:gd name="T121" fmla="*/ 8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56" h="199">
                    <a:moveTo>
                      <a:pt x="356" y="84"/>
                    </a:moveTo>
                    <a:lnTo>
                      <a:pt x="60" y="136"/>
                    </a:lnTo>
                    <a:lnTo>
                      <a:pt x="56" y="136"/>
                    </a:lnTo>
                    <a:lnTo>
                      <a:pt x="53" y="136"/>
                    </a:lnTo>
                    <a:lnTo>
                      <a:pt x="48" y="140"/>
                    </a:lnTo>
                    <a:lnTo>
                      <a:pt x="44" y="140"/>
                    </a:lnTo>
                    <a:lnTo>
                      <a:pt x="40" y="143"/>
                    </a:lnTo>
                    <a:lnTo>
                      <a:pt x="36" y="143"/>
                    </a:lnTo>
                    <a:lnTo>
                      <a:pt x="36" y="148"/>
                    </a:lnTo>
                    <a:lnTo>
                      <a:pt x="36" y="152"/>
                    </a:lnTo>
                    <a:lnTo>
                      <a:pt x="32" y="155"/>
                    </a:lnTo>
                    <a:lnTo>
                      <a:pt x="32" y="163"/>
                    </a:lnTo>
                    <a:lnTo>
                      <a:pt x="32" y="172"/>
                    </a:lnTo>
                    <a:lnTo>
                      <a:pt x="32" y="175"/>
                    </a:lnTo>
                    <a:lnTo>
                      <a:pt x="36" y="196"/>
                    </a:lnTo>
                    <a:lnTo>
                      <a:pt x="24" y="199"/>
                    </a:lnTo>
                    <a:lnTo>
                      <a:pt x="0" y="56"/>
                    </a:lnTo>
                    <a:lnTo>
                      <a:pt x="12" y="51"/>
                    </a:lnTo>
                    <a:lnTo>
                      <a:pt x="16" y="72"/>
                    </a:lnTo>
                    <a:lnTo>
                      <a:pt x="16" y="75"/>
                    </a:lnTo>
                    <a:lnTo>
                      <a:pt x="16" y="80"/>
                    </a:lnTo>
                    <a:lnTo>
                      <a:pt x="16" y="84"/>
                    </a:lnTo>
                    <a:lnTo>
                      <a:pt x="20" y="87"/>
                    </a:lnTo>
                    <a:lnTo>
                      <a:pt x="20" y="92"/>
                    </a:lnTo>
                    <a:lnTo>
                      <a:pt x="24" y="96"/>
                    </a:lnTo>
                    <a:lnTo>
                      <a:pt x="28" y="99"/>
                    </a:lnTo>
                    <a:lnTo>
                      <a:pt x="32" y="99"/>
                    </a:lnTo>
                    <a:lnTo>
                      <a:pt x="36" y="104"/>
                    </a:lnTo>
                    <a:lnTo>
                      <a:pt x="40" y="104"/>
                    </a:lnTo>
                    <a:lnTo>
                      <a:pt x="44" y="104"/>
                    </a:lnTo>
                    <a:lnTo>
                      <a:pt x="48" y="104"/>
                    </a:lnTo>
                    <a:lnTo>
                      <a:pt x="53" y="104"/>
                    </a:lnTo>
                    <a:lnTo>
                      <a:pt x="288" y="60"/>
                    </a:lnTo>
                    <a:lnTo>
                      <a:pt x="292" y="60"/>
                    </a:lnTo>
                    <a:lnTo>
                      <a:pt x="297" y="60"/>
                    </a:lnTo>
                    <a:lnTo>
                      <a:pt x="300" y="60"/>
                    </a:lnTo>
                    <a:lnTo>
                      <a:pt x="300" y="56"/>
                    </a:lnTo>
                    <a:lnTo>
                      <a:pt x="304" y="51"/>
                    </a:lnTo>
                    <a:lnTo>
                      <a:pt x="304" y="48"/>
                    </a:lnTo>
                    <a:lnTo>
                      <a:pt x="304" y="43"/>
                    </a:lnTo>
                    <a:lnTo>
                      <a:pt x="304" y="40"/>
                    </a:lnTo>
                    <a:lnTo>
                      <a:pt x="300" y="4"/>
                    </a:lnTo>
                    <a:lnTo>
                      <a:pt x="312" y="0"/>
                    </a:lnTo>
                    <a:lnTo>
                      <a:pt x="312" y="19"/>
                    </a:lnTo>
                    <a:lnTo>
                      <a:pt x="312" y="24"/>
                    </a:lnTo>
                    <a:lnTo>
                      <a:pt x="316" y="31"/>
                    </a:lnTo>
                    <a:lnTo>
                      <a:pt x="316" y="36"/>
                    </a:lnTo>
                    <a:lnTo>
                      <a:pt x="321" y="40"/>
                    </a:lnTo>
                    <a:lnTo>
                      <a:pt x="321" y="43"/>
                    </a:lnTo>
                    <a:lnTo>
                      <a:pt x="324" y="48"/>
                    </a:lnTo>
                    <a:lnTo>
                      <a:pt x="324" y="51"/>
                    </a:lnTo>
                    <a:lnTo>
                      <a:pt x="328" y="56"/>
                    </a:lnTo>
                    <a:lnTo>
                      <a:pt x="328" y="60"/>
                    </a:lnTo>
                    <a:lnTo>
                      <a:pt x="332" y="63"/>
                    </a:lnTo>
                    <a:lnTo>
                      <a:pt x="336" y="63"/>
                    </a:lnTo>
                    <a:lnTo>
                      <a:pt x="340" y="68"/>
                    </a:lnTo>
                    <a:lnTo>
                      <a:pt x="344" y="68"/>
                    </a:lnTo>
                    <a:lnTo>
                      <a:pt x="348" y="72"/>
                    </a:lnTo>
                    <a:lnTo>
                      <a:pt x="353" y="72"/>
                    </a:lnTo>
                    <a:lnTo>
                      <a:pt x="356" y="75"/>
                    </a:lnTo>
                    <a:lnTo>
                      <a:pt x="356" y="8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" name="Freeform 39"/>
              <p:cNvSpPr>
                <a:spLocks noEditPoints="1" noChangeArrowheads="1"/>
              </p:cNvSpPr>
              <p:nvPr/>
            </p:nvSpPr>
            <p:spPr bwMode="auto">
              <a:xfrm>
                <a:off x="4444" y="2842"/>
                <a:ext cx="86" cy="53"/>
              </a:xfrm>
              <a:custGeom>
                <a:avLst/>
                <a:gdLst>
                  <a:gd name="T0" fmla="*/ 323 w 343"/>
                  <a:gd name="T1" fmla="*/ 68 h 212"/>
                  <a:gd name="T2" fmla="*/ 307 w 343"/>
                  <a:gd name="T3" fmla="*/ 52 h 212"/>
                  <a:gd name="T4" fmla="*/ 275 w 343"/>
                  <a:gd name="T5" fmla="*/ 40 h 212"/>
                  <a:gd name="T6" fmla="*/ 239 w 343"/>
                  <a:gd name="T7" fmla="*/ 35 h 212"/>
                  <a:gd name="T8" fmla="*/ 195 w 343"/>
                  <a:gd name="T9" fmla="*/ 35 h 212"/>
                  <a:gd name="T10" fmla="*/ 144 w 343"/>
                  <a:gd name="T11" fmla="*/ 44 h 212"/>
                  <a:gd name="T12" fmla="*/ 95 w 343"/>
                  <a:gd name="T13" fmla="*/ 59 h 212"/>
                  <a:gd name="T14" fmla="*/ 59 w 343"/>
                  <a:gd name="T15" fmla="*/ 76 h 212"/>
                  <a:gd name="T16" fmla="*/ 31 w 343"/>
                  <a:gd name="T17" fmla="*/ 96 h 212"/>
                  <a:gd name="T18" fmla="*/ 19 w 343"/>
                  <a:gd name="T19" fmla="*/ 112 h 212"/>
                  <a:gd name="T20" fmla="*/ 15 w 343"/>
                  <a:gd name="T21" fmla="*/ 135 h 212"/>
                  <a:gd name="T22" fmla="*/ 27 w 343"/>
                  <a:gd name="T23" fmla="*/ 152 h 212"/>
                  <a:gd name="T24" fmla="*/ 47 w 343"/>
                  <a:gd name="T25" fmla="*/ 168 h 212"/>
                  <a:gd name="T26" fmla="*/ 75 w 343"/>
                  <a:gd name="T27" fmla="*/ 176 h 212"/>
                  <a:gd name="T28" fmla="*/ 115 w 343"/>
                  <a:gd name="T29" fmla="*/ 176 h 212"/>
                  <a:gd name="T30" fmla="*/ 163 w 343"/>
                  <a:gd name="T31" fmla="*/ 171 h 212"/>
                  <a:gd name="T32" fmla="*/ 215 w 343"/>
                  <a:gd name="T33" fmla="*/ 159 h 212"/>
                  <a:gd name="T34" fmla="*/ 259 w 343"/>
                  <a:gd name="T35" fmla="*/ 147 h 212"/>
                  <a:gd name="T36" fmla="*/ 295 w 343"/>
                  <a:gd name="T37" fmla="*/ 132 h 212"/>
                  <a:gd name="T38" fmla="*/ 315 w 343"/>
                  <a:gd name="T39" fmla="*/ 115 h 212"/>
                  <a:gd name="T40" fmla="*/ 327 w 343"/>
                  <a:gd name="T41" fmla="*/ 96 h 212"/>
                  <a:gd name="T42" fmla="*/ 0 w 343"/>
                  <a:gd name="T43" fmla="*/ 135 h 212"/>
                  <a:gd name="T44" fmla="*/ 3 w 343"/>
                  <a:gd name="T45" fmla="*/ 103 h 212"/>
                  <a:gd name="T46" fmla="*/ 15 w 343"/>
                  <a:gd name="T47" fmla="*/ 76 h 212"/>
                  <a:gd name="T48" fmla="*/ 44 w 343"/>
                  <a:gd name="T49" fmla="*/ 47 h 212"/>
                  <a:gd name="T50" fmla="*/ 83 w 343"/>
                  <a:gd name="T51" fmla="*/ 23 h 212"/>
                  <a:gd name="T52" fmla="*/ 135 w 343"/>
                  <a:gd name="T53" fmla="*/ 8 h 212"/>
                  <a:gd name="T54" fmla="*/ 191 w 343"/>
                  <a:gd name="T55" fmla="*/ 0 h 212"/>
                  <a:gd name="T56" fmla="*/ 239 w 343"/>
                  <a:gd name="T57" fmla="*/ 0 h 212"/>
                  <a:gd name="T58" fmla="*/ 283 w 343"/>
                  <a:gd name="T59" fmla="*/ 12 h 212"/>
                  <a:gd name="T60" fmla="*/ 315 w 343"/>
                  <a:gd name="T61" fmla="*/ 28 h 212"/>
                  <a:gd name="T62" fmla="*/ 335 w 343"/>
                  <a:gd name="T63" fmla="*/ 56 h 212"/>
                  <a:gd name="T64" fmla="*/ 343 w 343"/>
                  <a:gd name="T65" fmla="*/ 88 h 212"/>
                  <a:gd name="T66" fmla="*/ 339 w 343"/>
                  <a:gd name="T67" fmla="*/ 115 h 212"/>
                  <a:gd name="T68" fmla="*/ 319 w 343"/>
                  <a:gd name="T69" fmla="*/ 147 h 212"/>
                  <a:gd name="T70" fmla="*/ 287 w 343"/>
                  <a:gd name="T71" fmla="*/ 171 h 212"/>
                  <a:gd name="T72" fmla="*/ 244 w 343"/>
                  <a:gd name="T73" fmla="*/ 191 h 212"/>
                  <a:gd name="T74" fmla="*/ 191 w 343"/>
                  <a:gd name="T75" fmla="*/ 208 h 212"/>
                  <a:gd name="T76" fmla="*/ 135 w 343"/>
                  <a:gd name="T77" fmla="*/ 212 h 212"/>
                  <a:gd name="T78" fmla="*/ 87 w 343"/>
                  <a:gd name="T79" fmla="*/ 208 h 212"/>
                  <a:gd name="T80" fmla="*/ 47 w 343"/>
                  <a:gd name="T81" fmla="*/ 196 h 212"/>
                  <a:gd name="T82" fmla="*/ 19 w 343"/>
                  <a:gd name="T83" fmla="*/ 171 h 212"/>
                  <a:gd name="T84" fmla="*/ 3 w 343"/>
                  <a:gd name="T85" fmla="*/ 14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3" h="211">
                    <a:moveTo>
                      <a:pt x="327" y="79"/>
                    </a:moveTo>
                    <a:lnTo>
                      <a:pt x="327" y="71"/>
                    </a:lnTo>
                    <a:lnTo>
                      <a:pt x="323" y="68"/>
                    </a:lnTo>
                    <a:lnTo>
                      <a:pt x="319" y="59"/>
                    </a:lnTo>
                    <a:lnTo>
                      <a:pt x="312" y="56"/>
                    </a:lnTo>
                    <a:lnTo>
                      <a:pt x="307" y="52"/>
                    </a:lnTo>
                    <a:lnTo>
                      <a:pt x="295" y="47"/>
                    </a:lnTo>
                    <a:lnTo>
                      <a:pt x="287" y="44"/>
                    </a:lnTo>
                    <a:lnTo>
                      <a:pt x="275" y="40"/>
                    </a:lnTo>
                    <a:lnTo>
                      <a:pt x="263" y="40"/>
                    </a:lnTo>
                    <a:lnTo>
                      <a:pt x="251" y="35"/>
                    </a:lnTo>
                    <a:lnTo>
                      <a:pt x="239" y="35"/>
                    </a:lnTo>
                    <a:lnTo>
                      <a:pt x="227" y="35"/>
                    </a:lnTo>
                    <a:lnTo>
                      <a:pt x="212" y="35"/>
                    </a:lnTo>
                    <a:lnTo>
                      <a:pt x="195" y="35"/>
                    </a:lnTo>
                    <a:lnTo>
                      <a:pt x="179" y="40"/>
                    </a:lnTo>
                    <a:lnTo>
                      <a:pt x="159" y="44"/>
                    </a:lnTo>
                    <a:lnTo>
                      <a:pt x="144" y="44"/>
                    </a:lnTo>
                    <a:lnTo>
                      <a:pt x="127" y="47"/>
                    </a:lnTo>
                    <a:lnTo>
                      <a:pt x="112" y="56"/>
                    </a:lnTo>
                    <a:lnTo>
                      <a:pt x="95" y="59"/>
                    </a:lnTo>
                    <a:lnTo>
                      <a:pt x="83" y="64"/>
                    </a:lnTo>
                    <a:lnTo>
                      <a:pt x="71" y="68"/>
                    </a:lnTo>
                    <a:lnTo>
                      <a:pt x="59" y="76"/>
                    </a:lnTo>
                    <a:lnTo>
                      <a:pt x="51" y="79"/>
                    </a:lnTo>
                    <a:lnTo>
                      <a:pt x="39" y="88"/>
                    </a:lnTo>
                    <a:lnTo>
                      <a:pt x="31" y="96"/>
                    </a:lnTo>
                    <a:lnTo>
                      <a:pt x="27" y="100"/>
                    </a:lnTo>
                    <a:lnTo>
                      <a:pt x="23" y="108"/>
                    </a:lnTo>
                    <a:lnTo>
                      <a:pt x="19" y="112"/>
                    </a:lnTo>
                    <a:lnTo>
                      <a:pt x="15" y="120"/>
                    </a:lnTo>
                    <a:lnTo>
                      <a:pt x="15" y="127"/>
                    </a:lnTo>
                    <a:lnTo>
                      <a:pt x="15" y="135"/>
                    </a:lnTo>
                    <a:lnTo>
                      <a:pt x="19" y="140"/>
                    </a:lnTo>
                    <a:lnTo>
                      <a:pt x="19" y="147"/>
                    </a:lnTo>
                    <a:lnTo>
                      <a:pt x="27" y="152"/>
                    </a:lnTo>
                    <a:lnTo>
                      <a:pt x="31" y="159"/>
                    </a:lnTo>
                    <a:lnTo>
                      <a:pt x="39" y="164"/>
                    </a:lnTo>
                    <a:lnTo>
                      <a:pt x="47" y="168"/>
                    </a:lnTo>
                    <a:lnTo>
                      <a:pt x="56" y="171"/>
                    </a:lnTo>
                    <a:lnTo>
                      <a:pt x="67" y="171"/>
                    </a:lnTo>
                    <a:lnTo>
                      <a:pt x="75" y="176"/>
                    </a:lnTo>
                    <a:lnTo>
                      <a:pt x="87" y="176"/>
                    </a:lnTo>
                    <a:lnTo>
                      <a:pt x="103" y="176"/>
                    </a:lnTo>
                    <a:lnTo>
                      <a:pt x="115" y="176"/>
                    </a:lnTo>
                    <a:lnTo>
                      <a:pt x="131" y="176"/>
                    </a:lnTo>
                    <a:lnTo>
                      <a:pt x="147" y="171"/>
                    </a:lnTo>
                    <a:lnTo>
                      <a:pt x="163" y="171"/>
                    </a:lnTo>
                    <a:lnTo>
                      <a:pt x="183" y="168"/>
                    </a:lnTo>
                    <a:lnTo>
                      <a:pt x="203" y="168"/>
                    </a:lnTo>
                    <a:lnTo>
                      <a:pt x="215" y="159"/>
                    </a:lnTo>
                    <a:lnTo>
                      <a:pt x="231" y="159"/>
                    </a:lnTo>
                    <a:lnTo>
                      <a:pt x="247" y="156"/>
                    </a:lnTo>
                    <a:lnTo>
                      <a:pt x="259" y="147"/>
                    </a:lnTo>
                    <a:lnTo>
                      <a:pt x="271" y="144"/>
                    </a:lnTo>
                    <a:lnTo>
                      <a:pt x="283" y="140"/>
                    </a:lnTo>
                    <a:lnTo>
                      <a:pt x="295" y="132"/>
                    </a:lnTo>
                    <a:lnTo>
                      <a:pt x="303" y="127"/>
                    </a:lnTo>
                    <a:lnTo>
                      <a:pt x="312" y="120"/>
                    </a:lnTo>
                    <a:lnTo>
                      <a:pt x="315" y="115"/>
                    </a:lnTo>
                    <a:lnTo>
                      <a:pt x="319" y="108"/>
                    </a:lnTo>
                    <a:lnTo>
                      <a:pt x="327" y="103"/>
                    </a:lnTo>
                    <a:lnTo>
                      <a:pt x="327" y="96"/>
                    </a:lnTo>
                    <a:lnTo>
                      <a:pt x="327" y="88"/>
                    </a:lnTo>
                    <a:lnTo>
                      <a:pt x="327" y="79"/>
                    </a:lnTo>
                    <a:close/>
                    <a:moveTo>
                      <a:pt x="0" y="135"/>
                    </a:moveTo>
                    <a:lnTo>
                      <a:pt x="0" y="123"/>
                    </a:lnTo>
                    <a:lnTo>
                      <a:pt x="0" y="115"/>
                    </a:lnTo>
                    <a:lnTo>
                      <a:pt x="3" y="103"/>
                    </a:lnTo>
                    <a:lnTo>
                      <a:pt x="3" y="96"/>
                    </a:lnTo>
                    <a:lnTo>
                      <a:pt x="7" y="84"/>
                    </a:lnTo>
                    <a:lnTo>
                      <a:pt x="15" y="76"/>
                    </a:lnTo>
                    <a:lnTo>
                      <a:pt x="23" y="68"/>
                    </a:lnTo>
                    <a:lnTo>
                      <a:pt x="31" y="56"/>
                    </a:lnTo>
                    <a:lnTo>
                      <a:pt x="44" y="47"/>
                    </a:lnTo>
                    <a:lnTo>
                      <a:pt x="56" y="40"/>
                    </a:lnTo>
                    <a:lnTo>
                      <a:pt x="67" y="32"/>
                    </a:lnTo>
                    <a:lnTo>
                      <a:pt x="83" y="23"/>
                    </a:lnTo>
                    <a:lnTo>
                      <a:pt x="100" y="20"/>
                    </a:lnTo>
                    <a:lnTo>
                      <a:pt x="115" y="12"/>
                    </a:lnTo>
                    <a:lnTo>
                      <a:pt x="135" y="8"/>
                    </a:lnTo>
                    <a:lnTo>
                      <a:pt x="156" y="3"/>
                    </a:lnTo>
                    <a:lnTo>
                      <a:pt x="175" y="3"/>
                    </a:lnTo>
                    <a:lnTo>
                      <a:pt x="191" y="0"/>
                    </a:lnTo>
                    <a:lnTo>
                      <a:pt x="207" y="0"/>
                    </a:lnTo>
                    <a:lnTo>
                      <a:pt x="227" y="0"/>
                    </a:lnTo>
                    <a:lnTo>
                      <a:pt x="239" y="0"/>
                    </a:lnTo>
                    <a:lnTo>
                      <a:pt x="256" y="3"/>
                    </a:lnTo>
                    <a:lnTo>
                      <a:pt x="271" y="8"/>
                    </a:lnTo>
                    <a:lnTo>
                      <a:pt x="283" y="12"/>
                    </a:lnTo>
                    <a:lnTo>
                      <a:pt x="295" y="15"/>
                    </a:lnTo>
                    <a:lnTo>
                      <a:pt x="307" y="23"/>
                    </a:lnTo>
                    <a:lnTo>
                      <a:pt x="315" y="28"/>
                    </a:lnTo>
                    <a:lnTo>
                      <a:pt x="323" y="35"/>
                    </a:lnTo>
                    <a:lnTo>
                      <a:pt x="331" y="47"/>
                    </a:lnTo>
                    <a:lnTo>
                      <a:pt x="335" y="56"/>
                    </a:lnTo>
                    <a:lnTo>
                      <a:pt x="339" y="68"/>
                    </a:lnTo>
                    <a:lnTo>
                      <a:pt x="343" y="76"/>
                    </a:lnTo>
                    <a:lnTo>
                      <a:pt x="343" y="88"/>
                    </a:lnTo>
                    <a:lnTo>
                      <a:pt x="343" y="100"/>
                    </a:lnTo>
                    <a:lnTo>
                      <a:pt x="343" y="108"/>
                    </a:lnTo>
                    <a:lnTo>
                      <a:pt x="339" y="115"/>
                    </a:lnTo>
                    <a:lnTo>
                      <a:pt x="335" y="127"/>
                    </a:lnTo>
                    <a:lnTo>
                      <a:pt x="327" y="135"/>
                    </a:lnTo>
                    <a:lnTo>
                      <a:pt x="319" y="147"/>
                    </a:lnTo>
                    <a:lnTo>
                      <a:pt x="312" y="156"/>
                    </a:lnTo>
                    <a:lnTo>
                      <a:pt x="300" y="164"/>
                    </a:lnTo>
                    <a:lnTo>
                      <a:pt x="287" y="171"/>
                    </a:lnTo>
                    <a:lnTo>
                      <a:pt x="275" y="179"/>
                    </a:lnTo>
                    <a:lnTo>
                      <a:pt x="259" y="188"/>
                    </a:lnTo>
                    <a:lnTo>
                      <a:pt x="244" y="191"/>
                    </a:lnTo>
                    <a:lnTo>
                      <a:pt x="227" y="200"/>
                    </a:lnTo>
                    <a:lnTo>
                      <a:pt x="212" y="203"/>
                    </a:lnTo>
                    <a:lnTo>
                      <a:pt x="191" y="208"/>
                    </a:lnTo>
                    <a:lnTo>
                      <a:pt x="171" y="212"/>
                    </a:lnTo>
                    <a:lnTo>
                      <a:pt x="151" y="212"/>
                    </a:lnTo>
                    <a:lnTo>
                      <a:pt x="135" y="212"/>
                    </a:lnTo>
                    <a:lnTo>
                      <a:pt x="115" y="212"/>
                    </a:lnTo>
                    <a:lnTo>
                      <a:pt x="103" y="212"/>
                    </a:lnTo>
                    <a:lnTo>
                      <a:pt x="87" y="208"/>
                    </a:lnTo>
                    <a:lnTo>
                      <a:pt x="71" y="203"/>
                    </a:lnTo>
                    <a:lnTo>
                      <a:pt x="59" y="200"/>
                    </a:lnTo>
                    <a:lnTo>
                      <a:pt x="47" y="196"/>
                    </a:lnTo>
                    <a:lnTo>
                      <a:pt x="35" y="188"/>
                    </a:lnTo>
                    <a:lnTo>
                      <a:pt x="27" y="179"/>
                    </a:lnTo>
                    <a:lnTo>
                      <a:pt x="19" y="171"/>
                    </a:lnTo>
                    <a:lnTo>
                      <a:pt x="12" y="168"/>
                    </a:lnTo>
                    <a:lnTo>
                      <a:pt x="7" y="156"/>
                    </a:lnTo>
                    <a:lnTo>
                      <a:pt x="3" y="14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" name="Freeform 40"/>
              <p:cNvSpPr>
                <a:spLocks noChangeArrowheads="1"/>
              </p:cNvSpPr>
              <p:nvPr/>
            </p:nvSpPr>
            <p:spPr bwMode="auto">
              <a:xfrm>
                <a:off x="4348" y="2508"/>
                <a:ext cx="91" cy="67"/>
              </a:xfrm>
              <a:custGeom>
                <a:avLst/>
                <a:gdLst>
                  <a:gd name="T0" fmla="*/ 308 w 364"/>
                  <a:gd name="T1" fmla="*/ 144 h 264"/>
                  <a:gd name="T2" fmla="*/ 329 w 364"/>
                  <a:gd name="T3" fmla="*/ 132 h 264"/>
                  <a:gd name="T4" fmla="*/ 341 w 364"/>
                  <a:gd name="T5" fmla="*/ 116 h 264"/>
                  <a:gd name="T6" fmla="*/ 344 w 364"/>
                  <a:gd name="T7" fmla="*/ 100 h 264"/>
                  <a:gd name="T8" fmla="*/ 344 w 364"/>
                  <a:gd name="T9" fmla="*/ 80 h 264"/>
                  <a:gd name="T10" fmla="*/ 341 w 364"/>
                  <a:gd name="T11" fmla="*/ 60 h 264"/>
                  <a:gd name="T12" fmla="*/ 332 w 364"/>
                  <a:gd name="T13" fmla="*/ 48 h 264"/>
                  <a:gd name="T14" fmla="*/ 320 w 364"/>
                  <a:gd name="T15" fmla="*/ 36 h 264"/>
                  <a:gd name="T16" fmla="*/ 308 w 364"/>
                  <a:gd name="T17" fmla="*/ 28 h 264"/>
                  <a:gd name="T18" fmla="*/ 292 w 364"/>
                  <a:gd name="T19" fmla="*/ 24 h 264"/>
                  <a:gd name="T20" fmla="*/ 276 w 364"/>
                  <a:gd name="T21" fmla="*/ 28 h 264"/>
                  <a:gd name="T22" fmla="*/ 268 w 364"/>
                  <a:gd name="T23" fmla="*/ 32 h 264"/>
                  <a:gd name="T24" fmla="*/ 264 w 364"/>
                  <a:gd name="T25" fmla="*/ 40 h 264"/>
                  <a:gd name="T26" fmla="*/ 256 w 364"/>
                  <a:gd name="T27" fmla="*/ 48 h 264"/>
                  <a:gd name="T28" fmla="*/ 244 w 364"/>
                  <a:gd name="T29" fmla="*/ 56 h 264"/>
                  <a:gd name="T30" fmla="*/ 236 w 364"/>
                  <a:gd name="T31" fmla="*/ 53 h 264"/>
                  <a:gd name="T32" fmla="*/ 229 w 364"/>
                  <a:gd name="T33" fmla="*/ 48 h 264"/>
                  <a:gd name="T34" fmla="*/ 224 w 364"/>
                  <a:gd name="T35" fmla="*/ 36 h 264"/>
                  <a:gd name="T36" fmla="*/ 224 w 364"/>
                  <a:gd name="T37" fmla="*/ 24 h 264"/>
                  <a:gd name="T38" fmla="*/ 229 w 364"/>
                  <a:gd name="T39" fmla="*/ 16 h 264"/>
                  <a:gd name="T40" fmla="*/ 241 w 364"/>
                  <a:gd name="T41" fmla="*/ 9 h 264"/>
                  <a:gd name="T42" fmla="*/ 264 w 364"/>
                  <a:gd name="T43" fmla="*/ 0 h 264"/>
                  <a:gd name="T44" fmla="*/ 288 w 364"/>
                  <a:gd name="T45" fmla="*/ 0 h 264"/>
                  <a:gd name="T46" fmla="*/ 312 w 364"/>
                  <a:gd name="T47" fmla="*/ 12 h 264"/>
                  <a:gd name="T48" fmla="*/ 332 w 364"/>
                  <a:gd name="T49" fmla="*/ 28 h 264"/>
                  <a:gd name="T50" fmla="*/ 348 w 364"/>
                  <a:gd name="T51" fmla="*/ 48 h 264"/>
                  <a:gd name="T52" fmla="*/ 360 w 364"/>
                  <a:gd name="T53" fmla="*/ 76 h 264"/>
                  <a:gd name="T54" fmla="*/ 364 w 364"/>
                  <a:gd name="T55" fmla="*/ 104 h 264"/>
                  <a:gd name="T56" fmla="*/ 360 w 364"/>
                  <a:gd name="T57" fmla="*/ 132 h 264"/>
                  <a:gd name="T58" fmla="*/ 348 w 364"/>
                  <a:gd name="T59" fmla="*/ 152 h 264"/>
                  <a:gd name="T60" fmla="*/ 332 w 364"/>
                  <a:gd name="T61" fmla="*/ 172 h 264"/>
                  <a:gd name="T62" fmla="*/ 308 w 364"/>
                  <a:gd name="T63" fmla="*/ 180 h 264"/>
                  <a:gd name="T64" fmla="*/ 292 w 364"/>
                  <a:gd name="T65" fmla="*/ 188 h 264"/>
                  <a:gd name="T66" fmla="*/ 273 w 364"/>
                  <a:gd name="T67" fmla="*/ 188 h 264"/>
                  <a:gd name="T68" fmla="*/ 256 w 364"/>
                  <a:gd name="T69" fmla="*/ 188 h 264"/>
                  <a:gd name="T70" fmla="*/ 232 w 364"/>
                  <a:gd name="T71" fmla="*/ 184 h 264"/>
                  <a:gd name="T72" fmla="*/ 212 w 364"/>
                  <a:gd name="T73" fmla="*/ 172 h 264"/>
                  <a:gd name="T74" fmla="*/ 173 w 364"/>
                  <a:gd name="T75" fmla="*/ 152 h 264"/>
                  <a:gd name="T76" fmla="*/ 129 w 364"/>
                  <a:gd name="T77" fmla="*/ 132 h 264"/>
                  <a:gd name="T78" fmla="*/ 92 w 364"/>
                  <a:gd name="T79" fmla="*/ 116 h 264"/>
                  <a:gd name="T80" fmla="*/ 64 w 364"/>
                  <a:gd name="T81" fmla="*/ 109 h 264"/>
                  <a:gd name="T82" fmla="*/ 44 w 364"/>
                  <a:gd name="T83" fmla="*/ 100 h 264"/>
                  <a:gd name="T84" fmla="*/ 76 w 364"/>
                  <a:gd name="T85" fmla="*/ 208 h 264"/>
                  <a:gd name="T86" fmla="*/ 80 w 364"/>
                  <a:gd name="T87" fmla="*/ 224 h 264"/>
                  <a:gd name="T88" fmla="*/ 92 w 364"/>
                  <a:gd name="T89" fmla="*/ 228 h 264"/>
                  <a:gd name="T90" fmla="*/ 100 w 364"/>
                  <a:gd name="T91" fmla="*/ 236 h 264"/>
                  <a:gd name="T92" fmla="*/ 116 w 364"/>
                  <a:gd name="T93" fmla="*/ 236 h 264"/>
                  <a:gd name="T94" fmla="*/ 136 w 364"/>
                  <a:gd name="T95" fmla="*/ 236 h 264"/>
                  <a:gd name="T96" fmla="*/ 64 w 364"/>
                  <a:gd name="T97" fmla="*/ 264 h 264"/>
                  <a:gd name="T98" fmla="*/ 29 w 364"/>
                  <a:gd name="T99" fmla="*/ 80 h 264"/>
                  <a:gd name="T100" fmla="*/ 48 w 364"/>
                  <a:gd name="T101" fmla="*/ 84 h 264"/>
                  <a:gd name="T102" fmla="*/ 68 w 364"/>
                  <a:gd name="T103" fmla="*/ 92 h 264"/>
                  <a:gd name="T104" fmla="*/ 96 w 364"/>
                  <a:gd name="T105" fmla="*/ 104 h 264"/>
                  <a:gd name="T106" fmla="*/ 124 w 364"/>
                  <a:gd name="T107" fmla="*/ 116 h 264"/>
                  <a:gd name="T108" fmla="*/ 160 w 364"/>
                  <a:gd name="T109" fmla="*/ 128 h 264"/>
                  <a:gd name="T110" fmla="*/ 192 w 364"/>
                  <a:gd name="T111" fmla="*/ 144 h 264"/>
                  <a:gd name="T112" fmla="*/ 220 w 364"/>
                  <a:gd name="T113" fmla="*/ 152 h 264"/>
                  <a:gd name="T114" fmla="*/ 244 w 364"/>
                  <a:gd name="T115" fmla="*/ 156 h 264"/>
                  <a:gd name="T116" fmla="*/ 268 w 364"/>
                  <a:gd name="T117" fmla="*/ 156 h 264"/>
                  <a:gd name="T118" fmla="*/ 288 w 364"/>
                  <a:gd name="T119" fmla="*/ 15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4" h="264">
                    <a:moveTo>
                      <a:pt x="292" y="152"/>
                    </a:moveTo>
                    <a:lnTo>
                      <a:pt x="300" y="148"/>
                    </a:lnTo>
                    <a:lnTo>
                      <a:pt x="308" y="144"/>
                    </a:lnTo>
                    <a:lnTo>
                      <a:pt x="316" y="140"/>
                    </a:lnTo>
                    <a:lnTo>
                      <a:pt x="320" y="136"/>
                    </a:lnTo>
                    <a:lnTo>
                      <a:pt x="329" y="132"/>
                    </a:lnTo>
                    <a:lnTo>
                      <a:pt x="332" y="128"/>
                    </a:lnTo>
                    <a:lnTo>
                      <a:pt x="336" y="124"/>
                    </a:lnTo>
                    <a:lnTo>
                      <a:pt x="341" y="116"/>
                    </a:lnTo>
                    <a:lnTo>
                      <a:pt x="344" y="112"/>
                    </a:lnTo>
                    <a:lnTo>
                      <a:pt x="344" y="104"/>
                    </a:lnTo>
                    <a:lnTo>
                      <a:pt x="344" y="100"/>
                    </a:lnTo>
                    <a:lnTo>
                      <a:pt x="344" y="92"/>
                    </a:lnTo>
                    <a:lnTo>
                      <a:pt x="344" y="88"/>
                    </a:lnTo>
                    <a:lnTo>
                      <a:pt x="344" y="80"/>
                    </a:lnTo>
                    <a:lnTo>
                      <a:pt x="344" y="72"/>
                    </a:lnTo>
                    <a:lnTo>
                      <a:pt x="341" y="68"/>
                    </a:lnTo>
                    <a:lnTo>
                      <a:pt x="341" y="60"/>
                    </a:lnTo>
                    <a:lnTo>
                      <a:pt x="336" y="56"/>
                    </a:lnTo>
                    <a:lnTo>
                      <a:pt x="332" y="53"/>
                    </a:lnTo>
                    <a:lnTo>
                      <a:pt x="332" y="48"/>
                    </a:lnTo>
                    <a:lnTo>
                      <a:pt x="329" y="40"/>
                    </a:lnTo>
                    <a:lnTo>
                      <a:pt x="324" y="40"/>
                    </a:lnTo>
                    <a:lnTo>
                      <a:pt x="320" y="36"/>
                    </a:lnTo>
                    <a:lnTo>
                      <a:pt x="316" y="32"/>
                    </a:lnTo>
                    <a:lnTo>
                      <a:pt x="312" y="28"/>
                    </a:lnTo>
                    <a:lnTo>
                      <a:pt x="308" y="28"/>
                    </a:lnTo>
                    <a:lnTo>
                      <a:pt x="300" y="24"/>
                    </a:lnTo>
                    <a:lnTo>
                      <a:pt x="296" y="24"/>
                    </a:lnTo>
                    <a:lnTo>
                      <a:pt x="292" y="24"/>
                    </a:lnTo>
                    <a:lnTo>
                      <a:pt x="288" y="24"/>
                    </a:lnTo>
                    <a:lnTo>
                      <a:pt x="285" y="24"/>
                    </a:lnTo>
                    <a:lnTo>
                      <a:pt x="276" y="28"/>
                    </a:lnTo>
                    <a:lnTo>
                      <a:pt x="273" y="28"/>
                    </a:lnTo>
                    <a:lnTo>
                      <a:pt x="273" y="32"/>
                    </a:lnTo>
                    <a:lnTo>
                      <a:pt x="268" y="32"/>
                    </a:lnTo>
                    <a:lnTo>
                      <a:pt x="268" y="36"/>
                    </a:lnTo>
                    <a:lnTo>
                      <a:pt x="264" y="36"/>
                    </a:lnTo>
                    <a:lnTo>
                      <a:pt x="264" y="40"/>
                    </a:lnTo>
                    <a:lnTo>
                      <a:pt x="260" y="44"/>
                    </a:lnTo>
                    <a:lnTo>
                      <a:pt x="260" y="48"/>
                    </a:lnTo>
                    <a:lnTo>
                      <a:pt x="256" y="48"/>
                    </a:lnTo>
                    <a:lnTo>
                      <a:pt x="252" y="53"/>
                    </a:lnTo>
                    <a:lnTo>
                      <a:pt x="248" y="53"/>
                    </a:lnTo>
                    <a:lnTo>
                      <a:pt x="244" y="56"/>
                    </a:lnTo>
                    <a:lnTo>
                      <a:pt x="241" y="56"/>
                    </a:lnTo>
                    <a:lnTo>
                      <a:pt x="236" y="56"/>
                    </a:lnTo>
                    <a:lnTo>
                      <a:pt x="236" y="53"/>
                    </a:lnTo>
                    <a:lnTo>
                      <a:pt x="232" y="53"/>
                    </a:lnTo>
                    <a:lnTo>
                      <a:pt x="232" y="48"/>
                    </a:lnTo>
                    <a:lnTo>
                      <a:pt x="229" y="48"/>
                    </a:lnTo>
                    <a:lnTo>
                      <a:pt x="224" y="44"/>
                    </a:lnTo>
                    <a:lnTo>
                      <a:pt x="224" y="40"/>
                    </a:lnTo>
                    <a:lnTo>
                      <a:pt x="224" y="36"/>
                    </a:lnTo>
                    <a:lnTo>
                      <a:pt x="224" y="32"/>
                    </a:lnTo>
                    <a:lnTo>
                      <a:pt x="224" y="28"/>
                    </a:lnTo>
                    <a:lnTo>
                      <a:pt x="224" y="24"/>
                    </a:lnTo>
                    <a:lnTo>
                      <a:pt x="224" y="20"/>
                    </a:lnTo>
                    <a:lnTo>
                      <a:pt x="224" y="16"/>
                    </a:lnTo>
                    <a:lnTo>
                      <a:pt x="229" y="16"/>
                    </a:lnTo>
                    <a:lnTo>
                      <a:pt x="232" y="12"/>
                    </a:lnTo>
                    <a:lnTo>
                      <a:pt x="236" y="9"/>
                    </a:lnTo>
                    <a:lnTo>
                      <a:pt x="241" y="9"/>
                    </a:lnTo>
                    <a:lnTo>
                      <a:pt x="244" y="4"/>
                    </a:lnTo>
                    <a:lnTo>
                      <a:pt x="252" y="4"/>
                    </a:lnTo>
                    <a:lnTo>
                      <a:pt x="264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8" y="0"/>
                    </a:lnTo>
                    <a:lnTo>
                      <a:pt x="296" y="4"/>
                    </a:lnTo>
                    <a:lnTo>
                      <a:pt x="304" y="9"/>
                    </a:lnTo>
                    <a:lnTo>
                      <a:pt x="312" y="12"/>
                    </a:lnTo>
                    <a:lnTo>
                      <a:pt x="320" y="16"/>
                    </a:lnTo>
                    <a:lnTo>
                      <a:pt x="329" y="24"/>
                    </a:lnTo>
                    <a:lnTo>
                      <a:pt x="332" y="28"/>
                    </a:lnTo>
                    <a:lnTo>
                      <a:pt x="341" y="36"/>
                    </a:lnTo>
                    <a:lnTo>
                      <a:pt x="344" y="40"/>
                    </a:lnTo>
                    <a:lnTo>
                      <a:pt x="348" y="48"/>
                    </a:lnTo>
                    <a:lnTo>
                      <a:pt x="352" y="56"/>
                    </a:lnTo>
                    <a:lnTo>
                      <a:pt x="356" y="63"/>
                    </a:lnTo>
                    <a:lnTo>
                      <a:pt x="360" y="76"/>
                    </a:lnTo>
                    <a:lnTo>
                      <a:pt x="364" y="84"/>
                    </a:lnTo>
                    <a:lnTo>
                      <a:pt x="364" y="96"/>
                    </a:lnTo>
                    <a:lnTo>
                      <a:pt x="364" y="104"/>
                    </a:lnTo>
                    <a:lnTo>
                      <a:pt x="364" y="116"/>
                    </a:lnTo>
                    <a:lnTo>
                      <a:pt x="364" y="124"/>
                    </a:lnTo>
                    <a:lnTo>
                      <a:pt x="360" y="132"/>
                    </a:lnTo>
                    <a:lnTo>
                      <a:pt x="356" y="140"/>
                    </a:lnTo>
                    <a:lnTo>
                      <a:pt x="352" y="148"/>
                    </a:lnTo>
                    <a:lnTo>
                      <a:pt x="348" y="152"/>
                    </a:lnTo>
                    <a:lnTo>
                      <a:pt x="344" y="160"/>
                    </a:lnTo>
                    <a:lnTo>
                      <a:pt x="341" y="165"/>
                    </a:lnTo>
                    <a:lnTo>
                      <a:pt x="332" y="172"/>
                    </a:lnTo>
                    <a:lnTo>
                      <a:pt x="324" y="176"/>
                    </a:lnTo>
                    <a:lnTo>
                      <a:pt x="316" y="180"/>
                    </a:lnTo>
                    <a:lnTo>
                      <a:pt x="308" y="180"/>
                    </a:lnTo>
                    <a:lnTo>
                      <a:pt x="304" y="184"/>
                    </a:lnTo>
                    <a:lnTo>
                      <a:pt x="296" y="184"/>
                    </a:lnTo>
                    <a:lnTo>
                      <a:pt x="292" y="188"/>
                    </a:lnTo>
                    <a:lnTo>
                      <a:pt x="285" y="188"/>
                    </a:lnTo>
                    <a:lnTo>
                      <a:pt x="280" y="188"/>
                    </a:lnTo>
                    <a:lnTo>
                      <a:pt x="273" y="188"/>
                    </a:lnTo>
                    <a:lnTo>
                      <a:pt x="268" y="188"/>
                    </a:lnTo>
                    <a:lnTo>
                      <a:pt x="260" y="188"/>
                    </a:lnTo>
                    <a:lnTo>
                      <a:pt x="256" y="188"/>
                    </a:lnTo>
                    <a:lnTo>
                      <a:pt x="248" y="184"/>
                    </a:lnTo>
                    <a:lnTo>
                      <a:pt x="241" y="184"/>
                    </a:lnTo>
                    <a:lnTo>
                      <a:pt x="232" y="184"/>
                    </a:lnTo>
                    <a:lnTo>
                      <a:pt x="229" y="180"/>
                    </a:lnTo>
                    <a:lnTo>
                      <a:pt x="220" y="176"/>
                    </a:lnTo>
                    <a:lnTo>
                      <a:pt x="212" y="172"/>
                    </a:lnTo>
                    <a:lnTo>
                      <a:pt x="208" y="172"/>
                    </a:lnTo>
                    <a:lnTo>
                      <a:pt x="188" y="160"/>
                    </a:lnTo>
                    <a:lnTo>
                      <a:pt x="173" y="152"/>
                    </a:lnTo>
                    <a:lnTo>
                      <a:pt x="156" y="148"/>
                    </a:lnTo>
                    <a:lnTo>
                      <a:pt x="140" y="140"/>
                    </a:lnTo>
                    <a:lnTo>
                      <a:pt x="129" y="132"/>
                    </a:lnTo>
                    <a:lnTo>
                      <a:pt x="112" y="128"/>
                    </a:lnTo>
                    <a:lnTo>
                      <a:pt x="100" y="124"/>
                    </a:lnTo>
                    <a:lnTo>
                      <a:pt x="92" y="116"/>
                    </a:lnTo>
                    <a:lnTo>
                      <a:pt x="80" y="116"/>
                    </a:lnTo>
                    <a:lnTo>
                      <a:pt x="73" y="112"/>
                    </a:lnTo>
                    <a:lnTo>
                      <a:pt x="64" y="109"/>
                    </a:lnTo>
                    <a:lnTo>
                      <a:pt x="56" y="104"/>
                    </a:lnTo>
                    <a:lnTo>
                      <a:pt x="48" y="104"/>
                    </a:lnTo>
                    <a:lnTo>
                      <a:pt x="44" y="100"/>
                    </a:lnTo>
                    <a:lnTo>
                      <a:pt x="40" y="100"/>
                    </a:lnTo>
                    <a:lnTo>
                      <a:pt x="36" y="100"/>
                    </a:lnTo>
                    <a:lnTo>
                      <a:pt x="76" y="208"/>
                    </a:lnTo>
                    <a:lnTo>
                      <a:pt x="76" y="216"/>
                    </a:lnTo>
                    <a:lnTo>
                      <a:pt x="80" y="216"/>
                    </a:lnTo>
                    <a:lnTo>
                      <a:pt x="80" y="224"/>
                    </a:lnTo>
                    <a:lnTo>
                      <a:pt x="85" y="224"/>
                    </a:lnTo>
                    <a:lnTo>
                      <a:pt x="88" y="228"/>
                    </a:lnTo>
                    <a:lnTo>
                      <a:pt x="92" y="228"/>
                    </a:lnTo>
                    <a:lnTo>
                      <a:pt x="96" y="232"/>
                    </a:lnTo>
                    <a:lnTo>
                      <a:pt x="96" y="236"/>
                    </a:lnTo>
                    <a:lnTo>
                      <a:pt x="100" y="236"/>
                    </a:lnTo>
                    <a:lnTo>
                      <a:pt x="108" y="236"/>
                    </a:lnTo>
                    <a:lnTo>
                      <a:pt x="112" y="236"/>
                    </a:lnTo>
                    <a:lnTo>
                      <a:pt x="116" y="236"/>
                    </a:lnTo>
                    <a:lnTo>
                      <a:pt x="124" y="236"/>
                    </a:lnTo>
                    <a:lnTo>
                      <a:pt x="129" y="236"/>
                    </a:lnTo>
                    <a:lnTo>
                      <a:pt x="136" y="236"/>
                    </a:lnTo>
                    <a:lnTo>
                      <a:pt x="144" y="236"/>
                    </a:lnTo>
                    <a:lnTo>
                      <a:pt x="148" y="244"/>
                    </a:lnTo>
                    <a:lnTo>
                      <a:pt x="64" y="264"/>
                    </a:lnTo>
                    <a:lnTo>
                      <a:pt x="0" y="88"/>
                    </a:lnTo>
                    <a:lnTo>
                      <a:pt x="24" y="80"/>
                    </a:lnTo>
                    <a:lnTo>
                      <a:pt x="29" y="80"/>
                    </a:lnTo>
                    <a:lnTo>
                      <a:pt x="36" y="84"/>
                    </a:lnTo>
                    <a:lnTo>
                      <a:pt x="40" y="84"/>
                    </a:lnTo>
                    <a:lnTo>
                      <a:pt x="48" y="84"/>
                    </a:lnTo>
                    <a:lnTo>
                      <a:pt x="56" y="88"/>
                    </a:lnTo>
                    <a:lnTo>
                      <a:pt x="64" y="92"/>
                    </a:lnTo>
                    <a:lnTo>
                      <a:pt x="68" y="92"/>
                    </a:lnTo>
                    <a:lnTo>
                      <a:pt x="80" y="96"/>
                    </a:lnTo>
                    <a:lnTo>
                      <a:pt x="88" y="100"/>
                    </a:lnTo>
                    <a:lnTo>
                      <a:pt x="96" y="104"/>
                    </a:lnTo>
                    <a:lnTo>
                      <a:pt x="104" y="104"/>
                    </a:lnTo>
                    <a:lnTo>
                      <a:pt x="116" y="112"/>
                    </a:lnTo>
                    <a:lnTo>
                      <a:pt x="124" y="116"/>
                    </a:lnTo>
                    <a:lnTo>
                      <a:pt x="136" y="120"/>
                    </a:lnTo>
                    <a:lnTo>
                      <a:pt x="148" y="124"/>
                    </a:lnTo>
                    <a:lnTo>
                      <a:pt x="160" y="128"/>
                    </a:lnTo>
                    <a:lnTo>
                      <a:pt x="173" y="136"/>
                    </a:lnTo>
                    <a:lnTo>
                      <a:pt x="180" y="140"/>
                    </a:lnTo>
                    <a:lnTo>
                      <a:pt x="192" y="144"/>
                    </a:lnTo>
                    <a:lnTo>
                      <a:pt x="200" y="148"/>
                    </a:lnTo>
                    <a:lnTo>
                      <a:pt x="208" y="148"/>
                    </a:lnTo>
                    <a:lnTo>
                      <a:pt x="220" y="152"/>
                    </a:lnTo>
                    <a:lnTo>
                      <a:pt x="229" y="152"/>
                    </a:lnTo>
                    <a:lnTo>
                      <a:pt x="236" y="156"/>
                    </a:lnTo>
                    <a:lnTo>
                      <a:pt x="244" y="156"/>
                    </a:lnTo>
                    <a:lnTo>
                      <a:pt x="252" y="156"/>
                    </a:lnTo>
                    <a:lnTo>
                      <a:pt x="260" y="156"/>
                    </a:lnTo>
                    <a:lnTo>
                      <a:pt x="268" y="156"/>
                    </a:lnTo>
                    <a:lnTo>
                      <a:pt x="273" y="156"/>
                    </a:lnTo>
                    <a:lnTo>
                      <a:pt x="280" y="156"/>
                    </a:lnTo>
                    <a:lnTo>
                      <a:pt x="288" y="152"/>
                    </a:lnTo>
                    <a:lnTo>
                      <a:pt x="292" y="15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" name="Freeform 41"/>
              <p:cNvSpPr>
                <a:spLocks noEditPoints="1" noChangeArrowheads="1"/>
              </p:cNvSpPr>
              <p:nvPr/>
            </p:nvSpPr>
            <p:spPr bwMode="auto">
              <a:xfrm>
                <a:off x="4376" y="2571"/>
                <a:ext cx="84" cy="57"/>
              </a:xfrm>
              <a:custGeom>
                <a:avLst/>
                <a:gdLst>
                  <a:gd name="T0" fmla="*/ 312 w 336"/>
                  <a:gd name="T1" fmla="*/ 52 h 232"/>
                  <a:gd name="T2" fmla="*/ 292 w 336"/>
                  <a:gd name="T3" fmla="*/ 40 h 232"/>
                  <a:gd name="T4" fmla="*/ 260 w 336"/>
                  <a:gd name="T5" fmla="*/ 32 h 232"/>
                  <a:gd name="T6" fmla="*/ 224 w 336"/>
                  <a:gd name="T7" fmla="*/ 36 h 232"/>
                  <a:gd name="T8" fmla="*/ 180 w 336"/>
                  <a:gd name="T9" fmla="*/ 44 h 232"/>
                  <a:gd name="T10" fmla="*/ 129 w 336"/>
                  <a:gd name="T11" fmla="*/ 60 h 232"/>
                  <a:gd name="T12" fmla="*/ 84 w 336"/>
                  <a:gd name="T13" fmla="*/ 80 h 232"/>
                  <a:gd name="T14" fmla="*/ 52 w 336"/>
                  <a:gd name="T15" fmla="*/ 104 h 232"/>
                  <a:gd name="T16" fmla="*/ 28 w 336"/>
                  <a:gd name="T17" fmla="*/ 127 h 232"/>
                  <a:gd name="T18" fmla="*/ 17 w 336"/>
                  <a:gd name="T19" fmla="*/ 152 h 232"/>
                  <a:gd name="T20" fmla="*/ 20 w 336"/>
                  <a:gd name="T21" fmla="*/ 172 h 232"/>
                  <a:gd name="T22" fmla="*/ 32 w 336"/>
                  <a:gd name="T23" fmla="*/ 188 h 232"/>
                  <a:gd name="T24" fmla="*/ 52 w 336"/>
                  <a:gd name="T25" fmla="*/ 200 h 232"/>
                  <a:gd name="T26" fmla="*/ 88 w 336"/>
                  <a:gd name="T27" fmla="*/ 200 h 232"/>
                  <a:gd name="T28" fmla="*/ 129 w 336"/>
                  <a:gd name="T29" fmla="*/ 196 h 232"/>
                  <a:gd name="T30" fmla="*/ 173 w 336"/>
                  <a:gd name="T31" fmla="*/ 183 h 232"/>
                  <a:gd name="T32" fmla="*/ 224 w 336"/>
                  <a:gd name="T33" fmla="*/ 164 h 232"/>
                  <a:gd name="T34" fmla="*/ 264 w 336"/>
                  <a:gd name="T35" fmla="*/ 144 h 232"/>
                  <a:gd name="T36" fmla="*/ 296 w 336"/>
                  <a:gd name="T37" fmla="*/ 124 h 232"/>
                  <a:gd name="T38" fmla="*/ 312 w 336"/>
                  <a:gd name="T39" fmla="*/ 100 h 232"/>
                  <a:gd name="T40" fmla="*/ 320 w 336"/>
                  <a:gd name="T41" fmla="*/ 76 h 232"/>
                  <a:gd name="T42" fmla="*/ 4 w 336"/>
                  <a:gd name="T43" fmla="*/ 176 h 232"/>
                  <a:gd name="T44" fmla="*/ 0 w 336"/>
                  <a:gd name="T45" fmla="*/ 144 h 232"/>
                  <a:gd name="T46" fmla="*/ 8 w 336"/>
                  <a:gd name="T47" fmla="*/ 112 h 232"/>
                  <a:gd name="T48" fmla="*/ 32 w 336"/>
                  <a:gd name="T49" fmla="*/ 80 h 232"/>
                  <a:gd name="T50" fmla="*/ 68 w 336"/>
                  <a:gd name="T51" fmla="*/ 52 h 232"/>
                  <a:gd name="T52" fmla="*/ 117 w 336"/>
                  <a:gd name="T53" fmla="*/ 24 h 232"/>
                  <a:gd name="T54" fmla="*/ 168 w 336"/>
                  <a:gd name="T55" fmla="*/ 8 h 232"/>
                  <a:gd name="T56" fmla="*/ 220 w 336"/>
                  <a:gd name="T57" fmla="*/ 0 h 232"/>
                  <a:gd name="T58" fmla="*/ 264 w 336"/>
                  <a:gd name="T59" fmla="*/ 4 h 232"/>
                  <a:gd name="T60" fmla="*/ 296 w 336"/>
                  <a:gd name="T61" fmla="*/ 16 h 232"/>
                  <a:gd name="T62" fmla="*/ 324 w 336"/>
                  <a:gd name="T63" fmla="*/ 36 h 232"/>
                  <a:gd name="T64" fmla="*/ 336 w 336"/>
                  <a:gd name="T65" fmla="*/ 68 h 232"/>
                  <a:gd name="T66" fmla="*/ 336 w 336"/>
                  <a:gd name="T67" fmla="*/ 100 h 232"/>
                  <a:gd name="T68" fmla="*/ 324 w 336"/>
                  <a:gd name="T69" fmla="*/ 132 h 232"/>
                  <a:gd name="T70" fmla="*/ 296 w 336"/>
                  <a:gd name="T71" fmla="*/ 160 h 232"/>
                  <a:gd name="T72" fmla="*/ 256 w 336"/>
                  <a:gd name="T73" fmla="*/ 188 h 232"/>
                  <a:gd name="T74" fmla="*/ 204 w 336"/>
                  <a:gd name="T75" fmla="*/ 212 h 232"/>
                  <a:gd name="T76" fmla="*/ 148 w 336"/>
                  <a:gd name="T77" fmla="*/ 227 h 232"/>
                  <a:gd name="T78" fmla="*/ 100 w 336"/>
                  <a:gd name="T79" fmla="*/ 232 h 232"/>
                  <a:gd name="T80" fmla="*/ 61 w 336"/>
                  <a:gd name="T81" fmla="*/ 224 h 232"/>
                  <a:gd name="T82" fmla="*/ 28 w 336"/>
                  <a:gd name="T83" fmla="*/ 212 h 232"/>
                  <a:gd name="T84" fmla="*/ 8 w 336"/>
                  <a:gd name="T85" fmla="*/ 188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6" h="231">
                    <a:moveTo>
                      <a:pt x="320" y="64"/>
                    </a:moveTo>
                    <a:lnTo>
                      <a:pt x="317" y="56"/>
                    </a:lnTo>
                    <a:lnTo>
                      <a:pt x="312" y="52"/>
                    </a:lnTo>
                    <a:lnTo>
                      <a:pt x="304" y="44"/>
                    </a:lnTo>
                    <a:lnTo>
                      <a:pt x="300" y="44"/>
                    </a:lnTo>
                    <a:lnTo>
                      <a:pt x="292" y="40"/>
                    </a:lnTo>
                    <a:lnTo>
                      <a:pt x="280" y="36"/>
                    </a:lnTo>
                    <a:lnTo>
                      <a:pt x="273" y="36"/>
                    </a:lnTo>
                    <a:lnTo>
                      <a:pt x="260" y="32"/>
                    </a:lnTo>
                    <a:lnTo>
                      <a:pt x="248" y="32"/>
                    </a:lnTo>
                    <a:lnTo>
                      <a:pt x="236" y="32"/>
                    </a:lnTo>
                    <a:lnTo>
                      <a:pt x="224" y="36"/>
                    </a:lnTo>
                    <a:lnTo>
                      <a:pt x="208" y="36"/>
                    </a:lnTo>
                    <a:lnTo>
                      <a:pt x="196" y="40"/>
                    </a:lnTo>
                    <a:lnTo>
                      <a:pt x="180" y="44"/>
                    </a:lnTo>
                    <a:lnTo>
                      <a:pt x="164" y="48"/>
                    </a:lnTo>
                    <a:lnTo>
                      <a:pt x="148" y="56"/>
                    </a:lnTo>
                    <a:lnTo>
                      <a:pt x="129" y="60"/>
                    </a:lnTo>
                    <a:lnTo>
                      <a:pt x="112" y="68"/>
                    </a:lnTo>
                    <a:lnTo>
                      <a:pt x="100" y="76"/>
                    </a:lnTo>
                    <a:lnTo>
                      <a:pt x="84" y="80"/>
                    </a:lnTo>
                    <a:lnTo>
                      <a:pt x="73" y="88"/>
                    </a:lnTo>
                    <a:lnTo>
                      <a:pt x="61" y="96"/>
                    </a:lnTo>
                    <a:lnTo>
                      <a:pt x="52" y="104"/>
                    </a:lnTo>
                    <a:lnTo>
                      <a:pt x="44" y="112"/>
                    </a:lnTo>
                    <a:lnTo>
                      <a:pt x="36" y="120"/>
                    </a:lnTo>
                    <a:lnTo>
                      <a:pt x="28" y="127"/>
                    </a:lnTo>
                    <a:lnTo>
                      <a:pt x="24" y="136"/>
                    </a:lnTo>
                    <a:lnTo>
                      <a:pt x="20" y="144"/>
                    </a:lnTo>
                    <a:lnTo>
                      <a:pt x="17" y="152"/>
                    </a:lnTo>
                    <a:lnTo>
                      <a:pt x="17" y="156"/>
                    </a:lnTo>
                    <a:lnTo>
                      <a:pt x="17" y="164"/>
                    </a:lnTo>
                    <a:lnTo>
                      <a:pt x="20" y="172"/>
                    </a:lnTo>
                    <a:lnTo>
                      <a:pt x="20" y="176"/>
                    </a:lnTo>
                    <a:lnTo>
                      <a:pt x="28" y="183"/>
                    </a:lnTo>
                    <a:lnTo>
                      <a:pt x="32" y="188"/>
                    </a:lnTo>
                    <a:lnTo>
                      <a:pt x="40" y="192"/>
                    </a:lnTo>
                    <a:lnTo>
                      <a:pt x="44" y="196"/>
                    </a:lnTo>
                    <a:lnTo>
                      <a:pt x="52" y="200"/>
                    </a:lnTo>
                    <a:lnTo>
                      <a:pt x="64" y="200"/>
                    </a:lnTo>
                    <a:lnTo>
                      <a:pt x="76" y="200"/>
                    </a:lnTo>
                    <a:lnTo>
                      <a:pt x="88" y="200"/>
                    </a:lnTo>
                    <a:lnTo>
                      <a:pt x="100" y="200"/>
                    </a:lnTo>
                    <a:lnTo>
                      <a:pt x="112" y="200"/>
                    </a:lnTo>
                    <a:lnTo>
                      <a:pt x="129" y="196"/>
                    </a:lnTo>
                    <a:lnTo>
                      <a:pt x="140" y="192"/>
                    </a:lnTo>
                    <a:lnTo>
                      <a:pt x="156" y="188"/>
                    </a:lnTo>
                    <a:lnTo>
                      <a:pt x="173" y="183"/>
                    </a:lnTo>
                    <a:lnTo>
                      <a:pt x="192" y="176"/>
                    </a:lnTo>
                    <a:lnTo>
                      <a:pt x="208" y="172"/>
                    </a:lnTo>
                    <a:lnTo>
                      <a:pt x="224" y="164"/>
                    </a:lnTo>
                    <a:lnTo>
                      <a:pt x="236" y="156"/>
                    </a:lnTo>
                    <a:lnTo>
                      <a:pt x="252" y="152"/>
                    </a:lnTo>
                    <a:lnTo>
                      <a:pt x="264" y="144"/>
                    </a:lnTo>
                    <a:lnTo>
                      <a:pt x="276" y="136"/>
                    </a:lnTo>
                    <a:lnTo>
                      <a:pt x="285" y="132"/>
                    </a:lnTo>
                    <a:lnTo>
                      <a:pt x="296" y="124"/>
                    </a:lnTo>
                    <a:lnTo>
                      <a:pt x="300" y="116"/>
                    </a:lnTo>
                    <a:lnTo>
                      <a:pt x="308" y="108"/>
                    </a:lnTo>
                    <a:lnTo>
                      <a:pt x="312" y="100"/>
                    </a:lnTo>
                    <a:lnTo>
                      <a:pt x="317" y="92"/>
                    </a:lnTo>
                    <a:lnTo>
                      <a:pt x="320" y="83"/>
                    </a:lnTo>
                    <a:lnTo>
                      <a:pt x="320" y="76"/>
                    </a:lnTo>
                    <a:lnTo>
                      <a:pt x="320" y="68"/>
                    </a:lnTo>
                    <a:lnTo>
                      <a:pt x="320" y="64"/>
                    </a:lnTo>
                    <a:close/>
                    <a:moveTo>
                      <a:pt x="4" y="176"/>
                    </a:moveTo>
                    <a:lnTo>
                      <a:pt x="0" y="168"/>
                    </a:lnTo>
                    <a:lnTo>
                      <a:pt x="0" y="156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4" y="124"/>
                    </a:lnTo>
                    <a:lnTo>
                      <a:pt x="8" y="112"/>
                    </a:lnTo>
                    <a:lnTo>
                      <a:pt x="17" y="104"/>
                    </a:lnTo>
                    <a:lnTo>
                      <a:pt x="20" y="92"/>
                    </a:lnTo>
                    <a:lnTo>
                      <a:pt x="32" y="80"/>
                    </a:lnTo>
                    <a:lnTo>
                      <a:pt x="40" y="73"/>
                    </a:lnTo>
                    <a:lnTo>
                      <a:pt x="52" y="60"/>
                    </a:lnTo>
                    <a:lnTo>
                      <a:pt x="68" y="52"/>
                    </a:lnTo>
                    <a:lnTo>
                      <a:pt x="80" y="44"/>
                    </a:lnTo>
                    <a:lnTo>
                      <a:pt x="96" y="36"/>
                    </a:lnTo>
                    <a:lnTo>
                      <a:pt x="117" y="24"/>
                    </a:lnTo>
                    <a:lnTo>
                      <a:pt x="132" y="20"/>
                    </a:lnTo>
                    <a:lnTo>
                      <a:pt x="152" y="12"/>
                    </a:lnTo>
                    <a:lnTo>
                      <a:pt x="168" y="8"/>
                    </a:lnTo>
                    <a:lnTo>
                      <a:pt x="188" y="4"/>
                    </a:lnTo>
                    <a:lnTo>
                      <a:pt x="204" y="0"/>
                    </a:lnTo>
                    <a:lnTo>
                      <a:pt x="220" y="0"/>
                    </a:lnTo>
                    <a:lnTo>
                      <a:pt x="232" y="0"/>
                    </a:lnTo>
                    <a:lnTo>
                      <a:pt x="248" y="0"/>
                    </a:lnTo>
                    <a:lnTo>
                      <a:pt x="264" y="4"/>
                    </a:lnTo>
                    <a:lnTo>
                      <a:pt x="276" y="8"/>
                    </a:lnTo>
                    <a:lnTo>
                      <a:pt x="288" y="12"/>
                    </a:lnTo>
                    <a:lnTo>
                      <a:pt x="296" y="16"/>
                    </a:lnTo>
                    <a:lnTo>
                      <a:pt x="308" y="20"/>
                    </a:lnTo>
                    <a:lnTo>
                      <a:pt x="317" y="27"/>
                    </a:lnTo>
                    <a:lnTo>
                      <a:pt x="324" y="36"/>
                    </a:lnTo>
                    <a:lnTo>
                      <a:pt x="329" y="48"/>
                    </a:lnTo>
                    <a:lnTo>
                      <a:pt x="332" y="56"/>
                    </a:lnTo>
                    <a:lnTo>
                      <a:pt x="336" y="68"/>
                    </a:lnTo>
                    <a:lnTo>
                      <a:pt x="336" y="76"/>
                    </a:lnTo>
                    <a:lnTo>
                      <a:pt x="336" y="88"/>
                    </a:lnTo>
                    <a:lnTo>
                      <a:pt x="336" y="100"/>
                    </a:lnTo>
                    <a:lnTo>
                      <a:pt x="332" y="108"/>
                    </a:lnTo>
                    <a:lnTo>
                      <a:pt x="329" y="120"/>
                    </a:lnTo>
                    <a:lnTo>
                      <a:pt x="324" y="132"/>
                    </a:lnTo>
                    <a:lnTo>
                      <a:pt x="317" y="139"/>
                    </a:lnTo>
                    <a:lnTo>
                      <a:pt x="304" y="152"/>
                    </a:lnTo>
                    <a:lnTo>
                      <a:pt x="296" y="160"/>
                    </a:lnTo>
                    <a:lnTo>
                      <a:pt x="285" y="172"/>
                    </a:lnTo>
                    <a:lnTo>
                      <a:pt x="268" y="180"/>
                    </a:lnTo>
                    <a:lnTo>
                      <a:pt x="256" y="188"/>
                    </a:lnTo>
                    <a:lnTo>
                      <a:pt x="240" y="196"/>
                    </a:lnTo>
                    <a:lnTo>
                      <a:pt x="224" y="204"/>
                    </a:lnTo>
                    <a:lnTo>
                      <a:pt x="204" y="212"/>
                    </a:lnTo>
                    <a:lnTo>
                      <a:pt x="184" y="220"/>
                    </a:lnTo>
                    <a:lnTo>
                      <a:pt x="168" y="224"/>
                    </a:lnTo>
                    <a:lnTo>
                      <a:pt x="148" y="227"/>
                    </a:lnTo>
                    <a:lnTo>
                      <a:pt x="132" y="232"/>
                    </a:lnTo>
                    <a:lnTo>
                      <a:pt x="117" y="232"/>
                    </a:lnTo>
                    <a:lnTo>
                      <a:pt x="100" y="232"/>
                    </a:lnTo>
                    <a:lnTo>
                      <a:pt x="88" y="232"/>
                    </a:lnTo>
                    <a:lnTo>
                      <a:pt x="73" y="227"/>
                    </a:lnTo>
                    <a:lnTo>
                      <a:pt x="61" y="224"/>
                    </a:lnTo>
                    <a:lnTo>
                      <a:pt x="48" y="220"/>
                    </a:lnTo>
                    <a:lnTo>
                      <a:pt x="40" y="216"/>
                    </a:lnTo>
                    <a:lnTo>
                      <a:pt x="28" y="212"/>
                    </a:lnTo>
                    <a:lnTo>
                      <a:pt x="20" y="204"/>
                    </a:lnTo>
                    <a:lnTo>
                      <a:pt x="17" y="196"/>
                    </a:lnTo>
                    <a:lnTo>
                      <a:pt x="8" y="188"/>
                    </a:lnTo>
                    <a:lnTo>
                      <a:pt x="4" y="17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" name="Freeform 42"/>
              <p:cNvSpPr>
                <a:spLocks noChangeArrowheads="1"/>
              </p:cNvSpPr>
              <p:nvPr/>
            </p:nvSpPr>
            <p:spPr bwMode="auto">
              <a:xfrm>
                <a:off x="4232" y="2240"/>
                <a:ext cx="83" cy="70"/>
              </a:xfrm>
              <a:custGeom>
                <a:avLst/>
                <a:gdLst>
                  <a:gd name="T0" fmla="*/ 125 w 332"/>
                  <a:gd name="T1" fmla="*/ 275 h 280"/>
                  <a:gd name="T2" fmla="*/ 88 w 332"/>
                  <a:gd name="T3" fmla="*/ 280 h 280"/>
                  <a:gd name="T4" fmla="*/ 52 w 332"/>
                  <a:gd name="T5" fmla="*/ 263 h 280"/>
                  <a:gd name="T6" fmla="*/ 20 w 332"/>
                  <a:gd name="T7" fmla="*/ 231 h 280"/>
                  <a:gd name="T8" fmla="*/ 4 w 332"/>
                  <a:gd name="T9" fmla="*/ 199 h 280"/>
                  <a:gd name="T10" fmla="*/ 0 w 332"/>
                  <a:gd name="T11" fmla="*/ 168 h 280"/>
                  <a:gd name="T12" fmla="*/ 4 w 332"/>
                  <a:gd name="T13" fmla="*/ 136 h 280"/>
                  <a:gd name="T14" fmla="*/ 20 w 332"/>
                  <a:gd name="T15" fmla="*/ 115 h 280"/>
                  <a:gd name="T16" fmla="*/ 40 w 332"/>
                  <a:gd name="T17" fmla="*/ 107 h 280"/>
                  <a:gd name="T18" fmla="*/ 56 w 332"/>
                  <a:gd name="T19" fmla="*/ 112 h 280"/>
                  <a:gd name="T20" fmla="*/ 64 w 332"/>
                  <a:gd name="T21" fmla="*/ 119 h 280"/>
                  <a:gd name="T22" fmla="*/ 68 w 332"/>
                  <a:gd name="T23" fmla="*/ 131 h 280"/>
                  <a:gd name="T24" fmla="*/ 64 w 332"/>
                  <a:gd name="T25" fmla="*/ 143 h 280"/>
                  <a:gd name="T26" fmla="*/ 56 w 332"/>
                  <a:gd name="T27" fmla="*/ 151 h 280"/>
                  <a:gd name="T28" fmla="*/ 40 w 332"/>
                  <a:gd name="T29" fmla="*/ 155 h 280"/>
                  <a:gd name="T30" fmla="*/ 28 w 332"/>
                  <a:gd name="T31" fmla="*/ 160 h 280"/>
                  <a:gd name="T32" fmla="*/ 16 w 332"/>
                  <a:gd name="T33" fmla="*/ 171 h 280"/>
                  <a:gd name="T34" fmla="*/ 16 w 332"/>
                  <a:gd name="T35" fmla="*/ 192 h 280"/>
                  <a:gd name="T36" fmla="*/ 25 w 332"/>
                  <a:gd name="T37" fmla="*/ 207 h 280"/>
                  <a:gd name="T38" fmla="*/ 40 w 332"/>
                  <a:gd name="T39" fmla="*/ 236 h 280"/>
                  <a:gd name="T40" fmla="*/ 64 w 332"/>
                  <a:gd name="T41" fmla="*/ 248 h 280"/>
                  <a:gd name="T42" fmla="*/ 92 w 332"/>
                  <a:gd name="T43" fmla="*/ 251 h 280"/>
                  <a:gd name="T44" fmla="*/ 125 w 332"/>
                  <a:gd name="T45" fmla="*/ 239 h 280"/>
                  <a:gd name="T46" fmla="*/ 156 w 332"/>
                  <a:gd name="T47" fmla="*/ 219 h 280"/>
                  <a:gd name="T48" fmla="*/ 172 w 332"/>
                  <a:gd name="T49" fmla="*/ 195 h 280"/>
                  <a:gd name="T50" fmla="*/ 181 w 332"/>
                  <a:gd name="T51" fmla="*/ 163 h 280"/>
                  <a:gd name="T52" fmla="*/ 164 w 332"/>
                  <a:gd name="T53" fmla="*/ 124 h 280"/>
                  <a:gd name="T54" fmla="*/ 184 w 332"/>
                  <a:gd name="T55" fmla="*/ 124 h 280"/>
                  <a:gd name="T56" fmla="*/ 204 w 332"/>
                  <a:gd name="T57" fmla="*/ 143 h 280"/>
                  <a:gd name="T58" fmla="*/ 232 w 332"/>
                  <a:gd name="T59" fmla="*/ 151 h 280"/>
                  <a:gd name="T60" fmla="*/ 260 w 332"/>
                  <a:gd name="T61" fmla="*/ 148 h 280"/>
                  <a:gd name="T62" fmla="*/ 284 w 332"/>
                  <a:gd name="T63" fmla="*/ 131 h 280"/>
                  <a:gd name="T64" fmla="*/ 304 w 332"/>
                  <a:gd name="T65" fmla="*/ 112 h 280"/>
                  <a:gd name="T66" fmla="*/ 312 w 332"/>
                  <a:gd name="T67" fmla="*/ 87 h 280"/>
                  <a:gd name="T68" fmla="*/ 308 w 332"/>
                  <a:gd name="T69" fmla="*/ 63 h 280"/>
                  <a:gd name="T70" fmla="*/ 300 w 332"/>
                  <a:gd name="T71" fmla="*/ 43 h 280"/>
                  <a:gd name="T72" fmla="*/ 284 w 332"/>
                  <a:gd name="T73" fmla="*/ 27 h 280"/>
                  <a:gd name="T74" fmla="*/ 272 w 332"/>
                  <a:gd name="T75" fmla="*/ 24 h 280"/>
                  <a:gd name="T76" fmla="*/ 256 w 332"/>
                  <a:gd name="T77" fmla="*/ 24 h 280"/>
                  <a:gd name="T78" fmla="*/ 244 w 332"/>
                  <a:gd name="T79" fmla="*/ 27 h 280"/>
                  <a:gd name="T80" fmla="*/ 237 w 332"/>
                  <a:gd name="T81" fmla="*/ 39 h 280"/>
                  <a:gd name="T82" fmla="*/ 228 w 332"/>
                  <a:gd name="T83" fmla="*/ 48 h 280"/>
                  <a:gd name="T84" fmla="*/ 212 w 332"/>
                  <a:gd name="T85" fmla="*/ 48 h 280"/>
                  <a:gd name="T86" fmla="*/ 204 w 332"/>
                  <a:gd name="T87" fmla="*/ 39 h 280"/>
                  <a:gd name="T88" fmla="*/ 200 w 332"/>
                  <a:gd name="T89" fmla="*/ 24 h 280"/>
                  <a:gd name="T90" fmla="*/ 212 w 332"/>
                  <a:gd name="T91" fmla="*/ 12 h 280"/>
                  <a:gd name="T92" fmla="*/ 237 w 332"/>
                  <a:gd name="T93" fmla="*/ 0 h 280"/>
                  <a:gd name="T94" fmla="*/ 264 w 332"/>
                  <a:gd name="T95" fmla="*/ 4 h 280"/>
                  <a:gd name="T96" fmla="*/ 293 w 332"/>
                  <a:gd name="T97" fmla="*/ 19 h 280"/>
                  <a:gd name="T98" fmla="*/ 316 w 332"/>
                  <a:gd name="T99" fmla="*/ 39 h 280"/>
                  <a:gd name="T100" fmla="*/ 328 w 332"/>
                  <a:gd name="T101" fmla="*/ 75 h 280"/>
                  <a:gd name="T102" fmla="*/ 332 w 332"/>
                  <a:gd name="T103" fmla="*/ 107 h 280"/>
                  <a:gd name="T104" fmla="*/ 320 w 332"/>
                  <a:gd name="T105" fmla="*/ 139 h 280"/>
                  <a:gd name="T106" fmla="*/ 300 w 332"/>
                  <a:gd name="T107" fmla="*/ 163 h 280"/>
                  <a:gd name="T108" fmla="*/ 276 w 332"/>
                  <a:gd name="T109" fmla="*/ 175 h 280"/>
                  <a:gd name="T110" fmla="*/ 248 w 332"/>
                  <a:gd name="T111" fmla="*/ 180 h 280"/>
                  <a:gd name="T112" fmla="*/ 224 w 332"/>
                  <a:gd name="T113" fmla="*/ 175 h 280"/>
                  <a:gd name="T114" fmla="*/ 200 w 332"/>
                  <a:gd name="T115" fmla="*/ 160 h 280"/>
                  <a:gd name="T116" fmla="*/ 196 w 332"/>
                  <a:gd name="T117" fmla="*/ 183 h 280"/>
                  <a:gd name="T118" fmla="*/ 193 w 332"/>
                  <a:gd name="T119" fmla="*/ 219 h 280"/>
                  <a:gd name="T120" fmla="*/ 176 w 332"/>
                  <a:gd name="T121" fmla="*/ 243 h 280"/>
                  <a:gd name="T122" fmla="*/ 156 w 332"/>
                  <a:gd name="T123" fmla="*/ 26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2" h="280">
                    <a:moveTo>
                      <a:pt x="148" y="268"/>
                    </a:moveTo>
                    <a:lnTo>
                      <a:pt x="140" y="271"/>
                    </a:lnTo>
                    <a:lnTo>
                      <a:pt x="132" y="275"/>
                    </a:lnTo>
                    <a:lnTo>
                      <a:pt x="125" y="275"/>
                    </a:lnTo>
                    <a:lnTo>
                      <a:pt x="116" y="280"/>
                    </a:lnTo>
                    <a:lnTo>
                      <a:pt x="108" y="280"/>
                    </a:lnTo>
                    <a:lnTo>
                      <a:pt x="96" y="280"/>
                    </a:lnTo>
                    <a:lnTo>
                      <a:pt x="88" y="280"/>
                    </a:lnTo>
                    <a:lnTo>
                      <a:pt x="81" y="275"/>
                    </a:lnTo>
                    <a:lnTo>
                      <a:pt x="68" y="271"/>
                    </a:lnTo>
                    <a:lnTo>
                      <a:pt x="60" y="271"/>
                    </a:lnTo>
                    <a:lnTo>
                      <a:pt x="52" y="263"/>
                    </a:lnTo>
                    <a:lnTo>
                      <a:pt x="40" y="260"/>
                    </a:lnTo>
                    <a:lnTo>
                      <a:pt x="37" y="251"/>
                    </a:lnTo>
                    <a:lnTo>
                      <a:pt x="28" y="243"/>
                    </a:lnTo>
                    <a:lnTo>
                      <a:pt x="20" y="231"/>
                    </a:lnTo>
                    <a:lnTo>
                      <a:pt x="12" y="224"/>
                    </a:lnTo>
                    <a:lnTo>
                      <a:pt x="8" y="215"/>
                    </a:lnTo>
                    <a:lnTo>
                      <a:pt x="4" y="207"/>
                    </a:lnTo>
                    <a:lnTo>
                      <a:pt x="4" y="199"/>
                    </a:lnTo>
                    <a:lnTo>
                      <a:pt x="0" y="192"/>
                    </a:lnTo>
                    <a:lnTo>
                      <a:pt x="0" y="183"/>
                    </a:lnTo>
                    <a:lnTo>
                      <a:pt x="0" y="175"/>
                    </a:lnTo>
                    <a:lnTo>
                      <a:pt x="0" y="168"/>
                    </a:lnTo>
                    <a:lnTo>
                      <a:pt x="0" y="160"/>
                    </a:lnTo>
                    <a:lnTo>
                      <a:pt x="0" y="151"/>
                    </a:lnTo>
                    <a:lnTo>
                      <a:pt x="4" y="143"/>
                    </a:lnTo>
                    <a:lnTo>
                      <a:pt x="4" y="136"/>
                    </a:lnTo>
                    <a:lnTo>
                      <a:pt x="8" y="131"/>
                    </a:lnTo>
                    <a:lnTo>
                      <a:pt x="12" y="124"/>
                    </a:lnTo>
                    <a:lnTo>
                      <a:pt x="16" y="119"/>
                    </a:lnTo>
                    <a:lnTo>
                      <a:pt x="20" y="115"/>
                    </a:lnTo>
                    <a:lnTo>
                      <a:pt x="28" y="112"/>
                    </a:lnTo>
                    <a:lnTo>
                      <a:pt x="32" y="107"/>
                    </a:lnTo>
                    <a:lnTo>
                      <a:pt x="37" y="107"/>
                    </a:lnTo>
                    <a:lnTo>
                      <a:pt x="40" y="107"/>
                    </a:lnTo>
                    <a:lnTo>
                      <a:pt x="44" y="107"/>
                    </a:lnTo>
                    <a:lnTo>
                      <a:pt x="48" y="107"/>
                    </a:lnTo>
                    <a:lnTo>
                      <a:pt x="52" y="107"/>
                    </a:lnTo>
                    <a:lnTo>
                      <a:pt x="56" y="112"/>
                    </a:lnTo>
                    <a:lnTo>
                      <a:pt x="60" y="112"/>
                    </a:lnTo>
                    <a:lnTo>
                      <a:pt x="60" y="115"/>
                    </a:lnTo>
                    <a:lnTo>
                      <a:pt x="64" y="115"/>
                    </a:lnTo>
                    <a:lnTo>
                      <a:pt x="64" y="119"/>
                    </a:lnTo>
                    <a:lnTo>
                      <a:pt x="68" y="119"/>
                    </a:lnTo>
                    <a:lnTo>
                      <a:pt x="68" y="124"/>
                    </a:lnTo>
                    <a:lnTo>
                      <a:pt x="68" y="127"/>
                    </a:lnTo>
                    <a:lnTo>
                      <a:pt x="68" y="131"/>
                    </a:lnTo>
                    <a:lnTo>
                      <a:pt x="68" y="136"/>
                    </a:lnTo>
                    <a:lnTo>
                      <a:pt x="64" y="136"/>
                    </a:lnTo>
                    <a:lnTo>
                      <a:pt x="64" y="139"/>
                    </a:lnTo>
                    <a:lnTo>
                      <a:pt x="64" y="143"/>
                    </a:lnTo>
                    <a:lnTo>
                      <a:pt x="60" y="143"/>
                    </a:lnTo>
                    <a:lnTo>
                      <a:pt x="60" y="148"/>
                    </a:lnTo>
                    <a:lnTo>
                      <a:pt x="56" y="148"/>
                    </a:lnTo>
                    <a:lnTo>
                      <a:pt x="56" y="151"/>
                    </a:lnTo>
                    <a:lnTo>
                      <a:pt x="52" y="151"/>
                    </a:lnTo>
                    <a:lnTo>
                      <a:pt x="48" y="151"/>
                    </a:lnTo>
                    <a:lnTo>
                      <a:pt x="44" y="155"/>
                    </a:lnTo>
                    <a:lnTo>
                      <a:pt x="40" y="155"/>
                    </a:lnTo>
                    <a:lnTo>
                      <a:pt x="37" y="155"/>
                    </a:lnTo>
                    <a:lnTo>
                      <a:pt x="32" y="155"/>
                    </a:lnTo>
                    <a:lnTo>
                      <a:pt x="28" y="155"/>
                    </a:lnTo>
                    <a:lnTo>
                      <a:pt x="28" y="160"/>
                    </a:lnTo>
                    <a:lnTo>
                      <a:pt x="25" y="160"/>
                    </a:lnTo>
                    <a:lnTo>
                      <a:pt x="20" y="163"/>
                    </a:lnTo>
                    <a:lnTo>
                      <a:pt x="16" y="168"/>
                    </a:lnTo>
                    <a:lnTo>
                      <a:pt x="16" y="171"/>
                    </a:lnTo>
                    <a:lnTo>
                      <a:pt x="16" y="175"/>
                    </a:lnTo>
                    <a:lnTo>
                      <a:pt x="16" y="180"/>
                    </a:lnTo>
                    <a:lnTo>
                      <a:pt x="16" y="183"/>
                    </a:lnTo>
                    <a:lnTo>
                      <a:pt x="16" y="192"/>
                    </a:lnTo>
                    <a:lnTo>
                      <a:pt x="16" y="195"/>
                    </a:lnTo>
                    <a:lnTo>
                      <a:pt x="20" y="204"/>
                    </a:lnTo>
                    <a:lnTo>
                      <a:pt x="20" y="207"/>
                    </a:lnTo>
                    <a:lnTo>
                      <a:pt x="25" y="207"/>
                    </a:lnTo>
                    <a:lnTo>
                      <a:pt x="25" y="215"/>
                    </a:lnTo>
                    <a:lnTo>
                      <a:pt x="28" y="224"/>
                    </a:lnTo>
                    <a:lnTo>
                      <a:pt x="37" y="227"/>
                    </a:lnTo>
                    <a:lnTo>
                      <a:pt x="40" y="236"/>
                    </a:lnTo>
                    <a:lnTo>
                      <a:pt x="44" y="239"/>
                    </a:lnTo>
                    <a:lnTo>
                      <a:pt x="52" y="243"/>
                    </a:lnTo>
                    <a:lnTo>
                      <a:pt x="56" y="248"/>
                    </a:lnTo>
                    <a:lnTo>
                      <a:pt x="64" y="248"/>
                    </a:lnTo>
                    <a:lnTo>
                      <a:pt x="68" y="251"/>
                    </a:lnTo>
                    <a:lnTo>
                      <a:pt x="76" y="251"/>
                    </a:lnTo>
                    <a:lnTo>
                      <a:pt x="84" y="251"/>
                    </a:lnTo>
                    <a:lnTo>
                      <a:pt x="92" y="251"/>
                    </a:lnTo>
                    <a:lnTo>
                      <a:pt x="100" y="248"/>
                    </a:lnTo>
                    <a:lnTo>
                      <a:pt x="108" y="248"/>
                    </a:lnTo>
                    <a:lnTo>
                      <a:pt x="116" y="243"/>
                    </a:lnTo>
                    <a:lnTo>
                      <a:pt x="125" y="239"/>
                    </a:lnTo>
                    <a:lnTo>
                      <a:pt x="137" y="236"/>
                    </a:lnTo>
                    <a:lnTo>
                      <a:pt x="144" y="227"/>
                    </a:lnTo>
                    <a:lnTo>
                      <a:pt x="148" y="224"/>
                    </a:lnTo>
                    <a:lnTo>
                      <a:pt x="156" y="219"/>
                    </a:lnTo>
                    <a:lnTo>
                      <a:pt x="160" y="215"/>
                    </a:lnTo>
                    <a:lnTo>
                      <a:pt x="168" y="207"/>
                    </a:lnTo>
                    <a:lnTo>
                      <a:pt x="168" y="199"/>
                    </a:lnTo>
                    <a:lnTo>
                      <a:pt x="172" y="195"/>
                    </a:lnTo>
                    <a:lnTo>
                      <a:pt x="176" y="187"/>
                    </a:lnTo>
                    <a:lnTo>
                      <a:pt x="181" y="180"/>
                    </a:lnTo>
                    <a:lnTo>
                      <a:pt x="181" y="171"/>
                    </a:lnTo>
                    <a:lnTo>
                      <a:pt x="181" y="163"/>
                    </a:lnTo>
                    <a:lnTo>
                      <a:pt x="176" y="155"/>
                    </a:lnTo>
                    <a:lnTo>
                      <a:pt x="172" y="148"/>
                    </a:lnTo>
                    <a:lnTo>
                      <a:pt x="172" y="136"/>
                    </a:lnTo>
                    <a:lnTo>
                      <a:pt x="164" y="124"/>
                    </a:lnTo>
                    <a:lnTo>
                      <a:pt x="160" y="115"/>
                    </a:lnTo>
                    <a:lnTo>
                      <a:pt x="172" y="107"/>
                    </a:lnTo>
                    <a:lnTo>
                      <a:pt x="176" y="115"/>
                    </a:lnTo>
                    <a:lnTo>
                      <a:pt x="184" y="124"/>
                    </a:lnTo>
                    <a:lnTo>
                      <a:pt x="188" y="127"/>
                    </a:lnTo>
                    <a:lnTo>
                      <a:pt x="193" y="136"/>
                    </a:lnTo>
                    <a:lnTo>
                      <a:pt x="200" y="139"/>
                    </a:lnTo>
                    <a:lnTo>
                      <a:pt x="204" y="143"/>
                    </a:lnTo>
                    <a:lnTo>
                      <a:pt x="212" y="148"/>
                    </a:lnTo>
                    <a:lnTo>
                      <a:pt x="216" y="151"/>
                    </a:lnTo>
                    <a:lnTo>
                      <a:pt x="224" y="151"/>
                    </a:lnTo>
                    <a:lnTo>
                      <a:pt x="232" y="151"/>
                    </a:lnTo>
                    <a:lnTo>
                      <a:pt x="237" y="151"/>
                    </a:lnTo>
                    <a:lnTo>
                      <a:pt x="244" y="151"/>
                    </a:lnTo>
                    <a:lnTo>
                      <a:pt x="252" y="148"/>
                    </a:lnTo>
                    <a:lnTo>
                      <a:pt x="260" y="148"/>
                    </a:lnTo>
                    <a:lnTo>
                      <a:pt x="264" y="143"/>
                    </a:lnTo>
                    <a:lnTo>
                      <a:pt x="272" y="139"/>
                    </a:lnTo>
                    <a:lnTo>
                      <a:pt x="281" y="136"/>
                    </a:lnTo>
                    <a:lnTo>
                      <a:pt x="284" y="131"/>
                    </a:lnTo>
                    <a:lnTo>
                      <a:pt x="288" y="127"/>
                    </a:lnTo>
                    <a:lnTo>
                      <a:pt x="293" y="124"/>
                    </a:lnTo>
                    <a:lnTo>
                      <a:pt x="296" y="115"/>
                    </a:lnTo>
                    <a:lnTo>
                      <a:pt x="304" y="112"/>
                    </a:lnTo>
                    <a:lnTo>
                      <a:pt x="304" y="107"/>
                    </a:lnTo>
                    <a:lnTo>
                      <a:pt x="308" y="99"/>
                    </a:lnTo>
                    <a:lnTo>
                      <a:pt x="308" y="95"/>
                    </a:lnTo>
                    <a:lnTo>
                      <a:pt x="312" y="87"/>
                    </a:lnTo>
                    <a:lnTo>
                      <a:pt x="312" y="83"/>
                    </a:lnTo>
                    <a:lnTo>
                      <a:pt x="312" y="75"/>
                    </a:lnTo>
                    <a:lnTo>
                      <a:pt x="312" y="68"/>
                    </a:lnTo>
                    <a:lnTo>
                      <a:pt x="308" y="63"/>
                    </a:lnTo>
                    <a:lnTo>
                      <a:pt x="308" y="56"/>
                    </a:lnTo>
                    <a:lnTo>
                      <a:pt x="304" y="48"/>
                    </a:lnTo>
                    <a:lnTo>
                      <a:pt x="300" y="48"/>
                    </a:lnTo>
                    <a:lnTo>
                      <a:pt x="300" y="43"/>
                    </a:lnTo>
                    <a:lnTo>
                      <a:pt x="296" y="39"/>
                    </a:lnTo>
                    <a:lnTo>
                      <a:pt x="293" y="36"/>
                    </a:lnTo>
                    <a:lnTo>
                      <a:pt x="288" y="31"/>
                    </a:lnTo>
                    <a:lnTo>
                      <a:pt x="284" y="27"/>
                    </a:lnTo>
                    <a:lnTo>
                      <a:pt x="281" y="27"/>
                    </a:lnTo>
                    <a:lnTo>
                      <a:pt x="281" y="24"/>
                    </a:lnTo>
                    <a:lnTo>
                      <a:pt x="276" y="24"/>
                    </a:lnTo>
                    <a:lnTo>
                      <a:pt x="272" y="24"/>
                    </a:lnTo>
                    <a:lnTo>
                      <a:pt x="268" y="19"/>
                    </a:lnTo>
                    <a:lnTo>
                      <a:pt x="264" y="19"/>
                    </a:lnTo>
                    <a:lnTo>
                      <a:pt x="260" y="19"/>
                    </a:lnTo>
                    <a:lnTo>
                      <a:pt x="256" y="24"/>
                    </a:lnTo>
                    <a:lnTo>
                      <a:pt x="252" y="24"/>
                    </a:lnTo>
                    <a:lnTo>
                      <a:pt x="252" y="27"/>
                    </a:lnTo>
                    <a:lnTo>
                      <a:pt x="248" y="27"/>
                    </a:lnTo>
                    <a:lnTo>
                      <a:pt x="244" y="27"/>
                    </a:lnTo>
                    <a:lnTo>
                      <a:pt x="244" y="31"/>
                    </a:lnTo>
                    <a:lnTo>
                      <a:pt x="240" y="31"/>
                    </a:lnTo>
                    <a:lnTo>
                      <a:pt x="240" y="36"/>
                    </a:lnTo>
                    <a:lnTo>
                      <a:pt x="237" y="39"/>
                    </a:lnTo>
                    <a:lnTo>
                      <a:pt x="237" y="43"/>
                    </a:lnTo>
                    <a:lnTo>
                      <a:pt x="232" y="43"/>
                    </a:lnTo>
                    <a:lnTo>
                      <a:pt x="232" y="48"/>
                    </a:lnTo>
                    <a:lnTo>
                      <a:pt x="228" y="48"/>
                    </a:lnTo>
                    <a:lnTo>
                      <a:pt x="224" y="48"/>
                    </a:lnTo>
                    <a:lnTo>
                      <a:pt x="220" y="51"/>
                    </a:lnTo>
                    <a:lnTo>
                      <a:pt x="216" y="51"/>
                    </a:lnTo>
                    <a:lnTo>
                      <a:pt x="212" y="48"/>
                    </a:lnTo>
                    <a:lnTo>
                      <a:pt x="208" y="48"/>
                    </a:lnTo>
                    <a:lnTo>
                      <a:pt x="208" y="43"/>
                    </a:lnTo>
                    <a:lnTo>
                      <a:pt x="204" y="43"/>
                    </a:lnTo>
                    <a:lnTo>
                      <a:pt x="204" y="39"/>
                    </a:lnTo>
                    <a:lnTo>
                      <a:pt x="200" y="36"/>
                    </a:lnTo>
                    <a:lnTo>
                      <a:pt x="200" y="31"/>
                    </a:lnTo>
                    <a:lnTo>
                      <a:pt x="200" y="27"/>
                    </a:lnTo>
                    <a:lnTo>
                      <a:pt x="200" y="24"/>
                    </a:lnTo>
                    <a:lnTo>
                      <a:pt x="204" y="24"/>
                    </a:lnTo>
                    <a:lnTo>
                      <a:pt x="204" y="19"/>
                    </a:lnTo>
                    <a:lnTo>
                      <a:pt x="208" y="15"/>
                    </a:lnTo>
                    <a:lnTo>
                      <a:pt x="212" y="12"/>
                    </a:lnTo>
                    <a:lnTo>
                      <a:pt x="216" y="7"/>
                    </a:lnTo>
                    <a:lnTo>
                      <a:pt x="224" y="4"/>
                    </a:lnTo>
                    <a:lnTo>
                      <a:pt x="228" y="4"/>
                    </a:lnTo>
                    <a:lnTo>
                      <a:pt x="237" y="0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60" y="4"/>
                    </a:lnTo>
                    <a:lnTo>
                      <a:pt x="264" y="4"/>
                    </a:lnTo>
                    <a:lnTo>
                      <a:pt x="272" y="7"/>
                    </a:lnTo>
                    <a:lnTo>
                      <a:pt x="281" y="12"/>
                    </a:lnTo>
                    <a:lnTo>
                      <a:pt x="284" y="15"/>
                    </a:lnTo>
                    <a:lnTo>
                      <a:pt x="293" y="19"/>
                    </a:lnTo>
                    <a:lnTo>
                      <a:pt x="300" y="24"/>
                    </a:lnTo>
                    <a:lnTo>
                      <a:pt x="304" y="27"/>
                    </a:lnTo>
                    <a:lnTo>
                      <a:pt x="308" y="36"/>
                    </a:lnTo>
                    <a:lnTo>
                      <a:pt x="316" y="39"/>
                    </a:lnTo>
                    <a:lnTo>
                      <a:pt x="320" y="48"/>
                    </a:lnTo>
                    <a:lnTo>
                      <a:pt x="324" y="56"/>
                    </a:lnTo>
                    <a:lnTo>
                      <a:pt x="328" y="68"/>
                    </a:lnTo>
                    <a:lnTo>
                      <a:pt x="328" y="75"/>
                    </a:lnTo>
                    <a:lnTo>
                      <a:pt x="332" y="83"/>
                    </a:lnTo>
                    <a:lnTo>
                      <a:pt x="332" y="92"/>
                    </a:lnTo>
                    <a:lnTo>
                      <a:pt x="332" y="99"/>
                    </a:lnTo>
                    <a:lnTo>
                      <a:pt x="332" y="107"/>
                    </a:lnTo>
                    <a:lnTo>
                      <a:pt x="328" y="115"/>
                    </a:lnTo>
                    <a:lnTo>
                      <a:pt x="328" y="127"/>
                    </a:lnTo>
                    <a:lnTo>
                      <a:pt x="324" y="136"/>
                    </a:lnTo>
                    <a:lnTo>
                      <a:pt x="320" y="139"/>
                    </a:lnTo>
                    <a:lnTo>
                      <a:pt x="316" y="148"/>
                    </a:lnTo>
                    <a:lnTo>
                      <a:pt x="312" y="151"/>
                    </a:lnTo>
                    <a:lnTo>
                      <a:pt x="308" y="160"/>
                    </a:lnTo>
                    <a:lnTo>
                      <a:pt x="300" y="163"/>
                    </a:lnTo>
                    <a:lnTo>
                      <a:pt x="296" y="168"/>
                    </a:lnTo>
                    <a:lnTo>
                      <a:pt x="288" y="171"/>
                    </a:lnTo>
                    <a:lnTo>
                      <a:pt x="284" y="171"/>
                    </a:lnTo>
                    <a:lnTo>
                      <a:pt x="276" y="175"/>
                    </a:lnTo>
                    <a:lnTo>
                      <a:pt x="268" y="175"/>
                    </a:lnTo>
                    <a:lnTo>
                      <a:pt x="264" y="175"/>
                    </a:lnTo>
                    <a:lnTo>
                      <a:pt x="256" y="180"/>
                    </a:lnTo>
                    <a:lnTo>
                      <a:pt x="248" y="180"/>
                    </a:lnTo>
                    <a:lnTo>
                      <a:pt x="244" y="180"/>
                    </a:lnTo>
                    <a:lnTo>
                      <a:pt x="237" y="175"/>
                    </a:lnTo>
                    <a:lnTo>
                      <a:pt x="232" y="175"/>
                    </a:lnTo>
                    <a:lnTo>
                      <a:pt x="224" y="175"/>
                    </a:lnTo>
                    <a:lnTo>
                      <a:pt x="216" y="171"/>
                    </a:lnTo>
                    <a:lnTo>
                      <a:pt x="212" y="168"/>
                    </a:lnTo>
                    <a:lnTo>
                      <a:pt x="204" y="163"/>
                    </a:lnTo>
                    <a:lnTo>
                      <a:pt x="200" y="160"/>
                    </a:lnTo>
                    <a:lnTo>
                      <a:pt x="193" y="151"/>
                    </a:lnTo>
                    <a:lnTo>
                      <a:pt x="196" y="163"/>
                    </a:lnTo>
                    <a:lnTo>
                      <a:pt x="196" y="175"/>
                    </a:lnTo>
                    <a:lnTo>
                      <a:pt x="196" y="183"/>
                    </a:lnTo>
                    <a:lnTo>
                      <a:pt x="196" y="195"/>
                    </a:lnTo>
                    <a:lnTo>
                      <a:pt x="196" y="204"/>
                    </a:lnTo>
                    <a:lnTo>
                      <a:pt x="193" y="211"/>
                    </a:lnTo>
                    <a:lnTo>
                      <a:pt x="193" y="219"/>
                    </a:lnTo>
                    <a:lnTo>
                      <a:pt x="188" y="227"/>
                    </a:lnTo>
                    <a:lnTo>
                      <a:pt x="184" y="231"/>
                    </a:lnTo>
                    <a:lnTo>
                      <a:pt x="181" y="239"/>
                    </a:lnTo>
                    <a:lnTo>
                      <a:pt x="176" y="243"/>
                    </a:lnTo>
                    <a:lnTo>
                      <a:pt x="172" y="251"/>
                    </a:lnTo>
                    <a:lnTo>
                      <a:pt x="168" y="255"/>
                    </a:lnTo>
                    <a:lnTo>
                      <a:pt x="160" y="260"/>
                    </a:lnTo>
                    <a:lnTo>
                      <a:pt x="156" y="263"/>
                    </a:lnTo>
                    <a:lnTo>
                      <a:pt x="148" y="268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" name="Freeform 43"/>
              <p:cNvSpPr>
                <a:spLocks noEditPoints="1" noChangeArrowheads="1"/>
              </p:cNvSpPr>
              <p:nvPr/>
            </p:nvSpPr>
            <p:spPr bwMode="auto">
              <a:xfrm>
                <a:off x="4266" y="2299"/>
                <a:ext cx="81" cy="64"/>
              </a:xfrm>
              <a:custGeom>
                <a:avLst/>
                <a:gdLst>
                  <a:gd name="T0" fmla="*/ 291 w 323"/>
                  <a:gd name="T1" fmla="*/ 35 h 256"/>
                  <a:gd name="T2" fmla="*/ 267 w 323"/>
                  <a:gd name="T3" fmla="*/ 27 h 256"/>
                  <a:gd name="T4" fmla="*/ 235 w 323"/>
                  <a:gd name="T5" fmla="*/ 27 h 256"/>
                  <a:gd name="T6" fmla="*/ 200 w 323"/>
                  <a:gd name="T7" fmla="*/ 35 h 256"/>
                  <a:gd name="T8" fmla="*/ 159 w 323"/>
                  <a:gd name="T9" fmla="*/ 56 h 256"/>
                  <a:gd name="T10" fmla="*/ 111 w 323"/>
                  <a:gd name="T11" fmla="*/ 79 h 256"/>
                  <a:gd name="T12" fmla="*/ 71 w 323"/>
                  <a:gd name="T13" fmla="*/ 107 h 256"/>
                  <a:gd name="T14" fmla="*/ 44 w 323"/>
                  <a:gd name="T15" fmla="*/ 135 h 256"/>
                  <a:gd name="T16" fmla="*/ 23 w 323"/>
                  <a:gd name="T17" fmla="*/ 163 h 256"/>
                  <a:gd name="T18" fmla="*/ 19 w 323"/>
                  <a:gd name="T19" fmla="*/ 187 h 256"/>
                  <a:gd name="T20" fmla="*/ 23 w 323"/>
                  <a:gd name="T21" fmla="*/ 207 h 256"/>
                  <a:gd name="T22" fmla="*/ 39 w 323"/>
                  <a:gd name="T23" fmla="*/ 224 h 256"/>
                  <a:gd name="T24" fmla="*/ 63 w 323"/>
                  <a:gd name="T25" fmla="*/ 227 h 256"/>
                  <a:gd name="T26" fmla="*/ 95 w 323"/>
                  <a:gd name="T27" fmla="*/ 224 h 256"/>
                  <a:gd name="T28" fmla="*/ 131 w 323"/>
                  <a:gd name="T29" fmla="*/ 212 h 256"/>
                  <a:gd name="T30" fmla="*/ 179 w 323"/>
                  <a:gd name="T31" fmla="*/ 191 h 256"/>
                  <a:gd name="T32" fmla="*/ 223 w 323"/>
                  <a:gd name="T33" fmla="*/ 163 h 256"/>
                  <a:gd name="T34" fmla="*/ 259 w 323"/>
                  <a:gd name="T35" fmla="*/ 135 h 256"/>
                  <a:gd name="T36" fmla="*/ 283 w 323"/>
                  <a:gd name="T37" fmla="*/ 112 h 256"/>
                  <a:gd name="T38" fmla="*/ 300 w 323"/>
                  <a:gd name="T39" fmla="*/ 88 h 256"/>
                  <a:gd name="T40" fmla="*/ 303 w 323"/>
                  <a:gd name="T41" fmla="*/ 63 h 256"/>
                  <a:gd name="T42" fmla="*/ 7 w 323"/>
                  <a:gd name="T43" fmla="*/ 215 h 256"/>
                  <a:gd name="T44" fmla="*/ 0 w 323"/>
                  <a:gd name="T45" fmla="*/ 183 h 256"/>
                  <a:gd name="T46" fmla="*/ 3 w 323"/>
                  <a:gd name="T47" fmla="*/ 151 h 256"/>
                  <a:gd name="T48" fmla="*/ 19 w 323"/>
                  <a:gd name="T49" fmla="*/ 115 h 256"/>
                  <a:gd name="T50" fmla="*/ 47 w 323"/>
                  <a:gd name="T51" fmla="*/ 79 h 256"/>
                  <a:gd name="T52" fmla="*/ 91 w 323"/>
                  <a:gd name="T53" fmla="*/ 47 h 256"/>
                  <a:gd name="T54" fmla="*/ 144 w 323"/>
                  <a:gd name="T55" fmla="*/ 19 h 256"/>
                  <a:gd name="T56" fmla="*/ 191 w 323"/>
                  <a:gd name="T57" fmla="*/ 3 h 256"/>
                  <a:gd name="T58" fmla="*/ 231 w 323"/>
                  <a:gd name="T59" fmla="*/ 0 h 256"/>
                  <a:gd name="T60" fmla="*/ 271 w 323"/>
                  <a:gd name="T61" fmla="*/ 3 h 256"/>
                  <a:gd name="T62" fmla="*/ 300 w 323"/>
                  <a:gd name="T63" fmla="*/ 24 h 256"/>
                  <a:gd name="T64" fmla="*/ 315 w 323"/>
                  <a:gd name="T65" fmla="*/ 47 h 256"/>
                  <a:gd name="T66" fmla="*/ 323 w 323"/>
                  <a:gd name="T67" fmla="*/ 79 h 256"/>
                  <a:gd name="T68" fmla="*/ 315 w 323"/>
                  <a:gd name="T69" fmla="*/ 115 h 256"/>
                  <a:gd name="T70" fmla="*/ 291 w 323"/>
                  <a:gd name="T71" fmla="*/ 147 h 256"/>
                  <a:gd name="T72" fmla="*/ 259 w 323"/>
                  <a:gd name="T73" fmla="*/ 183 h 256"/>
                  <a:gd name="T74" fmla="*/ 211 w 323"/>
                  <a:gd name="T75" fmla="*/ 215 h 256"/>
                  <a:gd name="T76" fmla="*/ 159 w 323"/>
                  <a:gd name="T77" fmla="*/ 239 h 256"/>
                  <a:gd name="T78" fmla="*/ 115 w 323"/>
                  <a:gd name="T79" fmla="*/ 251 h 256"/>
                  <a:gd name="T80" fmla="*/ 75 w 323"/>
                  <a:gd name="T81" fmla="*/ 256 h 256"/>
                  <a:gd name="T82" fmla="*/ 39 w 323"/>
                  <a:gd name="T83" fmla="*/ 243 h 256"/>
                  <a:gd name="T84" fmla="*/ 15 w 323"/>
                  <a:gd name="T85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3" h="256">
                    <a:moveTo>
                      <a:pt x="300" y="47"/>
                    </a:moveTo>
                    <a:lnTo>
                      <a:pt x="295" y="44"/>
                    </a:lnTo>
                    <a:lnTo>
                      <a:pt x="291" y="35"/>
                    </a:lnTo>
                    <a:lnTo>
                      <a:pt x="283" y="35"/>
                    </a:lnTo>
                    <a:lnTo>
                      <a:pt x="275" y="32"/>
                    </a:lnTo>
                    <a:lnTo>
                      <a:pt x="267" y="27"/>
                    </a:lnTo>
                    <a:lnTo>
                      <a:pt x="259" y="27"/>
                    </a:lnTo>
                    <a:lnTo>
                      <a:pt x="247" y="27"/>
                    </a:lnTo>
                    <a:lnTo>
                      <a:pt x="235" y="27"/>
                    </a:lnTo>
                    <a:lnTo>
                      <a:pt x="227" y="32"/>
                    </a:lnTo>
                    <a:lnTo>
                      <a:pt x="211" y="32"/>
                    </a:lnTo>
                    <a:lnTo>
                      <a:pt x="200" y="35"/>
                    </a:lnTo>
                    <a:lnTo>
                      <a:pt x="187" y="44"/>
                    </a:lnTo>
                    <a:lnTo>
                      <a:pt x="171" y="47"/>
                    </a:lnTo>
                    <a:lnTo>
                      <a:pt x="159" y="56"/>
                    </a:lnTo>
                    <a:lnTo>
                      <a:pt x="144" y="59"/>
                    </a:lnTo>
                    <a:lnTo>
                      <a:pt x="127" y="68"/>
                    </a:lnTo>
                    <a:lnTo>
                      <a:pt x="111" y="79"/>
                    </a:lnTo>
                    <a:lnTo>
                      <a:pt x="100" y="88"/>
                    </a:lnTo>
                    <a:lnTo>
                      <a:pt x="83" y="100"/>
                    </a:lnTo>
                    <a:lnTo>
                      <a:pt x="71" y="107"/>
                    </a:lnTo>
                    <a:lnTo>
                      <a:pt x="59" y="115"/>
                    </a:lnTo>
                    <a:lnTo>
                      <a:pt x="51" y="127"/>
                    </a:lnTo>
                    <a:lnTo>
                      <a:pt x="44" y="135"/>
                    </a:lnTo>
                    <a:lnTo>
                      <a:pt x="35" y="144"/>
                    </a:lnTo>
                    <a:lnTo>
                      <a:pt x="31" y="156"/>
                    </a:lnTo>
                    <a:lnTo>
                      <a:pt x="23" y="163"/>
                    </a:lnTo>
                    <a:lnTo>
                      <a:pt x="23" y="171"/>
                    </a:lnTo>
                    <a:lnTo>
                      <a:pt x="19" y="180"/>
                    </a:lnTo>
                    <a:lnTo>
                      <a:pt x="19" y="187"/>
                    </a:lnTo>
                    <a:lnTo>
                      <a:pt x="19" y="195"/>
                    </a:lnTo>
                    <a:lnTo>
                      <a:pt x="19" y="200"/>
                    </a:lnTo>
                    <a:lnTo>
                      <a:pt x="23" y="207"/>
                    </a:lnTo>
                    <a:lnTo>
                      <a:pt x="27" y="212"/>
                    </a:lnTo>
                    <a:lnTo>
                      <a:pt x="31" y="215"/>
                    </a:lnTo>
                    <a:lnTo>
                      <a:pt x="39" y="224"/>
                    </a:lnTo>
                    <a:lnTo>
                      <a:pt x="44" y="224"/>
                    </a:lnTo>
                    <a:lnTo>
                      <a:pt x="56" y="227"/>
                    </a:lnTo>
                    <a:lnTo>
                      <a:pt x="63" y="227"/>
                    </a:lnTo>
                    <a:lnTo>
                      <a:pt x="71" y="227"/>
                    </a:lnTo>
                    <a:lnTo>
                      <a:pt x="83" y="227"/>
                    </a:lnTo>
                    <a:lnTo>
                      <a:pt x="95" y="224"/>
                    </a:lnTo>
                    <a:lnTo>
                      <a:pt x="107" y="224"/>
                    </a:lnTo>
                    <a:lnTo>
                      <a:pt x="119" y="215"/>
                    </a:lnTo>
                    <a:lnTo>
                      <a:pt x="131" y="212"/>
                    </a:lnTo>
                    <a:lnTo>
                      <a:pt x="147" y="207"/>
                    </a:lnTo>
                    <a:lnTo>
                      <a:pt x="163" y="200"/>
                    </a:lnTo>
                    <a:lnTo>
                      <a:pt x="179" y="191"/>
                    </a:lnTo>
                    <a:lnTo>
                      <a:pt x="191" y="183"/>
                    </a:lnTo>
                    <a:lnTo>
                      <a:pt x="207" y="171"/>
                    </a:lnTo>
                    <a:lnTo>
                      <a:pt x="223" y="163"/>
                    </a:lnTo>
                    <a:lnTo>
                      <a:pt x="235" y="156"/>
                    </a:lnTo>
                    <a:lnTo>
                      <a:pt x="247" y="147"/>
                    </a:lnTo>
                    <a:lnTo>
                      <a:pt x="259" y="135"/>
                    </a:lnTo>
                    <a:lnTo>
                      <a:pt x="267" y="127"/>
                    </a:lnTo>
                    <a:lnTo>
                      <a:pt x="279" y="119"/>
                    </a:lnTo>
                    <a:lnTo>
                      <a:pt x="283" y="112"/>
                    </a:lnTo>
                    <a:lnTo>
                      <a:pt x="291" y="103"/>
                    </a:lnTo>
                    <a:lnTo>
                      <a:pt x="300" y="91"/>
                    </a:lnTo>
                    <a:lnTo>
                      <a:pt x="300" y="88"/>
                    </a:lnTo>
                    <a:lnTo>
                      <a:pt x="303" y="79"/>
                    </a:lnTo>
                    <a:lnTo>
                      <a:pt x="303" y="68"/>
                    </a:lnTo>
                    <a:lnTo>
                      <a:pt x="303" y="63"/>
                    </a:lnTo>
                    <a:lnTo>
                      <a:pt x="303" y="56"/>
                    </a:lnTo>
                    <a:lnTo>
                      <a:pt x="300" y="47"/>
                    </a:lnTo>
                    <a:close/>
                    <a:moveTo>
                      <a:pt x="7" y="215"/>
                    </a:moveTo>
                    <a:lnTo>
                      <a:pt x="3" y="203"/>
                    </a:lnTo>
                    <a:lnTo>
                      <a:pt x="0" y="195"/>
                    </a:lnTo>
                    <a:lnTo>
                      <a:pt x="0" y="183"/>
                    </a:lnTo>
                    <a:lnTo>
                      <a:pt x="0" y="175"/>
                    </a:lnTo>
                    <a:lnTo>
                      <a:pt x="0" y="163"/>
                    </a:lnTo>
                    <a:lnTo>
                      <a:pt x="3" y="151"/>
                    </a:lnTo>
                    <a:lnTo>
                      <a:pt x="7" y="139"/>
                    </a:lnTo>
                    <a:lnTo>
                      <a:pt x="11" y="127"/>
                    </a:lnTo>
                    <a:lnTo>
                      <a:pt x="19" y="115"/>
                    </a:lnTo>
                    <a:lnTo>
                      <a:pt x="27" y="103"/>
                    </a:lnTo>
                    <a:lnTo>
                      <a:pt x="35" y="91"/>
                    </a:lnTo>
                    <a:lnTo>
                      <a:pt x="47" y="79"/>
                    </a:lnTo>
                    <a:lnTo>
                      <a:pt x="59" y="68"/>
                    </a:lnTo>
                    <a:lnTo>
                      <a:pt x="75" y="59"/>
                    </a:lnTo>
                    <a:lnTo>
                      <a:pt x="91" y="47"/>
                    </a:lnTo>
                    <a:lnTo>
                      <a:pt x="111" y="35"/>
                    </a:lnTo>
                    <a:lnTo>
                      <a:pt x="127" y="27"/>
                    </a:lnTo>
                    <a:lnTo>
                      <a:pt x="144" y="19"/>
                    </a:lnTo>
                    <a:lnTo>
                      <a:pt x="159" y="12"/>
                    </a:lnTo>
                    <a:lnTo>
                      <a:pt x="175" y="7"/>
                    </a:lnTo>
                    <a:lnTo>
                      <a:pt x="191" y="3"/>
                    </a:lnTo>
                    <a:lnTo>
                      <a:pt x="203" y="0"/>
                    </a:lnTo>
                    <a:lnTo>
                      <a:pt x="219" y="0"/>
                    </a:lnTo>
                    <a:lnTo>
                      <a:pt x="231" y="0"/>
                    </a:lnTo>
                    <a:lnTo>
                      <a:pt x="247" y="0"/>
                    </a:lnTo>
                    <a:lnTo>
                      <a:pt x="259" y="3"/>
                    </a:lnTo>
                    <a:lnTo>
                      <a:pt x="271" y="3"/>
                    </a:lnTo>
                    <a:lnTo>
                      <a:pt x="279" y="12"/>
                    </a:lnTo>
                    <a:lnTo>
                      <a:pt x="291" y="15"/>
                    </a:lnTo>
                    <a:lnTo>
                      <a:pt x="300" y="24"/>
                    </a:lnTo>
                    <a:lnTo>
                      <a:pt x="307" y="32"/>
                    </a:lnTo>
                    <a:lnTo>
                      <a:pt x="312" y="39"/>
                    </a:lnTo>
                    <a:lnTo>
                      <a:pt x="315" y="47"/>
                    </a:lnTo>
                    <a:lnTo>
                      <a:pt x="319" y="59"/>
                    </a:lnTo>
                    <a:lnTo>
                      <a:pt x="323" y="71"/>
                    </a:lnTo>
                    <a:lnTo>
                      <a:pt x="323" y="79"/>
                    </a:lnTo>
                    <a:lnTo>
                      <a:pt x="323" y="91"/>
                    </a:lnTo>
                    <a:lnTo>
                      <a:pt x="319" y="103"/>
                    </a:lnTo>
                    <a:lnTo>
                      <a:pt x="315" y="115"/>
                    </a:lnTo>
                    <a:lnTo>
                      <a:pt x="307" y="127"/>
                    </a:lnTo>
                    <a:lnTo>
                      <a:pt x="303" y="139"/>
                    </a:lnTo>
                    <a:lnTo>
                      <a:pt x="291" y="147"/>
                    </a:lnTo>
                    <a:lnTo>
                      <a:pt x="283" y="159"/>
                    </a:lnTo>
                    <a:lnTo>
                      <a:pt x="271" y="171"/>
                    </a:lnTo>
                    <a:lnTo>
                      <a:pt x="259" y="183"/>
                    </a:lnTo>
                    <a:lnTo>
                      <a:pt x="244" y="195"/>
                    </a:lnTo>
                    <a:lnTo>
                      <a:pt x="227" y="203"/>
                    </a:lnTo>
                    <a:lnTo>
                      <a:pt x="211" y="215"/>
                    </a:lnTo>
                    <a:lnTo>
                      <a:pt x="195" y="224"/>
                    </a:lnTo>
                    <a:lnTo>
                      <a:pt x="179" y="231"/>
                    </a:lnTo>
                    <a:lnTo>
                      <a:pt x="159" y="239"/>
                    </a:lnTo>
                    <a:lnTo>
                      <a:pt x="147" y="247"/>
                    </a:lnTo>
                    <a:lnTo>
                      <a:pt x="131" y="247"/>
                    </a:lnTo>
                    <a:lnTo>
                      <a:pt x="115" y="251"/>
                    </a:lnTo>
                    <a:lnTo>
                      <a:pt x="100" y="256"/>
                    </a:lnTo>
                    <a:lnTo>
                      <a:pt x="87" y="256"/>
                    </a:lnTo>
                    <a:lnTo>
                      <a:pt x="75" y="256"/>
                    </a:lnTo>
                    <a:lnTo>
                      <a:pt x="59" y="251"/>
                    </a:lnTo>
                    <a:lnTo>
                      <a:pt x="47" y="247"/>
                    </a:lnTo>
                    <a:lnTo>
                      <a:pt x="39" y="243"/>
                    </a:lnTo>
                    <a:lnTo>
                      <a:pt x="31" y="239"/>
                    </a:lnTo>
                    <a:lnTo>
                      <a:pt x="23" y="231"/>
                    </a:lnTo>
                    <a:lnTo>
                      <a:pt x="15" y="224"/>
                    </a:lnTo>
                    <a:lnTo>
                      <a:pt x="7" y="21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" name="Freeform 44"/>
              <p:cNvSpPr>
                <a:spLocks noEditPoints="1" noChangeArrowheads="1"/>
              </p:cNvSpPr>
              <p:nvPr/>
            </p:nvSpPr>
            <p:spPr bwMode="auto">
              <a:xfrm>
                <a:off x="4089" y="2012"/>
                <a:ext cx="80" cy="69"/>
              </a:xfrm>
              <a:custGeom>
                <a:avLst/>
                <a:gdLst>
                  <a:gd name="T0" fmla="*/ 84 w 320"/>
                  <a:gd name="T1" fmla="*/ 215 h 276"/>
                  <a:gd name="T2" fmla="*/ 80 w 320"/>
                  <a:gd name="T3" fmla="*/ 215 h 276"/>
                  <a:gd name="T4" fmla="*/ 80 w 320"/>
                  <a:gd name="T5" fmla="*/ 220 h 276"/>
                  <a:gd name="T6" fmla="*/ 76 w 320"/>
                  <a:gd name="T7" fmla="*/ 220 h 276"/>
                  <a:gd name="T8" fmla="*/ 76 w 320"/>
                  <a:gd name="T9" fmla="*/ 224 h 276"/>
                  <a:gd name="T10" fmla="*/ 72 w 320"/>
                  <a:gd name="T11" fmla="*/ 224 h 276"/>
                  <a:gd name="T12" fmla="*/ 72 w 320"/>
                  <a:gd name="T13" fmla="*/ 227 h 276"/>
                  <a:gd name="T14" fmla="*/ 72 w 320"/>
                  <a:gd name="T15" fmla="*/ 232 h 276"/>
                  <a:gd name="T16" fmla="*/ 72 w 320"/>
                  <a:gd name="T17" fmla="*/ 236 h 276"/>
                  <a:gd name="T18" fmla="*/ 72 w 320"/>
                  <a:gd name="T19" fmla="*/ 239 h 276"/>
                  <a:gd name="T20" fmla="*/ 76 w 320"/>
                  <a:gd name="T21" fmla="*/ 244 h 276"/>
                  <a:gd name="T22" fmla="*/ 76 w 320"/>
                  <a:gd name="T23" fmla="*/ 248 h 276"/>
                  <a:gd name="T24" fmla="*/ 80 w 320"/>
                  <a:gd name="T25" fmla="*/ 248 h 276"/>
                  <a:gd name="T26" fmla="*/ 80 w 320"/>
                  <a:gd name="T27" fmla="*/ 251 h 276"/>
                  <a:gd name="T28" fmla="*/ 84 w 320"/>
                  <a:gd name="T29" fmla="*/ 256 h 276"/>
                  <a:gd name="T30" fmla="*/ 92 w 320"/>
                  <a:gd name="T31" fmla="*/ 268 h 276"/>
                  <a:gd name="T32" fmla="*/ 84 w 320"/>
                  <a:gd name="T33" fmla="*/ 276 h 276"/>
                  <a:gd name="T34" fmla="*/ 0 w 320"/>
                  <a:gd name="T35" fmla="*/ 176 h 276"/>
                  <a:gd name="T36" fmla="*/ 8 w 320"/>
                  <a:gd name="T37" fmla="*/ 168 h 276"/>
                  <a:gd name="T38" fmla="*/ 24 w 320"/>
                  <a:gd name="T39" fmla="*/ 183 h 276"/>
                  <a:gd name="T40" fmla="*/ 24 w 320"/>
                  <a:gd name="T41" fmla="*/ 188 h 276"/>
                  <a:gd name="T42" fmla="*/ 28 w 320"/>
                  <a:gd name="T43" fmla="*/ 188 h 276"/>
                  <a:gd name="T44" fmla="*/ 32 w 320"/>
                  <a:gd name="T45" fmla="*/ 192 h 276"/>
                  <a:gd name="T46" fmla="*/ 36 w 320"/>
                  <a:gd name="T47" fmla="*/ 195 h 276"/>
                  <a:gd name="T48" fmla="*/ 41 w 320"/>
                  <a:gd name="T49" fmla="*/ 195 h 276"/>
                  <a:gd name="T50" fmla="*/ 44 w 320"/>
                  <a:gd name="T51" fmla="*/ 195 h 276"/>
                  <a:gd name="T52" fmla="*/ 48 w 320"/>
                  <a:gd name="T53" fmla="*/ 195 h 276"/>
                  <a:gd name="T54" fmla="*/ 52 w 320"/>
                  <a:gd name="T55" fmla="*/ 195 h 276"/>
                  <a:gd name="T56" fmla="*/ 56 w 320"/>
                  <a:gd name="T57" fmla="*/ 192 h 276"/>
                  <a:gd name="T58" fmla="*/ 60 w 320"/>
                  <a:gd name="T59" fmla="*/ 192 h 276"/>
                  <a:gd name="T60" fmla="*/ 60 w 320"/>
                  <a:gd name="T61" fmla="*/ 188 h 276"/>
                  <a:gd name="T62" fmla="*/ 112 w 320"/>
                  <a:gd name="T63" fmla="*/ 147 h 276"/>
                  <a:gd name="T64" fmla="*/ 28 w 320"/>
                  <a:gd name="T65" fmla="*/ 44 h 276"/>
                  <a:gd name="T66" fmla="*/ 36 w 320"/>
                  <a:gd name="T67" fmla="*/ 36 h 276"/>
                  <a:gd name="T68" fmla="*/ 308 w 320"/>
                  <a:gd name="T69" fmla="*/ 0 h 276"/>
                  <a:gd name="T70" fmla="*/ 320 w 320"/>
                  <a:gd name="T71" fmla="*/ 15 h 276"/>
                  <a:gd name="T72" fmla="*/ 144 w 320"/>
                  <a:gd name="T73" fmla="*/ 164 h 276"/>
                  <a:gd name="T74" fmla="*/ 176 w 320"/>
                  <a:gd name="T75" fmla="*/ 203 h 276"/>
                  <a:gd name="T76" fmla="*/ 168 w 320"/>
                  <a:gd name="T77" fmla="*/ 212 h 276"/>
                  <a:gd name="T78" fmla="*/ 132 w 320"/>
                  <a:gd name="T79" fmla="*/ 171 h 276"/>
                  <a:gd name="T80" fmla="*/ 84 w 320"/>
                  <a:gd name="T81" fmla="*/ 215 h 276"/>
                  <a:gd name="T82" fmla="*/ 260 w 320"/>
                  <a:gd name="T83" fmla="*/ 24 h 276"/>
                  <a:gd name="T84" fmla="*/ 48 w 320"/>
                  <a:gd name="T85" fmla="*/ 52 h 276"/>
                  <a:gd name="T86" fmla="*/ 120 w 320"/>
                  <a:gd name="T87" fmla="*/ 139 h 276"/>
                  <a:gd name="T88" fmla="*/ 260 w 320"/>
                  <a:gd name="T89" fmla="*/ 2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0" h="276">
                    <a:moveTo>
                      <a:pt x="84" y="215"/>
                    </a:moveTo>
                    <a:lnTo>
                      <a:pt x="80" y="215"/>
                    </a:lnTo>
                    <a:lnTo>
                      <a:pt x="80" y="220"/>
                    </a:lnTo>
                    <a:lnTo>
                      <a:pt x="76" y="220"/>
                    </a:lnTo>
                    <a:lnTo>
                      <a:pt x="76" y="224"/>
                    </a:lnTo>
                    <a:lnTo>
                      <a:pt x="72" y="224"/>
                    </a:lnTo>
                    <a:lnTo>
                      <a:pt x="72" y="227"/>
                    </a:lnTo>
                    <a:lnTo>
                      <a:pt x="72" y="232"/>
                    </a:lnTo>
                    <a:lnTo>
                      <a:pt x="72" y="236"/>
                    </a:lnTo>
                    <a:lnTo>
                      <a:pt x="72" y="239"/>
                    </a:lnTo>
                    <a:lnTo>
                      <a:pt x="76" y="244"/>
                    </a:lnTo>
                    <a:lnTo>
                      <a:pt x="76" y="248"/>
                    </a:lnTo>
                    <a:lnTo>
                      <a:pt x="80" y="248"/>
                    </a:lnTo>
                    <a:lnTo>
                      <a:pt x="80" y="251"/>
                    </a:lnTo>
                    <a:lnTo>
                      <a:pt x="84" y="256"/>
                    </a:lnTo>
                    <a:lnTo>
                      <a:pt x="92" y="268"/>
                    </a:lnTo>
                    <a:lnTo>
                      <a:pt x="84" y="276"/>
                    </a:lnTo>
                    <a:lnTo>
                      <a:pt x="0" y="176"/>
                    </a:lnTo>
                    <a:lnTo>
                      <a:pt x="8" y="168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8" y="188"/>
                    </a:lnTo>
                    <a:lnTo>
                      <a:pt x="32" y="192"/>
                    </a:lnTo>
                    <a:lnTo>
                      <a:pt x="36" y="195"/>
                    </a:lnTo>
                    <a:lnTo>
                      <a:pt x="41" y="195"/>
                    </a:lnTo>
                    <a:lnTo>
                      <a:pt x="44" y="195"/>
                    </a:lnTo>
                    <a:lnTo>
                      <a:pt x="48" y="195"/>
                    </a:lnTo>
                    <a:lnTo>
                      <a:pt x="52" y="195"/>
                    </a:lnTo>
                    <a:lnTo>
                      <a:pt x="56" y="192"/>
                    </a:lnTo>
                    <a:lnTo>
                      <a:pt x="60" y="192"/>
                    </a:lnTo>
                    <a:lnTo>
                      <a:pt x="60" y="188"/>
                    </a:lnTo>
                    <a:lnTo>
                      <a:pt x="112" y="147"/>
                    </a:lnTo>
                    <a:lnTo>
                      <a:pt x="28" y="44"/>
                    </a:lnTo>
                    <a:lnTo>
                      <a:pt x="36" y="36"/>
                    </a:lnTo>
                    <a:lnTo>
                      <a:pt x="308" y="0"/>
                    </a:lnTo>
                    <a:lnTo>
                      <a:pt x="320" y="15"/>
                    </a:lnTo>
                    <a:lnTo>
                      <a:pt x="144" y="164"/>
                    </a:lnTo>
                    <a:lnTo>
                      <a:pt x="176" y="203"/>
                    </a:lnTo>
                    <a:lnTo>
                      <a:pt x="168" y="212"/>
                    </a:lnTo>
                    <a:lnTo>
                      <a:pt x="132" y="171"/>
                    </a:lnTo>
                    <a:lnTo>
                      <a:pt x="84" y="215"/>
                    </a:lnTo>
                    <a:close/>
                    <a:moveTo>
                      <a:pt x="260" y="24"/>
                    </a:moveTo>
                    <a:lnTo>
                      <a:pt x="48" y="52"/>
                    </a:lnTo>
                    <a:lnTo>
                      <a:pt x="120" y="139"/>
                    </a:lnTo>
                    <a:lnTo>
                      <a:pt x="260" y="2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6" name="Freeform 45"/>
              <p:cNvSpPr>
                <a:spLocks noEditPoints="1" noChangeArrowheads="1"/>
              </p:cNvSpPr>
              <p:nvPr/>
            </p:nvSpPr>
            <p:spPr bwMode="auto">
              <a:xfrm>
                <a:off x="4129" y="2047"/>
                <a:ext cx="76" cy="70"/>
              </a:xfrm>
              <a:custGeom>
                <a:avLst/>
                <a:gdLst>
                  <a:gd name="T0" fmla="*/ 264 w 304"/>
                  <a:gd name="T1" fmla="*/ 29 h 280"/>
                  <a:gd name="T2" fmla="*/ 240 w 304"/>
                  <a:gd name="T3" fmla="*/ 25 h 280"/>
                  <a:gd name="T4" fmla="*/ 212 w 304"/>
                  <a:gd name="T5" fmla="*/ 29 h 280"/>
                  <a:gd name="T6" fmla="*/ 176 w 304"/>
                  <a:gd name="T7" fmla="*/ 44 h 280"/>
                  <a:gd name="T8" fmla="*/ 137 w 304"/>
                  <a:gd name="T9" fmla="*/ 68 h 280"/>
                  <a:gd name="T10" fmla="*/ 96 w 304"/>
                  <a:gd name="T11" fmla="*/ 100 h 280"/>
                  <a:gd name="T12" fmla="*/ 64 w 304"/>
                  <a:gd name="T13" fmla="*/ 137 h 280"/>
                  <a:gd name="T14" fmla="*/ 37 w 304"/>
                  <a:gd name="T15" fmla="*/ 168 h 280"/>
                  <a:gd name="T16" fmla="*/ 24 w 304"/>
                  <a:gd name="T17" fmla="*/ 200 h 280"/>
                  <a:gd name="T18" fmla="*/ 24 w 304"/>
                  <a:gd name="T19" fmla="*/ 224 h 280"/>
                  <a:gd name="T20" fmla="*/ 32 w 304"/>
                  <a:gd name="T21" fmla="*/ 241 h 280"/>
                  <a:gd name="T22" fmla="*/ 48 w 304"/>
                  <a:gd name="T23" fmla="*/ 253 h 280"/>
                  <a:gd name="T24" fmla="*/ 72 w 304"/>
                  <a:gd name="T25" fmla="*/ 256 h 280"/>
                  <a:gd name="T26" fmla="*/ 104 w 304"/>
                  <a:gd name="T27" fmla="*/ 249 h 280"/>
                  <a:gd name="T28" fmla="*/ 140 w 304"/>
                  <a:gd name="T29" fmla="*/ 229 h 280"/>
                  <a:gd name="T30" fmla="*/ 181 w 304"/>
                  <a:gd name="T31" fmla="*/ 200 h 280"/>
                  <a:gd name="T32" fmla="*/ 220 w 304"/>
                  <a:gd name="T33" fmla="*/ 168 h 280"/>
                  <a:gd name="T34" fmla="*/ 248 w 304"/>
                  <a:gd name="T35" fmla="*/ 132 h 280"/>
                  <a:gd name="T36" fmla="*/ 272 w 304"/>
                  <a:gd name="T37" fmla="*/ 105 h 280"/>
                  <a:gd name="T38" fmla="*/ 284 w 304"/>
                  <a:gd name="T39" fmla="*/ 73 h 280"/>
                  <a:gd name="T40" fmla="*/ 280 w 304"/>
                  <a:gd name="T41" fmla="*/ 53 h 280"/>
                  <a:gd name="T42" fmla="*/ 20 w 304"/>
                  <a:gd name="T43" fmla="*/ 253 h 280"/>
                  <a:gd name="T44" fmla="*/ 4 w 304"/>
                  <a:gd name="T45" fmla="*/ 224 h 280"/>
                  <a:gd name="T46" fmla="*/ 0 w 304"/>
                  <a:gd name="T47" fmla="*/ 193 h 280"/>
                  <a:gd name="T48" fmla="*/ 12 w 304"/>
                  <a:gd name="T49" fmla="*/ 153 h 280"/>
                  <a:gd name="T50" fmla="*/ 32 w 304"/>
                  <a:gd name="T51" fmla="*/ 112 h 280"/>
                  <a:gd name="T52" fmla="*/ 72 w 304"/>
                  <a:gd name="T53" fmla="*/ 73 h 280"/>
                  <a:gd name="T54" fmla="*/ 116 w 304"/>
                  <a:gd name="T55" fmla="*/ 37 h 280"/>
                  <a:gd name="T56" fmla="*/ 160 w 304"/>
                  <a:gd name="T57" fmla="*/ 12 h 280"/>
                  <a:gd name="T58" fmla="*/ 200 w 304"/>
                  <a:gd name="T59" fmla="*/ 0 h 280"/>
                  <a:gd name="T60" fmla="*/ 240 w 304"/>
                  <a:gd name="T61" fmla="*/ 0 h 280"/>
                  <a:gd name="T62" fmla="*/ 268 w 304"/>
                  <a:gd name="T63" fmla="*/ 12 h 280"/>
                  <a:gd name="T64" fmla="*/ 293 w 304"/>
                  <a:gd name="T65" fmla="*/ 37 h 280"/>
                  <a:gd name="T66" fmla="*/ 304 w 304"/>
                  <a:gd name="T67" fmla="*/ 68 h 280"/>
                  <a:gd name="T68" fmla="*/ 300 w 304"/>
                  <a:gd name="T69" fmla="*/ 100 h 280"/>
                  <a:gd name="T70" fmla="*/ 288 w 304"/>
                  <a:gd name="T71" fmla="*/ 141 h 280"/>
                  <a:gd name="T72" fmla="*/ 260 w 304"/>
                  <a:gd name="T73" fmla="*/ 181 h 280"/>
                  <a:gd name="T74" fmla="*/ 216 w 304"/>
                  <a:gd name="T75" fmla="*/ 217 h 280"/>
                  <a:gd name="T76" fmla="*/ 172 w 304"/>
                  <a:gd name="T77" fmla="*/ 253 h 280"/>
                  <a:gd name="T78" fmla="*/ 128 w 304"/>
                  <a:gd name="T79" fmla="*/ 273 h 280"/>
                  <a:gd name="T80" fmla="*/ 88 w 304"/>
                  <a:gd name="T81" fmla="*/ 280 h 280"/>
                  <a:gd name="T82" fmla="*/ 52 w 304"/>
                  <a:gd name="T83" fmla="*/ 276 h 280"/>
                  <a:gd name="T84" fmla="*/ 24 w 304"/>
                  <a:gd name="T85" fmla="*/ 26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4" h="280">
                    <a:moveTo>
                      <a:pt x="272" y="37"/>
                    </a:moveTo>
                    <a:lnTo>
                      <a:pt x="268" y="32"/>
                    </a:lnTo>
                    <a:lnTo>
                      <a:pt x="264" y="29"/>
                    </a:lnTo>
                    <a:lnTo>
                      <a:pt x="256" y="29"/>
                    </a:lnTo>
                    <a:lnTo>
                      <a:pt x="248" y="25"/>
                    </a:lnTo>
                    <a:lnTo>
                      <a:pt x="240" y="25"/>
                    </a:lnTo>
                    <a:lnTo>
                      <a:pt x="232" y="25"/>
                    </a:lnTo>
                    <a:lnTo>
                      <a:pt x="220" y="29"/>
                    </a:lnTo>
                    <a:lnTo>
                      <a:pt x="212" y="29"/>
                    </a:lnTo>
                    <a:lnTo>
                      <a:pt x="200" y="32"/>
                    </a:lnTo>
                    <a:lnTo>
                      <a:pt x="188" y="37"/>
                    </a:lnTo>
                    <a:lnTo>
                      <a:pt x="176" y="44"/>
                    </a:lnTo>
                    <a:lnTo>
                      <a:pt x="164" y="53"/>
                    </a:lnTo>
                    <a:lnTo>
                      <a:pt x="148" y="61"/>
                    </a:lnTo>
                    <a:lnTo>
                      <a:pt x="137" y="68"/>
                    </a:lnTo>
                    <a:lnTo>
                      <a:pt x="124" y="76"/>
                    </a:lnTo>
                    <a:lnTo>
                      <a:pt x="112" y="88"/>
                    </a:lnTo>
                    <a:lnTo>
                      <a:pt x="96" y="100"/>
                    </a:lnTo>
                    <a:lnTo>
                      <a:pt x="84" y="112"/>
                    </a:lnTo>
                    <a:lnTo>
                      <a:pt x="72" y="124"/>
                    </a:lnTo>
                    <a:lnTo>
                      <a:pt x="64" y="137"/>
                    </a:lnTo>
                    <a:lnTo>
                      <a:pt x="52" y="149"/>
                    </a:lnTo>
                    <a:lnTo>
                      <a:pt x="44" y="161"/>
                    </a:lnTo>
                    <a:lnTo>
                      <a:pt x="37" y="168"/>
                    </a:lnTo>
                    <a:lnTo>
                      <a:pt x="32" y="181"/>
                    </a:lnTo>
                    <a:lnTo>
                      <a:pt x="28" y="188"/>
                    </a:lnTo>
                    <a:lnTo>
                      <a:pt x="24" y="200"/>
                    </a:lnTo>
                    <a:lnTo>
                      <a:pt x="24" y="209"/>
                    </a:lnTo>
                    <a:lnTo>
                      <a:pt x="20" y="217"/>
                    </a:lnTo>
                    <a:lnTo>
                      <a:pt x="24" y="224"/>
                    </a:lnTo>
                    <a:lnTo>
                      <a:pt x="24" y="229"/>
                    </a:lnTo>
                    <a:lnTo>
                      <a:pt x="28" y="237"/>
                    </a:lnTo>
                    <a:lnTo>
                      <a:pt x="32" y="241"/>
                    </a:lnTo>
                    <a:lnTo>
                      <a:pt x="37" y="249"/>
                    </a:lnTo>
                    <a:lnTo>
                      <a:pt x="40" y="253"/>
                    </a:lnTo>
                    <a:lnTo>
                      <a:pt x="48" y="253"/>
                    </a:lnTo>
                    <a:lnTo>
                      <a:pt x="56" y="256"/>
                    </a:lnTo>
                    <a:lnTo>
                      <a:pt x="64" y="256"/>
                    </a:lnTo>
                    <a:lnTo>
                      <a:pt x="72" y="256"/>
                    </a:lnTo>
                    <a:lnTo>
                      <a:pt x="81" y="253"/>
                    </a:lnTo>
                    <a:lnTo>
                      <a:pt x="92" y="253"/>
                    </a:lnTo>
                    <a:lnTo>
                      <a:pt x="104" y="249"/>
                    </a:lnTo>
                    <a:lnTo>
                      <a:pt x="116" y="241"/>
                    </a:lnTo>
                    <a:lnTo>
                      <a:pt x="128" y="237"/>
                    </a:lnTo>
                    <a:lnTo>
                      <a:pt x="140" y="229"/>
                    </a:lnTo>
                    <a:lnTo>
                      <a:pt x="152" y="220"/>
                    </a:lnTo>
                    <a:lnTo>
                      <a:pt x="168" y="212"/>
                    </a:lnTo>
                    <a:lnTo>
                      <a:pt x="181" y="200"/>
                    </a:lnTo>
                    <a:lnTo>
                      <a:pt x="193" y="188"/>
                    </a:lnTo>
                    <a:lnTo>
                      <a:pt x="208" y="176"/>
                    </a:lnTo>
                    <a:lnTo>
                      <a:pt x="220" y="168"/>
                    </a:lnTo>
                    <a:lnTo>
                      <a:pt x="232" y="156"/>
                    </a:lnTo>
                    <a:lnTo>
                      <a:pt x="240" y="144"/>
                    </a:lnTo>
                    <a:lnTo>
                      <a:pt x="248" y="132"/>
                    </a:lnTo>
                    <a:lnTo>
                      <a:pt x="260" y="124"/>
                    </a:lnTo>
                    <a:lnTo>
                      <a:pt x="264" y="112"/>
                    </a:lnTo>
                    <a:lnTo>
                      <a:pt x="272" y="105"/>
                    </a:lnTo>
                    <a:lnTo>
                      <a:pt x="276" y="93"/>
                    </a:lnTo>
                    <a:lnTo>
                      <a:pt x="280" y="85"/>
                    </a:lnTo>
                    <a:lnTo>
                      <a:pt x="284" y="73"/>
                    </a:lnTo>
                    <a:lnTo>
                      <a:pt x="284" y="68"/>
                    </a:lnTo>
                    <a:lnTo>
                      <a:pt x="284" y="61"/>
                    </a:lnTo>
                    <a:lnTo>
                      <a:pt x="280" y="53"/>
                    </a:lnTo>
                    <a:lnTo>
                      <a:pt x="280" y="44"/>
                    </a:lnTo>
                    <a:lnTo>
                      <a:pt x="272" y="37"/>
                    </a:lnTo>
                    <a:close/>
                    <a:moveTo>
                      <a:pt x="20" y="253"/>
                    </a:moveTo>
                    <a:lnTo>
                      <a:pt x="12" y="244"/>
                    </a:lnTo>
                    <a:lnTo>
                      <a:pt x="8" y="237"/>
                    </a:lnTo>
                    <a:lnTo>
                      <a:pt x="4" y="224"/>
                    </a:lnTo>
                    <a:lnTo>
                      <a:pt x="0" y="217"/>
                    </a:lnTo>
                    <a:lnTo>
                      <a:pt x="0" y="205"/>
                    </a:lnTo>
                    <a:lnTo>
                      <a:pt x="0" y="193"/>
                    </a:lnTo>
                    <a:lnTo>
                      <a:pt x="4" y="181"/>
                    </a:lnTo>
                    <a:lnTo>
                      <a:pt x="8" y="168"/>
                    </a:lnTo>
                    <a:lnTo>
                      <a:pt x="12" y="153"/>
                    </a:lnTo>
                    <a:lnTo>
                      <a:pt x="16" y="141"/>
                    </a:lnTo>
                    <a:lnTo>
                      <a:pt x="24" y="129"/>
                    </a:lnTo>
                    <a:lnTo>
                      <a:pt x="32" y="112"/>
                    </a:lnTo>
                    <a:lnTo>
                      <a:pt x="44" y="100"/>
                    </a:lnTo>
                    <a:lnTo>
                      <a:pt x="56" y="88"/>
                    </a:lnTo>
                    <a:lnTo>
                      <a:pt x="72" y="73"/>
                    </a:lnTo>
                    <a:lnTo>
                      <a:pt x="88" y="61"/>
                    </a:lnTo>
                    <a:lnTo>
                      <a:pt x="100" y="49"/>
                    </a:lnTo>
                    <a:lnTo>
                      <a:pt x="116" y="37"/>
                    </a:lnTo>
                    <a:lnTo>
                      <a:pt x="132" y="29"/>
                    </a:lnTo>
                    <a:lnTo>
                      <a:pt x="144" y="20"/>
                    </a:lnTo>
                    <a:lnTo>
                      <a:pt x="160" y="12"/>
                    </a:lnTo>
                    <a:lnTo>
                      <a:pt x="172" y="8"/>
                    </a:lnTo>
                    <a:lnTo>
                      <a:pt x="188" y="5"/>
                    </a:lnTo>
                    <a:lnTo>
                      <a:pt x="200" y="0"/>
                    </a:lnTo>
                    <a:lnTo>
                      <a:pt x="216" y="0"/>
                    </a:lnTo>
                    <a:lnTo>
                      <a:pt x="228" y="0"/>
                    </a:lnTo>
                    <a:lnTo>
                      <a:pt x="240" y="0"/>
                    </a:lnTo>
                    <a:lnTo>
                      <a:pt x="248" y="5"/>
                    </a:lnTo>
                    <a:lnTo>
                      <a:pt x="260" y="8"/>
                    </a:lnTo>
                    <a:lnTo>
                      <a:pt x="268" y="12"/>
                    </a:lnTo>
                    <a:lnTo>
                      <a:pt x="280" y="20"/>
                    </a:lnTo>
                    <a:lnTo>
                      <a:pt x="288" y="29"/>
                    </a:lnTo>
                    <a:lnTo>
                      <a:pt x="293" y="37"/>
                    </a:lnTo>
                    <a:lnTo>
                      <a:pt x="296" y="44"/>
                    </a:lnTo>
                    <a:lnTo>
                      <a:pt x="300" y="56"/>
                    </a:lnTo>
                    <a:lnTo>
                      <a:pt x="304" y="68"/>
                    </a:lnTo>
                    <a:lnTo>
                      <a:pt x="304" y="76"/>
                    </a:lnTo>
                    <a:lnTo>
                      <a:pt x="304" y="88"/>
                    </a:lnTo>
                    <a:lnTo>
                      <a:pt x="300" y="100"/>
                    </a:lnTo>
                    <a:lnTo>
                      <a:pt x="300" y="112"/>
                    </a:lnTo>
                    <a:lnTo>
                      <a:pt x="293" y="124"/>
                    </a:lnTo>
                    <a:lnTo>
                      <a:pt x="288" y="141"/>
                    </a:lnTo>
                    <a:lnTo>
                      <a:pt x="280" y="153"/>
                    </a:lnTo>
                    <a:lnTo>
                      <a:pt x="268" y="164"/>
                    </a:lnTo>
                    <a:lnTo>
                      <a:pt x="260" y="181"/>
                    </a:lnTo>
                    <a:lnTo>
                      <a:pt x="248" y="193"/>
                    </a:lnTo>
                    <a:lnTo>
                      <a:pt x="232" y="205"/>
                    </a:lnTo>
                    <a:lnTo>
                      <a:pt x="216" y="217"/>
                    </a:lnTo>
                    <a:lnTo>
                      <a:pt x="204" y="229"/>
                    </a:lnTo>
                    <a:lnTo>
                      <a:pt x="188" y="241"/>
                    </a:lnTo>
                    <a:lnTo>
                      <a:pt x="172" y="253"/>
                    </a:lnTo>
                    <a:lnTo>
                      <a:pt x="156" y="261"/>
                    </a:lnTo>
                    <a:lnTo>
                      <a:pt x="144" y="268"/>
                    </a:lnTo>
                    <a:lnTo>
                      <a:pt x="128" y="273"/>
                    </a:lnTo>
                    <a:lnTo>
                      <a:pt x="116" y="276"/>
                    </a:lnTo>
                    <a:lnTo>
                      <a:pt x="100" y="280"/>
                    </a:lnTo>
                    <a:lnTo>
                      <a:pt x="88" y="280"/>
                    </a:lnTo>
                    <a:lnTo>
                      <a:pt x="76" y="280"/>
                    </a:lnTo>
                    <a:lnTo>
                      <a:pt x="64" y="280"/>
                    </a:lnTo>
                    <a:lnTo>
                      <a:pt x="52" y="276"/>
                    </a:lnTo>
                    <a:lnTo>
                      <a:pt x="44" y="273"/>
                    </a:lnTo>
                    <a:lnTo>
                      <a:pt x="32" y="268"/>
                    </a:lnTo>
                    <a:lnTo>
                      <a:pt x="24" y="261"/>
                    </a:lnTo>
                    <a:lnTo>
                      <a:pt x="20" y="253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7" name="Freeform 46"/>
              <p:cNvSpPr>
                <a:spLocks noChangeArrowheads="1"/>
              </p:cNvSpPr>
              <p:nvPr/>
            </p:nvSpPr>
            <p:spPr bwMode="auto">
              <a:xfrm>
                <a:off x="3876" y="1795"/>
                <a:ext cx="83" cy="84"/>
              </a:xfrm>
              <a:custGeom>
                <a:avLst/>
                <a:gdLst>
                  <a:gd name="T0" fmla="*/ 208 w 332"/>
                  <a:gd name="T1" fmla="*/ 159 h 336"/>
                  <a:gd name="T2" fmla="*/ 220 w 332"/>
                  <a:gd name="T3" fmla="*/ 184 h 336"/>
                  <a:gd name="T4" fmla="*/ 220 w 332"/>
                  <a:gd name="T5" fmla="*/ 212 h 336"/>
                  <a:gd name="T6" fmla="*/ 216 w 332"/>
                  <a:gd name="T7" fmla="*/ 240 h 336"/>
                  <a:gd name="T8" fmla="*/ 204 w 332"/>
                  <a:gd name="T9" fmla="*/ 268 h 336"/>
                  <a:gd name="T10" fmla="*/ 184 w 332"/>
                  <a:gd name="T11" fmla="*/ 296 h 336"/>
                  <a:gd name="T12" fmla="*/ 156 w 332"/>
                  <a:gd name="T13" fmla="*/ 320 h 336"/>
                  <a:gd name="T14" fmla="*/ 128 w 332"/>
                  <a:gd name="T15" fmla="*/ 332 h 336"/>
                  <a:gd name="T16" fmla="*/ 96 w 332"/>
                  <a:gd name="T17" fmla="*/ 336 h 336"/>
                  <a:gd name="T18" fmla="*/ 68 w 332"/>
                  <a:gd name="T19" fmla="*/ 328 h 336"/>
                  <a:gd name="T20" fmla="*/ 40 w 332"/>
                  <a:gd name="T21" fmla="*/ 308 h 336"/>
                  <a:gd name="T22" fmla="*/ 20 w 332"/>
                  <a:gd name="T23" fmla="*/ 292 h 336"/>
                  <a:gd name="T24" fmla="*/ 8 w 332"/>
                  <a:gd name="T25" fmla="*/ 268 h 336"/>
                  <a:gd name="T26" fmla="*/ 0 w 332"/>
                  <a:gd name="T27" fmla="*/ 244 h 336"/>
                  <a:gd name="T28" fmla="*/ 0 w 332"/>
                  <a:gd name="T29" fmla="*/ 220 h 336"/>
                  <a:gd name="T30" fmla="*/ 8 w 332"/>
                  <a:gd name="T31" fmla="*/ 200 h 336"/>
                  <a:gd name="T32" fmla="*/ 20 w 332"/>
                  <a:gd name="T33" fmla="*/ 192 h 336"/>
                  <a:gd name="T34" fmla="*/ 28 w 332"/>
                  <a:gd name="T35" fmla="*/ 184 h 336"/>
                  <a:gd name="T36" fmla="*/ 40 w 332"/>
                  <a:gd name="T37" fmla="*/ 184 h 336"/>
                  <a:gd name="T38" fmla="*/ 52 w 332"/>
                  <a:gd name="T39" fmla="*/ 188 h 336"/>
                  <a:gd name="T40" fmla="*/ 60 w 332"/>
                  <a:gd name="T41" fmla="*/ 196 h 336"/>
                  <a:gd name="T42" fmla="*/ 60 w 332"/>
                  <a:gd name="T43" fmla="*/ 208 h 336"/>
                  <a:gd name="T44" fmla="*/ 56 w 332"/>
                  <a:gd name="T45" fmla="*/ 220 h 336"/>
                  <a:gd name="T46" fmla="*/ 48 w 332"/>
                  <a:gd name="T47" fmla="*/ 224 h 336"/>
                  <a:gd name="T48" fmla="*/ 36 w 332"/>
                  <a:gd name="T49" fmla="*/ 228 h 336"/>
                  <a:gd name="T50" fmla="*/ 28 w 332"/>
                  <a:gd name="T51" fmla="*/ 232 h 336"/>
                  <a:gd name="T52" fmla="*/ 20 w 332"/>
                  <a:gd name="T53" fmla="*/ 240 h 336"/>
                  <a:gd name="T54" fmla="*/ 16 w 332"/>
                  <a:gd name="T55" fmla="*/ 252 h 336"/>
                  <a:gd name="T56" fmla="*/ 20 w 332"/>
                  <a:gd name="T57" fmla="*/ 264 h 336"/>
                  <a:gd name="T58" fmla="*/ 28 w 332"/>
                  <a:gd name="T59" fmla="*/ 276 h 336"/>
                  <a:gd name="T60" fmla="*/ 36 w 332"/>
                  <a:gd name="T61" fmla="*/ 288 h 336"/>
                  <a:gd name="T62" fmla="*/ 48 w 332"/>
                  <a:gd name="T63" fmla="*/ 300 h 336"/>
                  <a:gd name="T64" fmla="*/ 68 w 332"/>
                  <a:gd name="T65" fmla="*/ 312 h 336"/>
                  <a:gd name="T66" fmla="*/ 88 w 332"/>
                  <a:gd name="T67" fmla="*/ 315 h 336"/>
                  <a:gd name="T68" fmla="*/ 112 w 332"/>
                  <a:gd name="T69" fmla="*/ 308 h 336"/>
                  <a:gd name="T70" fmla="*/ 132 w 332"/>
                  <a:gd name="T71" fmla="*/ 296 h 336"/>
                  <a:gd name="T72" fmla="*/ 156 w 332"/>
                  <a:gd name="T73" fmla="*/ 276 h 336"/>
                  <a:gd name="T74" fmla="*/ 172 w 332"/>
                  <a:gd name="T75" fmla="*/ 252 h 336"/>
                  <a:gd name="T76" fmla="*/ 188 w 332"/>
                  <a:gd name="T77" fmla="*/ 228 h 336"/>
                  <a:gd name="T78" fmla="*/ 192 w 332"/>
                  <a:gd name="T79" fmla="*/ 208 h 336"/>
                  <a:gd name="T80" fmla="*/ 192 w 332"/>
                  <a:gd name="T81" fmla="*/ 188 h 336"/>
                  <a:gd name="T82" fmla="*/ 184 w 332"/>
                  <a:gd name="T83" fmla="*/ 168 h 336"/>
                  <a:gd name="T84" fmla="*/ 172 w 332"/>
                  <a:gd name="T85" fmla="*/ 152 h 336"/>
                  <a:gd name="T86" fmla="*/ 156 w 332"/>
                  <a:gd name="T87" fmla="*/ 147 h 336"/>
                  <a:gd name="T88" fmla="*/ 144 w 332"/>
                  <a:gd name="T89" fmla="*/ 140 h 336"/>
                  <a:gd name="T90" fmla="*/ 132 w 332"/>
                  <a:gd name="T91" fmla="*/ 140 h 336"/>
                  <a:gd name="T92" fmla="*/ 116 w 332"/>
                  <a:gd name="T93" fmla="*/ 140 h 336"/>
                  <a:gd name="T94" fmla="*/ 96 w 332"/>
                  <a:gd name="T95" fmla="*/ 147 h 336"/>
                  <a:gd name="T96" fmla="*/ 332 w 332"/>
                  <a:gd name="T97" fmla="*/ 103 h 336"/>
                  <a:gd name="T98" fmla="*/ 108 w 332"/>
                  <a:gd name="T99" fmla="*/ 128 h 336"/>
                  <a:gd name="T100" fmla="*/ 132 w 332"/>
                  <a:gd name="T101" fmla="*/ 124 h 336"/>
                  <a:gd name="T102" fmla="*/ 152 w 332"/>
                  <a:gd name="T103" fmla="*/ 124 h 336"/>
                  <a:gd name="T104" fmla="*/ 164 w 332"/>
                  <a:gd name="T105" fmla="*/ 128 h 336"/>
                  <a:gd name="T106" fmla="*/ 176 w 332"/>
                  <a:gd name="T107" fmla="*/ 136 h 336"/>
                  <a:gd name="T108" fmla="*/ 188 w 332"/>
                  <a:gd name="T109" fmla="*/ 144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2" h="336">
                    <a:moveTo>
                      <a:pt x="192" y="147"/>
                    </a:moveTo>
                    <a:lnTo>
                      <a:pt x="200" y="152"/>
                    </a:lnTo>
                    <a:lnTo>
                      <a:pt x="208" y="159"/>
                    </a:lnTo>
                    <a:lnTo>
                      <a:pt x="212" y="168"/>
                    </a:lnTo>
                    <a:lnTo>
                      <a:pt x="216" y="176"/>
                    </a:lnTo>
                    <a:lnTo>
                      <a:pt x="220" y="184"/>
                    </a:lnTo>
                    <a:lnTo>
                      <a:pt x="220" y="192"/>
                    </a:lnTo>
                    <a:lnTo>
                      <a:pt x="220" y="200"/>
                    </a:lnTo>
                    <a:lnTo>
                      <a:pt x="220" y="212"/>
                    </a:lnTo>
                    <a:lnTo>
                      <a:pt x="220" y="220"/>
                    </a:lnTo>
                    <a:lnTo>
                      <a:pt x="220" y="228"/>
                    </a:lnTo>
                    <a:lnTo>
                      <a:pt x="216" y="240"/>
                    </a:lnTo>
                    <a:lnTo>
                      <a:pt x="212" y="247"/>
                    </a:lnTo>
                    <a:lnTo>
                      <a:pt x="208" y="256"/>
                    </a:lnTo>
                    <a:lnTo>
                      <a:pt x="204" y="268"/>
                    </a:lnTo>
                    <a:lnTo>
                      <a:pt x="200" y="276"/>
                    </a:lnTo>
                    <a:lnTo>
                      <a:pt x="192" y="284"/>
                    </a:lnTo>
                    <a:lnTo>
                      <a:pt x="184" y="296"/>
                    </a:lnTo>
                    <a:lnTo>
                      <a:pt x="172" y="303"/>
                    </a:lnTo>
                    <a:lnTo>
                      <a:pt x="164" y="312"/>
                    </a:lnTo>
                    <a:lnTo>
                      <a:pt x="156" y="320"/>
                    </a:lnTo>
                    <a:lnTo>
                      <a:pt x="148" y="324"/>
                    </a:lnTo>
                    <a:lnTo>
                      <a:pt x="136" y="328"/>
                    </a:lnTo>
                    <a:lnTo>
                      <a:pt x="128" y="332"/>
                    </a:lnTo>
                    <a:lnTo>
                      <a:pt x="116" y="336"/>
                    </a:lnTo>
                    <a:lnTo>
                      <a:pt x="108" y="336"/>
                    </a:lnTo>
                    <a:lnTo>
                      <a:pt x="96" y="336"/>
                    </a:lnTo>
                    <a:lnTo>
                      <a:pt x="88" y="336"/>
                    </a:lnTo>
                    <a:lnTo>
                      <a:pt x="76" y="332"/>
                    </a:lnTo>
                    <a:lnTo>
                      <a:pt x="68" y="328"/>
                    </a:lnTo>
                    <a:lnTo>
                      <a:pt x="56" y="324"/>
                    </a:lnTo>
                    <a:lnTo>
                      <a:pt x="48" y="315"/>
                    </a:lnTo>
                    <a:lnTo>
                      <a:pt x="40" y="308"/>
                    </a:lnTo>
                    <a:lnTo>
                      <a:pt x="32" y="303"/>
                    </a:lnTo>
                    <a:lnTo>
                      <a:pt x="23" y="296"/>
                    </a:lnTo>
                    <a:lnTo>
                      <a:pt x="20" y="292"/>
                    </a:lnTo>
                    <a:lnTo>
                      <a:pt x="16" y="284"/>
                    </a:lnTo>
                    <a:lnTo>
                      <a:pt x="12" y="276"/>
                    </a:lnTo>
                    <a:lnTo>
                      <a:pt x="8" y="268"/>
                    </a:lnTo>
                    <a:lnTo>
                      <a:pt x="4" y="259"/>
                    </a:lnTo>
                    <a:lnTo>
                      <a:pt x="4" y="252"/>
                    </a:lnTo>
                    <a:lnTo>
                      <a:pt x="0" y="244"/>
                    </a:lnTo>
                    <a:lnTo>
                      <a:pt x="0" y="236"/>
                    </a:lnTo>
                    <a:lnTo>
                      <a:pt x="0" y="228"/>
                    </a:lnTo>
                    <a:lnTo>
                      <a:pt x="0" y="220"/>
                    </a:lnTo>
                    <a:lnTo>
                      <a:pt x="4" y="215"/>
                    </a:lnTo>
                    <a:lnTo>
                      <a:pt x="8" y="208"/>
                    </a:lnTo>
                    <a:lnTo>
                      <a:pt x="8" y="200"/>
                    </a:lnTo>
                    <a:lnTo>
                      <a:pt x="16" y="196"/>
                    </a:lnTo>
                    <a:lnTo>
                      <a:pt x="16" y="192"/>
                    </a:lnTo>
                    <a:lnTo>
                      <a:pt x="20" y="192"/>
                    </a:lnTo>
                    <a:lnTo>
                      <a:pt x="20" y="188"/>
                    </a:lnTo>
                    <a:lnTo>
                      <a:pt x="23" y="188"/>
                    </a:lnTo>
                    <a:lnTo>
                      <a:pt x="28" y="184"/>
                    </a:lnTo>
                    <a:lnTo>
                      <a:pt x="32" y="184"/>
                    </a:lnTo>
                    <a:lnTo>
                      <a:pt x="36" y="184"/>
                    </a:lnTo>
                    <a:lnTo>
                      <a:pt x="40" y="184"/>
                    </a:lnTo>
                    <a:lnTo>
                      <a:pt x="44" y="184"/>
                    </a:lnTo>
                    <a:lnTo>
                      <a:pt x="48" y="184"/>
                    </a:lnTo>
                    <a:lnTo>
                      <a:pt x="52" y="188"/>
                    </a:lnTo>
                    <a:lnTo>
                      <a:pt x="56" y="192"/>
                    </a:lnTo>
                    <a:lnTo>
                      <a:pt x="56" y="196"/>
                    </a:lnTo>
                    <a:lnTo>
                      <a:pt x="60" y="196"/>
                    </a:lnTo>
                    <a:lnTo>
                      <a:pt x="60" y="200"/>
                    </a:lnTo>
                    <a:lnTo>
                      <a:pt x="60" y="203"/>
                    </a:lnTo>
                    <a:lnTo>
                      <a:pt x="60" y="208"/>
                    </a:lnTo>
                    <a:lnTo>
                      <a:pt x="56" y="212"/>
                    </a:lnTo>
                    <a:lnTo>
                      <a:pt x="56" y="215"/>
                    </a:lnTo>
                    <a:lnTo>
                      <a:pt x="56" y="220"/>
                    </a:lnTo>
                    <a:lnTo>
                      <a:pt x="52" y="220"/>
                    </a:lnTo>
                    <a:lnTo>
                      <a:pt x="52" y="224"/>
                    </a:lnTo>
                    <a:lnTo>
                      <a:pt x="48" y="224"/>
                    </a:lnTo>
                    <a:lnTo>
                      <a:pt x="44" y="228"/>
                    </a:lnTo>
                    <a:lnTo>
                      <a:pt x="40" y="228"/>
                    </a:lnTo>
                    <a:lnTo>
                      <a:pt x="36" y="228"/>
                    </a:lnTo>
                    <a:lnTo>
                      <a:pt x="36" y="232"/>
                    </a:lnTo>
                    <a:lnTo>
                      <a:pt x="32" y="232"/>
                    </a:lnTo>
                    <a:lnTo>
                      <a:pt x="28" y="232"/>
                    </a:lnTo>
                    <a:lnTo>
                      <a:pt x="28" y="236"/>
                    </a:lnTo>
                    <a:lnTo>
                      <a:pt x="23" y="236"/>
                    </a:lnTo>
                    <a:lnTo>
                      <a:pt x="20" y="240"/>
                    </a:lnTo>
                    <a:lnTo>
                      <a:pt x="20" y="244"/>
                    </a:lnTo>
                    <a:lnTo>
                      <a:pt x="20" y="247"/>
                    </a:lnTo>
                    <a:lnTo>
                      <a:pt x="16" y="252"/>
                    </a:lnTo>
                    <a:lnTo>
                      <a:pt x="20" y="256"/>
                    </a:lnTo>
                    <a:lnTo>
                      <a:pt x="20" y="259"/>
                    </a:lnTo>
                    <a:lnTo>
                      <a:pt x="20" y="264"/>
                    </a:lnTo>
                    <a:lnTo>
                      <a:pt x="23" y="268"/>
                    </a:lnTo>
                    <a:lnTo>
                      <a:pt x="23" y="272"/>
                    </a:lnTo>
                    <a:lnTo>
                      <a:pt x="28" y="276"/>
                    </a:lnTo>
                    <a:lnTo>
                      <a:pt x="32" y="280"/>
                    </a:lnTo>
                    <a:lnTo>
                      <a:pt x="32" y="284"/>
                    </a:lnTo>
                    <a:lnTo>
                      <a:pt x="36" y="288"/>
                    </a:lnTo>
                    <a:lnTo>
                      <a:pt x="40" y="292"/>
                    </a:lnTo>
                    <a:lnTo>
                      <a:pt x="44" y="296"/>
                    </a:lnTo>
                    <a:lnTo>
                      <a:pt x="48" y="300"/>
                    </a:lnTo>
                    <a:lnTo>
                      <a:pt x="56" y="303"/>
                    </a:lnTo>
                    <a:lnTo>
                      <a:pt x="60" y="308"/>
                    </a:lnTo>
                    <a:lnTo>
                      <a:pt x="68" y="312"/>
                    </a:lnTo>
                    <a:lnTo>
                      <a:pt x="76" y="312"/>
                    </a:lnTo>
                    <a:lnTo>
                      <a:pt x="79" y="315"/>
                    </a:lnTo>
                    <a:lnTo>
                      <a:pt x="88" y="315"/>
                    </a:lnTo>
                    <a:lnTo>
                      <a:pt x="96" y="315"/>
                    </a:lnTo>
                    <a:lnTo>
                      <a:pt x="104" y="312"/>
                    </a:lnTo>
                    <a:lnTo>
                      <a:pt x="112" y="308"/>
                    </a:lnTo>
                    <a:lnTo>
                      <a:pt x="116" y="303"/>
                    </a:lnTo>
                    <a:lnTo>
                      <a:pt x="125" y="300"/>
                    </a:lnTo>
                    <a:lnTo>
                      <a:pt x="132" y="296"/>
                    </a:lnTo>
                    <a:lnTo>
                      <a:pt x="140" y="288"/>
                    </a:lnTo>
                    <a:lnTo>
                      <a:pt x="148" y="284"/>
                    </a:lnTo>
                    <a:lnTo>
                      <a:pt x="156" y="276"/>
                    </a:lnTo>
                    <a:lnTo>
                      <a:pt x="164" y="264"/>
                    </a:lnTo>
                    <a:lnTo>
                      <a:pt x="168" y="259"/>
                    </a:lnTo>
                    <a:lnTo>
                      <a:pt x="172" y="252"/>
                    </a:lnTo>
                    <a:lnTo>
                      <a:pt x="179" y="244"/>
                    </a:lnTo>
                    <a:lnTo>
                      <a:pt x="184" y="236"/>
                    </a:lnTo>
                    <a:lnTo>
                      <a:pt x="188" y="228"/>
                    </a:lnTo>
                    <a:lnTo>
                      <a:pt x="188" y="220"/>
                    </a:lnTo>
                    <a:lnTo>
                      <a:pt x="192" y="215"/>
                    </a:lnTo>
                    <a:lnTo>
                      <a:pt x="192" y="208"/>
                    </a:lnTo>
                    <a:lnTo>
                      <a:pt x="192" y="200"/>
                    </a:lnTo>
                    <a:lnTo>
                      <a:pt x="192" y="192"/>
                    </a:lnTo>
                    <a:lnTo>
                      <a:pt x="192" y="188"/>
                    </a:lnTo>
                    <a:lnTo>
                      <a:pt x="188" y="180"/>
                    </a:lnTo>
                    <a:lnTo>
                      <a:pt x="188" y="176"/>
                    </a:lnTo>
                    <a:lnTo>
                      <a:pt x="184" y="168"/>
                    </a:lnTo>
                    <a:lnTo>
                      <a:pt x="179" y="164"/>
                    </a:lnTo>
                    <a:lnTo>
                      <a:pt x="176" y="159"/>
                    </a:lnTo>
                    <a:lnTo>
                      <a:pt x="172" y="152"/>
                    </a:lnTo>
                    <a:lnTo>
                      <a:pt x="164" y="152"/>
                    </a:lnTo>
                    <a:lnTo>
                      <a:pt x="164" y="147"/>
                    </a:lnTo>
                    <a:lnTo>
                      <a:pt x="156" y="147"/>
                    </a:lnTo>
                    <a:lnTo>
                      <a:pt x="152" y="144"/>
                    </a:lnTo>
                    <a:lnTo>
                      <a:pt x="148" y="140"/>
                    </a:lnTo>
                    <a:lnTo>
                      <a:pt x="144" y="140"/>
                    </a:lnTo>
                    <a:lnTo>
                      <a:pt x="140" y="140"/>
                    </a:lnTo>
                    <a:lnTo>
                      <a:pt x="136" y="140"/>
                    </a:lnTo>
                    <a:lnTo>
                      <a:pt x="132" y="140"/>
                    </a:lnTo>
                    <a:lnTo>
                      <a:pt x="128" y="140"/>
                    </a:lnTo>
                    <a:lnTo>
                      <a:pt x="120" y="140"/>
                    </a:lnTo>
                    <a:lnTo>
                      <a:pt x="116" y="140"/>
                    </a:lnTo>
                    <a:lnTo>
                      <a:pt x="108" y="140"/>
                    </a:lnTo>
                    <a:lnTo>
                      <a:pt x="104" y="144"/>
                    </a:lnTo>
                    <a:lnTo>
                      <a:pt x="96" y="147"/>
                    </a:lnTo>
                    <a:lnTo>
                      <a:pt x="84" y="132"/>
                    </a:lnTo>
                    <a:lnTo>
                      <a:pt x="208" y="0"/>
                    </a:lnTo>
                    <a:lnTo>
                      <a:pt x="332" y="103"/>
                    </a:lnTo>
                    <a:lnTo>
                      <a:pt x="308" y="124"/>
                    </a:lnTo>
                    <a:lnTo>
                      <a:pt x="200" y="32"/>
                    </a:lnTo>
                    <a:lnTo>
                      <a:pt x="108" y="128"/>
                    </a:lnTo>
                    <a:lnTo>
                      <a:pt x="116" y="128"/>
                    </a:lnTo>
                    <a:lnTo>
                      <a:pt x="125" y="124"/>
                    </a:lnTo>
                    <a:lnTo>
                      <a:pt x="132" y="124"/>
                    </a:lnTo>
                    <a:lnTo>
                      <a:pt x="140" y="124"/>
                    </a:lnTo>
                    <a:lnTo>
                      <a:pt x="144" y="124"/>
                    </a:lnTo>
                    <a:lnTo>
                      <a:pt x="152" y="124"/>
                    </a:lnTo>
                    <a:lnTo>
                      <a:pt x="156" y="124"/>
                    </a:lnTo>
                    <a:lnTo>
                      <a:pt x="160" y="128"/>
                    </a:lnTo>
                    <a:lnTo>
                      <a:pt x="164" y="128"/>
                    </a:lnTo>
                    <a:lnTo>
                      <a:pt x="168" y="132"/>
                    </a:lnTo>
                    <a:lnTo>
                      <a:pt x="172" y="132"/>
                    </a:lnTo>
                    <a:lnTo>
                      <a:pt x="176" y="136"/>
                    </a:lnTo>
                    <a:lnTo>
                      <a:pt x="179" y="140"/>
                    </a:lnTo>
                    <a:lnTo>
                      <a:pt x="184" y="140"/>
                    </a:lnTo>
                    <a:lnTo>
                      <a:pt x="188" y="144"/>
                    </a:lnTo>
                    <a:lnTo>
                      <a:pt x="192" y="14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" name="Freeform 47"/>
              <p:cNvSpPr>
                <a:spLocks noEditPoints="1" noChangeArrowheads="1"/>
              </p:cNvSpPr>
              <p:nvPr/>
            </p:nvSpPr>
            <p:spPr bwMode="auto">
              <a:xfrm>
                <a:off x="3929" y="1843"/>
                <a:ext cx="70" cy="75"/>
              </a:xfrm>
              <a:custGeom>
                <a:avLst/>
                <a:gdLst>
                  <a:gd name="T0" fmla="*/ 232 w 280"/>
                  <a:gd name="T1" fmla="*/ 23 h 300"/>
                  <a:gd name="T2" fmla="*/ 208 w 280"/>
                  <a:gd name="T3" fmla="*/ 23 h 300"/>
                  <a:gd name="T4" fmla="*/ 180 w 280"/>
                  <a:gd name="T5" fmla="*/ 32 h 300"/>
                  <a:gd name="T6" fmla="*/ 148 w 280"/>
                  <a:gd name="T7" fmla="*/ 52 h 300"/>
                  <a:gd name="T8" fmla="*/ 112 w 280"/>
                  <a:gd name="T9" fmla="*/ 84 h 300"/>
                  <a:gd name="T10" fmla="*/ 80 w 280"/>
                  <a:gd name="T11" fmla="*/ 120 h 300"/>
                  <a:gd name="T12" fmla="*/ 52 w 280"/>
                  <a:gd name="T13" fmla="*/ 160 h 300"/>
                  <a:gd name="T14" fmla="*/ 32 w 280"/>
                  <a:gd name="T15" fmla="*/ 196 h 300"/>
                  <a:gd name="T16" fmla="*/ 23 w 280"/>
                  <a:gd name="T17" fmla="*/ 228 h 300"/>
                  <a:gd name="T18" fmla="*/ 28 w 280"/>
                  <a:gd name="T19" fmla="*/ 256 h 300"/>
                  <a:gd name="T20" fmla="*/ 40 w 280"/>
                  <a:gd name="T21" fmla="*/ 272 h 300"/>
                  <a:gd name="T22" fmla="*/ 56 w 280"/>
                  <a:gd name="T23" fmla="*/ 279 h 300"/>
                  <a:gd name="T24" fmla="*/ 80 w 280"/>
                  <a:gd name="T25" fmla="*/ 276 h 300"/>
                  <a:gd name="T26" fmla="*/ 112 w 280"/>
                  <a:gd name="T27" fmla="*/ 264 h 300"/>
                  <a:gd name="T28" fmla="*/ 144 w 280"/>
                  <a:gd name="T29" fmla="*/ 240 h 300"/>
                  <a:gd name="T30" fmla="*/ 176 w 280"/>
                  <a:gd name="T31" fmla="*/ 204 h 300"/>
                  <a:gd name="T32" fmla="*/ 212 w 280"/>
                  <a:gd name="T33" fmla="*/ 164 h 300"/>
                  <a:gd name="T34" fmla="*/ 236 w 280"/>
                  <a:gd name="T35" fmla="*/ 128 h 300"/>
                  <a:gd name="T36" fmla="*/ 252 w 280"/>
                  <a:gd name="T37" fmla="*/ 92 h 300"/>
                  <a:gd name="T38" fmla="*/ 256 w 280"/>
                  <a:gd name="T39" fmla="*/ 64 h 300"/>
                  <a:gd name="T40" fmla="*/ 252 w 280"/>
                  <a:gd name="T41" fmla="*/ 40 h 300"/>
                  <a:gd name="T42" fmla="*/ 28 w 280"/>
                  <a:gd name="T43" fmla="*/ 284 h 300"/>
                  <a:gd name="T44" fmla="*/ 8 w 280"/>
                  <a:gd name="T45" fmla="*/ 260 h 300"/>
                  <a:gd name="T46" fmla="*/ 0 w 280"/>
                  <a:gd name="T47" fmla="*/ 223 h 300"/>
                  <a:gd name="T48" fmla="*/ 4 w 280"/>
                  <a:gd name="T49" fmla="*/ 188 h 300"/>
                  <a:gd name="T50" fmla="*/ 20 w 280"/>
                  <a:gd name="T51" fmla="*/ 144 h 300"/>
                  <a:gd name="T52" fmla="*/ 48 w 280"/>
                  <a:gd name="T53" fmla="*/ 100 h 300"/>
                  <a:gd name="T54" fmla="*/ 88 w 280"/>
                  <a:gd name="T55" fmla="*/ 55 h 300"/>
                  <a:gd name="T56" fmla="*/ 123 w 280"/>
                  <a:gd name="T57" fmla="*/ 23 h 300"/>
                  <a:gd name="T58" fmla="*/ 164 w 280"/>
                  <a:gd name="T59" fmla="*/ 4 h 300"/>
                  <a:gd name="T60" fmla="*/ 200 w 280"/>
                  <a:gd name="T61" fmla="*/ 0 h 300"/>
                  <a:gd name="T62" fmla="*/ 232 w 280"/>
                  <a:gd name="T63" fmla="*/ 4 h 300"/>
                  <a:gd name="T64" fmla="*/ 260 w 280"/>
                  <a:gd name="T65" fmla="*/ 23 h 300"/>
                  <a:gd name="T66" fmla="*/ 276 w 280"/>
                  <a:gd name="T67" fmla="*/ 52 h 300"/>
                  <a:gd name="T68" fmla="*/ 280 w 280"/>
                  <a:gd name="T69" fmla="*/ 84 h 300"/>
                  <a:gd name="T70" fmla="*/ 272 w 280"/>
                  <a:gd name="T71" fmla="*/ 123 h 300"/>
                  <a:gd name="T72" fmla="*/ 252 w 280"/>
                  <a:gd name="T73" fmla="*/ 167 h 300"/>
                  <a:gd name="T74" fmla="*/ 220 w 280"/>
                  <a:gd name="T75" fmla="*/ 211 h 300"/>
                  <a:gd name="T76" fmla="*/ 180 w 280"/>
                  <a:gd name="T77" fmla="*/ 256 h 300"/>
                  <a:gd name="T78" fmla="*/ 140 w 280"/>
                  <a:gd name="T79" fmla="*/ 284 h 300"/>
                  <a:gd name="T80" fmla="*/ 100 w 280"/>
                  <a:gd name="T81" fmla="*/ 296 h 300"/>
                  <a:gd name="T82" fmla="*/ 64 w 280"/>
                  <a:gd name="T83" fmla="*/ 300 h 300"/>
                  <a:gd name="T84" fmla="*/ 36 w 280"/>
                  <a:gd name="T85" fmla="*/ 288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0" h="300">
                    <a:moveTo>
                      <a:pt x="244" y="28"/>
                    </a:moveTo>
                    <a:lnTo>
                      <a:pt x="236" y="23"/>
                    </a:lnTo>
                    <a:lnTo>
                      <a:pt x="232" y="23"/>
                    </a:lnTo>
                    <a:lnTo>
                      <a:pt x="223" y="20"/>
                    </a:lnTo>
                    <a:lnTo>
                      <a:pt x="216" y="20"/>
                    </a:lnTo>
                    <a:lnTo>
                      <a:pt x="208" y="23"/>
                    </a:lnTo>
                    <a:lnTo>
                      <a:pt x="200" y="23"/>
                    </a:lnTo>
                    <a:lnTo>
                      <a:pt x="188" y="28"/>
                    </a:lnTo>
                    <a:lnTo>
                      <a:pt x="180" y="32"/>
                    </a:lnTo>
                    <a:lnTo>
                      <a:pt x="169" y="36"/>
                    </a:lnTo>
                    <a:lnTo>
                      <a:pt x="156" y="44"/>
                    </a:lnTo>
                    <a:lnTo>
                      <a:pt x="148" y="52"/>
                    </a:lnTo>
                    <a:lnTo>
                      <a:pt x="136" y="60"/>
                    </a:lnTo>
                    <a:lnTo>
                      <a:pt x="123" y="72"/>
                    </a:lnTo>
                    <a:lnTo>
                      <a:pt x="112" y="84"/>
                    </a:lnTo>
                    <a:lnTo>
                      <a:pt x="100" y="96"/>
                    </a:lnTo>
                    <a:lnTo>
                      <a:pt x="92" y="108"/>
                    </a:lnTo>
                    <a:lnTo>
                      <a:pt x="80" y="120"/>
                    </a:lnTo>
                    <a:lnTo>
                      <a:pt x="67" y="136"/>
                    </a:lnTo>
                    <a:lnTo>
                      <a:pt x="60" y="148"/>
                    </a:lnTo>
                    <a:lnTo>
                      <a:pt x="52" y="160"/>
                    </a:lnTo>
                    <a:lnTo>
                      <a:pt x="44" y="172"/>
                    </a:lnTo>
                    <a:lnTo>
                      <a:pt x="36" y="184"/>
                    </a:lnTo>
                    <a:lnTo>
                      <a:pt x="32" y="196"/>
                    </a:lnTo>
                    <a:lnTo>
                      <a:pt x="28" y="208"/>
                    </a:lnTo>
                    <a:lnTo>
                      <a:pt x="23" y="220"/>
                    </a:lnTo>
                    <a:lnTo>
                      <a:pt x="23" y="228"/>
                    </a:lnTo>
                    <a:lnTo>
                      <a:pt x="23" y="235"/>
                    </a:lnTo>
                    <a:lnTo>
                      <a:pt x="23" y="248"/>
                    </a:lnTo>
                    <a:lnTo>
                      <a:pt x="28" y="256"/>
                    </a:lnTo>
                    <a:lnTo>
                      <a:pt x="28" y="260"/>
                    </a:lnTo>
                    <a:lnTo>
                      <a:pt x="32" y="267"/>
                    </a:lnTo>
                    <a:lnTo>
                      <a:pt x="40" y="272"/>
                    </a:lnTo>
                    <a:lnTo>
                      <a:pt x="44" y="276"/>
                    </a:lnTo>
                    <a:lnTo>
                      <a:pt x="52" y="279"/>
                    </a:lnTo>
                    <a:lnTo>
                      <a:pt x="56" y="279"/>
                    </a:lnTo>
                    <a:lnTo>
                      <a:pt x="64" y="279"/>
                    </a:lnTo>
                    <a:lnTo>
                      <a:pt x="72" y="279"/>
                    </a:lnTo>
                    <a:lnTo>
                      <a:pt x="80" y="276"/>
                    </a:lnTo>
                    <a:lnTo>
                      <a:pt x="92" y="272"/>
                    </a:lnTo>
                    <a:lnTo>
                      <a:pt x="100" y="267"/>
                    </a:lnTo>
                    <a:lnTo>
                      <a:pt x="112" y="264"/>
                    </a:lnTo>
                    <a:lnTo>
                      <a:pt x="120" y="256"/>
                    </a:lnTo>
                    <a:lnTo>
                      <a:pt x="132" y="248"/>
                    </a:lnTo>
                    <a:lnTo>
                      <a:pt x="144" y="240"/>
                    </a:lnTo>
                    <a:lnTo>
                      <a:pt x="156" y="228"/>
                    </a:lnTo>
                    <a:lnTo>
                      <a:pt x="164" y="216"/>
                    </a:lnTo>
                    <a:lnTo>
                      <a:pt x="176" y="204"/>
                    </a:lnTo>
                    <a:lnTo>
                      <a:pt x="188" y="192"/>
                    </a:lnTo>
                    <a:lnTo>
                      <a:pt x="200" y="176"/>
                    </a:lnTo>
                    <a:lnTo>
                      <a:pt x="212" y="164"/>
                    </a:lnTo>
                    <a:lnTo>
                      <a:pt x="220" y="152"/>
                    </a:lnTo>
                    <a:lnTo>
                      <a:pt x="228" y="140"/>
                    </a:lnTo>
                    <a:lnTo>
                      <a:pt x="236" y="128"/>
                    </a:lnTo>
                    <a:lnTo>
                      <a:pt x="244" y="116"/>
                    </a:lnTo>
                    <a:lnTo>
                      <a:pt x="248" y="104"/>
                    </a:lnTo>
                    <a:lnTo>
                      <a:pt x="252" y="92"/>
                    </a:lnTo>
                    <a:lnTo>
                      <a:pt x="256" y="84"/>
                    </a:lnTo>
                    <a:lnTo>
                      <a:pt x="256" y="72"/>
                    </a:lnTo>
                    <a:lnTo>
                      <a:pt x="256" y="64"/>
                    </a:lnTo>
                    <a:lnTo>
                      <a:pt x="256" y="55"/>
                    </a:lnTo>
                    <a:lnTo>
                      <a:pt x="256" y="48"/>
                    </a:lnTo>
                    <a:lnTo>
                      <a:pt x="252" y="40"/>
                    </a:lnTo>
                    <a:lnTo>
                      <a:pt x="248" y="36"/>
                    </a:lnTo>
                    <a:lnTo>
                      <a:pt x="244" y="28"/>
                    </a:lnTo>
                    <a:close/>
                    <a:moveTo>
                      <a:pt x="28" y="284"/>
                    </a:moveTo>
                    <a:lnTo>
                      <a:pt x="20" y="276"/>
                    </a:lnTo>
                    <a:lnTo>
                      <a:pt x="13" y="267"/>
                    </a:lnTo>
                    <a:lnTo>
                      <a:pt x="8" y="260"/>
                    </a:lnTo>
                    <a:lnTo>
                      <a:pt x="4" y="248"/>
                    </a:lnTo>
                    <a:lnTo>
                      <a:pt x="0" y="235"/>
                    </a:lnTo>
                    <a:lnTo>
                      <a:pt x="0" y="223"/>
                    </a:lnTo>
                    <a:lnTo>
                      <a:pt x="0" y="211"/>
                    </a:lnTo>
                    <a:lnTo>
                      <a:pt x="0" y="200"/>
                    </a:lnTo>
                    <a:lnTo>
                      <a:pt x="4" y="188"/>
                    </a:lnTo>
                    <a:lnTo>
                      <a:pt x="8" y="172"/>
                    </a:lnTo>
                    <a:lnTo>
                      <a:pt x="13" y="160"/>
                    </a:lnTo>
                    <a:lnTo>
                      <a:pt x="20" y="144"/>
                    </a:lnTo>
                    <a:lnTo>
                      <a:pt x="28" y="128"/>
                    </a:lnTo>
                    <a:lnTo>
                      <a:pt x="36" y="116"/>
                    </a:lnTo>
                    <a:lnTo>
                      <a:pt x="48" y="100"/>
                    </a:lnTo>
                    <a:lnTo>
                      <a:pt x="60" y="84"/>
                    </a:lnTo>
                    <a:lnTo>
                      <a:pt x="72" y="67"/>
                    </a:lnTo>
                    <a:lnTo>
                      <a:pt x="88" y="55"/>
                    </a:lnTo>
                    <a:lnTo>
                      <a:pt x="100" y="44"/>
                    </a:lnTo>
                    <a:lnTo>
                      <a:pt x="112" y="36"/>
                    </a:lnTo>
                    <a:lnTo>
                      <a:pt x="123" y="23"/>
                    </a:lnTo>
                    <a:lnTo>
                      <a:pt x="136" y="16"/>
                    </a:lnTo>
                    <a:lnTo>
                      <a:pt x="152" y="11"/>
                    </a:lnTo>
                    <a:lnTo>
                      <a:pt x="164" y="4"/>
                    </a:lnTo>
                    <a:lnTo>
                      <a:pt x="176" y="0"/>
                    </a:lnTo>
                    <a:lnTo>
                      <a:pt x="188" y="0"/>
                    </a:lnTo>
                    <a:lnTo>
                      <a:pt x="200" y="0"/>
                    </a:lnTo>
                    <a:lnTo>
                      <a:pt x="212" y="0"/>
                    </a:lnTo>
                    <a:lnTo>
                      <a:pt x="223" y="0"/>
                    </a:lnTo>
                    <a:lnTo>
                      <a:pt x="232" y="4"/>
                    </a:lnTo>
                    <a:lnTo>
                      <a:pt x="244" y="11"/>
                    </a:lnTo>
                    <a:lnTo>
                      <a:pt x="252" y="16"/>
                    </a:lnTo>
                    <a:lnTo>
                      <a:pt x="260" y="23"/>
                    </a:lnTo>
                    <a:lnTo>
                      <a:pt x="269" y="32"/>
                    </a:lnTo>
                    <a:lnTo>
                      <a:pt x="272" y="40"/>
                    </a:lnTo>
                    <a:lnTo>
                      <a:pt x="276" y="52"/>
                    </a:lnTo>
                    <a:lnTo>
                      <a:pt x="280" y="64"/>
                    </a:lnTo>
                    <a:lnTo>
                      <a:pt x="280" y="72"/>
                    </a:lnTo>
                    <a:lnTo>
                      <a:pt x="280" y="84"/>
                    </a:lnTo>
                    <a:lnTo>
                      <a:pt x="280" y="100"/>
                    </a:lnTo>
                    <a:lnTo>
                      <a:pt x="276" y="111"/>
                    </a:lnTo>
                    <a:lnTo>
                      <a:pt x="272" y="123"/>
                    </a:lnTo>
                    <a:lnTo>
                      <a:pt x="269" y="140"/>
                    </a:lnTo>
                    <a:lnTo>
                      <a:pt x="260" y="155"/>
                    </a:lnTo>
                    <a:lnTo>
                      <a:pt x="252" y="167"/>
                    </a:lnTo>
                    <a:lnTo>
                      <a:pt x="244" y="184"/>
                    </a:lnTo>
                    <a:lnTo>
                      <a:pt x="232" y="200"/>
                    </a:lnTo>
                    <a:lnTo>
                      <a:pt x="220" y="211"/>
                    </a:lnTo>
                    <a:lnTo>
                      <a:pt x="208" y="228"/>
                    </a:lnTo>
                    <a:lnTo>
                      <a:pt x="192" y="240"/>
                    </a:lnTo>
                    <a:lnTo>
                      <a:pt x="180" y="256"/>
                    </a:lnTo>
                    <a:lnTo>
                      <a:pt x="169" y="264"/>
                    </a:lnTo>
                    <a:lnTo>
                      <a:pt x="152" y="276"/>
                    </a:lnTo>
                    <a:lnTo>
                      <a:pt x="140" y="284"/>
                    </a:lnTo>
                    <a:lnTo>
                      <a:pt x="128" y="288"/>
                    </a:lnTo>
                    <a:lnTo>
                      <a:pt x="112" y="291"/>
                    </a:lnTo>
                    <a:lnTo>
                      <a:pt x="100" y="296"/>
                    </a:lnTo>
                    <a:lnTo>
                      <a:pt x="88" y="300"/>
                    </a:lnTo>
                    <a:lnTo>
                      <a:pt x="76" y="300"/>
                    </a:lnTo>
                    <a:lnTo>
                      <a:pt x="64" y="300"/>
                    </a:lnTo>
                    <a:lnTo>
                      <a:pt x="56" y="296"/>
                    </a:lnTo>
                    <a:lnTo>
                      <a:pt x="44" y="296"/>
                    </a:lnTo>
                    <a:lnTo>
                      <a:pt x="36" y="288"/>
                    </a:lnTo>
                    <a:lnTo>
                      <a:pt x="28" y="28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9" name="Freeform 48"/>
              <p:cNvSpPr>
                <a:spLocks noEditPoints="1" noChangeArrowheads="1"/>
              </p:cNvSpPr>
              <p:nvPr/>
            </p:nvSpPr>
            <p:spPr bwMode="auto">
              <a:xfrm>
                <a:off x="3644" y="1629"/>
                <a:ext cx="68" cy="80"/>
              </a:xfrm>
              <a:custGeom>
                <a:avLst/>
                <a:gdLst>
                  <a:gd name="T0" fmla="*/ 39 w 272"/>
                  <a:gd name="T1" fmla="*/ 188 h 320"/>
                  <a:gd name="T2" fmla="*/ 27 w 272"/>
                  <a:gd name="T3" fmla="*/ 233 h 320"/>
                  <a:gd name="T4" fmla="*/ 36 w 272"/>
                  <a:gd name="T5" fmla="*/ 268 h 320"/>
                  <a:gd name="T6" fmla="*/ 52 w 272"/>
                  <a:gd name="T7" fmla="*/ 292 h 320"/>
                  <a:gd name="T8" fmla="*/ 76 w 272"/>
                  <a:gd name="T9" fmla="*/ 304 h 320"/>
                  <a:gd name="T10" fmla="*/ 100 w 272"/>
                  <a:gd name="T11" fmla="*/ 304 h 320"/>
                  <a:gd name="T12" fmla="*/ 127 w 272"/>
                  <a:gd name="T13" fmla="*/ 289 h 320"/>
                  <a:gd name="T14" fmla="*/ 156 w 272"/>
                  <a:gd name="T15" fmla="*/ 252 h 320"/>
                  <a:gd name="T16" fmla="*/ 172 w 272"/>
                  <a:gd name="T17" fmla="*/ 212 h 320"/>
                  <a:gd name="T18" fmla="*/ 180 w 272"/>
                  <a:gd name="T19" fmla="*/ 184 h 320"/>
                  <a:gd name="T20" fmla="*/ 172 w 272"/>
                  <a:gd name="T21" fmla="*/ 156 h 320"/>
                  <a:gd name="T22" fmla="*/ 160 w 272"/>
                  <a:gd name="T23" fmla="*/ 140 h 320"/>
                  <a:gd name="T24" fmla="*/ 139 w 272"/>
                  <a:gd name="T25" fmla="*/ 133 h 320"/>
                  <a:gd name="T26" fmla="*/ 116 w 272"/>
                  <a:gd name="T27" fmla="*/ 128 h 320"/>
                  <a:gd name="T28" fmla="*/ 92 w 272"/>
                  <a:gd name="T29" fmla="*/ 133 h 320"/>
                  <a:gd name="T30" fmla="*/ 64 w 272"/>
                  <a:gd name="T31" fmla="*/ 148 h 320"/>
                  <a:gd name="T32" fmla="*/ 183 w 272"/>
                  <a:gd name="T33" fmla="*/ 133 h 320"/>
                  <a:gd name="T34" fmla="*/ 204 w 272"/>
                  <a:gd name="T35" fmla="*/ 164 h 320"/>
                  <a:gd name="T36" fmla="*/ 208 w 272"/>
                  <a:gd name="T37" fmla="*/ 200 h 320"/>
                  <a:gd name="T38" fmla="*/ 200 w 272"/>
                  <a:gd name="T39" fmla="*/ 236 h 320"/>
                  <a:gd name="T40" fmla="*/ 176 w 272"/>
                  <a:gd name="T41" fmla="*/ 277 h 320"/>
                  <a:gd name="T42" fmla="*/ 139 w 272"/>
                  <a:gd name="T43" fmla="*/ 308 h 320"/>
                  <a:gd name="T44" fmla="*/ 100 w 272"/>
                  <a:gd name="T45" fmla="*/ 320 h 320"/>
                  <a:gd name="T46" fmla="*/ 68 w 272"/>
                  <a:gd name="T47" fmla="*/ 316 h 320"/>
                  <a:gd name="T48" fmla="*/ 27 w 272"/>
                  <a:gd name="T49" fmla="*/ 296 h 320"/>
                  <a:gd name="T50" fmla="*/ 4 w 272"/>
                  <a:gd name="T51" fmla="*/ 256 h 320"/>
                  <a:gd name="T52" fmla="*/ 0 w 272"/>
                  <a:gd name="T53" fmla="*/ 208 h 320"/>
                  <a:gd name="T54" fmla="*/ 20 w 272"/>
                  <a:gd name="T55" fmla="*/ 148 h 320"/>
                  <a:gd name="T56" fmla="*/ 60 w 272"/>
                  <a:gd name="T57" fmla="*/ 80 h 320"/>
                  <a:gd name="T58" fmla="*/ 108 w 272"/>
                  <a:gd name="T59" fmla="*/ 28 h 320"/>
                  <a:gd name="T60" fmla="*/ 160 w 272"/>
                  <a:gd name="T61" fmla="*/ 4 h 320"/>
                  <a:gd name="T62" fmla="*/ 212 w 272"/>
                  <a:gd name="T63" fmla="*/ 4 h 320"/>
                  <a:gd name="T64" fmla="*/ 248 w 272"/>
                  <a:gd name="T65" fmla="*/ 24 h 320"/>
                  <a:gd name="T66" fmla="*/ 264 w 272"/>
                  <a:gd name="T67" fmla="*/ 40 h 320"/>
                  <a:gd name="T68" fmla="*/ 272 w 272"/>
                  <a:gd name="T69" fmla="*/ 65 h 320"/>
                  <a:gd name="T70" fmla="*/ 272 w 272"/>
                  <a:gd name="T71" fmla="*/ 80 h 320"/>
                  <a:gd name="T72" fmla="*/ 264 w 272"/>
                  <a:gd name="T73" fmla="*/ 92 h 320"/>
                  <a:gd name="T74" fmla="*/ 248 w 272"/>
                  <a:gd name="T75" fmla="*/ 100 h 320"/>
                  <a:gd name="T76" fmla="*/ 232 w 272"/>
                  <a:gd name="T77" fmla="*/ 92 h 320"/>
                  <a:gd name="T78" fmla="*/ 228 w 272"/>
                  <a:gd name="T79" fmla="*/ 80 h 320"/>
                  <a:gd name="T80" fmla="*/ 232 w 272"/>
                  <a:gd name="T81" fmla="*/ 68 h 320"/>
                  <a:gd name="T82" fmla="*/ 239 w 272"/>
                  <a:gd name="T83" fmla="*/ 56 h 320"/>
                  <a:gd name="T84" fmla="*/ 244 w 272"/>
                  <a:gd name="T85" fmla="*/ 40 h 320"/>
                  <a:gd name="T86" fmla="*/ 232 w 272"/>
                  <a:gd name="T87" fmla="*/ 33 h 320"/>
                  <a:gd name="T88" fmla="*/ 216 w 272"/>
                  <a:gd name="T89" fmla="*/ 21 h 320"/>
                  <a:gd name="T90" fmla="*/ 183 w 272"/>
                  <a:gd name="T91" fmla="*/ 16 h 320"/>
                  <a:gd name="T92" fmla="*/ 152 w 272"/>
                  <a:gd name="T93" fmla="*/ 28 h 320"/>
                  <a:gd name="T94" fmla="*/ 108 w 272"/>
                  <a:gd name="T95" fmla="*/ 68 h 320"/>
                  <a:gd name="T96" fmla="*/ 80 w 272"/>
                  <a:gd name="T97" fmla="*/ 124 h 320"/>
                  <a:gd name="T98" fmla="*/ 100 w 272"/>
                  <a:gd name="T99" fmla="*/ 112 h 320"/>
                  <a:gd name="T100" fmla="*/ 127 w 272"/>
                  <a:gd name="T101" fmla="*/ 108 h 320"/>
                  <a:gd name="T102" fmla="*/ 148 w 272"/>
                  <a:gd name="T103" fmla="*/ 11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2" h="320">
                    <a:moveTo>
                      <a:pt x="56" y="152"/>
                    </a:moveTo>
                    <a:lnTo>
                      <a:pt x="52" y="164"/>
                    </a:lnTo>
                    <a:lnTo>
                      <a:pt x="44" y="177"/>
                    </a:lnTo>
                    <a:lnTo>
                      <a:pt x="39" y="188"/>
                    </a:lnTo>
                    <a:lnTo>
                      <a:pt x="36" y="200"/>
                    </a:lnTo>
                    <a:lnTo>
                      <a:pt x="32" y="212"/>
                    </a:lnTo>
                    <a:lnTo>
                      <a:pt x="32" y="220"/>
                    </a:lnTo>
                    <a:lnTo>
                      <a:pt x="27" y="233"/>
                    </a:lnTo>
                    <a:lnTo>
                      <a:pt x="27" y="244"/>
                    </a:lnTo>
                    <a:lnTo>
                      <a:pt x="32" y="252"/>
                    </a:lnTo>
                    <a:lnTo>
                      <a:pt x="32" y="260"/>
                    </a:lnTo>
                    <a:lnTo>
                      <a:pt x="36" y="268"/>
                    </a:lnTo>
                    <a:lnTo>
                      <a:pt x="36" y="277"/>
                    </a:lnTo>
                    <a:lnTo>
                      <a:pt x="39" y="284"/>
                    </a:lnTo>
                    <a:lnTo>
                      <a:pt x="44" y="289"/>
                    </a:lnTo>
                    <a:lnTo>
                      <a:pt x="52" y="292"/>
                    </a:lnTo>
                    <a:lnTo>
                      <a:pt x="56" y="296"/>
                    </a:lnTo>
                    <a:lnTo>
                      <a:pt x="64" y="300"/>
                    </a:lnTo>
                    <a:lnTo>
                      <a:pt x="72" y="300"/>
                    </a:lnTo>
                    <a:lnTo>
                      <a:pt x="76" y="304"/>
                    </a:lnTo>
                    <a:lnTo>
                      <a:pt x="83" y="304"/>
                    </a:lnTo>
                    <a:lnTo>
                      <a:pt x="88" y="304"/>
                    </a:lnTo>
                    <a:lnTo>
                      <a:pt x="96" y="304"/>
                    </a:lnTo>
                    <a:lnTo>
                      <a:pt x="100" y="304"/>
                    </a:lnTo>
                    <a:lnTo>
                      <a:pt x="108" y="300"/>
                    </a:lnTo>
                    <a:lnTo>
                      <a:pt x="112" y="296"/>
                    </a:lnTo>
                    <a:lnTo>
                      <a:pt x="120" y="292"/>
                    </a:lnTo>
                    <a:lnTo>
                      <a:pt x="127" y="289"/>
                    </a:lnTo>
                    <a:lnTo>
                      <a:pt x="132" y="280"/>
                    </a:lnTo>
                    <a:lnTo>
                      <a:pt x="139" y="272"/>
                    </a:lnTo>
                    <a:lnTo>
                      <a:pt x="148" y="260"/>
                    </a:lnTo>
                    <a:lnTo>
                      <a:pt x="156" y="252"/>
                    </a:lnTo>
                    <a:lnTo>
                      <a:pt x="164" y="236"/>
                    </a:lnTo>
                    <a:lnTo>
                      <a:pt x="168" y="228"/>
                    </a:lnTo>
                    <a:lnTo>
                      <a:pt x="172" y="220"/>
                    </a:lnTo>
                    <a:lnTo>
                      <a:pt x="172" y="212"/>
                    </a:lnTo>
                    <a:lnTo>
                      <a:pt x="176" y="204"/>
                    </a:lnTo>
                    <a:lnTo>
                      <a:pt x="176" y="196"/>
                    </a:lnTo>
                    <a:lnTo>
                      <a:pt x="180" y="192"/>
                    </a:lnTo>
                    <a:lnTo>
                      <a:pt x="180" y="184"/>
                    </a:lnTo>
                    <a:lnTo>
                      <a:pt x="180" y="177"/>
                    </a:lnTo>
                    <a:lnTo>
                      <a:pt x="176" y="168"/>
                    </a:lnTo>
                    <a:lnTo>
                      <a:pt x="176" y="164"/>
                    </a:lnTo>
                    <a:lnTo>
                      <a:pt x="172" y="156"/>
                    </a:lnTo>
                    <a:lnTo>
                      <a:pt x="172" y="152"/>
                    </a:lnTo>
                    <a:lnTo>
                      <a:pt x="168" y="148"/>
                    </a:lnTo>
                    <a:lnTo>
                      <a:pt x="164" y="144"/>
                    </a:lnTo>
                    <a:lnTo>
                      <a:pt x="160" y="140"/>
                    </a:lnTo>
                    <a:lnTo>
                      <a:pt x="152" y="136"/>
                    </a:lnTo>
                    <a:lnTo>
                      <a:pt x="148" y="133"/>
                    </a:lnTo>
                    <a:lnTo>
                      <a:pt x="144" y="133"/>
                    </a:lnTo>
                    <a:lnTo>
                      <a:pt x="139" y="133"/>
                    </a:lnTo>
                    <a:lnTo>
                      <a:pt x="132" y="128"/>
                    </a:lnTo>
                    <a:lnTo>
                      <a:pt x="127" y="128"/>
                    </a:lnTo>
                    <a:lnTo>
                      <a:pt x="124" y="128"/>
                    </a:lnTo>
                    <a:lnTo>
                      <a:pt x="116" y="128"/>
                    </a:lnTo>
                    <a:lnTo>
                      <a:pt x="112" y="128"/>
                    </a:lnTo>
                    <a:lnTo>
                      <a:pt x="108" y="128"/>
                    </a:lnTo>
                    <a:lnTo>
                      <a:pt x="100" y="128"/>
                    </a:lnTo>
                    <a:lnTo>
                      <a:pt x="92" y="133"/>
                    </a:lnTo>
                    <a:lnTo>
                      <a:pt x="88" y="136"/>
                    </a:lnTo>
                    <a:lnTo>
                      <a:pt x="80" y="140"/>
                    </a:lnTo>
                    <a:lnTo>
                      <a:pt x="72" y="144"/>
                    </a:lnTo>
                    <a:lnTo>
                      <a:pt x="64" y="148"/>
                    </a:lnTo>
                    <a:lnTo>
                      <a:pt x="56" y="152"/>
                    </a:lnTo>
                    <a:close/>
                    <a:moveTo>
                      <a:pt x="164" y="121"/>
                    </a:moveTo>
                    <a:lnTo>
                      <a:pt x="176" y="124"/>
                    </a:lnTo>
                    <a:lnTo>
                      <a:pt x="183" y="133"/>
                    </a:lnTo>
                    <a:lnTo>
                      <a:pt x="188" y="140"/>
                    </a:lnTo>
                    <a:lnTo>
                      <a:pt x="195" y="148"/>
                    </a:lnTo>
                    <a:lnTo>
                      <a:pt x="200" y="156"/>
                    </a:lnTo>
                    <a:lnTo>
                      <a:pt x="204" y="164"/>
                    </a:lnTo>
                    <a:lnTo>
                      <a:pt x="208" y="172"/>
                    </a:lnTo>
                    <a:lnTo>
                      <a:pt x="208" y="180"/>
                    </a:lnTo>
                    <a:lnTo>
                      <a:pt x="208" y="192"/>
                    </a:lnTo>
                    <a:lnTo>
                      <a:pt x="208" y="200"/>
                    </a:lnTo>
                    <a:lnTo>
                      <a:pt x="208" y="212"/>
                    </a:lnTo>
                    <a:lnTo>
                      <a:pt x="204" y="220"/>
                    </a:lnTo>
                    <a:lnTo>
                      <a:pt x="200" y="228"/>
                    </a:lnTo>
                    <a:lnTo>
                      <a:pt x="200" y="236"/>
                    </a:lnTo>
                    <a:lnTo>
                      <a:pt x="195" y="244"/>
                    </a:lnTo>
                    <a:lnTo>
                      <a:pt x="192" y="256"/>
                    </a:lnTo>
                    <a:lnTo>
                      <a:pt x="183" y="268"/>
                    </a:lnTo>
                    <a:lnTo>
                      <a:pt x="176" y="277"/>
                    </a:lnTo>
                    <a:lnTo>
                      <a:pt x="168" y="289"/>
                    </a:lnTo>
                    <a:lnTo>
                      <a:pt x="160" y="296"/>
                    </a:lnTo>
                    <a:lnTo>
                      <a:pt x="152" y="304"/>
                    </a:lnTo>
                    <a:lnTo>
                      <a:pt x="139" y="308"/>
                    </a:lnTo>
                    <a:lnTo>
                      <a:pt x="132" y="312"/>
                    </a:lnTo>
                    <a:lnTo>
                      <a:pt x="120" y="316"/>
                    </a:lnTo>
                    <a:lnTo>
                      <a:pt x="112" y="320"/>
                    </a:lnTo>
                    <a:lnTo>
                      <a:pt x="100" y="320"/>
                    </a:lnTo>
                    <a:lnTo>
                      <a:pt x="92" y="320"/>
                    </a:lnTo>
                    <a:lnTo>
                      <a:pt x="83" y="320"/>
                    </a:lnTo>
                    <a:lnTo>
                      <a:pt x="76" y="320"/>
                    </a:lnTo>
                    <a:lnTo>
                      <a:pt x="68" y="316"/>
                    </a:lnTo>
                    <a:lnTo>
                      <a:pt x="60" y="312"/>
                    </a:lnTo>
                    <a:lnTo>
                      <a:pt x="52" y="308"/>
                    </a:lnTo>
                    <a:lnTo>
                      <a:pt x="39" y="300"/>
                    </a:lnTo>
                    <a:lnTo>
                      <a:pt x="27" y="296"/>
                    </a:lnTo>
                    <a:lnTo>
                      <a:pt x="20" y="284"/>
                    </a:lnTo>
                    <a:lnTo>
                      <a:pt x="12" y="277"/>
                    </a:lnTo>
                    <a:lnTo>
                      <a:pt x="8" y="264"/>
                    </a:lnTo>
                    <a:lnTo>
                      <a:pt x="4" y="256"/>
                    </a:lnTo>
                    <a:lnTo>
                      <a:pt x="0" y="244"/>
                    </a:lnTo>
                    <a:lnTo>
                      <a:pt x="0" y="233"/>
                    </a:lnTo>
                    <a:lnTo>
                      <a:pt x="0" y="220"/>
                    </a:lnTo>
                    <a:lnTo>
                      <a:pt x="0" y="208"/>
                    </a:lnTo>
                    <a:lnTo>
                      <a:pt x="4" y="192"/>
                    </a:lnTo>
                    <a:lnTo>
                      <a:pt x="8" y="180"/>
                    </a:lnTo>
                    <a:lnTo>
                      <a:pt x="12" y="164"/>
                    </a:lnTo>
                    <a:lnTo>
                      <a:pt x="20" y="148"/>
                    </a:lnTo>
                    <a:lnTo>
                      <a:pt x="27" y="133"/>
                    </a:lnTo>
                    <a:lnTo>
                      <a:pt x="36" y="116"/>
                    </a:lnTo>
                    <a:lnTo>
                      <a:pt x="48" y="96"/>
                    </a:lnTo>
                    <a:lnTo>
                      <a:pt x="60" y="80"/>
                    </a:lnTo>
                    <a:lnTo>
                      <a:pt x="72" y="65"/>
                    </a:lnTo>
                    <a:lnTo>
                      <a:pt x="83" y="52"/>
                    </a:lnTo>
                    <a:lnTo>
                      <a:pt x="96" y="40"/>
                    </a:lnTo>
                    <a:lnTo>
                      <a:pt x="108" y="28"/>
                    </a:lnTo>
                    <a:lnTo>
                      <a:pt x="120" y="21"/>
                    </a:lnTo>
                    <a:lnTo>
                      <a:pt x="132" y="12"/>
                    </a:lnTo>
                    <a:lnTo>
                      <a:pt x="148" y="9"/>
                    </a:lnTo>
                    <a:lnTo>
                      <a:pt x="160" y="4"/>
                    </a:lnTo>
                    <a:lnTo>
                      <a:pt x="176" y="0"/>
                    </a:lnTo>
                    <a:lnTo>
                      <a:pt x="183" y="0"/>
                    </a:lnTo>
                    <a:lnTo>
                      <a:pt x="200" y="0"/>
                    </a:lnTo>
                    <a:lnTo>
                      <a:pt x="212" y="4"/>
                    </a:lnTo>
                    <a:lnTo>
                      <a:pt x="224" y="9"/>
                    </a:lnTo>
                    <a:lnTo>
                      <a:pt x="236" y="16"/>
                    </a:lnTo>
                    <a:lnTo>
                      <a:pt x="244" y="21"/>
                    </a:lnTo>
                    <a:lnTo>
                      <a:pt x="248" y="24"/>
                    </a:lnTo>
                    <a:lnTo>
                      <a:pt x="252" y="28"/>
                    </a:lnTo>
                    <a:lnTo>
                      <a:pt x="256" y="33"/>
                    </a:lnTo>
                    <a:lnTo>
                      <a:pt x="260" y="36"/>
                    </a:lnTo>
                    <a:lnTo>
                      <a:pt x="264" y="40"/>
                    </a:lnTo>
                    <a:lnTo>
                      <a:pt x="264" y="44"/>
                    </a:lnTo>
                    <a:lnTo>
                      <a:pt x="268" y="52"/>
                    </a:lnTo>
                    <a:lnTo>
                      <a:pt x="272" y="56"/>
                    </a:lnTo>
                    <a:lnTo>
                      <a:pt x="272" y="65"/>
                    </a:lnTo>
                    <a:lnTo>
                      <a:pt x="272" y="68"/>
                    </a:lnTo>
                    <a:lnTo>
                      <a:pt x="272" y="72"/>
                    </a:lnTo>
                    <a:lnTo>
                      <a:pt x="272" y="77"/>
                    </a:lnTo>
                    <a:lnTo>
                      <a:pt x="272" y="80"/>
                    </a:lnTo>
                    <a:lnTo>
                      <a:pt x="268" y="84"/>
                    </a:lnTo>
                    <a:lnTo>
                      <a:pt x="268" y="88"/>
                    </a:lnTo>
                    <a:lnTo>
                      <a:pt x="264" y="88"/>
                    </a:lnTo>
                    <a:lnTo>
                      <a:pt x="264" y="92"/>
                    </a:lnTo>
                    <a:lnTo>
                      <a:pt x="260" y="96"/>
                    </a:lnTo>
                    <a:lnTo>
                      <a:pt x="256" y="96"/>
                    </a:lnTo>
                    <a:lnTo>
                      <a:pt x="252" y="100"/>
                    </a:lnTo>
                    <a:lnTo>
                      <a:pt x="248" y="100"/>
                    </a:lnTo>
                    <a:lnTo>
                      <a:pt x="244" y="96"/>
                    </a:lnTo>
                    <a:lnTo>
                      <a:pt x="239" y="96"/>
                    </a:lnTo>
                    <a:lnTo>
                      <a:pt x="236" y="92"/>
                    </a:lnTo>
                    <a:lnTo>
                      <a:pt x="232" y="92"/>
                    </a:lnTo>
                    <a:lnTo>
                      <a:pt x="232" y="88"/>
                    </a:lnTo>
                    <a:lnTo>
                      <a:pt x="228" y="88"/>
                    </a:lnTo>
                    <a:lnTo>
                      <a:pt x="228" y="84"/>
                    </a:lnTo>
                    <a:lnTo>
                      <a:pt x="228" y="80"/>
                    </a:lnTo>
                    <a:lnTo>
                      <a:pt x="228" y="77"/>
                    </a:lnTo>
                    <a:lnTo>
                      <a:pt x="228" y="72"/>
                    </a:lnTo>
                    <a:lnTo>
                      <a:pt x="228" y="68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6" y="60"/>
                    </a:lnTo>
                    <a:lnTo>
                      <a:pt x="236" y="56"/>
                    </a:lnTo>
                    <a:lnTo>
                      <a:pt x="239" y="56"/>
                    </a:lnTo>
                    <a:lnTo>
                      <a:pt x="239" y="52"/>
                    </a:lnTo>
                    <a:lnTo>
                      <a:pt x="244" y="48"/>
                    </a:lnTo>
                    <a:lnTo>
                      <a:pt x="244" y="44"/>
                    </a:lnTo>
                    <a:lnTo>
                      <a:pt x="244" y="40"/>
                    </a:lnTo>
                    <a:lnTo>
                      <a:pt x="239" y="40"/>
                    </a:lnTo>
                    <a:lnTo>
                      <a:pt x="239" y="36"/>
                    </a:lnTo>
                    <a:lnTo>
                      <a:pt x="236" y="33"/>
                    </a:lnTo>
                    <a:lnTo>
                      <a:pt x="232" y="33"/>
                    </a:lnTo>
                    <a:lnTo>
                      <a:pt x="232" y="28"/>
                    </a:lnTo>
                    <a:lnTo>
                      <a:pt x="228" y="24"/>
                    </a:lnTo>
                    <a:lnTo>
                      <a:pt x="224" y="24"/>
                    </a:lnTo>
                    <a:lnTo>
                      <a:pt x="216" y="21"/>
                    </a:lnTo>
                    <a:lnTo>
                      <a:pt x="208" y="21"/>
                    </a:lnTo>
                    <a:lnTo>
                      <a:pt x="200" y="16"/>
                    </a:lnTo>
                    <a:lnTo>
                      <a:pt x="195" y="16"/>
                    </a:lnTo>
                    <a:lnTo>
                      <a:pt x="183" y="16"/>
                    </a:lnTo>
                    <a:lnTo>
                      <a:pt x="176" y="16"/>
                    </a:lnTo>
                    <a:lnTo>
                      <a:pt x="168" y="21"/>
                    </a:lnTo>
                    <a:lnTo>
                      <a:pt x="160" y="24"/>
                    </a:lnTo>
                    <a:lnTo>
                      <a:pt x="152" y="28"/>
                    </a:lnTo>
                    <a:lnTo>
                      <a:pt x="139" y="36"/>
                    </a:lnTo>
                    <a:lnTo>
                      <a:pt x="132" y="44"/>
                    </a:lnTo>
                    <a:lnTo>
                      <a:pt x="120" y="56"/>
                    </a:lnTo>
                    <a:lnTo>
                      <a:pt x="108" y="68"/>
                    </a:lnTo>
                    <a:lnTo>
                      <a:pt x="96" y="88"/>
                    </a:lnTo>
                    <a:lnTo>
                      <a:pt x="83" y="108"/>
                    </a:lnTo>
                    <a:lnTo>
                      <a:pt x="72" y="124"/>
                    </a:lnTo>
                    <a:lnTo>
                      <a:pt x="80" y="124"/>
                    </a:lnTo>
                    <a:lnTo>
                      <a:pt x="83" y="121"/>
                    </a:lnTo>
                    <a:lnTo>
                      <a:pt x="92" y="116"/>
                    </a:lnTo>
                    <a:lnTo>
                      <a:pt x="96" y="112"/>
                    </a:lnTo>
                    <a:lnTo>
                      <a:pt x="100" y="112"/>
                    </a:lnTo>
                    <a:lnTo>
                      <a:pt x="108" y="112"/>
                    </a:lnTo>
                    <a:lnTo>
                      <a:pt x="116" y="108"/>
                    </a:lnTo>
                    <a:lnTo>
                      <a:pt x="120" y="108"/>
                    </a:lnTo>
                    <a:lnTo>
                      <a:pt x="127" y="108"/>
                    </a:lnTo>
                    <a:lnTo>
                      <a:pt x="132" y="108"/>
                    </a:lnTo>
                    <a:lnTo>
                      <a:pt x="139" y="112"/>
                    </a:lnTo>
                    <a:lnTo>
                      <a:pt x="144" y="112"/>
                    </a:lnTo>
                    <a:lnTo>
                      <a:pt x="148" y="112"/>
                    </a:lnTo>
                    <a:lnTo>
                      <a:pt x="156" y="116"/>
                    </a:lnTo>
                    <a:lnTo>
                      <a:pt x="160" y="116"/>
                    </a:lnTo>
                    <a:lnTo>
                      <a:pt x="164" y="12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0" name="Freeform 49"/>
              <p:cNvSpPr>
                <a:spLocks noEditPoints="1" noChangeArrowheads="1"/>
              </p:cNvSpPr>
              <p:nvPr/>
            </p:nvSpPr>
            <p:spPr bwMode="auto">
              <a:xfrm>
                <a:off x="3700" y="1659"/>
                <a:ext cx="64" cy="81"/>
              </a:xfrm>
              <a:custGeom>
                <a:avLst/>
                <a:gdLst>
                  <a:gd name="T0" fmla="*/ 196 w 256"/>
                  <a:gd name="T1" fmla="*/ 19 h 322"/>
                  <a:gd name="T2" fmla="*/ 171 w 256"/>
                  <a:gd name="T3" fmla="*/ 23 h 322"/>
                  <a:gd name="T4" fmla="*/ 148 w 256"/>
                  <a:gd name="T5" fmla="*/ 35 h 322"/>
                  <a:gd name="T6" fmla="*/ 115 w 256"/>
                  <a:gd name="T7" fmla="*/ 63 h 322"/>
                  <a:gd name="T8" fmla="*/ 92 w 256"/>
                  <a:gd name="T9" fmla="*/ 99 h 322"/>
                  <a:gd name="T10" fmla="*/ 64 w 256"/>
                  <a:gd name="T11" fmla="*/ 143 h 322"/>
                  <a:gd name="T12" fmla="*/ 40 w 256"/>
                  <a:gd name="T13" fmla="*/ 187 h 322"/>
                  <a:gd name="T14" fmla="*/ 32 w 256"/>
                  <a:gd name="T15" fmla="*/ 227 h 322"/>
                  <a:gd name="T16" fmla="*/ 28 w 256"/>
                  <a:gd name="T17" fmla="*/ 259 h 322"/>
                  <a:gd name="T18" fmla="*/ 36 w 256"/>
                  <a:gd name="T19" fmla="*/ 283 h 322"/>
                  <a:gd name="T20" fmla="*/ 48 w 256"/>
                  <a:gd name="T21" fmla="*/ 299 h 322"/>
                  <a:gd name="T22" fmla="*/ 68 w 256"/>
                  <a:gd name="T23" fmla="*/ 303 h 322"/>
                  <a:gd name="T24" fmla="*/ 92 w 256"/>
                  <a:gd name="T25" fmla="*/ 299 h 322"/>
                  <a:gd name="T26" fmla="*/ 120 w 256"/>
                  <a:gd name="T27" fmla="*/ 279 h 322"/>
                  <a:gd name="T28" fmla="*/ 148 w 256"/>
                  <a:gd name="T29" fmla="*/ 247 h 322"/>
                  <a:gd name="T30" fmla="*/ 176 w 256"/>
                  <a:gd name="T31" fmla="*/ 207 h 322"/>
                  <a:gd name="T32" fmla="*/ 200 w 256"/>
                  <a:gd name="T33" fmla="*/ 163 h 322"/>
                  <a:gd name="T34" fmla="*/ 220 w 256"/>
                  <a:gd name="T35" fmla="*/ 119 h 322"/>
                  <a:gd name="T36" fmla="*/ 228 w 256"/>
                  <a:gd name="T37" fmla="*/ 83 h 322"/>
                  <a:gd name="T38" fmla="*/ 228 w 256"/>
                  <a:gd name="T39" fmla="*/ 56 h 322"/>
                  <a:gd name="T40" fmla="*/ 220 w 256"/>
                  <a:gd name="T41" fmla="*/ 31 h 322"/>
                  <a:gd name="T42" fmla="*/ 40 w 256"/>
                  <a:gd name="T43" fmla="*/ 311 h 322"/>
                  <a:gd name="T44" fmla="*/ 15 w 256"/>
                  <a:gd name="T45" fmla="*/ 291 h 322"/>
                  <a:gd name="T46" fmla="*/ 4 w 256"/>
                  <a:gd name="T47" fmla="*/ 259 h 322"/>
                  <a:gd name="T48" fmla="*/ 0 w 256"/>
                  <a:gd name="T49" fmla="*/ 223 h 322"/>
                  <a:gd name="T50" fmla="*/ 8 w 256"/>
                  <a:gd name="T51" fmla="*/ 175 h 322"/>
                  <a:gd name="T52" fmla="*/ 28 w 256"/>
                  <a:gd name="T53" fmla="*/ 127 h 322"/>
                  <a:gd name="T54" fmla="*/ 59 w 256"/>
                  <a:gd name="T55" fmla="*/ 75 h 322"/>
                  <a:gd name="T56" fmla="*/ 92 w 256"/>
                  <a:gd name="T57" fmla="*/ 39 h 322"/>
                  <a:gd name="T58" fmla="*/ 128 w 256"/>
                  <a:gd name="T59" fmla="*/ 15 h 322"/>
                  <a:gd name="T60" fmla="*/ 164 w 256"/>
                  <a:gd name="T61" fmla="*/ 0 h 322"/>
                  <a:gd name="T62" fmla="*/ 196 w 256"/>
                  <a:gd name="T63" fmla="*/ 0 h 322"/>
                  <a:gd name="T64" fmla="*/ 224 w 256"/>
                  <a:gd name="T65" fmla="*/ 15 h 322"/>
                  <a:gd name="T66" fmla="*/ 244 w 256"/>
                  <a:gd name="T67" fmla="*/ 39 h 322"/>
                  <a:gd name="T68" fmla="*/ 256 w 256"/>
                  <a:gd name="T69" fmla="*/ 71 h 322"/>
                  <a:gd name="T70" fmla="*/ 256 w 256"/>
                  <a:gd name="T71" fmla="*/ 115 h 322"/>
                  <a:gd name="T72" fmla="*/ 240 w 256"/>
                  <a:gd name="T73" fmla="*/ 159 h 322"/>
                  <a:gd name="T74" fmla="*/ 215 w 256"/>
                  <a:gd name="T75" fmla="*/ 212 h 322"/>
                  <a:gd name="T76" fmla="*/ 184 w 256"/>
                  <a:gd name="T77" fmla="*/ 259 h 322"/>
                  <a:gd name="T78" fmla="*/ 152 w 256"/>
                  <a:gd name="T79" fmla="*/ 291 h 322"/>
                  <a:gd name="T80" fmla="*/ 115 w 256"/>
                  <a:gd name="T81" fmla="*/ 315 h 322"/>
                  <a:gd name="T82" fmla="*/ 80 w 256"/>
                  <a:gd name="T83" fmla="*/ 322 h 322"/>
                  <a:gd name="T84" fmla="*/ 52 w 256"/>
                  <a:gd name="T85" fmla="*/ 315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322">
                    <a:moveTo>
                      <a:pt x="208" y="23"/>
                    </a:moveTo>
                    <a:lnTo>
                      <a:pt x="204" y="19"/>
                    </a:lnTo>
                    <a:lnTo>
                      <a:pt x="196" y="19"/>
                    </a:lnTo>
                    <a:lnTo>
                      <a:pt x="188" y="19"/>
                    </a:lnTo>
                    <a:lnTo>
                      <a:pt x="180" y="19"/>
                    </a:lnTo>
                    <a:lnTo>
                      <a:pt x="171" y="23"/>
                    </a:lnTo>
                    <a:lnTo>
                      <a:pt x="164" y="27"/>
                    </a:lnTo>
                    <a:lnTo>
                      <a:pt x="156" y="31"/>
                    </a:lnTo>
                    <a:lnTo>
                      <a:pt x="148" y="35"/>
                    </a:lnTo>
                    <a:lnTo>
                      <a:pt x="136" y="43"/>
                    </a:lnTo>
                    <a:lnTo>
                      <a:pt x="128" y="56"/>
                    </a:lnTo>
                    <a:lnTo>
                      <a:pt x="115" y="63"/>
                    </a:lnTo>
                    <a:lnTo>
                      <a:pt x="108" y="75"/>
                    </a:lnTo>
                    <a:lnTo>
                      <a:pt x="100" y="87"/>
                    </a:lnTo>
                    <a:lnTo>
                      <a:pt x="92" y="99"/>
                    </a:lnTo>
                    <a:lnTo>
                      <a:pt x="80" y="112"/>
                    </a:lnTo>
                    <a:lnTo>
                      <a:pt x="71" y="127"/>
                    </a:lnTo>
                    <a:lnTo>
                      <a:pt x="64" y="143"/>
                    </a:lnTo>
                    <a:lnTo>
                      <a:pt x="56" y="159"/>
                    </a:lnTo>
                    <a:lnTo>
                      <a:pt x="48" y="175"/>
                    </a:lnTo>
                    <a:lnTo>
                      <a:pt x="40" y="187"/>
                    </a:lnTo>
                    <a:lnTo>
                      <a:pt x="36" y="203"/>
                    </a:lnTo>
                    <a:lnTo>
                      <a:pt x="36" y="215"/>
                    </a:lnTo>
                    <a:lnTo>
                      <a:pt x="32" y="227"/>
                    </a:lnTo>
                    <a:lnTo>
                      <a:pt x="28" y="239"/>
                    </a:lnTo>
                    <a:lnTo>
                      <a:pt x="28" y="251"/>
                    </a:lnTo>
                    <a:lnTo>
                      <a:pt x="28" y="259"/>
                    </a:lnTo>
                    <a:lnTo>
                      <a:pt x="28" y="268"/>
                    </a:lnTo>
                    <a:lnTo>
                      <a:pt x="32" y="275"/>
                    </a:lnTo>
                    <a:lnTo>
                      <a:pt x="36" y="283"/>
                    </a:lnTo>
                    <a:lnTo>
                      <a:pt x="40" y="291"/>
                    </a:lnTo>
                    <a:lnTo>
                      <a:pt x="44" y="295"/>
                    </a:lnTo>
                    <a:lnTo>
                      <a:pt x="48" y="299"/>
                    </a:lnTo>
                    <a:lnTo>
                      <a:pt x="56" y="303"/>
                    </a:lnTo>
                    <a:lnTo>
                      <a:pt x="64" y="303"/>
                    </a:lnTo>
                    <a:lnTo>
                      <a:pt x="68" y="303"/>
                    </a:lnTo>
                    <a:lnTo>
                      <a:pt x="76" y="303"/>
                    </a:lnTo>
                    <a:lnTo>
                      <a:pt x="84" y="299"/>
                    </a:lnTo>
                    <a:lnTo>
                      <a:pt x="92" y="299"/>
                    </a:lnTo>
                    <a:lnTo>
                      <a:pt x="104" y="291"/>
                    </a:lnTo>
                    <a:lnTo>
                      <a:pt x="112" y="287"/>
                    </a:lnTo>
                    <a:lnTo>
                      <a:pt x="120" y="279"/>
                    </a:lnTo>
                    <a:lnTo>
                      <a:pt x="128" y="271"/>
                    </a:lnTo>
                    <a:lnTo>
                      <a:pt x="136" y="259"/>
                    </a:lnTo>
                    <a:lnTo>
                      <a:pt x="148" y="247"/>
                    </a:lnTo>
                    <a:lnTo>
                      <a:pt x="156" y="235"/>
                    </a:lnTo>
                    <a:lnTo>
                      <a:pt x="164" y="223"/>
                    </a:lnTo>
                    <a:lnTo>
                      <a:pt x="176" y="207"/>
                    </a:lnTo>
                    <a:lnTo>
                      <a:pt x="184" y="191"/>
                    </a:lnTo>
                    <a:lnTo>
                      <a:pt x="192" y="175"/>
                    </a:lnTo>
                    <a:lnTo>
                      <a:pt x="200" y="163"/>
                    </a:lnTo>
                    <a:lnTo>
                      <a:pt x="208" y="147"/>
                    </a:lnTo>
                    <a:lnTo>
                      <a:pt x="212" y="135"/>
                    </a:lnTo>
                    <a:lnTo>
                      <a:pt x="220" y="119"/>
                    </a:lnTo>
                    <a:lnTo>
                      <a:pt x="220" y="107"/>
                    </a:lnTo>
                    <a:lnTo>
                      <a:pt x="224" y="95"/>
                    </a:lnTo>
                    <a:lnTo>
                      <a:pt x="228" y="83"/>
                    </a:lnTo>
                    <a:lnTo>
                      <a:pt x="228" y="75"/>
                    </a:lnTo>
                    <a:lnTo>
                      <a:pt x="228" y="63"/>
                    </a:lnTo>
                    <a:lnTo>
                      <a:pt x="228" y="56"/>
                    </a:lnTo>
                    <a:lnTo>
                      <a:pt x="228" y="47"/>
                    </a:lnTo>
                    <a:lnTo>
                      <a:pt x="224" y="39"/>
                    </a:lnTo>
                    <a:lnTo>
                      <a:pt x="220" y="31"/>
                    </a:lnTo>
                    <a:lnTo>
                      <a:pt x="215" y="27"/>
                    </a:lnTo>
                    <a:lnTo>
                      <a:pt x="208" y="23"/>
                    </a:lnTo>
                    <a:close/>
                    <a:moveTo>
                      <a:pt x="40" y="311"/>
                    </a:moveTo>
                    <a:lnTo>
                      <a:pt x="32" y="307"/>
                    </a:lnTo>
                    <a:lnTo>
                      <a:pt x="24" y="299"/>
                    </a:lnTo>
                    <a:lnTo>
                      <a:pt x="15" y="291"/>
                    </a:lnTo>
                    <a:lnTo>
                      <a:pt x="12" y="283"/>
                    </a:lnTo>
                    <a:lnTo>
                      <a:pt x="8" y="271"/>
                    </a:lnTo>
                    <a:lnTo>
                      <a:pt x="4" y="259"/>
                    </a:lnTo>
                    <a:lnTo>
                      <a:pt x="0" y="247"/>
                    </a:lnTo>
                    <a:lnTo>
                      <a:pt x="0" y="235"/>
                    </a:lnTo>
                    <a:lnTo>
                      <a:pt x="0" y="223"/>
                    </a:lnTo>
                    <a:lnTo>
                      <a:pt x="0" y="207"/>
                    </a:lnTo>
                    <a:lnTo>
                      <a:pt x="4" y="191"/>
                    </a:lnTo>
                    <a:lnTo>
                      <a:pt x="8" y="175"/>
                    </a:lnTo>
                    <a:lnTo>
                      <a:pt x="12" y="159"/>
                    </a:lnTo>
                    <a:lnTo>
                      <a:pt x="20" y="143"/>
                    </a:lnTo>
                    <a:lnTo>
                      <a:pt x="28" y="127"/>
                    </a:lnTo>
                    <a:lnTo>
                      <a:pt x="40" y="107"/>
                    </a:lnTo>
                    <a:lnTo>
                      <a:pt x="48" y="91"/>
                    </a:lnTo>
                    <a:lnTo>
                      <a:pt x="59" y="75"/>
                    </a:lnTo>
                    <a:lnTo>
                      <a:pt x="68" y="63"/>
                    </a:lnTo>
                    <a:lnTo>
                      <a:pt x="80" y="51"/>
                    </a:lnTo>
                    <a:lnTo>
                      <a:pt x="92" y="39"/>
                    </a:lnTo>
                    <a:lnTo>
                      <a:pt x="104" y="31"/>
                    </a:lnTo>
                    <a:lnTo>
                      <a:pt x="115" y="19"/>
                    </a:lnTo>
                    <a:lnTo>
                      <a:pt x="128" y="15"/>
                    </a:lnTo>
                    <a:lnTo>
                      <a:pt x="140" y="7"/>
                    </a:lnTo>
                    <a:lnTo>
                      <a:pt x="152" y="3"/>
                    </a:lnTo>
                    <a:lnTo>
                      <a:pt x="164" y="0"/>
                    </a:lnTo>
                    <a:lnTo>
                      <a:pt x="171" y="0"/>
                    </a:lnTo>
                    <a:lnTo>
                      <a:pt x="184" y="0"/>
                    </a:lnTo>
                    <a:lnTo>
                      <a:pt x="196" y="0"/>
                    </a:lnTo>
                    <a:lnTo>
                      <a:pt x="204" y="3"/>
                    </a:lnTo>
                    <a:lnTo>
                      <a:pt x="215" y="12"/>
                    </a:lnTo>
                    <a:lnTo>
                      <a:pt x="224" y="15"/>
                    </a:lnTo>
                    <a:lnTo>
                      <a:pt x="232" y="23"/>
                    </a:lnTo>
                    <a:lnTo>
                      <a:pt x="240" y="31"/>
                    </a:lnTo>
                    <a:lnTo>
                      <a:pt x="244" y="39"/>
                    </a:lnTo>
                    <a:lnTo>
                      <a:pt x="248" y="51"/>
                    </a:lnTo>
                    <a:lnTo>
                      <a:pt x="252" y="59"/>
                    </a:lnTo>
                    <a:lnTo>
                      <a:pt x="256" y="71"/>
                    </a:lnTo>
                    <a:lnTo>
                      <a:pt x="256" y="87"/>
                    </a:lnTo>
                    <a:lnTo>
                      <a:pt x="256" y="99"/>
                    </a:lnTo>
                    <a:lnTo>
                      <a:pt x="256" y="115"/>
                    </a:lnTo>
                    <a:lnTo>
                      <a:pt x="252" y="131"/>
                    </a:lnTo>
                    <a:lnTo>
                      <a:pt x="248" y="143"/>
                    </a:lnTo>
                    <a:lnTo>
                      <a:pt x="240" y="159"/>
                    </a:lnTo>
                    <a:lnTo>
                      <a:pt x="236" y="175"/>
                    </a:lnTo>
                    <a:lnTo>
                      <a:pt x="228" y="195"/>
                    </a:lnTo>
                    <a:lnTo>
                      <a:pt x="215" y="212"/>
                    </a:lnTo>
                    <a:lnTo>
                      <a:pt x="208" y="227"/>
                    </a:lnTo>
                    <a:lnTo>
                      <a:pt x="196" y="243"/>
                    </a:lnTo>
                    <a:lnTo>
                      <a:pt x="184" y="259"/>
                    </a:lnTo>
                    <a:lnTo>
                      <a:pt x="176" y="271"/>
                    </a:lnTo>
                    <a:lnTo>
                      <a:pt x="164" y="283"/>
                    </a:lnTo>
                    <a:lnTo>
                      <a:pt x="152" y="291"/>
                    </a:lnTo>
                    <a:lnTo>
                      <a:pt x="140" y="299"/>
                    </a:lnTo>
                    <a:lnTo>
                      <a:pt x="128" y="307"/>
                    </a:lnTo>
                    <a:lnTo>
                      <a:pt x="115" y="315"/>
                    </a:lnTo>
                    <a:lnTo>
                      <a:pt x="104" y="319"/>
                    </a:lnTo>
                    <a:lnTo>
                      <a:pt x="92" y="322"/>
                    </a:lnTo>
                    <a:lnTo>
                      <a:pt x="80" y="322"/>
                    </a:lnTo>
                    <a:lnTo>
                      <a:pt x="71" y="322"/>
                    </a:lnTo>
                    <a:lnTo>
                      <a:pt x="59" y="319"/>
                    </a:lnTo>
                    <a:lnTo>
                      <a:pt x="52" y="315"/>
                    </a:lnTo>
                    <a:lnTo>
                      <a:pt x="40" y="31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" name="Freeform 50"/>
              <p:cNvSpPr>
                <a:spLocks noChangeArrowheads="1"/>
              </p:cNvSpPr>
              <p:nvPr/>
            </p:nvSpPr>
            <p:spPr bwMode="auto">
              <a:xfrm>
                <a:off x="3391" y="1497"/>
                <a:ext cx="60" cy="88"/>
              </a:xfrm>
              <a:custGeom>
                <a:avLst/>
                <a:gdLst>
                  <a:gd name="T0" fmla="*/ 220 w 239"/>
                  <a:gd name="T1" fmla="*/ 87 h 351"/>
                  <a:gd name="T2" fmla="*/ 192 w 239"/>
                  <a:gd name="T3" fmla="*/ 112 h 351"/>
                  <a:gd name="T4" fmla="*/ 164 w 239"/>
                  <a:gd name="T5" fmla="*/ 136 h 351"/>
                  <a:gd name="T6" fmla="*/ 140 w 239"/>
                  <a:gd name="T7" fmla="*/ 163 h 351"/>
                  <a:gd name="T8" fmla="*/ 115 w 239"/>
                  <a:gd name="T9" fmla="*/ 192 h 351"/>
                  <a:gd name="T10" fmla="*/ 96 w 239"/>
                  <a:gd name="T11" fmla="*/ 215 h 351"/>
                  <a:gd name="T12" fmla="*/ 80 w 239"/>
                  <a:gd name="T13" fmla="*/ 239 h 351"/>
                  <a:gd name="T14" fmla="*/ 68 w 239"/>
                  <a:gd name="T15" fmla="*/ 263 h 351"/>
                  <a:gd name="T16" fmla="*/ 59 w 239"/>
                  <a:gd name="T17" fmla="*/ 280 h 351"/>
                  <a:gd name="T18" fmla="*/ 59 w 239"/>
                  <a:gd name="T19" fmla="*/ 287 h 351"/>
                  <a:gd name="T20" fmla="*/ 56 w 239"/>
                  <a:gd name="T21" fmla="*/ 292 h 351"/>
                  <a:gd name="T22" fmla="*/ 56 w 239"/>
                  <a:gd name="T23" fmla="*/ 299 h 351"/>
                  <a:gd name="T24" fmla="*/ 52 w 239"/>
                  <a:gd name="T25" fmla="*/ 307 h 351"/>
                  <a:gd name="T26" fmla="*/ 52 w 239"/>
                  <a:gd name="T27" fmla="*/ 315 h 351"/>
                  <a:gd name="T28" fmla="*/ 48 w 239"/>
                  <a:gd name="T29" fmla="*/ 327 h 351"/>
                  <a:gd name="T30" fmla="*/ 44 w 239"/>
                  <a:gd name="T31" fmla="*/ 336 h 351"/>
                  <a:gd name="T32" fmla="*/ 40 w 239"/>
                  <a:gd name="T33" fmla="*/ 343 h 351"/>
                  <a:gd name="T34" fmla="*/ 32 w 239"/>
                  <a:gd name="T35" fmla="*/ 348 h 351"/>
                  <a:gd name="T36" fmla="*/ 27 w 239"/>
                  <a:gd name="T37" fmla="*/ 351 h 351"/>
                  <a:gd name="T38" fmla="*/ 20 w 239"/>
                  <a:gd name="T39" fmla="*/ 351 h 351"/>
                  <a:gd name="T40" fmla="*/ 15 w 239"/>
                  <a:gd name="T41" fmla="*/ 348 h 351"/>
                  <a:gd name="T42" fmla="*/ 8 w 239"/>
                  <a:gd name="T43" fmla="*/ 348 h 351"/>
                  <a:gd name="T44" fmla="*/ 4 w 239"/>
                  <a:gd name="T45" fmla="*/ 343 h 351"/>
                  <a:gd name="T46" fmla="*/ 0 w 239"/>
                  <a:gd name="T47" fmla="*/ 336 h 351"/>
                  <a:gd name="T48" fmla="*/ 0 w 239"/>
                  <a:gd name="T49" fmla="*/ 327 h 351"/>
                  <a:gd name="T50" fmla="*/ 0 w 239"/>
                  <a:gd name="T51" fmla="*/ 319 h 351"/>
                  <a:gd name="T52" fmla="*/ 4 w 239"/>
                  <a:gd name="T53" fmla="*/ 311 h 351"/>
                  <a:gd name="T54" fmla="*/ 12 w 239"/>
                  <a:gd name="T55" fmla="*/ 292 h 351"/>
                  <a:gd name="T56" fmla="*/ 24 w 239"/>
                  <a:gd name="T57" fmla="*/ 271 h 351"/>
                  <a:gd name="T58" fmla="*/ 36 w 239"/>
                  <a:gd name="T59" fmla="*/ 251 h 351"/>
                  <a:gd name="T60" fmla="*/ 52 w 239"/>
                  <a:gd name="T61" fmla="*/ 227 h 351"/>
                  <a:gd name="T62" fmla="*/ 76 w 239"/>
                  <a:gd name="T63" fmla="*/ 199 h 351"/>
                  <a:gd name="T64" fmla="*/ 108 w 239"/>
                  <a:gd name="T65" fmla="*/ 168 h 351"/>
                  <a:gd name="T66" fmla="*/ 152 w 239"/>
                  <a:gd name="T67" fmla="*/ 127 h 351"/>
                  <a:gd name="T68" fmla="*/ 204 w 239"/>
                  <a:gd name="T69" fmla="*/ 80 h 351"/>
                  <a:gd name="T70" fmla="*/ 104 w 239"/>
                  <a:gd name="T71" fmla="*/ 43 h 351"/>
                  <a:gd name="T72" fmla="*/ 92 w 239"/>
                  <a:gd name="T73" fmla="*/ 43 h 351"/>
                  <a:gd name="T74" fmla="*/ 83 w 239"/>
                  <a:gd name="T75" fmla="*/ 43 h 351"/>
                  <a:gd name="T76" fmla="*/ 76 w 239"/>
                  <a:gd name="T77" fmla="*/ 43 h 351"/>
                  <a:gd name="T78" fmla="*/ 68 w 239"/>
                  <a:gd name="T79" fmla="*/ 51 h 351"/>
                  <a:gd name="T80" fmla="*/ 59 w 239"/>
                  <a:gd name="T81" fmla="*/ 56 h 351"/>
                  <a:gd name="T82" fmla="*/ 48 w 239"/>
                  <a:gd name="T83" fmla="*/ 63 h 351"/>
                  <a:gd name="T84" fmla="*/ 44 w 239"/>
                  <a:gd name="T85" fmla="*/ 75 h 351"/>
                  <a:gd name="T86" fmla="*/ 27 w 239"/>
                  <a:gd name="T87" fmla="*/ 75 h 351"/>
                  <a:gd name="T88" fmla="*/ 239 w 239"/>
                  <a:gd name="T89" fmla="*/ 6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9" h="351">
                    <a:moveTo>
                      <a:pt x="236" y="75"/>
                    </a:moveTo>
                    <a:lnTo>
                      <a:pt x="220" y="87"/>
                    </a:lnTo>
                    <a:lnTo>
                      <a:pt x="204" y="99"/>
                    </a:lnTo>
                    <a:lnTo>
                      <a:pt x="192" y="112"/>
                    </a:lnTo>
                    <a:lnTo>
                      <a:pt x="176" y="124"/>
                    </a:lnTo>
                    <a:lnTo>
                      <a:pt x="164" y="136"/>
                    </a:lnTo>
                    <a:lnTo>
                      <a:pt x="152" y="151"/>
                    </a:lnTo>
                    <a:lnTo>
                      <a:pt x="140" y="163"/>
                    </a:lnTo>
                    <a:lnTo>
                      <a:pt x="127" y="180"/>
                    </a:lnTo>
                    <a:lnTo>
                      <a:pt x="115" y="192"/>
                    </a:lnTo>
                    <a:lnTo>
                      <a:pt x="104" y="203"/>
                    </a:lnTo>
                    <a:lnTo>
                      <a:pt x="96" y="215"/>
                    </a:lnTo>
                    <a:lnTo>
                      <a:pt x="88" y="227"/>
                    </a:lnTo>
                    <a:lnTo>
                      <a:pt x="80" y="239"/>
                    </a:lnTo>
                    <a:lnTo>
                      <a:pt x="76" y="251"/>
                    </a:lnTo>
                    <a:lnTo>
                      <a:pt x="68" y="263"/>
                    </a:lnTo>
                    <a:lnTo>
                      <a:pt x="64" y="275"/>
                    </a:lnTo>
                    <a:lnTo>
                      <a:pt x="59" y="280"/>
                    </a:lnTo>
                    <a:lnTo>
                      <a:pt x="59" y="283"/>
                    </a:lnTo>
                    <a:lnTo>
                      <a:pt x="59" y="287"/>
                    </a:lnTo>
                    <a:lnTo>
                      <a:pt x="59" y="292"/>
                    </a:lnTo>
                    <a:lnTo>
                      <a:pt x="56" y="292"/>
                    </a:lnTo>
                    <a:lnTo>
                      <a:pt x="56" y="295"/>
                    </a:lnTo>
                    <a:lnTo>
                      <a:pt x="56" y="299"/>
                    </a:lnTo>
                    <a:lnTo>
                      <a:pt x="56" y="303"/>
                    </a:lnTo>
                    <a:lnTo>
                      <a:pt x="52" y="307"/>
                    </a:lnTo>
                    <a:lnTo>
                      <a:pt x="52" y="311"/>
                    </a:lnTo>
                    <a:lnTo>
                      <a:pt x="52" y="315"/>
                    </a:lnTo>
                    <a:lnTo>
                      <a:pt x="48" y="319"/>
                    </a:lnTo>
                    <a:lnTo>
                      <a:pt x="48" y="327"/>
                    </a:lnTo>
                    <a:lnTo>
                      <a:pt x="44" y="331"/>
                    </a:lnTo>
                    <a:lnTo>
                      <a:pt x="44" y="336"/>
                    </a:lnTo>
                    <a:lnTo>
                      <a:pt x="40" y="339"/>
                    </a:lnTo>
                    <a:lnTo>
                      <a:pt x="40" y="343"/>
                    </a:lnTo>
                    <a:lnTo>
                      <a:pt x="36" y="348"/>
                    </a:lnTo>
                    <a:lnTo>
                      <a:pt x="32" y="348"/>
                    </a:lnTo>
                    <a:lnTo>
                      <a:pt x="32" y="351"/>
                    </a:lnTo>
                    <a:lnTo>
                      <a:pt x="27" y="351"/>
                    </a:lnTo>
                    <a:lnTo>
                      <a:pt x="24" y="351"/>
                    </a:lnTo>
                    <a:lnTo>
                      <a:pt x="20" y="351"/>
                    </a:lnTo>
                    <a:lnTo>
                      <a:pt x="15" y="351"/>
                    </a:lnTo>
                    <a:lnTo>
                      <a:pt x="15" y="348"/>
                    </a:lnTo>
                    <a:lnTo>
                      <a:pt x="12" y="348"/>
                    </a:lnTo>
                    <a:lnTo>
                      <a:pt x="8" y="348"/>
                    </a:lnTo>
                    <a:lnTo>
                      <a:pt x="8" y="343"/>
                    </a:lnTo>
                    <a:lnTo>
                      <a:pt x="4" y="343"/>
                    </a:lnTo>
                    <a:lnTo>
                      <a:pt x="4" y="339"/>
                    </a:lnTo>
                    <a:lnTo>
                      <a:pt x="0" y="336"/>
                    </a:lnTo>
                    <a:lnTo>
                      <a:pt x="0" y="331"/>
                    </a:lnTo>
                    <a:lnTo>
                      <a:pt x="0" y="327"/>
                    </a:lnTo>
                    <a:lnTo>
                      <a:pt x="0" y="324"/>
                    </a:lnTo>
                    <a:lnTo>
                      <a:pt x="0" y="319"/>
                    </a:lnTo>
                    <a:lnTo>
                      <a:pt x="4" y="315"/>
                    </a:lnTo>
                    <a:lnTo>
                      <a:pt x="4" y="311"/>
                    </a:lnTo>
                    <a:lnTo>
                      <a:pt x="8" y="303"/>
                    </a:lnTo>
                    <a:lnTo>
                      <a:pt x="12" y="292"/>
                    </a:lnTo>
                    <a:lnTo>
                      <a:pt x="15" y="283"/>
                    </a:lnTo>
                    <a:lnTo>
                      <a:pt x="24" y="271"/>
                    </a:lnTo>
                    <a:lnTo>
                      <a:pt x="27" y="259"/>
                    </a:lnTo>
                    <a:lnTo>
                      <a:pt x="36" y="251"/>
                    </a:lnTo>
                    <a:lnTo>
                      <a:pt x="44" y="239"/>
                    </a:lnTo>
                    <a:lnTo>
                      <a:pt x="52" y="227"/>
                    </a:lnTo>
                    <a:lnTo>
                      <a:pt x="59" y="215"/>
                    </a:lnTo>
                    <a:lnTo>
                      <a:pt x="76" y="199"/>
                    </a:lnTo>
                    <a:lnTo>
                      <a:pt x="88" y="187"/>
                    </a:lnTo>
                    <a:lnTo>
                      <a:pt x="108" y="168"/>
                    </a:lnTo>
                    <a:lnTo>
                      <a:pt x="127" y="148"/>
                    </a:lnTo>
                    <a:lnTo>
                      <a:pt x="152" y="127"/>
                    </a:lnTo>
                    <a:lnTo>
                      <a:pt x="176" y="103"/>
                    </a:lnTo>
                    <a:lnTo>
                      <a:pt x="204" y="80"/>
                    </a:lnTo>
                    <a:lnTo>
                      <a:pt x="108" y="43"/>
                    </a:lnTo>
                    <a:lnTo>
                      <a:pt x="104" y="43"/>
                    </a:lnTo>
                    <a:lnTo>
                      <a:pt x="100" y="43"/>
                    </a:lnTo>
                    <a:lnTo>
                      <a:pt x="92" y="43"/>
                    </a:lnTo>
                    <a:lnTo>
                      <a:pt x="88" y="43"/>
                    </a:lnTo>
                    <a:lnTo>
                      <a:pt x="83" y="43"/>
                    </a:lnTo>
                    <a:lnTo>
                      <a:pt x="80" y="43"/>
                    </a:lnTo>
                    <a:lnTo>
                      <a:pt x="76" y="43"/>
                    </a:lnTo>
                    <a:lnTo>
                      <a:pt x="71" y="47"/>
                    </a:lnTo>
                    <a:lnTo>
                      <a:pt x="68" y="51"/>
                    </a:lnTo>
                    <a:lnTo>
                      <a:pt x="59" y="51"/>
                    </a:lnTo>
                    <a:lnTo>
                      <a:pt x="59" y="56"/>
                    </a:lnTo>
                    <a:lnTo>
                      <a:pt x="56" y="59"/>
                    </a:lnTo>
                    <a:lnTo>
                      <a:pt x="48" y="63"/>
                    </a:lnTo>
                    <a:lnTo>
                      <a:pt x="48" y="68"/>
                    </a:lnTo>
                    <a:lnTo>
                      <a:pt x="44" y="75"/>
                    </a:lnTo>
                    <a:lnTo>
                      <a:pt x="40" y="80"/>
                    </a:lnTo>
                    <a:lnTo>
                      <a:pt x="27" y="75"/>
                    </a:lnTo>
                    <a:lnTo>
                      <a:pt x="68" y="0"/>
                    </a:lnTo>
                    <a:lnTo>
                      <a:pt x="239" y="63"/>
                    </a:lnTo>
                    <a:lnTo>
                      <a:pt x="236" y="7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2" name="Freeform 51"/>
              <p:cNvSpPr>
                <a:spLocks noEditPoints="1" noChangeArrowheads="1"/>
              </p:cNvSpPr>
              <p:nvPr/>
            </p:nvSpPr>
            <p:spPr bwMode="auto">
              <a:xfrm>
                <a:off x="3444" y="1524"/>
                <a:ext cx="59" cy="84"/>
              </a:xfrm>
              <a:custGeom>
                <a:avLst/>
                <a:gdLst>
                  <a:gd name="T0" fmla="*/ 159 w 236"/>
                  <a:gd name="T1" fmla="*/ 17 h 336"/>
                  <a:gd name="T2" fmla="*/ 136 w 236"/>
                  <a:gd name="T3" fmla="*/ 24 h 336"/>
                  <a:gd name="T4" fmla="*/ 112 w 236"/>
                  <a:gd name="T5" fmla="*/ 44 h 336"/>
                  <a:gd name="T6" fmla="*/ 92 w 236"/>
                  <a:gd name="T7" fmla="*/ 73 h 336"/>
                  <a:gd name="T8" fmla="*/ 68 w 236"/>
                  <a:gd name="T9" fmla="*/ 112 h 336"/>
                  <a:gd name="T10" fmla="*/ 48 w 236"/>
                  <a:gd name="T11" fmla="*/ 164 h 336"/>
                  <a:gd name="T12" fmla="*/ 36 w 236"/>
                  <a:gd name="T13" fmla="*/ 208 h 336"/>
                  <a:gd name="T14" fmla="*/ 32 w 236"/>
                  <a:gd name="T15" fmla="*/ 248 h 336"/>
                  <a:gd name="T16" fmla="*/ 36 w 236"/>
                  <a:gd name="T17" fmla="*/ 285 h 336"/>
                  <a:gd name="T18" fmla="*/ 48 w 236"/>
                  <a:gd name="T19" fmla="*/ 304 h 336"/>
                  <a:gd name="T20" fmla="*/ 64 w 236"/>
                  <a:gd name="T21" fmla="*/ 316 h 336"/>
                  <a:gd name="T22" fmla="*/ 84 w 236"/>
                  <a:gd name="T23" fmla="*/ 320 h 336"/>
                  <a:gd name="T24" fmla="*/ 108 w 236"/>
                  <a:gd name="T25" fmla="*/ 308 h 336"/>
                  <a:gd name="T26" fmla="*/ 132 w 236"/>
                  <a:gd name="T27" fmla="*/ 285 h 336"/>
                  <a:gd name="T28" fmla="*/ 152 w 236"/>
                  <a:gd name="T29" fmla="*/ 252 h 336"/>
                  <a:gd name="T30" fmla="*/ 171 w 236"/>
                  <a:gd name="T31" fmla="*/ 204 h 336"/>
                  <a:gd name="T32" fmla="*/ 192 w 236"/>
                  <a:gd name="T33" fmla="*/ 156 h 336"/>
                  <a:gd name="T34" fmla="*/ 200 w 236"/>
                  <a:gd name="T35" fmla="*/ 112 h 336"/>
                  <a:gd name="T36" fmla="*/ 204 w 236"/>
                  <a:gd name="T37" fmla="*/ 76 h 336"/>
                  <a:gd name="T38" fmla="*/ 200 w 236"/>
                  <a:gd name="T39" fmla="*/ 48 h 336"/>
                  <a:gd name="T40" fmla="*/ 188 w 236"/>
                  <a:gd name="T41" fmla="*/ 29 h 336"/>
                  <a:gd name="T42" fmla="*/ 59 w 236"/>
                  <a:gd name="T43" fmla="*/ 332 h 336"/>
                  <a:gd name="T44" fmla="*/ 32 w 236"/>
                  <a:gd name="T45" fmla="*/ 316 h 336"/>
                  <a:gd name="T46" fmla="*/ 12 w 236"/>
                  <a:gd name="T47" fmla="*/ 288 h 336"/>
                  <a:gd name="T48" fmla="*/ 0 w 236"/>
                  <a:gd name="T49" fmla="*/ 248 h 336"/>
                  <a:gd name="T50" fmla="*/ 3 w 236"/>
                  <a:gd name="T51" fmla="*/ 204 h 336"/>
                  <a:gd name="T52" fmla="*/ 12 w 236"/>
                  <a:gd name="T53" fmla="*/ 152 h 336"/>
                  <a:gd name="T54" fmla="*/ 36 w 236"/>
                  <a:gd name="T55" fmla="*/ 96 h 336"/>
                  <a:gd name="T56" fmla="*/ 59 w 236"/>
                  <a:gd name="T57" fmla="*/ 56 h 336"/>
                  <a:gd name="T58" fmla="*/ 92 w 236"/>
                  <a:gd name="T59" fmla="*/ 24 h 336"/>
                  <a:gd name="T60" fmla="*/ 124 w 236"/>
                  <a:gd name="T61" fmla="*/ 5 h 336"/>
                  <a:gd name="T62" fmla="*/ 156 w 236"/>
                  <a:gd name="T63" fmla="*/ 0 h 336"/>
                  <a:gd name="T64" fmla="*/ 188 w 236"/>
                  <a:gd name="T65" fmla="*/ 8 h 336"/>
                  <a:gd name="T66" fmla="*/ 212 w 236"/>
                  <a:gd name="T67" fmla="*/ 29 h 336"/>
                  <a:gd name="T68" fmla="*/ 227 w 236"/>
                  <a:gd name="T69" fmla="*/ 61 h 336"/>
                  <a:gd name="T70" fmla="*/ 236 w 236"/>
                  <a:gd name="T71" fmla="*/ 100 h 336"/>
                  <a:gd name="T72" fmla="*/ 232 w 236"/>
                  <a:gd name="T73" fmla="*/ 148 h 336"/>
                  <a:gd name="T74" fmla="*/ 215 w 236"/>
                  <a:gd name="T75" fmla="*/ 200 h 336"/>
                  <a:gd name="T76" fmla="*/ 192 w 236"/>
                  <a:gd name="T77" fmla="*/ 252 h 336"/>
                  <a:gd name="T78" fmla="*/ 164 w 236"/>
                  <a:gd name="T79" fmla="*/ 292 h 336"/>
                  <a:gd name="T80" fmla="*/ 132 w 236"/>
                  <a:gd name="T81" fmla="*/ 320 h 336"/>
                  <a:gd name="T82" fmla="*/ 100 w 236"/>
                  <a:gd name="T83" fmla="*/ 336 h 336"/>
                  <a:gd name="T84" fmla="*/ 68 w 236"/>
                  <a:gd name="T85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6" h="336">
                    <a:moveTo>
                      <a:pt x="171" y="20"/>
                    </a:moveTo>
                    <a:lnTo>
                      <a:pt x="168" y="17"/>
                    </a:lnTo>
                    <a:lnTo>
                      <a:pt x="159" y="17"/>
                    </a:lnTo>
                    <a:lnTo>
                      <a:pt x="152" y="17"/>
                    </a:lnTo>
                    <a:lnTo>
                      <a:pt x="144" y="20"/>
                    </a:lnTo>
                    <a:lnTo>
                      <a:pt x="136" y="24"/>
                    </a:lnTo>
                    <a:lnTo>
                      <a:pt x="127" y="29"/>
                    </a:lnTo>
                    <a:lnTo>
                      <a:pt x="124" y="36"/>
                    </a:lnTo>
                    <a:lnTo>
                      <a:pt x="112" y="44"/>
                    </a:lnTo>
                    <a:lnTo>
                      <a:pt x="104" y="52"/>
                    </a:lnTo>
                    <a:lnTo>
                      <a:pt x="100" y="64"/>
                    </a:lnTo>
                    <a:lnTo>
                      <a:pt x="92" y="73"/>
                    </a:lnTo>
                    <a:lnTo>
                      <a:pt x="84" y="85"/>
                    </a:lnTo>
                    <a:lnTo>
                      <a:pt x="76" y="100"/>
                    </a:lnTo>
                    <a:lnTo>
                      <a:pt x="68" y="112"/>
                    </a:lnTo>
                    <a:lnTo>
                      <a:pt x="64" y="129"/>
                    </a:lnTo>
                    <a:lnTo>
                      <a:pt x="56" y="144"/>
                    </a:lnTo>
                    <a:lnTo>
                      <a:pt x="48" y="164"/>
                    </a:lnTo>
                    <a:lnTo>
                      <a:pt x="44" y="180"/>
                    </a:lnTo>
                    <a:lnTo>
                      <a:pt x="40" y="192"/>
                    </a:lnTo>
                    <a:lnTo>
                      <a:pt x="36" y="208"/>
                    </a:lnTo>
                    <a:lnTo>
                      <a:pt x="36" y="224"/>
                    </a:lnTo>
                    <a:lnTo>
                      <a:pt x="36" y="236"/>
                    </a:lnTo>
                    <a:lnTo>
                      <a:pt x="32" y="248"/>
                    </a:lnTo>
                    <a:lnTo>
                      <a:pt x="32" y="260"/>
                    </a:lnTo>
                    <a:lnTo>
                      <a:pt x="36" y="273"/>
                    </a:lnTo>
                    <a:lnTo>
                      <a:pt x="36" y="285"/>
                    </a:lnTo>
                    <a:lnTo>
                      <a:pt x="40" y="292"/>
                    </a:lnTo>
                    <a:lnTo>
                      <a:pt x="44" y="297"/>
                    </a:lnTo>
                    <a:lnTo>
                      <a:pt x="48" y="304"/>
                    </a:lnTo>
                    <a:lnTo>
                      <a:pt x="52" y="308"/>
                    </a:lnTo>
                    <a:lnTo>
                      <a:pt x="56" y="316"/>
                    </a:lnTo>
                    <a:lnTo>
                      <a:pt x="64" y="316"/>
                    </a:lnTo>
                    <a:lnTo>
                      <a:pt x="71" y="320"/>
                    </a:lnTo>
                    <a:lnTo>
                      <a:pt x="80" y="320"/>
                    </a:lnTo>
                    <a:lnTo>
                      <a:pt x="84" y="320"/>
                    </a:lnTo>
                    <a:lnTo>
                      <a:pt x="92" y="316"/>
                    </a:lnTo>
                    <a:lnTo>
                      <a:pt x="100" y="312"/>
                    </a:lnTo>
                    <a:lnTo>
                      <a:pt x="108" y="308"/>
                    </a:lnTo>
                    <a:lnTo>
                      <a:pt x="115" y="300"/>
                    </a:lnTo>
                    <a:lnTo>
                      <a:pt x="124" y="292"/>
                    </a:lnTo>
                    <a:lnTo>
                      <a:pt x="132" y="285"/>
                    </a:lnTo>
                    <a:lnTo>
                      <a:pt x="136" y="273"/>
                    </a:lnTo>
                    <a:lnTo>
                      <a:pt x="144" y="264"/>
                    </a:lnTo>
                    <a:lnTo>
                      <a:pt x="152" y="252"/>
                    </a:lnTo>
                    <a:lnTo>
                      <a:pt x="159" y="236"/>
                    </a:lnTo>
                    <a:lnTo>
                      <a:pt x="168" y="224"/>
                    </a:lnTo>
                    <a:lnTo>
                      <a:pt x="171" y="204"/>
                    </a:lnTo>
                    <a:lnTo>
                      <a:pt x="180" y="188"/>
                    </a:lnTo>
                    <a:lnTo>
                      <a:pt x="184" y="173"/>
                    </a:lnTo>
                    <a:lnTo>
                      <a:pt x="192" y="156"/>
                    </a:lnTo>
                    <a:lnTo>
                      <a:pt x="196" y="141"/>
                    </a:lnTo>
                    <a:lnTo>
                      <a:pt x="196" y="129"/>
                    </a:lnTo>
                    <a:lnTo>
                      <a:pt x="200" y="112"/>
                    </a:lnTo>
                    <a:lnTo>
                      <a:pt x="204" y="100"/>
                    </a:lnTo>
                    <a:lnTo>
                      <a:pt x="204" y="88"/>
                    </a:lnTo>
                    <a:lnTo>
                      <a:pt x="204" y="76"/>
                    </a:lnTo>
                    <a:lnTo>
                      <a:pt x="204" y="64"/>
                    </a:lnTo>
                    <a:lnTo>
                      <a:pt x="200" y="56"/>
                    </a:lnTo>
                    <a:lnTo>
                      <a:pt x="200" y="48"/>
                    </a:lnTo>
                    <a:lnTo>
                      <a:pt x="196" y="41"/>
                    </a:lnTo>
                    <a:lnTo>
                      <a:pt x="192" y="32"/>
                    </a:lnTo>
                    <a:lnTo>
                      <a:pt x="188" y="29"/>
                    </a:lnTo>
                    <a:lnTo>
                      <a:pt x="180" y="24"/>
                    </a:lnTo>
                    <a:lnTo>
                      <a:pt x="171" y="20"/>
                    </a:lnTo>
                    <a:close/>
                    <a:moveTo>
                      <a:pt x="59" y="332"/>
                    </a:moveTo>
                    <a:lnTo>
                      <a:pt x="48" y="329"/>
                    </a:lnTo>
                    <a:lnTo>
                      <a:pt x="40" y="324"/>
                    </a:lnTo>
                    <a:lnTo>
                      <a:pt x="32" y="316"/>
                    </a:lnTo>
                    <a:lnTo>
                      <a:pt x="24" y="308"/>
                    </a:lnTo>
                    <a:lnTo>
                      <a:pt x="15" y="297"/>
                    </a:lnTo>
                    <a:lnTo>
                      <a:pt x="12" y="288"/>
                    </a:lnTo>
                    <a:lnTo>
                      <a:pt x="8" y="276"/>
                    </a:lnTo>
                    <a:lnTo>
                      <a:pt x="3" y="264"/>
                    </a:lnTo>
                    <a:lnTo>
                      <a:pt x="0" y="248"/>
                    </a:lnTo>
                    <a:lnTo>
                      <a:pt x="0" y="236"/>
                    </a:lnTo>
                    <a:lnTo>
                      <a:pt x="0" y="220"/>
                    </a:lnTo>
                    <a:lnTo>
                      <a:pt x="3" y="204"/>
                    </a:lnTo>
                    <a:lnTo>
                      <a:pt x="3" y="188"/>
                    </a:lnTo>
                    <a:lnTo>
                      <a:pt x="8" y="168"/>
                    </a:lnTo>
                    <a:lnTo>
                      <a:pt x="12" y="152"/>
                    </a:lnTo>
                    <a:lnTo>
                      <a:pt x="20" y="132"/>
                    </a:lnTo>
                    <a:lnTo>
                      <a:pt x="27" y="117"/>
                    </a:lnTo>
                    <a:lnTo>
                      <a:pt x="36" y="96"/>
                    </a:lnTo>
                    <a:lnTo>
                      <a:pt x="44" y="85"/>
                    </a:lnTo>
                    <a:lnTo>
                      <a:pt x="52" y="68"/>
                    </a:lnTo>
                    <a:lnTo>
                      <a:pt x="59" y="56"/>
                    </a:lnTo>
                    <a:lnTo>
                      <a:pt x="71" y="44"/>
                    </a:lnTo>
                    <a:lnTo>
                      <a:pt x="80" y="32"/>
                    </a:lnTo>
                    <a:lnTo>
                      <a:pt x="92" y="24"/>
                    </a:lnTo>
                    <a:lnTo>
                      <a:pt x="100" y="17"/>
                    </a:lnTo>
                    <a:lnTo>
                      <a:pt x="112" y="8"/>
                    </a:lnTo>
                    <a:lnTo>
                      <a:pt x="124" y="5"/>
                    </a:lnTo>
                    <a:lnTo>
                      <a:pt x="136" y="0"/>
                    </a:lnTo>
                    <a:lnTo>
                      <a:pt x="148" y="0"/>
                    </a:lnTo>
                    <a:lnTo>
                      <a:pt x="156" y="0"/>
                    </a:lnTo>
                    <a:lnTo>
                      <a:pt x="168" y="0"/>
                    </a:lnTo>
                    <a:lnTo>
                      <a:pt x="180" y="5"/>
                    </a:lnTo>
                    <a:lnTo>
                      <a:pt x="188" y="8"/>
                    </a:lnTo>
                    <a:lnTo>
                      <a:pt x="196" y="12"/>
                    </a:lnTo>
                    <a:lnTo>
                      <a:pt x="204" y="20"/>
                    </a:lnTo>
                    <a:lnTo>
                      <a:pt x="212" y="29"/>
                    </a:lnTo>
                    <a:lnTo>
                      <a:pt x="220" y="36"/>
                    </a:lnTo>
                    <a:lnTo>
                      <a:pt x="224" y="48"/>
                    </a:lnTo>
                    <a:lnTo>
                      <a:pt x="227" y="61"/>
                    </a:lnTo>
                    <a:lnTo>
                      <a:pt x="232" y="73"/>
                    </a:lnTo>
                    <a:lnTo>
                      <a:pt x="236" y="85"/>
                    </a:lnTo>
                    <a:lnTo>
                      <a:pt x="236" y="100"/>
                    </a:lnTo>
                    <a:lnTo>
                      <a:pt x="236" y="117"/>
                    </a:lnTo>
                    <a:lnTo>
                      <a:pt x="232" y="132"/>
                    </a:lnTo>
                    <a:lnTo>
                      <a:pt x="232" y="148"/>
                    </a:lnTo>
                    <a:lnTo>
                      <a:pt x="227" y="164"/>
                    </a:lnTo>
                    <a:lnTo>
                      <a:pt x="220" y="185"/>
                    </a:lnTo>
                    <a:lnTo>
                      <a:pt x="215" y="200"/>
                    </a:lnTo>
                    <a:lnTo>
                      <a:pt x="208" y="220"/>
                    </a:lnTo>
                    <a:lnTo>
                      <a:pt x="200" y="236"/>
                    </a:lnTo>
                    <a:lnTo>
                      <a:pt x="192" y="252"/>
                    </a:lnTo>
                    <a:lnTo>
                      <a:pt x="184" y="268"/>
                    </a:lnTo>
                    <a:lnTo>
                      <a:pt x="171" y="280"/>
                    </a:lnTo>
                    <a:lnTo>
                      <a:pt x="164" y="292"/>
                    </a:lnTo>
                    <a:lnTo>
                      <a:pt x="152" y="304"/>
                    </a:lnTo>
                    <a:lnTo>
                      <a:pt x="144" y="312"/>
                    </a:lnTo>
                    <a:lnTo>
                      <a:pt x="132" y="320"/>
                    </a:lnTo>
                    <a:lnTo>
                      <a:pt x="124" y="329"/>
                    </a:lnTo>
                    <a:lnTo>
                      <a:pt x="112" y="332"/>
                    </a:lnTo>
                    <a:lnTo>
                      <a:pt x="100" y="336"/>
                    </a:lnTo>
                    <a:lnTo>
                      <a:pt x="88" y="336"/>
                    </a:lnTo>
                    <a:lnTo>
                      <a:pt x="80" y="336"/>
                    </a:lnTo>
                    <a:lnTo>
                      <a:pt x="68" y="336"/>
                    </a:lnTo>
                    <a:lnTo>
                      <a:pt x="59" y="33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" name="Freeform 52"/>
              <p:cNvSpPr>
                <a:spLocks noEditPoints="1" noChangeArrowheads="1"/>
              </p:cNvSpPr>
              <p:nvPr/>
            </p:nvSpPr>
            <p:spPr bwMode="auto">
              <a:xfrm>
                <a:off x="3115" y="1431"/>
                <a:ext cx="58" cy="87"/>
              </a:xfrm>
              <a:custGeom>
                <a:avLst/>
                <a:gdLst>
                  <a:gd name="T0" fmla="*/ 28 w 232"/>
                  <a:gd name="T1" fmla="*/ 276 h 347"/>
                  <a:gd name="T2" fmla="*/ 44 w 232"/>
                  <a:gd name="T3" fmla="*/ 307 h 347"/>
                  <a:gd name="T4" fmla="*/ 76 w 232"/>
                  <a:gd name="T5" fmla="*/ 327 h 347"/>
                  <a:gd name="T6" fmla="*/ 116 w 232"/>
                  <a:gd name="T7" fmla="*/ 332 h 347"/>
                  <a:gd name="T8" fmla="*/ 148 w 232"/>
                  <a:gd name="T9" fmla="*/ 323 h 347"/>
                  <a:gd name="T10" fmla="*/ 168 w 232"/>
                  <a:gd name="T11" fmla="*/ 295 h 347"/>
                  <a:gd name="T12" fmla="*/ 172 w 232"/>
                  <a:gd name="T13" fmla="*/ 264 h 347"/>
                  <a:gd name="T14" fmla="*/ 163 w 232"/>
                  <a:gd name="T15" fmla="*/ 227 h 347"/>
                  <a:gd name="T16" fmla="*/ 132 w 232"/>
                  <a:gd name="T17" fmla="*/ 195 h 347"/>
                  <a:gd name="T18" fmla="*/ 88 w 232"/>
                  <a:gd name="T19" fmla="*/ 171 h 347"/>
                  <a:gd name="T20" fmla="*/ 60 w 232"/>
                  <a:gd name="T21" fmla="*/ 188 h 347"/>
                  <a:gd name="T22" fmla="*/ 39 w 232"/>
                  <a:gd name="T23" fmla="*/ 215 h 347"/>
                  <a:gd name="T24" fmla="*/ 28 w 232"/>
                  <a:gd name="T25" fmla="*/ 247 h 347"/>
                  <a:gd name="T26" fmla="*/ 188 w 232"/>
                  <a:gd name="T27" fmla="*/ 307 h 347"/>
                  <a:gd name="T28" fmla="*/ 156 w 232"/>
                  <a:gd name="T29" fmla="*/ 339 h 347"/>
                  <a:gd name="T30" fmla="*/ 107 w 232"/>
                  <a:gd name="T31" fmla="*/ 347 h 347"/>
                  <a:gd name="T32" fmla="*/ 56 w 232"/>
                  <a:gd name="T33" fmla="*/ 335 h 347"/>
                  <a:gd name="T34" fmla="*/ 20 w 232"/>
                  <a:gd name="T35" fmla="*/ 307 h 347"/>
                  <a:gd name="T36" fmla="*/ 0 w 232"/>
                  <a:gd name="T37" fmla="*/ 267 h 347"/>
                  <a:gd name="T38" fmla="*/ 4 w 232"/>
                  <a:gd name="T39" fmla="*/ 227 h 347"/>
                  <a:gd name="T40" fmla="*/ 24 w 232"/>
                  <a:gd name="T41" fmla="*/ 195 h 347"/>
                  <a:gd name="T42" fmla="*/ 51 w 232"/>
                  <a:gd name="T43" fmla="*/ 171 h 347"/>
                  <a:gd name="T44" fmla="*/ 76 w 232"/>
                  <a:gd name="T45" fmla="*/ 151 h 347"/>
                  <a:gd name="T46" fmla="*/ 51 w 232"/>
                  <a:gd name="T47" fmla="*/ 127 h 347"/>
                  <a:gd name="T48" fmla="*/ 39 w 232"/>
                  <a:gd name="T49" fmla="*/ 95 h 347"/>
                  <a:gd name="T50" fmla="*/ 39 w 232"/>
                  <a:gd name="T51" fmla="*/ 64 h 347"/>
                  <a:gd name="T52" fmla="*/ 56 w 232"/>
                  <a:gd name="T53" fmla="*/ 27 h 347"/>
                  <a:gd name="T54" fmla="*/ 92 w 232"/>
                  <a:gd name="T55" fmla="*/ 3 h 347"/>
                  <a:gd name="T56" fmla="*/ 139 w 232"/>
                  <a:gd name="T57" fmla="*/ 0 h 347"/>
                  <a:gd name="T58" fmla="*/ 188 w 232"/>
                  <a:gd name="T59" fmla="*/ 15 h 347"/>
                  <a:gd name="T60" fmla="*/ 219 w 232"/>
                  <a:gd name="T61" fmla="*/ 44 h 347"/>
                  <a:gd name="T62" fmla="*/ 232 w 232"/>
                  <a:gd name="T63" fmla="*/ 83 h 347"/>
                  <a:gd name="T64" fmla="*/ 224 w 232"/>
                  <a:gd name="T65" fmla="*/ 115 h 347"/>
                  <a:gd name="T66" fmla="*/ 207 w 232"/>
                  <a:gd name="T67" fmla="*/ 139 h 347"/>
                  <a:gd name="T68" fmla="*/ 180 w 232"/>
                  <a:gd name="T69" fmla="*/ 159 h 347"/>
                  <a:gd name="T70" fmla="*/ 168 w 232"/>
                  <a:gd name="T71" fmla="*/ 183 h 347"/>
                  <a:gd name="T72" fmla="*/ 192 w 232"/>
                  <a:gd name="T73" fmla="*/ 215 h 347"/>
                  <a:gd name="T74" fmla="*/ 204 w 232"/>
                  <a:gd name="T75" fmla="*/ 247 h 347"/>
                  <a:gd name="T76" fmla="*/ 200 w 232"/>
                  <a:gd name="T77" fmla="*/ 95 h 347"/>
                  <a:gd name="T78" fmla="*/ 200 w 232"/>
                  <a:gd name="T79" fmla="*/ 64 h 347"/>
                  <a:gd name="T80" fmla="*/ 188 w 232"/>
                  <a:gd name="T81" fmla="*/ 35 h 347"/>
                  <a:gd name="T82" fmla="*/ 156 w 232"/>
                  <a:gd name="T83" fmla="*/ 15 h 347"/>
                  <a:gd name="T84" fmla="*/ 116 w 232"/>
                  <a:gd name="T85" fmla="*/ 15 h 347"/>
                  <a:gd name="T86" fmla="*/ 88 w 232"/>
                  <a:gd name="T87" fmla="*/ 32 h 347"/>
                  <a:gd name="T88" fmla="*/ 72 w 232"/>
                  <a:gd name="T89" fmla="*/ 55 h 347"/>
                  <a:gd name="T90" fmla="*/ 68 w 232"/>
                  <a:gd name="T91" fmla="*/ 79 h 347"/>
                  <a:gd name="T92" fmla="*/ 83 w 232"/>
                  <a:gd name="T93" fmla="*/ 111 h 347"/>
                  <a:gd name="T94" fmla="*/ 116 w 232"/>
                  <a:gd name="T95" fmla="*/ 139 h 347"/>
                  <a:gd name="T96" fmla="*/ 156 w 232"/>
                  <a:gd name="T97" fmla="*/ 155 h 347"/>
                  <a:gd name="T98" fmla="*/ 180 w 232"/>
                  <a:gd name="T99" fmla="*/ 139 h 347"/>
                  <a:gd name="T100" fmla="*/ 195 w 232"/>
                  <a:gd name="T101" fmla="*/ 12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1" h="347">
                    <a:moveTo>
                      <a:pt x="28" y="247"/>
                    </a:moveTo>
                    <a:lnTo>
                      <a:pt x="28" y="256"/>
                    </a:lnTo>
                    <a:lnTo>
                      <a:pt x="28" y="264"/>
                    </a:lnTo>
                    <a:lnTo>
                      <a:pt x="28" y="271"/>
                    </a:lnTo>
                    <a:lnTo>
                      <a:pt x="28" y="276"/>
                    </a:lnTo>
                    <a:lnTo>
                      <a:pt x="32" y="283"/>
                    </a:lnTo>
                    <a:lnTo>
                      <a:pt x="32" y="291"/>
                    </a:lnTo>
                    <a:lnTo>
                      <a:pt x="36" y="295"/>
                    </a:lnTo>
                    <a:lnTo>
                      <a:pt x="39" y="303"/>
                    </a:lnTo>
                    <a:lnTo>
                      <a:pt x="44" y="307"/>
                    </a:lnTo>
                    <a:lnTo>
                      <a:pt x="51" y="311"/>
                    </a:lnTo>
                    <a:lnTo>
                      <a:pt x="56" y="320"/>
                    </a:lnTo>
                    <a:lnTo>
                      <a:pt x="60" y="323"/>
                    </a:lnTo>
                    <a:lnTo>
                      <a:pt x="68" y="327"/>
                    </a:lnTo>
                    <a:lnTo>
                      <a:pt x="76" y="327"/>
                    </a:lnTo>
                    <a:lnTo>
                      <a:pt x="80" y="332"/>
                    </a:lnTo>
                    <a:lnTo>
                      <a:pt x="88" y="332"/>
                    </a:lnTo>
                    <a:lnTo>
                      <a:pt x="100" y="332"/>
                    </a:lnTo>
                    <a:lnTo>
                      <a:pt x="107" y="332"/>
                    </a:lnTo>
                    <a:lnTo>
                      <a:pt x="116" y="332"/>
                    </a:lnTo>
                    <a:lnTo>
                      <a:pt x="124" y="332"/>
                    </a:lnTo>
                    <a:lnTo>
                      <a:pt x="128" y="332"/>
                    </a:lnTo>
                    <a:lnTo>
                      <a:pt x="136" y="327"/>
                    </a:lnTo>
                    <a:lnTo>
                      <a:pt x="139" y="327"/>
                    </a:lnTo>
                    <a:lnTo>
                      <a:pt x="148" y="323"/>
                    </a:lnTo>
                    <a:lnTo>
                      <a:pt x="151" y="320"/>
                    </a:lnTo>
                    <a:lnTo>
                      <a:pt x="156" y="311"/>
                    </a:lnTo>
                    <a:lnTo>
                      <a:pt x="160" y="307"/>
                    </a:lnTo>
                    <a:lnTo>
                      <a:pt x="163" y="300"/>
                    </a:lnTo>
                    <a:lnTo>
                      <a:pt x="168" y="295"/>
                    </a:lnTo>
                    <a:lnTo>
                      <a:pt x="168" y="288"/>
                    </a:lnTo>
                    <a:lnTo>
                      <a:pt x="172" y="283"/>
                    </a:lnTo>
                    <a:lnTo>
                      <a:pt x="172" y="276"/>
                    </a:lnTo>
                    <a:lnTo>
                      <a:pt x="172" y="271"/>
                    </a:lnTo>
                    <a:lnTo>
                      <a:pt x="172" y="264"/>
                    </a:lnTo>
                    <a:lnTo>
                      <a:pt x="172" y="256"/>
                    </a:lnTo>
                    <a:lnTo>
                      <a:pt x="172" y="251"/>
                    </a:lnTo>
                    <a:lnTo>
                      <a:pt x="168" y="244"/>
                    </a:lnTo>
                    <a:lnTo>
                      <a:pt x="163" y="235"/>
                    </a:lnTo>
                    <a:lnTo>
                      <a:pt x="163" y="227"/>
                    </a:lnTo>
                    <a:lnTo>
                      <a:pt x="156" y="223"/>
                    </a:lnTo>
                    <a:lnTo>
                      <a:pt x="151" y="215"/>
                    </a:lnTo>
                    <a:lnTo>
                      <a:pt x="148" y="208"/>
                    </a:lnTo>
                    <a:lnTo>
                      <a:pt x="139" y="200"/>
                    </a:lnTo>
                    <a:lnTo>
                      <a:pt x="132" y="195"/>
                    </a:lnTo>
                    <a:lnTo>
                      <a:pt x="124" y="188"/>
                    </a:lnTo>
                    <a:lnTo>
                      <a:pt x="116" y="179"/>
                    </a:lnTo>
                    <a:lnTo>
                      <a:pt x="104" y="171"/>
                    </a:lnTo>
                    <a:lnTo>
                      <a:pt x="92" y="167"/>
                    </a:lnTo>
                    <a:lnTo>
                      <a:pt x="88" y="171"/>
                    </a:lnTo>
                    <a:lnTo>
                      <a:pt x="80" y="171"/>
                    </a:lnTo>
                    <a:lnTo>
                      <a:pt x="76" y="176"/>
                    </a:lnTo>
                    <a:lnTo>
                      <a:pt x="68" y="179"/>
                    </a:lnTo>
                    <a:lnTo>
                      <a:pt x="63" y="183"/>
                    </a:lnTo>
                    <a:lnTo>
                      <a:pt x="60" y="188"/>
                    </a:lnTo>
                    <a:lnTo>
                      <a:pt x="56" y="195"/>
                    </a:lnTo>
                    <a:lnTo>
                      <a:pt x="51" y="200"/>
                    </a:lnTo>
                    <a:lnTo>
                      <a:pt x="48" y="203"/>
                    </a:lnTo>
                    <a:lnTo>
                      <a:pt x="44" y="211"/>
                    </a:lnTo>
                    <a:lnTo>
                      <a:pt x="39" y="215"/>
                    </a:lnTo>
                    <a:lnTo>
                      <a:pt x="36" y="223"/>
                    </a:lnTo>
                    <a:lnTo>
                      <a:pt x="36" y="227"/>
                    </a:lnTo>
                    <a:lnTo>
                      <a:pt x="32" y="235"/>
                    </a:lnTo>
                    <a:lnTo>
                      <a:pt x="32" y="239"/>
                    </a:lnTo>
                    <a:lnTo>
                      <a:pt x="28" y="247"/>
                    </a:lnTo>
                    <a:close/>
                    <a:moveTo>
                      <a:pt x="204" y="276"/>
                    </a:moveTo>
                    <a:lnTo>
                      <a:pt x="200" y="283"/>
                    </a:lnTo>
                    <a:lnTo>
                      <a:pt x="200" y="291"/>
                    </a:lnTo>
                    <a:lnTo>
                      <a:pt x="192" y="300"/>
                    </a:lnTo>
                    <a:lnTo>
                      <a:pt x="188" y="307"/>
                    </a:lnTo>
                    <a:lnTo>
                      <a:pt x="184" y="315"/>
                    </a:lnTo>
                    <a:lnTo>
                      <a:pt x="180" y="320"/>
                    </a:lnTo>
                    <a:lnTo>
                      <a:pt x="172" y="327"/>
                    </a:lnTo>
                    <a:lnTo>
                      <a:pt x="163" y="332"/>
                    </a:lnTo>
                    <a:lnTo>
                      <a:pt x="156" y="339"/>
                    </a:lnTo>
                    <a:lnTo>
                      <a:pt x="148" y="344"/>
                    </a:lnTo>
                    <a:lnTo>
                      <a:pt x="136" y="344"/>
                    </a:lnTo>
                    <a:lnTo>
                      <a:pt x="128" y="347"/>
                    </a:lnTo>
                    <a:lnTo>
                      <a:pt x="119" y="347"/>
                    </a:lnTo>
                    <a:lnTo>
                      <a:pt x="107" y="347"/>
                    </a:lnTo>
                    <a:lnTo>
                      <a:pt x="100" y="347"/>
                    </a:lnTo>
                    <a:lnTo>
                      <a:pt x="88" y="344"/>
                    </a:lnTo>
                    <a:lnTo>
                      <a:pt x="76" y="344"/>
                    </a:lnTo>
                    <a:lnTo>
                      <a:pt x="68" y="339"/>
                    </a:lnTo>
                    <a:lnTo>
                      <a:pt x="56" y="335"/>
                    </a:lnTo>
                    <a:lnTo>
                      <a:pt x="51" y="332"/>
                    </a:lnTo>
                    <a:lnTo>
                      <a:pt x="39" y="327"/>
                    </a:lnTo>
                    <a:lnTo>
                      <a:pt x="32" y="320"/>
                    </a:lnTo>
                    <a:lnTo>
                      <a:pt x="28" y="315"/>
                    </a:lnTo>
                    <a:lnTo>
                      <a:pt x="20" y="307"/>
                    </a:lnTo>
                    <a:lnTo>
                      <a:pt x="16" y="300"/>
                    </a:lnTo>
                    <a:lnTo>
                      <a:pt x="7" y="291"/>
                    </a:lnTo>
                    <a:lnTo>
                      <a:pt x="7" y="283"/>
                    </a:lnTo>
                    <a:lnTo>
                      <a:pt x="4" y="276"/>
                    </a:lnTo>
                    <a:lnTo>
                      <a:pt x="0" y="267"/>
                    </a:lnTo>
                    <a:lnTo>
                      <a:pt x="0" y="259"/>
                    </a:lnTo>
                    <a:lnTo>
                      <a:pt x="0" y="251"/>
                    </a:lnTo>
                    <a:lnTo>
                      <a:pt x="0" y="244"/>
                    </a:lnTo>
                    <a:lnTo>
                      <a:pt x="4" y="235"/>
                    </a:lnTo>
                    <a:lnTo>
                      <a:pt x="4" y="227"/>
                    </a:lnTo>
                    <a:lnTo>
                      <a:pt x="7" y="220"/>
                    </a:lnTo>
                    <a:lnTo>
                      <a:pt x="12" y="215"/>
                    </a:lnTo>
                    <a:lnTo>
                      <a:pt x="16" y="208"/>
                    </a:lnTo>
                    <a:lnTo>
                      <a:pt x="20" y="200"/>
                    </a:lnTo>
                    <a:lnTo>
                      <a:pt x="24" y="195"/>
                    </a:lnTo>
                    <a:lnTo>
                      <a:pt x="28" y="188"/>
                    </a:lnTo>
                    <a:lnTo>
                      <a:pt x="32" y="183"/>
                    </a:lnTo>
                    <a:lnTo>
                      <a:pt x="39" y="179"/>
                    </a:lnTo>
                    <a:lnTo>
                      <a:pt x="44" y="176"/>
                    </a:lnTo>
                    <a:lnTo>
                      <a:pt x="51" y="171"/>
                    </a:lnTo>
                    <a:lnTo>
                      <a:pt x="60" y="167"/>
                    </a:lnTo>
                    <a:lnTo>
                      <a:pt x="68" y="164"/>
                    </a:lnTo>
                    <a:lnTo>
                      <a:pt x="76" y="159"/>
                    </a:lnTo>
                    <a:lnTo>
                      <a:pt x="83" y="155"/>
                    </a:lnTo>
                    <a:lnTo>
                      <a:pt x="76" y="151"/>
                    </a:lnTo>
                    <a:lnTo>
                      <a:pt x="72" y="147"/>
                    </a:lnTo>
                    <a:lnTo>
                      <a:pt x="68" y="144"/>
                    </a:lnTo>
                    <a:lnTo>
                      <a:pt x="63" y="135"/>
                    </a:lnTo>
                    <a:lnTo>
                      <a:pt x="56" y="132"/>
                    </a:lnTo>
                    <a:lnTo>
                      <a:pt x="51" y="127"/>
                    </a:lnTo>
                    <a:lnTo>
                      <a:pt x="51" y="120"/>
                    </a:lnTo>
                    <a:lnTo>
                      <a:pt x="48" y="115"/>
                    </a:lnTo>
                    <a:lnTo>
                      <a:pt x="44" y="108"/>
                    </a:lnTo>
                    <a:lnTo>
                      <a:pt x="44" y="103"/>
                    </a:lnTo>
                    <a:lnTo>
                      <a:pt x="39" y="95"/>
                    </a:lnTo>
                    <a:lnTo>
                      <a:pt x="39" y="91"/>
                    </a:lnTo>
                    <a:lnTo>
                      <a:pt x="39" y="83"/>
                    </a:lnTo>
                    <a:lnTo>
                      <a:pt x="39" y="79"/>
                    </a:lnTo>
                    <a:lnTo>
                      <a:pt x="39" y="71"/>
                    </a:lnTo>
                    <a:lnTo>
                      <a:pt x="39" y="64"/>
                    </a:lnTo>
                    <a:lnTo>
                      <a:pt x="44" y="59"/>
                    </a:lnTo>
                    <a:lnTo>
                      <a:pt x="44" y="52"/>
                    </a:lnTo>
                    <a:lnTo>
                      <a:pt x="48" y="44"/>
                    </a:lnTo>
                    <a:lnTo>
                      <a:pt x="51" y="35"/>
                    </a:lnTo>
                    <a:lnTo>
                      <a:pt x="56" y="27"/>
                    </a:lnTo>
                    <a:lnTo>
                      <a:pt x="63" y="23"/>
                    </a:lnTo>
                    <a:lnTo>
                      <a:pt x="68" y="20"/>
                    </a:lnTo>
                    <a:lnTo>
                      <a:pt x="76" y="11"/>
                    </a:lnTo>
                    <a:lnTo>
                      <a:pt x="83" y="8"/>
                    </a:lnTo>
                    <a:lnTo>
                      <a:pt x="92" y="3"/>
                    </a:lnTo>
                    <a:lnTo>
                      <a:pt x="100" y="3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51" y="3"/>
                    </a:lnTo>
                    <a:lnTo>
                      <a:pt x="163" y="3"/>
                    </a:lnTo>
                    <a:lnTo>
                      <a:pt x="172" y="8"/>
                    </a:lnTo>
                    <a:lnTo>
                      <a:pt x="180" y="11"/>
                    </a:lnTo>
                    <a:lnTo>
                      <a:pt x="188" y="15"/>
                    </a:lnTo>
                    <a:lnTo>
                      <a:pt x="195" y="20"/>
                    </a:lnTo>
                    <a:lnTo>
                      <a:pt x="204" y="23"/>
                    </a:lnTo>
                    <a:lnTo>
                      <a:pt x="207" y="32"/>
                    </a:lnTo>
                    <a:lnTo>
                      <a:pt x="216" y="35"/>
                    </a:lnTo>
                    <a:lnTo>
                      <a:pt x="219" y="44"/>
                    </a:lnTo>
                    <a:lnTo>
                      <a:pt x="224" y="52"/>
                    </a:lnTo>
                    <a:lnTo>
                      <a:pt x="228" y="59"/>
                    </a:lnTo>
                    <a:lnTo>
                      <a:pt x="228" y="67"/>
                    </a:lnTo>
                    <a:lnTo>
                      <a:pt x="232" y="76"/>
                    </a:lnTo>
                    <a:lnTo>
                      <a:pt x="232" y="83"/>
                    </a:lnTo>
                    <a:lnTo>
                      <a:pt x="232" y="91"/>
                    </a:lnTo>
                    <a:lnTo>
                      <a:pt x="232" y="100"/>
                    </a:lnTo>
                    <a:lnTo>
                      <a:pt x="228" y="103"/>
                    </a:lnTo>
                    <a:lnTo>
                      <a:pt x="228" y="111"/>
                    </a:lnTo>
                    <a:lnTo>
                      <a:pt x="224" y="115"/>
                    </a:lnTo>
                    <a:lnTo>
                      <a:pt x="224" y="120"/>
                    </a:lnTo>
                    <a:lnTo>
                      <a:pt x="219" y="127"/>
                    </a:lnTo>
                    <a:lnTo>
                      <a:pt x="216" y="132"/>
                    </a:lnTo>
                    <a:lnTo>
                      <a:pt x="212" y="135"/>
                    </a:lnTo>
                    <a:lnTo>
                      <a:pt x="207" y="139"/>
                    </a:lnTo>
                    <a:lnTo>
                      <a:pt x="204" y="144"/>
                    </a:lnTo>
                    <a:lnTo>
                      <a:pt x="195" y="147"/>
                    </a:lnTo>
                    <a:lnTo>
                      <a:pt x="192" y="151"/>
                    </a:lnTo>
                    <a:lnTo>
                      <a:pt x="184" y="155"/>
                    </a:lnTo>
                    <a:lnTo>
                      <a:pt x="180" y="159"/>
                    </a:lnTo>
                    <a:lnTo>
                      <a:pt x="172" y="164"/>
                    </a:lnTo>
                    <a:lnTo>
                      <a:pt x="163" y="167"/>
                    </a:lnTo>
                    <a:lnTo>
                      <a:pt x="156" y="167"/>
                    </a:lnTo>
                    <a:lnTo>
                      <a:pt x="163" y="176"/>
                    </a:lnTo>
                    <a:lnTo>
                      <a:pt x="168" y="183"/>
                    </a:lnTo>
                    <a:lnTo>
                      <a:pt x="176" y="188"/>
                    </a:lnTo>
                    <a:lnTo>
                      <a:pt x="180" y="195"/>
                    </a:lnTo>
                    <a:lnTo>
                      <a:pt x="184" y="200"/>
                    </a:lnTo>
                    <a:lnTo>
                      <a:pt x="188" y="208"/>
                    </a:lnTo>
                    <a:lnTo>
                      <a:pt x="192" y="215"/>
                    </a:lnTo>
                    <a:lnTo>
                      <a:pt x="195" y="220"/>
                    </a:lnTo>
                    <a:lnTo>
                      <a:pt x="200" y="227"/>
                    </a:lnTo>
                    <a:lnTo>
                      <a:pt x="200" y="235"/>
                    </a:lnTo>
                    <a:lnTo>
                      <a:pt x="204" y="239"/>
                    </a:lnTo>
                    <a:lnTo>
                      <a:pt x="204" y="247"/>
                    </a:lnTo>
                    <a:lnTo>
                      <a:pt x="204" y="256"/>
                    </a:lnTo>
                    <a:lnTo>
                      <a:pt x="204" y="259"/>
                    </a:lnTo>
                    <a:lnTo>
                      <a:pt x="204" y="267"/>
                    </a:lnTo>
                    <a:lnTo>
                      <a:pt x="204" y="276"/>
                    </a:lnTo>
                    <a:close/>
                    <a:moveTo>
                      <a:pt x="200" y="95"/>
                    </a:moveTo>
                    <a:lnTo>
                      <a:pt x="204" y="88"/>
                    </a:lnTo>
                    <a:lnTo>
                      <a:pt x="204" y="83"/>
                    </a:lnTo>
                    <a:lnTo>
                      <a:pt x="204" y="76"/>
                    </a:lnTo>
                    <a:lnTo>
                      <a:pt x="204" y="71"/>
                    </a:lnTo>
                    <a:lnTo>
                      <a:pt x="200" y="64"/>
                    </a:lnTo>
                    <a:lnTo>
                      <a:pt x="200" y="55"/>
                    </a:lnTo>
                    <a:lnTo>
                      <a:pt x="195" y="52"/>
                    </a:lnTo>
                    <a:lnTo>
                      <a:pt x="195" y="44"/>
                    </a:lnTo>
                    <a:lnTo>
                      <a:pt x="192" y="39"/>
                    </a:lnTo>
                    <a:lnTo>
                      <a:pt x="188" y="35"/>
                    </a:lnTo>
                    <a:lnTo>
                      <a:pt x="184" y="32"/>
                    </a:lnTo>
                    <a:lnTo>
                      <a:pt x="176" y="27"/>
                    </a:lnTo>
                    <a:lnTo>
                      <a:pt x="172" y="23"/>
                    </a:lnTo>
                    <a:lnTo>
                      <a:pt x="163" y="20"/>
                    </a:lnTo>
                    <a:lnTo>
                      <a:pt x="156" y="15"/>
                    </a:lnTo>
                    <a:lnTo>
                      <a:pt x="148" y="15"/>
                    </a:lnTo>
                    <a:lnTo>
                      <a:pt x="139" y="15"/>
                    </a:lnTo>
                    <a:lnTo>
                      <a:pt x="132" y="15"/>
                    </a:lnTo>
                    <a:lnTo>
                      <a:pt x="124" y="15"/>
                    </a:lnTo>
                    <a:lnTo>
                      <a:pt x="116" y="15"/>
                    </a:lnTo>
                    <a:lnTo>
                      <a:pt x="107" y="15"/>
                    </a:lnTo>
                    <a:lnTo>
                      <a:pt x="104" y="20"/>
                    </a:lnTo>
                    <a:lnTo>
                      <a:pt x="95" y="23"/>
                    </a:lnTo>
                    <a:lnTo>
                      <a:pt x="92" y="27"/>
                    </a:lnTo>
                    <a:lnTo>
                      <a:pt x="88" y="32"/>
                    </a:lnTo>
                    <a:lnTo>
                      <a:pt x="83" y="35"/>
                    </a:lnTo>
                    <a:lnTo>
                      <a:pt x="80" y="39"/>
                    </a:lnTo>
                    <a:lnTo>
                      <a:pt x="76" y="44"/>
                    </a:lnTo>
                    <a:lnTo>
                      <a:pt x="76" y="47"/>
                    </a:lnTo>
                    <a:lnTo>
                      <a:pt x="72" y="55"/>
                    </a:lnTo>
                    <a:lnTo>
                      <a:pt x="72" y="59"/>
                    </a:lnTo>
                    <a:lnTo>
                      <a:pt x="68" y="64"/>
                    </a:lnTo>
                    <a:lnTo>
                      <a:pt x="68" y="71"/>
                    </a:lnTo>
                    <a:lnTo>
                      <a:pt x="68" y="76"/>
                    </a:lnTo>
                    <a:lnTo>
                      <a:pt x="68" y="79"/>
                    </a:lnTo>
                    <a:lnTo>
                      <a:pt x="72" y="88"/>
                    </a:lnTo>
                    <a:lnTo>
                      <a:pt x="72" y="91"/>
                    </a:lnTo>
                    <a:lnTo>
                      <a:pt x="76" y="100"/>
                    </a:lnTo>
                    <a:lnTo>
                      <a:pt x="80" y="103"/>
                    </a:lnTo>
                    <a:lnTo>
                      <a:pt x="83" y="111"/>
                    </a:lnTo>
                    <a:lnTo>
                      <a:pt x="88" y="115"/>
                    </a:lnTo>
                    <a:lnTo>
                      <a:pt x="95" y="123"/>
                    </a:lnTo>
                    <a:lnTo>
                      <a:pt x="100" y="127"/>
                    </a:lnTo>
                    <a:lnTo>
                      <a:pt x="107" y="135"/>
                    </a:lnTo>
                    <a:lnTo>
                      <a:pt x="116" y="139"/>
                    </a:lnTo>
                    <a:lnTo>
                      <a:pt x="124" y="147"/>
                    </a:lnTo>
                    <a:lnTo>
                      <a:pt x="132" y="151"/>
                    </a:lnTo>
                    <a:lnTo>
                      <a:pt x="144" y="159"/>
                    </a:lnTo>
                    <a:lnTo>
                      <a:pt x="148" y="155"/>
                    </a:lnTo>
                    <a:lnTo>
                      <a:pt x="156" y="155"/>
                    </a:lnTo>
                    <a:lnTo>
                      <a:pt x="160" y="151"/>
                    </a:lnTo>
                    <a:lnTo>
                      <a:pt x="163" y="147"/>
                    </a:lnTo>
                    <a:lnTo>
                      <a:pt x="168" y="144"/>
                    </a:lnTo>
                    <a:lnTo>
                      <a:pt x="176" y="144"/>
                    </a:lnTo>
                    <a:lnTo>
                      <a:pt x="180" y="139"/>
                    </a:lnTo>
                    <a:lnTo>
                      <a:pt x="184" y="135"/>
                    </a:lnTo>
                    <a:lnTo>
                      <a:pt x="188" y="132"/>
                    </a:lnTo>
                    <a:lnTo>
                      <a:pt x="188" y="127"/>
                    </a:lnTo>
                    <a:lnTo>
                      <a:pt x="192" y="123"/>
                    </a:lnTo>
                    <a:lnTo>
                      <a:pt x="195" y="120"/>
                    </a:lnTo>
                    <a:lnTo>
                      <a:pt x="195" y="111"/>
                    </a:lnTo>
                    <a:lnTo>
                      <a:pt x="200" y="108"/>
                    </a:lnTo>
                    <a:lnTo>
                      <a:pt x="200" y="103"/>
                    </a:lnTo>
                    <a:lnTo>
                      <a:pt x="200" y="9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" name="Freeform 53"/>
              <p:cNvSpPr>
                <a:spLocks noEditPoints="1" noChangeArrowheads="1"/>
              </p:cNvSpPr>
              <p:nvPr/>
            </p:nvSpPr>
            <p:spPr bwMode="auto">
              <a:xfrm>
                <a:off x="3181" y="1442"/>
                <a:ext cx="54" cy="87"/>
              </a:xfrm>
              <a:custGeom>
                <a:avLst/>
                <a:gdLst>
                  <a:gd name="T0" fmla="*/ 125 w 217"/>
                  <a:gd name="T1" fmla="*/ 15 h 347"/>
                  <a:gd name="T2" fmla="*/ 105 w 217"/>
                  <a:gd name="T3" fmla="*/ 27 h 347"/>
                  <a:gd name="T4" fmla="*/ 85 w 217"/>
                  <a:gd name="T5" fmla="*/ 51 h 347"/>
                  <a:gd name="T6" fmla="*/ 65 w 217"/>
                  <a:gd name="T7" fmla="*/ 83 h 347"/>
                  <a:gd name="T8" fmla="*/ 53 w 217"/>
                  <a:gd name="T9" fmla="*/ 127 h 347"/>
                  <a:gd name="T10" fmla="*/ 41 w 217"/>
                  <a:gd name="T11" fmla="*/ 179 h 347"/>
                  <a:gd name="T12" fmla="*/ 37 w 217"/>
                  <a:gd name="T13" fmla="*/ 227 h 347"/>
                  <a:gd name="T14" fmla="*/ 41 w 217"/>
                  <a:gd name="T15" fmla="*/ 267 h 347"/>
                  <a:gd name="T16" fmla="*/ 49 w 217"/>
                  <a:gd name="T17" fmla="*/ 300 h 347"/>
                  <a:gd name="T18" fmla="*/ 61 w 217"/>
                  <a:gd name="T19" fmla="*/ 319 h 347"/>
                  <a:gd name="T20" fmla="*/ 81 w 217"/>
                  <a:gd name="T21" fmla="*/ 332 h 347"/>
                  <a:gd name="T22" fmla="*/ 105 w 217"/>
                  <a:gd name="T23" fmla="*/ 327 h 347"/>
                  <a:gd name="T24" fmla="*/ 125 w 217"/>
                  <a:gd name="T25" fmla="*/ 312 h 347"/>
                  <a:gd name="T26" fmla="*/ 141 w 217"/>
                  <a:gd name="T27" fmla="*/ 288 h 347"/>
                  <a:gd name="T28" fmla="*/ 156 w 217"/>
                  <a:gd name="T29" fmla="*/ 251 h 347"/>
                  <a:gd name="T30" fmla="*/ 169 w 217"/>
                  <a:gd name="T31" fmla="*/ 200 h 347"/>
                  <a:gd name="T32" fmla="*/ 177 w 217"/>
                  <a:gd name="T33" fmla="*/ 151 h 347"/>
                  <a:gd name="T34" fmla="*/ 181 w 217"/>
                  <a:gd name="T35" fmla="*/ 103 h 347"/>
                  <a:gd name="T36" fmla="*/ 177 w 217"/>
                  <a:gd name="T37" fmla="*/ 67 h 347"/>
                  <a:gd name="T38" fmla="*/ 169 w 217"/>
                  <a:gd name="T39" fmla="*/ 39 h 347"/>
                  <a:gd name="T40" fmla="*/ 153 w 217"/>
                  <a:gd name="T41" fmla="*/ 23 h 347"/>
                  <a:gd name="T42" fmla="*/ 81 w 217"/>
                  <a:gd name="T43" fmla="*/ 344 h 347"/>
                  <a:gd name="T44" fmla="*/ 49 w 217"/>
                  <a:gd name="T45" fmla="*/ 335 h 347"/>
                  <a:gd name="T46" fmla="*/ 25 w 217"/>
                  <a:gd name="T47" fmla="*/ 312 h 347"/>
                  <a:gd name="T48" fmla="*/ 9 w 217"/>
                  <a:gd name="T49" fmla="*/ 276 h 347"/>
                  <a:gd name="T50" fmla="*/ 0 w 217"/>
                  <a:gd name="T51" fmla="*/ 227 h 347"/>
                  <a:gd name="T52" fmla="*/ 5 w 217"/>
                  <a:gd name="T53" fmla="*/ 176 h 347"/>
                  <a:gd name="T54" fmla="*/ 17 w 217"/>
                  <a:gd name="T55" fmla="*/ 120 h 347"/>
                  <a:gd name="T56" fmla="*/ 32 w 217"/>
                  <a:gd name="T57" fmla="*/ 71 h 347"/>
                  <a:gd name="T58" fmla="*/ 56 w 217"/>
                  <a:gd name="T59" fmla="*/ 35 h 347"/>
                  <a:gd name="T60" fmla="*/ 85 w 217"/>
                  <a:gd name="T61" fmla="*/ 11 h 347"/>
                  <a:gd name="T62" fmla="*/ 117 w 217"/>
                  <a:gd name="T63" fmla="*/ 0 h 347"/>
                  <a:gd name="T64" fmla="*/ 153 w 217"/>
                  <a:gd name="T65" fmla="*/ 3 h 347"/>
                  <a:gd name="T66" fmla="*/ 177 w 217"/>
                  <a:gd name="T67" fmla="*/ 20 h 347"/>
                  <a:gd name="T68" fmla="*/ 197 w 217"/>
                  <a:gd name="T69" fmla="*/ 47 h 347"/>
                  <a:gd name="T70" fmla="*/ 212 w 217"/>
                  <a:gd name="T71" fmla="*/ 88 h 347"/>
                  <a:gd name="T72" fmla="*/ 217 w 217"/>
                  <a:gd name="T73" fmla="*/ 135 h 347"/>
                  <a:gd name="T74" fmla="*/ 209 w 217"/>
                  <a:gd name="T75" fmla="*/ 191 h 347"/>
                  <a:gd name="T76" fmla="*/ 197 w 217"/>
                  <a:gd name="T77" fmla="*/ 244 h 347"/>
                  <a:gd name="T78" fmla="*/ 177 w 217"/>
                  <a:gd name="T79" fmla="*/ 288 h 347"/>
                  <a:gd name="T80" fmla="*/ 149 w 217"/>
                  <a:gd name="T81" fmla="*/ 323 h 347"/>
                  <a:gd name="T82" fmla="*/ 121 w 217"/>
                  <a:gd name="T83" fmla="*/ 339 h 347"/>
                  <a:gd name="T84" fmla="*/ 88 w 217"/>
                  <a:gd name="T85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6" h="347">
                    <a:moveTo>
                      <a:pt x="137" y="15"/>
                    </a:moveTo>
                    <a:lnTo>
                      <a:pt x="129" y="15"/>
                    </a:lnTo>
                    <a:lnTo>
                      <a:pt x="125" y="15"/>
                    </a:lnTo>
                    <a:lnTo>
                      <a:pt x="117" y="20"/>
                    </a:lnTo>
                    <a:lnTo>
                      <a:pt x="109" y="23"/>
                    </a:lnTo>
                    <a:lnTo>
                      <a:pt x="105" y="27"/>
                    </a:lnTo>
                    <a:lnTo>
                      <a:pt x="97" y="35"/>
                    </a:lnTo>
                    <a:lnTo>
                      <a:pt x="88" y="44"/>
                    </a:lnTo>
                    <a:lnTo>
                      <a:pt x="85" y="51"/>
                    </a:lnTo>
                    <a:lnTo>
                      <a:pt x="77" y="59"/>
                    </a:lnTo>
                    <a:lnTo>
                      <a:pt x="69" y="71"/>
                    </a:lnTo>
                    <a:lnTo>
                      <a:pt x="65" y="83"/>
                    </a:lnTo>
                    <a:lnTo>
                      <a:pt x="61" y="100"/>
                    </a:lnTo>
                    <a:lnTo>
                      <a:pt x="56" y="111"/>
                    </a:lnTo>
                    <a:lnTo>
                      <a:pt x="53" y="127"/>
                    </a:lnTo>
                    <a:lnTo>
                      <a:pt x="49" y="144"/>
                    </a:lnTo>
                    <a:lnTo>
                      <a:pt x="44" y="159"/>
                    </a:lnTo>
                    <a:lnTo>
                      <a:pt x="41" y="179"/>
                    </a:lnTo>
                    <a:lnTo>
                      <a:pt x="41" y="195"/>
                    </a:lnTo>
                    <a:lnTo>
                      <a:pt x="37" y="212"/>
                    </a:lnTo>
                    <a:lnTo>
                      <a:pt x="37" y="227"/>
                    </a:lnTo>
                    <a:lnTo>
                      <a:pt x="37" y="244"/>
                    </a:lnTo>
                    <a:lnTo>
                      <a:pt x="37" y="256"/>
                    </a:lnTo>
                    <a:lnTo>
                      <a:pt x="41" y="267"/>
                    </a:lnTo>
                    <a:lnTo>
                      <a:pt x="41" y="279"/>
                    </a:lnTo>
                    <a:lnTo>
                      <a:pt x="44" y="291"/>
                    </a:lnTo>
                    <a:lnTo>
                      <a:pt x="49" y="300"/>
                    </a:lnTo>
                    <a:lnTo>
                      <a:pt x="53" y="307"/>
                    </a:lnTo>
                    <a:lnTo>
                      <a:pt x="56" y="315"/>
                    </a:lnTo>
                    <a:lnTo>
                      <a:pt x="61" y="319"/>
                    </a:lnTo>
                    <a:lnTo>
                      <a:pt x="69" y="327"/>
                    </a:lnTo>
                    <a:lnTo>
                      <a:pt x="73" y="327"/>
                    </a:lnTo>
                    <a:lnTo>
                      <a:pt x="81" y="332"/>
                    </a:lnTo>
                    <a:lnTo>
                      <a:pt x="88" y="332"/>
                    </a:lnTo>
                    <a:lnTo>
                      <a:pt x="97" y="332"/>
                    </a:lnTo>
                    <a:lnTo>
                      <a:pt x="105" y="327"/>
                    </a:lnTo>
                    <a:lnTo>
                      <a:pt x="109" y="323"/>
                    </a:lnTo>
                    <a:lnTo>
                      <a:pt x="117" y="319"/>
                    </a:lnTo>
                    <a:lnTo>
                      <a:pt x="125" y="312"/>
                    </a:lnTo>
                    <a:lnTo>
                      <a:pt x="129" y="307"/>
                    </a:lnTo>
                    <a:lnTo>
                      <a:pt x="137" y="295"/>
                    </a:lnTo>
                    <a:lnTo>
                      <a:pt x="141" y="288"/>
                    </a:lnTo>
                    <a:lnTo>
                      <a:pt x="149" y="276"/>
                    </a:lnTo>
                    <a:lnTo>
                      <a:pt x="153" y="263"/>
                    </a:lnTo>
                    <a:lnTo>
                      <a:pt x="156" y="251"/>
                    </a:lnTo>
                    <a:lnTo>
                      <a:pt x="161" y="235"/>
                    </a:lnTo>
                    <a:lnTo>
                      <a:pt x="165" y="220"/>
                    </a:lnTo>
                    <a:lnTo>
                      <a:pt x="169" y="200"/>
                    </a:lnTo>
                    <a:lnTo>
                      <a:pt x="173" y="183"/>
                    </a:lnTo>
                    <a:lnTo>
                      <a:pt x="177" y="167"/>
                    </a:lnTo>
                    <a:lnTo>
                      <a:pt x="177" y="151"/>
                    </a:lnTo>
                    <a:lnTo>
                      <a:pt x="181" y="135"/>
                    </a:lnTo>
                    <a:lnTo>
                      <a:pt x="181" y="120"/>
                    </a:lnTo>
                    <a:lnTo>
                      <a:pt x="181" y="103"/>
                    </a:lnTo>
                    <a:lnTo>
                      <a:pt x="181" y="91"/>
                    </a:lnTo>
                    <a:lnTo>
                      <a:pt x="181" y="79"/>
                    </a:lnTo>
                    <a:lnTo>
                      <a:pt x="177" y="67"/>
                    </a:lnTo>
                    <a:lnTo>
                      <a:pt x="173" y="56"/>
                    </a:lnTo>
                    <a:lnTo>
                      <a:pt x="173" y="47"/>
                    </a:lnTo>
                    <a:lnTo>
                      <a:pt x="169" y="39"/>
                    </a:lnTo>
                    <a:lnTo>
                      <a:pt x="165" y="32"/>
                    </a:lnTo>
                    <a:lnTo>
                      <a:pt x="156" y="27"/>
                    </a:lnTo>
                    <a:lnTo>
                      <a:pt x="153" y="23"/>
                    </a:lnTo>
                    <a:lnTo>
                      <a:pt x="144" y="20"/>
                    </a:lnTo>
                    <a:lnTo>
                      <a:pt x="137" y="15"/>
                    </a:lnTo>
                    <a:close/>
                    <a:moveTo>
                      <a:pt x="81" y="344"/>
                    </a:moveTo>
                    <a:lnTo>
                      <a:pt x="69" y="344"/>
                    </a:lnTo>
                    <a:lnTo>
                      <a:pt x="56" y="339"/>
                    </a:lnTo>
                    <a:lnTo>
                      <a:pt x="49" y="335"/>
                    </a:lnTo>
                    <a:lnTo>
                      <a:pt x="41" y="327"/>
                    </a:lnTo>
                    <a:lnTo>
                      <a:pt x="32" y="319"/>
                    </a:lnTo>
                    <a:lnTo>
                      <a:pt x="25" y="312"/>
                    </a:lnTo>
                    <a:lnTo>
                      <a:pt x="21" y="300"/>
                    </a:lnTo>
                    <a:lnTo>
                      <a:pt x="13" y="288"/>
                    </a:lnTo>
                    <a:lnTo>
                      <a:pt x="9" y="276"/>
                    </a:lnTo>
                    <a:lnTo>
                      <a:pt x="5" y="259"/>
                    </a:lnTo>
                    <a:lnTo>
                      <a:pt x="0" y="244"/>
                    </a:lnTo>
                    <a:lnTo>
                      <a:pt x="0" y="227"/>
                    </a:lnTo>
                    <a:lnTo>
                      <a:pt x="0" y="212"/>
                    </a:lnTo>
                    <a:lnTo>
                      <a:pt x="0" y="195"/>
                    </a:lnTo>
                    <a:lnTo>
                      <a:pt x="5" y="176"/>
                    </a:lnTo>
                    <a:lnTo>
                      <a:pt x="5" y="156"/>
                    </a:lnTo>
                    <a:lnTo>
                      <a:pt x="13" y="135"/>
                    </a:lnTo>
                    <a:lnTo>
                      <a:pt x="17" y="120"/>
                    </a:lnTo>
                    <a:lnTo>
                      <a:pt x="21" y="103"/>
                    </a:lnTo>
                    <a:lnTo>
                      <a:pt x="25" y="88"/>
                    </a:lnTo>
                    <a:lnTo>
                      <a:pt x="32" y="71"/>
                    </a:lnTo>
                    <a:lnTo>
                      <a:pt x="41" y="59"/>
                    </a:lnTo>
                    <a:lnTo>
                      <a:pt x="49" y="47"/>
                    </a:lnTo>
                    <a:lnTo>
                      <a:pt x="56" y="35"/>
                    </a:lnTo>
                    <a:lnTo>
                      <a:pt x="69" y="27"/>
                    </a:lnTo>
                    <a:lnTo>
                      <a:pt x="77" y="15"/>
                    </a:lnTo>
                    <a:lnTo>
                      <a:pt x="85" y="11"/>
                    </a:lnTo>
                    <a:lnTo>
                      <a:pt x="97" y="8"/>
                    </a:lnTo>
                    <a:lnTo>
                      <a:pt x="105" y="3"/>
                    </a:lnTo>
                    <a:lnTo>
                      <a:pt x="117" y="0"/>
                    </a:lnTo>
                    <a:lnTo>
                      <a:pt x="129" y="0"/>
                    </a:lnTo>
                    <a:lnTo>
                      <a:pt x="141" y="3"/>
                    </a:lnTo>
                    <a:lnTo>
                      <a:pt x="153" y="3"/>
                    </a:lnTo>
                    <a:lnTo>
                      <a:pt x="161" y="8"/>
                    </a:lnTo>
                    <a:lnTo>
                      <a:pt x="169" y="11"/>
                    </a:lnTo>
                    <a:lnTo>
                      <a:pt x="177" y="20"/>
                    </a:lnTo>
                    <a:lnTo>
                      <a:pt x="185" y="27"/>
                    </a:lnTo>
                    <a:lnTo>
                      <a:pt x="193" y="35"/>
                    </a:lnTo>
                    <a:lnTo>
                      <a:pt x="197" y="47"/>
                    </a:lnTo>
                    <a:lnTo>
                      <a:pt x="205" y="59"/>
                    </a:lnTo>
                    <a:lnTo>
                      <a:pt x="209" y="71"/>
                    </a:lnTo>
                    <a:lnTo>
                      <a:pt x="212" y="88"/>
                    </a:lnTo>
                    <a:lnTo>
                      <a:pt x="217" y="103"/>
                    </a:lnTo>
                    <a:lnTo>
                      <a:pt x="217" y="115"/>
                    </a:lnTo>
                    <a:lnTo>
                      <a:pt x="217" y="135"/>
                    </a:lnTo>
                    <a:lnTo>
                      <a:pt x="217" y="151"/>
                    </a:lnTo>
                    <a:lnTo>
                      <a:pt x="212" y="171"/>
                    </a:lnTo>
                    <a:lnTo>
                      <a:pt x="209" y="191"/>
                    </a:lnTo>
                    <a:lnTo>
                      <a:pt x="205" y="212"/>
                    </a:lnTo>
                    <a:lnTo>
                      <a:pt x="200" y="227"/>
                    </a:lnTo>
                    <a:lnTo>
                      <a:pt x="197" y="244"/>
                    </a:lnTo>
                    <a:lnTo>
                      <a:pt x="193" y="259"/>
                    </a:lnTo>
                    <a:lnTo>
                      <a:pt x="185" y="276"/>
                    </a:lnTo>
                    <a:lnTo>
                      <a:pt x="177" y="288"/>
                    </a:lnTo>
                    <a:lnTo>
                      <a:pt x="169" y="300"/>
                    </a:lnTo>
                    <a:lnTo>
                      <a:pt x="161" y="312"/>
                    </a:lnTo>
                    <a:lnTo>
                      <a:pt x="149" y="323"/>
                    </a:lnTo>
                    <a:lnTo>
                      <a:pt x="141" y="332"/>
                    </a:lnTo>
                    <a:lnTo>
                      <a:pt x="132" y="335"/>
                    </a:lnTo>
                    <a:lnTo>
                      <a:pt x="121" y="339"/>
                    </a:lnTo>
                    <a:lnTo>
                      <a:pt x="109" y="344"/>
                    </a:lnTo>
                    <a:lnTo>
                      <a:pt x="100" y="347"/>
                    </a:lnTo>
                    <a:lnTo>
                      <a:pt x="88" y="347"/>
                    </a:lnTo>
                    <a:lnTo>
                      <a:pt x="81" y="34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" name="Freeform 54"/>
              <p:cNvSpPr>
                <a:spLocks noEditPoints="1" noChangeArrowheads="1"/>
              </p:cNvSpPr>
              <p:nvPr/>
            </p:nvSpPr>
            <p:spPr bwMode="auto">
              <a:xfrm>
                <a:off x="2825" y="1403"/>
                <a:ext cx="52" cy="88"/>
              </a:xfrm>
              <a:custGeom>
                <a:avLst/>
                <a:gdLst>
                  <a:gd name="T0" fmla="*/ 37 w 209"/>
                  <a:gd name="T1" fmla="*/ 139 h 351"/>
                  <a:gd name="T2" fmla="*/ 49 w 209"/>
                  <a:gd name="T3" fmla="*/ 171 h 351"/>
                  <a:gd name="T4" fmla="*/ 64 w 209"/>
                  <a:gd name="T5" fmla="*/ 191 h 351"/>
                  <a:gd name="T6" fmla="*/ 88 w 209"/>
                  <a:gd name="T7" fmla="*/ 200 h 351"/>
                  <a:gd name="T8" fmla="*/ 117 w 209"/>
                  <a:gd name="T9" fmla="*/ 195 h 351"/>
                  <a:gd name="T10" fmla="*/ 141 w 209"/>
                  <a:gd name="T11" fmla="*/ 179 h 351"/>
                  <a:gd name="T12" fmla="*/ 161 w 209"/>
                  <a:gd name="T13" fmla="*/ 151 h 351"/>
                  <a:gd name="T14" fmla="*/ 169 w 209"/>
                  <a:gd name="T15" fmla="*/ 127 h 351"/>
                  <a:gd name="T16" fmla="*/ 169 w 209"/>
                  <a:gd name="T17" fmla="*/ 88 h 351"/>
                  <a:gd name="T18" fmla="*/ 156 w 209"/>
                  <a:gd name="T19" fmla="*/ 52 h 351"/>
                  <a:gd name="T20" fmla="*/ 141 w 209"/>
                  <a:gd name="T21" fmla="*/ 23 h 351"/>
                  <a:gd name="T22" fmla="*/ 109 w 209"/>
                  <a:gd name="T23" fmla="*/ 15 h 351"/>
                  <a:gd name="T24" fmla="*/ 76 w 209"/>
                  <a:gd name="T25" fmla="*/ 15 h 351"/>
                  <a:gd name="T26" fmla="*/ 56 w 209"/>
                  <a:gd name="T27" fmla="*/ 35 h 351"/>
                  <a:gd name="T28" fmla="*/ 41 w 209"/>
                  <a:gd name="T29" fmla="*/ 64 h 351"/>
                  <a:gd name="T30" fmla="*/ 37 w 209"/>
                  <a:gd name="T31" fmla="*/ 100 h 351"/>
                  <a:gd name="T32" fmla="*/ 69 w 209"/>
                  <a:gd name="T33" fmla="*/ 215 h 351"/>
                  <a:gd name="T34" fmla="*/ 41 w 209"/>
                  <a:gd name="T35" fmla="*/ 203 h 351"/>
                  <a:gd name="T36" fmla="*/ 13 w 209"/>
                  <a:gd name="T37" fmla="*/ 179 h 351"/>
                  <a:gd name="T38" fmla="*/ 0 w 209"/>
                  <a:gd name="T39" fmla="*/ 139 h 351"/>
                  <a:gd name="T40" fmla="*/ 0 w 209"/>
                  <a:gd name="T41" fmla="*/ 88 h 351"/>
                  <a:gd name="T42" fmla="*/ 17 w 209"/>
                  <a:gd name="T43" fmla="*/ 47 h 351"/>
                  <a:gd name="T44" fmla="*/ 41 w 209"/>
                  <a:gd name="T45" fmla="*/ 20 h 351"/>
                  <a:gd name="T46" fmla="*/ 76 w 209"/>
                  <a:gd name="T47" fmla="*/ 3 h 351"/>
                  <a:gd name="T48" fmla="*/ 125 w 209"/>
                  <a:gd name="T49" fmla="*/ 3 h 351"/>
                  <a:gd name="T50" fmla="*/ 165 w 209"/>
                  <a:gd name="T51" fmla="*/ 23 h 351"/>
                  <a:gd name="T52" fmla="*/ 193 w 209"/>
                  <a:gd name="T53" fmla="*/ 64 h 351"/>
                  <a:gd name="T54" fmla="*/ 205 w 209"/>
                  <a:gd name="T55" fmla="*/ 120 h 351"/>
                  <a:gd name="T56" fmla="*/ 205 w 209"/>
                  <a:gd name="T57" fmla="*/ 195 h 351"/>
                  <a:gd name="T58" fmla="*/ 188 w 209"/>
                  <a:gd name="T59" fmla="*/ 267 h 351"/>
                  <a:gd name="T60" fmla="*/ 156 w 209"/>
                  <a:gd name="T61" fmla="*/ 320 h 351"/>
                  <a:gd name="T62" fmla="*/ 113 w 209"/>
                  <a:gd name="T63" fmla="*/ 347 h 351"/>
                  <a:gd name="T64" fmla="*/ 69 w 209"/>
                  <a:gd name="T65" fmla="*/ 351 h 351"/>
                  <a:gd name="T66" fmla="*/ 49 w 209"/>
                  <a:gd name="T67" fmla="*/ 344 h 351"/>
                  <a:gd name="T68" fmla="*/ 29 w 209"/>
                  <a:gd name="T69" fmla="*/ 332 h 351"/>
                  <a:gd name="T70" fmla="*/ 20 w 209"/>
                  <a:gd name="T71" fmla="*/ 315 h 351"/>
                  <a:gd name="T72" fmla="*/ 20 w 209"/>
                  <a:gd name="T73" fmla="*/ 300 h 351"/>
                  <a:gd name="T74" fmla="*/ 29 w 209"/>
                  <a:gd name="T75" fmla="*/ 288 h 351"/>
                  <a:gd name="T76" fmla="*/ 44 w 209"/>
                  <a:gd name="T77" fmla="*/ 283 h 351"/>
                  <a:gd name="T78" fmla="*/ 56 w 209"/>
                  <a:gd name="T79" fmla="*/ 288 h 351"/>
                  <a:gd name="T80" fmla="*/ 61 w 209"/>
                  <a:gd name="T81" fmla="*/ 300 h 351"/>
                  <a:gd name="T82" fmla="*/ 61 w 209"/>
                  <a:gd name="T83" fmla="*/ 315 h 351"/>
                  <a:gd name="T84" fmla="*/ 64 w 209"/>
                  <a:gd name="T85" fmla="*/ 332 h 351"/>
                  <a:gd name="T86" fmla="*/ 76 w 209"/>
                  <a:gd name="T87" fmla="*/ 335 h 351"/>
                  <a:gd name="T88" fmla="*/ 100 w 209"/>
                  <a:gd name="T89" fmla="*/ 335 h 351"/>
                  <a:gd name="T90" fmla="*/ 132 w 209"/>
                  <a:gd name="T91" fmla="*/ 315 h 351"/>
                  <a:gd name="T92" fmla="*/ 153 w 209"/>
                  <a:gd name="T93" fmla="*/ 276 h 351"/>
                  <a:gd name="T94" fmla="*/ 165 w 209"/>
                  <a:gd name="T95" fmla="*/ 207 h 351"/>
                  <a:gd name="T96" fmla="*/ 165 w 209"/>
                  <a:gd name="T97" fmla="*/ 171 h 351"/>
                  <a:gd name="T98" fmla="*/ 149 w 209"/>
                  <a:gd name="T99" fmla="*/ 195 h 351"/>
                  <a:gd name="T100" fmla="*/ 129 w 209"/>
                  <a:gd name="T101" fmla="*/ 212 h 351"/>
                  <a:gd name="T102" fmla="*/ 105 w 209"/>
                  <a:gd name="T103" fmla="*/ 22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351">
                    <a:moveTo>
                      <a:pt x="37" y="108"/>
                    </a:moveTo>
                    <a:lnTo>
                      <a:pt x="37" y="120"/>
                    </a:lnTo>
                    <a:lnTo>
                      <a:pt x="37" y="132"/>
                    </a:lnTo>
                    <a:lnTo>
                      <a:pt x="37" y="139"/>
                    </a:lnTo>
                    <a:lnTo>
                      <a:pt x="41" y="147"/>
                    </a:lnTo>
                    <a:lnTo>
                      <a:pt x="41" y="156"/>
                    </a:lnTo>
                    <a:lnTo>
                      <a:pt x="44" y="164"/>
                    </a:lnTo>
                    <a:lnTo>
                      <a:pt x="49" y="171"/>
                    </a:lnTo>
                    <a:lnTo>
                      <a:pt x="53" y="176"/>
                    </a:lnTo>
                    <a:lnTo>
                      <a:pt x="56" y="183"/>
                    </a:lnTo>
                    <a:lnTo>
                      <a:pt x="61" y="188"/>
                    </a:lnTo>
                    <a:lnTo>
                      <a:pt x="64" y="191"/>
                    </a:lnTo>
                    <a:lnTo>
                      <a:pt x="73" y="195"/>
                    </a:lnTo>
                    <a:lnTo>
                      <a:pt x="76" y="195"/>
                    </a:lnTo>
                    <a:lnTo>
                      <a:pt x="85" y="200"/>
                    </a:lnTo>
                    <a:lnTo>
                      <a:pt x="88" y="200"/>
                    </a:lnTo>
                    <a:lnTo>
                      <a:pt x="97" y="200"/>
                    </a:lnTo>
                    <a:lnTo>
                      <a:pt x="100" y="200"/>
                    </a:lnTo>
                    <a:lnTo>
                      <a:pt x="109" y="200"/>
                    </a:lnTo>
                    <a:lnTo>
                      <a:pt x="117" y="195"/>
                    </a:lnTo>
                    <a:lnTo>
                      <a:pt x="125" y="195"/>
                    </a:lnTo>
                    <a:lnTo>
                      <a:pt x="129" y="191"/>
                    </a:lnTo>
                    <a:lnTo>
                      <a:pt x="137" y="183"/>
                    </a:lnTo>
                    <a:lnTo>
                      <a:pt x="141" y="179"/>
                    </a:lnTo>
                    <a:lnTo>
                      <a:pt x="149" y="171"/>
                    </a:lnTo>
                    <a:lnTo>
                      <a:pt x="153" y="164"/>
                    </a:lnTo>
                    <a:lnTo>
                      <a:pt x="156" y="159"/>
                    </a:lnTo>
                    <a:lnTo>
                      <a:pt x="161" y="151"/>
                    </a:lnTo>
                    <a:lnTo>
                      <a:pt x="165" y="144"/>
                    </a:lnTo>
                    <a:lnTo>
                      <a:pt x="165" y="139"/>
                    </a:lnTo>
                    <a:lnTo>
                      <a:pt x="169" y="132"/>
                    </a:lnTo>
                    <a:lnTo>
                      <a:pt x="169" y="127"/>
                    </a:lnTo>
                    <a:lnTo>
                      <a:pt x="169" y="120"/>
                    </a:lnTo>
                    <a:lnTo>
                      <a:pt x="169" y="108"/>
                    </a:lnTo>
                    <a:lnTo>
                      <a:pt x="169" y="95"/>
                    </a:lnTo>
                    <a:lnTo>
                      <a:pt x="169" y="88"/>
                    </a:lnTo>
                    <a:lnTo>
                      <a:pt x="165" y="76"/>
                    </a:lnTo>
                    <a:lnTo>
                      <a:pt x="165" y="67"/>
                    </a:lnTo>
                    <a:lnTo>
                      <a:pt x="161" y="59"/>
                    </a:lnTo>
                    <a:lnTo>
                      <a:pt x="156" y="52"/>
                    </a:lnTo>
                    <a:lnTo>
                      <a:pt x="153" y="44"/>
                    </a:lnTo>
                    <a:lnTo>
                      <a:pt x="149" y="35"/>
                    </a:lnTo>
                    <a:lnTo>
                      <a:pt x="144" y="32"/>
                    </a:lnTo>
                    <a:lnTo>
                      <a:pt x="141" y="23"/>
                    </a:lnTo>
                    <a:lnTo>
                      <a:pt x="132" y="23"/>
                    </a:lnTo>
                    <a:lnTo>
                      <a:pt x="125" y="20"/>
                    </a:lnTo>
                    <a:lnTo>
                      <a:pt x="117" y="15"/>
                    </a:lnTo>
                    <a:lnTo>
                      <a:pt x="109" y="15"/>
                    </a:lnTo>
                    <a:lnTo>
                      <a:pt x="100" y="15"/>
                    </a:lnTo>
                    <a:lnTo>
                      <a:pt x="93" y="15"/>
                    </a:lnTo>
                    <a:lnTo>
                      <a:pt x="85" y="15"/>
                    </a:lnTo>
                    <a:lnTo>
                      <a:pt x="76" y="15"/>
                    </a:lnTo>
                    <a:lnTo>
                      <a:pt x="73" y="20"/>
                    </a:lnTo>
                    <a:lnTo>
                      <a:pt x="64" y="23"/>
                    </a:lnTo>
                    <a:lnTo>
                      <a:pt x="61" y="27"/>
                    </a:lnTo>
                    <a:lnTo>
                      <a:pt x="56" y="35"/>
                    </a:lnTo>
                    <a:lnTo>
                      <a:pt x="53" y="39"/>
                    </a:lnTo>
                    <a:lnTo>
                      <a:pt x="49" y="47"/>
                    </a:lnTo>
                    <a:lnTo>
                      <a:pt x="44" y="56"/>
                    </a:lnTo>
                    <a:lnTo>
                      <a:pt x="41" y="64"/>
                    </a:lnTo>
                    <a:lnTo>
                      <a:pt x="41" y="71"/>
                    </a:lnTo>
                    <a:lnTo>
                      <a:pt x="37" y="79"/>
                    </a:lnTo>
                    <a:lnTo>
                      <a:pt x="37" y="91"/>
                    </a:lnTo>
                    <a:lnTo>
                      <a:pt x="37" y="100"/>
                    </a:lnTo>
                    <a:lnTo>
                      <a:pt x="37" y="108"/>
                    </a:lnTo>
                    <a:close/>
                    <a:moveTo>
                      <a:pt x="88" y="220"/>
                    </a:moveTo>
                    <a:lnTo>
                      <a:pt x="81" y="220"/>
                    </a:lnTo>
                    <a:lnTo>
                      <a:pt x="69" y="215"/>
                    </a:lnTo>
                    <a:lnTo>
                      <a:pt x="61" y="215"/>
                    </a:lnTo>
                    <a:lnTo>
                      <a:pt x="53" y="212"/>
                    </a:lnTo>
                    <a:lnTo>
                      <a:pt x="44" y="207"/>
                    </a:lnTo>
                    <a:lnTo>
                      <a:pt x="41" y="203"/>
                    </a:lnTo>
                    <a:lnTo>
                      <a:pt x="32" y="200"/>
                    </a:lnTo>
                    <a:lnTo>
                      <a:pt x="25" y="195"/>
                    </a:lnTo>
                    <a:lnTo>
                      <a:pt x="20" y="188"/>
                    </a:lnTo>
                    <a:lnTo>
                      <a:pt x="13" y="179"/>
                    </a:lnTo>
                    <a:lnTo>
                      <a:pt x="9" y="171"/>
                    </a:lnTo>
                    <a:lnTo>
                      <a:pt x="9" y="159"/>
                    </a:lnTo>
                    <a:lnTo>
                      <a:pt x="5" y="151"/>
                    </a:lnTo>
                    <a:lnTo>
                      <a:pt x="0" y="139"/>
                    </a:lnTo>
                    <a:lnTo>
                      <a:pt x="0" y="127"/>
                    </a:lnTo>
                    <a:lnTo>
                      <a:pt x="0" y="112"/>
                    </a:lnTo>
                    <a:lnTo>
                      <a:pt x="0" y="100"/>
                    </a:lnTo>
                    <a:lnTo>
                      <a:pt x="0" y="88"/>
                    </a:lnTo>
                    <a:lnTo>
                      <a:pt x="5" y="79"/>
                    </a:lnTo>
                    <a:lnTo>
                      <a:pt x="9" y="67"/>
                    </a:lnTo>
                    <a:lnTo>
                      <a:pt x="13" y="59"/>
                    </a:lnTo>
                    <a:lnTo>
                      <a:pt x="17" y="47"/>
                    </a:lnTo>
                    <a:lnTo>
                      <a:pt x="20" y="39"/>
                    </a:lnTo>
                    <a:lnTo>
                      <a:pt x="29" y="32"/>
                    </a:lnTo>
                    <a:lnTo>
                      <a:pt x="32" y="23"/>
                    </a:lnTo>
                    <a:lnTo>
                      <a:pt x="41" y="20"/>
                    </a:lnTo>
                    <a:lnTo>
                      <a:pt x="49" y="11"/>
                    </a:lnTo>
                    <a:lnTo>
                      <a:pt x="56" y="8"/>
                    </a:lnTo>
                    <a:lnTo>
                      <a:pt x="69" y="3"/>
                    </a:lnTo>
                    <a:lnTo>
                      <a:pt x="76" y="3"/>
                    </a:lnTo>
                    <a:lnTo>
                      <a:pt x="88" y="0"/>
                    </a:lnTo>
                    <a:lnTo>
                      <a:pt x="100" y="0"/>
                    </a:lnTo>
                    <a:lnTo>
                      <a:pt x="113" y="0"/>
                    </a:lnTo>
                    <a:lnTo>
                      <a:pt x="125" y="3"/>
                    </a:lnTo>
                    <a:lnTo>
                      <a:pt x="137" y="3"/>
                    </a:lnTo>
                    <a:lnTo>
                      <a:pt x="144" y="11"/>
                    </a:lnTo>
                    <a:lnTo>
                      <a:pt x="156" y="15"/>
                    </a:lnTo>
                    <a:lnTo>
                      <a:pt x="165" y="23"/>
                    </a:lnTo>
                    <a:lnTo>
                      <a:pt x="173" y="32"/>
                    </a:lnTo>
                    <a:lnTo>
                      <a:pt x="181" y="39"/>
                    </a:lnTo>
                    <a:lnTo>
                      <a:pt x="185" y="52"/>
                    </a:lnTo>
                    <a:lnTo>
                      <a:pt x="193" y="64"/>
                    </a:lnTo>
                    <a:lnTo>
                      <a:pt x="197" y="76"/>
                    </a:lnTo>
                    <a:lnTo>
                      <a:pt x="200" y="88"/>
                    </a:lnTo>
                    <a:lnTo>
                      <a:pt x="205" y="103"/>
                    </a:lnTo>
                    <a:lnTo>
                      <a:pt x="205" y="120"/>
                    </a:lnTo>
                    <a:lnTo>
                      <a:pt x="209" y="139"/>
                    </a:lnTo>
                    <a:lnTo>
                      <a:pt x="209" y="156"/>
                    </a:lnTo>
                    <a:lnTo>
                      <a:pt x="209" y="176"/>
                    </a:lnTo>
                    <a:lnTo>
                      <a:pt x="205" y="195"/>
                    </a:lnTo>
                    <a:lnTo>
                      <a:pt x="200" y="215"/>
                    </a:lnTo>
                    <a:lnTo>
                      <a:pt x="200" y="232"/>
                    </a:lnTo>
                    <a:lnTo>
                      <a:pt x="197" y="251"/>
                    </a:lnTo>
                    <a:lnTo>
                      <a:pt x="188" y="267"/>
                    </a:lnTo>
                    <a:lnTo>
                      <a:pt x="181" y="283"/>
                    </a:lnTo>
                    <a:lnTo>
                      <a:pt x="173" y="295"/>
                    </a:lnTo>
                    <a:lnTo>
                      <a:pt x="165" y="307"/>
                    </a:lnTo>
                    <a:lnTo>
                      <a:pt x="156" y="320"/>
                    </a:lnTo>
                    <a:lnTo>
                      <a:pt x="144" y="327"/>
                    </a:lnTo>
                    <a:lnTo>
                      <a:pt x="137" y="335"/>
                    </a:lnTo>
                    <a:lnTo>
                      <a:pt x="125" y="344"/>
                    </a:lnTo>
                    <a:lnTo>
                      <a:pt x="113" y="347"/>
                    </a:lnTo>
                    <a:lnTo>
                      <a:pt x="97" y="351"/>
                    </a:lnTo>
                    <a:lnTo>
                      <a:pt x="85" y="351"/>
                    </a:lnTo>
                    <a:lnTo>
                      <a:pt x="76" y="351"/>
                    </a:lnTo>
                    <a:lnTo>
                      <a:pt x="69" y="351"/>
                    </a:lnTo>
                    <a:lnTo>
                      <a:pt x="64" y="347"/>
                    </a:lnTo>
                    <a:lnTo>
                      <a:pt x="61" y="347"/>
                    </a:lnTo>
                    <a:lnTo>
                      <a:pt x="53" y="347"/>
                    </a:lnTo>
                    <a:lnTo>
                      <a:pt x="49" y="344"/>
                    </a:lnTo>
                    <a:lnTo>
                      <a:pt x="44" y="344"/>
                    </a:lnTo>
                    <a:lnTo>
                      <a:pt x="41" y="339"/>
                    </a:lnTo>
                    <a:lnTo>
                      <a:pt x="32" y="335"/>
                    </a:lnTo>
                    <a:lnTo>
                      <a:pt x="29" y="332"/>
                    </a:lnTo>
                    <a:lnTo>
                      <a:pt x="25" y="327"/>
                    </a:lnTo>
                    <a:lnTo>
                      <a:pt x="25" y="323"/>
                    </a:lnTo>
                    <a:lnTo>
                      <a:pt x="20" y="320"/>
                    </a:lnTo>
                    <a:lnTo>
                      <a:pt x="20" y="315"/>
                    </a:lnTo>
                    <a:lnTo>
                      <a:pt x="20" y="312"/>
                    </a:lnTo>
                    <a:lnTo>
                      <a:pt x="20" y="307"/>
                    </a:lnTo>
                    <a:lnTo>
                      <a:pt x="20" y="303"/>
                    </a:lnTo>
                    <a:lnTo>
                      <a:pt x="20" y="300"/>
                    </a:lnTo>
                    <a:lnTo>
                      <a:pt x="20" y="295"/>
                    </a:lnTo>
                    <a:lnTo>
                      <a:pt x="25" y="291"/>
                    </a:lnTo>
                    <a:lnTo>
                      <a:pt x="25" y="288"/>
                    </a:lnTo>
                    <a:lnTo>
                      <a:pt x="29" y="288"/>
                    </a:lnTo>
                    <a:lnTo>
                      <a:pt x="32" y="283"/>
                    </a:lnTo>
                    <a:lnTo>
                      <a:pt x="37" y="283"/>
                    </a:lnTo>
                    <a:lnTo>
                      <a:pt x="41" y="283"/>
                    </a:lnTo>
                    <a:lnTo>
                      <a:pt x="44" y="283"/>
                    </a:lnTo>
                    <a:lnTo>
                      <a:pt x="49" y="283"/>
                    </a:lnTo>
                    <a:lnTo>
                      <a:pt x="53" y="283"/>
                    </a:lnTo>
                    <a:lnTo>
                      <a:pt x="53" y="288"/>
                    </a:lnTo>
                    <a:lnTo>
                      <a:pt x="56" y="288"/>
                    </a:lnTo>
                    <a:lnTo>
                      <a:pt x="56" y="291"/>
                    </a:lnTo>
                    <a:lnTo>
                      <a:pt x="56" y="295"/>
                    </a:lnTo>
                    <a:lnTo>
                      <a:pt x="61" y="295"/>
                    </a:lnTo>
                    <a:lnTo>
                      <a:pt x="61" y="300"/>
                    </a:lnTo>
                    <a:lnTo>
                      <a:pt x="61" y="303"/>
                    </a:lnTo>
                    <a:lnTo>
                      <a:pt x="61" y="307"/>
                    </a:lnTo>
                    <a:lnTo>
                      <a:pt x="61" y="312"/>
                    </a:lnTo>
                    <a:lnTo>
                      <a:pt x="61" y="315"/>
                    </a:lnTo>
                    <a:lnTo>
                      <a:pt x="61" y="320"/>
                    </a:lnTo>
                    <a:lnTo>
                      <a:pt x="64" y="323"/>
                    </a:lnTo>
                    <a:lnTo>
                      <a:pt x="64" y="327"/>
                    </a:lnTo>
                    <a:lnTo>
                      <a:pt x="64" y="332"/>
                    </a:lnTo>
                    <a:lnTo>
                      <a:pt x="69" y="332"/>
                    </a:lnTo>
                    <a:lnTo>
                      <a:pt x="69" y="335"/>
                    </a:lnTo>
                    <a:lnTo>
                      <a:pt x="73" y="335"/>
                    </a:lnTo>
                    <a:lnTo>
                      <a:pt x="76" y="335"/>
                    </a:lnTo>
                    <a:lnTo>
                      <a:pt x="81" y="335"/>
                    </a:lnTo>
                    <a:lnTo>
                      <a:pt x="85" y="335"/>
                    </a:lnTo>
                    <a:lnTo>
                      <a:pt x="93" y="335"/>
                    </a:lnTo>
                    <a:lnTo>
                      <a:pt x="100" y="335"/>
                    </a:lnTo>
                    <a:lnTo>
                      <a:pt x="109" y="332"/>
                    </a:lnTo>
                    <a:lnTo>
                      <a:pt x="117" y="327"/>
                    </a:lnTo>
                    <a:lnTo>
                      <a:pt x="125" y="320"/>
                    </a:lnTo>
                    <a:lnTo>
                      <a:pt x="132" y="315"/>
                    </a:lnTo>
                    <a:lnTo>
                      <a:pt x="137" y="307"/>
                    </a:lnTo>
                    <a:lnTo>
                      <a:pt x="144" y="295"/>
                    </a:lnTo>
                    <a:lnTo>
                      <a:pt x="149" y="288"/>
                    </a:lnTo>
                    <a:lnTo>
                      <a:pt x="153" y="276"/>
                    </a:lnTo>
                    <a:lnTo>
                      <a:pt x="156" y="259"/>
                    </a:lnTo>
                    <a:lnTo>
                      <a:pt x="161" y="244"/>
                    </a:lnTo>
                    <a:lnTo>
                      <a:pt x="165" y="227"/>
                    </a:lnTo>
                    <a:lnTo>
                      <a:pt x="165" y="207"/>
                    </a:lnTo>
                    <a:lnTo>
                      <a:pt x="169" y="183"/>
                    </a:lnTo>
                    <a:lnTo>
                      <a:pt x="169" y="164"/>
                    </a:lnTo>
                    <a:lnTo>
                      <a:pt x="169" y="167"/>
                    </a:lnTo>
                    <a:lnTo>
                      <a:pt x="165" y="171"/>
                    </a:lnTo>
                    <a:lnTo>
                      <a:pt x="161" y="179"/>
                    </a:lnTo>
                    <a:lnTo>
                      <a:pt x="156" y="183"/>
                    </a:lnTo>
                    <a:lnTo>
                      <a:pt x="153" y="191"/>
                    </a:lnTo>
                    <a:lnTo>
                      <a:pt x="149" y="195"/>
                    </a:lnTo>
                    <a:lnTo>
                      <a:pt x="144" y="200"/>
                    </a:lnTo>
                    <a:lnTo>
                      <a:pt x="141" y="203"/>
                    </a:lnTo>
                    <a:lnTo>
                      <a:pt x="132" y="207"/>
                    </a:lnTo>
                    <a:lnTo>
                      <a:pt x="129" y="212"/>
                    </a:lnTo>
                    <a:lnTo>
                      <a:pt x="125" y="212"/>
                    </a:lnTo>
                    <a:lnTo>
                      <a:pt x="117" y="215"/>
                    </a:lnTo>
                    <a:lnTo>
                      <a:pt x="109" y="215"/>
                    </a:lnTo>
                    <a:lnTo>
                      <a:pt x="105" y="220"/>
                    </a:lnTo>
                    <a:lnTo>
                      <a:pt x="97" y="220"/>
                    </a:lnTo>
                    <a:lnTo>
                      <a:pt x="88" y="22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" name="Freeform 55"/>
              <p:cNvSpPr>
                <a:spLocks noEditPoints="1" noChangeArrowheads="1"/>
              </p:cNvSpPr>
              <p:nvPr/>
            </p:nvSpPr>
            <p:spPr bwMode="auto">
              <a:xfrm>
                <a:off x="2890" y="1403"/>
                <a:ext cx="51" cy="88"/>
              </a:xfrm>
              <a:custGeom>
                <a:avLst/>
                <a:gdLst>
                  <a:gd name="T0" fmla="*/ 88 w 204"/>
                  <a:gd name="T1" fmla="*/ 20 h 351"/>
                  <a:gd name="T2" fmla="*/ 71 w 204"/>
                  <a:gd name="T3" fmla="*/ 32 h 351"/>
                  <a:gd name="T4" fmla="*/ 56 w 204"/>
                  <a:gd name="T5" fmla="*/ 59 h 351"/>
                  <a:gd name="T6" fmla="*/ 44 w 204"/>
                  <a:gd name="T7" fmla="*/ 95 h 351"/>
                  <a:gd name="T8" fmla="*/ 39 w 204"/>
                  <a:gd name="T9" fmla="*/ 139 h 351"/>
                  <a:gd name="T10" fmla="*/ 39 w 204"/>
                  <a:gd name="T11" fmla="*/ 195 h 351"/>
                  <a:gd name="T12" fmla="*/ 44 w 204"/>
                  <a:gd name="T13" fmla="*/ 244 h 351"/>
                  <a:gd name="T14" fmla="*/ 51 w 204"/>
                  <a:gd name="T15" fmla="*/ 283 h 351"/>
                  <a:gd name="T16" fmla="*/ 68 w 204"/>
                  <a:gd name="T17" fmla="*/ 312 h 351"/>
                  <a:gd name="T18" fmla="*/ 83 w 204"/>
                  <a:gd name="T19" fmla="*/ 327 h 351"/>
                  <a:gd name="T20" fmla="*/ 104 w 204"/>
                  <a:gd name="T21" fmla="*/ 335 h 351"/>
                  <a:gd name="T22" fmla="*/ 124 w 204"/>
                  <a:gd name="T23" fmla="*/ 327 h 351"/>
                  <a:gd name="T24" fmla="*/ 139 w 204"/>
                  <a:gd name="T25" fmla="*/ 312 h 351"/>
                  <a:gd name="T26" fmla="*/ 151 w 204"/>
                  <a:gd name="T27" fmla="*/ 283 h 351"/>
                  <a:gd name="T28" fmla="*/ 164 w 204"/>
                  <a:gd name="T29" fmla="*/ 244 h 351"/>
                  <a:gd name="T30" fmla="*/ 168 w 204"/>
                  <a:gd name="T31" fmla="*/ 195 h 351"/>
                  <a:gd name="T32" fmla="*/ 164 w 204"/>
                  <a:gd name="T33" fmla="*/ 139 h 351"/>
                  <a:gd name="T34" fmla="*/ 160 w 204"/>
                  <a:gd name="T35" fmla="*/ 95 h 351"/>
                  <a:gd name="T36" fmla="*/ 151 w 204"/>
                  <a:gd name="T37" fmla="*/ 59 h 351"/>
                  <a:gd name="T38" fmla="*/ 136 w 204"/>
                  <a:gd name="T39" fmla="*/ 32 h 351"/>
                  <a:gd name="T40" fmla="*/ 115 w 204"/>
                  <a:gd name="T41" fmla="*/ 20 h 351"/>
                  <a:gd name="T42" fmla="*/ 104 w 204"/>
                  <a:gd name="T43" fmla="*/ 351 h 351"/>
                  <a:gd name="T44" fmla="*/ 71 w 204"/>
                  <a:gd name="T45" fmla="*/ 344 h 351"/>
                  <a:gd name="T46" fmla="*/ 44 w 204"/>
                  <a:gd name="T47" fmla="*/ 323 h 351"/>
                  <a:gd name="T48" fmla="*/ 24 w 204"/>
                  <a:gd name="T49" fmla="*/ 291 h 351"/>
                  <a:gd name="T50" fmla="*/ 8 w 204"/>
                  <a:gd name="T51" fmla="*/ 251 h 351"/>
                  <a:gd name="T52" fmla="*/ 0 w 204"/>
                  <a:gd name="T53" fmla="*/ 195 h 351"/>
                  <a:gd name="T54" fmla="*/ 0 w 204"/>
                  <a:gd name="T55" fmla="*/ 135 h 351"/>
                  <a:gd name="T56" fmla="*/ 12 w 204"/>
                  <a:gd name="T57" fmla="*/ 88 h 351"/>
                  <a:gd name="T58" fmla="*/ 27 w 204"/>
                  <a:gd name="T59" fmla="*/ 47 h 351"/>
                  <a:gd name="T60" fmla="*/ 51 w 204"/>
                  <a:gd name="T61" fmla="*/ 20 h 351"/>
                  <a:gd name="T62" fmla="*/ 83 w 204"/>
                  <a:gd name="T63" fmla="*/ 3 h 351"/>
                  <a:gd name="T64" fmla="*/ 112 w 204"/>
                  <a:gd name="T65" fmla="*/ 0 h 351"/>
                  <a:gd name="T66" fmla="*/ 144 w 204"/>
                  <a:gd name="T67" fmla="*/ 11 h 351"/>
                  <a:gd name="T68" fmla="*/ 168 w 204"/>
                  <a:gd name="T69" fmla="*/ 35 h 351"/>
                  <a:gd name="T70" fmla="*/ 188 w 204"/>
                  <a:gd name="T71" fmla="*/ 71 h 351"/>
                  <a:gd name="T72" fmla="*/ 200 w 204"/>
                  <a:gd name="T73" fmla="*/ 115 h 351"/>
                  <a:gd name="T74" fmla="*/ 204 w 204"/>
                  <a:gd name="T75" fmla="*/ 176 h 351"/>
                  <a:gd name="T76" fmla="*/ 200 w 204"/>
                  <a:gd name="T77" fmla="*/ 232 h 351"/>
                  <a:gd name="T78" fmla="*/ 188 w 204"/>
                  <a:gd name="T79" fmla="*/ 279 h 351"/>
                  <a:gd name="T80" fmla="*/ 168 w 204"/>
                  <a:gd name="T81" fmla="*/ 315 h 351"/>
                  <a:gd name="T82" fmla="*/ 144 w 204"/>
                  <a:gd name="T83" fmla="*/ 339 h 351"/>
                  <a:gd name="T84" fmla="*/ 112 w 204"/>
                  <a:gd name="T85" fmla="*/ 3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4" h="351">
                    <a:moveTo>
                      <a:pt x="104" y="15"/>
                    </a:moveTo>
                    <a:lnTo>
                      <a:pt x="95" y="15"/>
                    </a:lnTo>
                    <a:lnTo>
                      <a:pt x="88" y="20"/>
                    </a:lnTo>
                    <a:lnTo>
                      <a:pt x="83" y="23"/>
                    </a:lnTo>
                    <a:lnTo>
                      <a:pt x="76" y="27"/>
                    </a:lnTo>
                    <a:lnTo>
                      <a:pt x="71" y="32"/>
                    </a:lnTo>
                    <a:lnTo>
                      <a:pt x="68" y="39"/>
                    </a:lnTo>
                    <a:lnTo>
                      <a:pt x="59" y="47"/>
                    </a:lnTo>
                    <a:lnTo>
                      <a:pt x="56" y="59"/>
                    </a:lnTo>
                    <a:lnTo>
                      <a:pt x="51" y="71"/>
                    </a:lnTo>
                    <a:lnTo>
                      <a:pt x="48" y="83"/>
                    </a:lnTo>
                    <a:lnTo>
                      <a:pt x="44" y="95"/>
                    </a:lnTo>
                    <a:lnTo>
                      <a:pt x="44" y="108"/>
                    </a:lnTo>
                    <a:lnTo>
                      <a:pt x="39" y="123"/>
                    </a:lnTo>
                    <a:lnTo>
                      <a:pt x="39" y="139"/>
                    </a:lnTo>
                    <a:lnTo>
                      <a:pt x="39" y="156"/>
                    </a:lnTo>
                    <a:lnTo>
                      <a:pt x="36" y="176"/>
                    </a:lnTo>
                    <a:lnTo>
                      <a:pt x="39" y="195"/>
                    </a:lnTo>
                    <a:lnTo>
                      <a:pt x="39" y="212"/>
                    </a:lnTo>
                    <a:lnTo>
                      <a:pt x="39" y="227"/>
                    </a:lnTo>
                    <a:lnTo>
                      <a:pt x="44" y="244"/>
                    </a:lnTo>
                    <a:lnTo>
                      <a:pt x="44" y="256"/>
                    </a:lnTo>
                    <a:lnTo>
                      <a:pt x="48" y="271"/>
                    </a:lnTo>
                    <a:lnTo>
                      <a:pt x="51" y="283"/>
                    </a:lnTo>
                    <a:lnTo>
                      <a:pt x="56" y="291"/>
                    </a:lnTo>
                    <a:lnTo>
                      <a:pt x="59" y="303"/>
                    </a:lnTo>
                    <a:lnTo>
                      <a:pt x="68" y="312"/>
                    </a:lnTo>
                    <a:lnTo>
                      <a:pt x="71" y="320"/>
                    </a:lnTo>
                    <a:lnTo>
                      <a:pt x="76" y="323"/>
                    </a:lnTo>
                    <a:lnTo>
                      <a:pt x="83" y="327"/>
                    </a:lnTo>
                    <a:lnTo>
                      <a:pt x="88" y="332"/>
                    </a:lnTo>
                    <a:lnTo>
                      <a:pt x="95" y="335"/>
                    </a:lnTo>
                    <a:lnTo>
                      <a:pt x="104" y="335"/>
                    </a:lnTo>
                    <a:lnTo>
                      <a:pt x="108" y="335"/>
                    </a:lnTo>
                    <a:lnTo>
                      <a:pt x="115" y="332"/>
                    </a:lnTo>
                    <a:lnTo>
                      <a:pt x="124" y="327"/>
                    </a:lnTo>
                    <a:lnTo>
                      <a:pt x="127" y="323"/>
                    </a:lnTo>
                    <a:lnTo>
                      <a:pt x="136" y="320"/>
                    </a:lnTo>
                    <a:lnTo>
                      <a:pt x="139" y="312"/>
                    </a:lnTo>
                    <a:lnTo>
                      <a:pt x="144" y="303"/>
                    </a:lnTo>
                    <a:lnTo>
                      <a:pt x="148" y="291"/>
                    </a:lnTo>
                    <a:lnTo>
                      <a:pt x="151" y="283"/>
                    </a:lnTo>
                    <a:lnTo>
                      <a:pt x="156" y="271"/>
                    </a:lnTo>
                    <a:lnTo>
                      <a:pt x="160" y="256"/>
                    </a:lnTo>
                    <a:lnTo>
                      <a:pt x="164" y="244"/>
                    </a:lnTo>
                    <a:lnTo>
                      <a:pt x="164" y="227"/>
                    </a:lnTo>
                    <a:lnTo>
                      <a:pt x="164" y="212"/>
                    </a:lnTo>
                    <a:lnTo>
                      <a:pt x="168" y="195"/>
                    </a:lnTo>
                    <a:lnTo>
                      <a:pt x="168" y="176"/>
                    </a:lnTo>
                    <a:lnTo>
                      <a:pt x="168" y="156"/>
                    </a:lnTo>
                    <a:lnTo>
                      <a:pt x="164" y="139"/>
                    </a:lnTo>
                    <a:lnTo>
                      <a:pt x="164" y="123"/>
                    </a:lnTo>
                    <a:lnTo>
                      <a:pt x="164" y="108"/>
                    </a:lnTo>
                    <a:lnTo>
                      <a:pt x="160" y="95"/>
                    </a:lnTo>
                    <a:lnTo>
                      <a:pt x="160" y="83"/>
                    </a:lnTo>
                    <a:lnTo>
                      <a:pt x="156" y="71"/>
                    </a:lnTo>
                    <a:lnTo>
                      <a:pt x="151" y="59"/>
                    </a:lnTo>
                    <a:lnTo>
                      <a:pt x="144" y="47"/>
                    </a:lnTo>
                    <a:lnTo>
                      <a:pt x="139" y="39"/>
                    </a:lnTo>
                    <a:lnTo>
                      <a:pt x="136" y="32"/>
                    </a:lnTo>
                    <a:lnTo>
                      <a:pt x="132" y="27"/>
                    </a:lnTo>
                    <a:lnTo>
                      <a:pt x="124" y="23"/>
                    </a:lnTo>
                    <a:lnTo>
                      <a:pt x="115" y="20"/>
                    </a:lnTo>
                    <a:lnTo>
                      <a:pt x="112" y="15"/>
                    </a:lnTo>
                    <a:lnTo>
                      <a:pt x="104" y="15"/>
                    </a:lnTo>
                    <a:close/>
                    <a:moveTo>
                      <a:pt x="104" y="351"/>
                    </a:moveTo>
                    <a:lnTo>
                      <a:pt x="92" y="351"/>
                    </a:lnTo>
                    <a:lnTo>
                      <a:pt x="83" y="347"/>
                    </a:lnTo>
                    <a:lnTo>
                      <a:pt x="71" y="344"/>
                    </a:lnTo>
                    <a:lnTo>
                      <a:pt x="64" y="339"/>
                    </a:lnTo>
                    <a:lnTo>
                      <a:pt x="51" y="332"/>
                    </a:lnTo>
                    <a:lnTo>
                      <a:pt x="44" y="323"/>
                    </a:lnTo>
                    <a:lnTo>
                      <a:pt x="36" y="315"/>
                    </a:lnTo>
                    <a:lnTo>
                      <a:pt x="27" y="303"/>
                    </a:lnTo>
                    <a:lnTo>
                      <a:pt x="24" y="291"/>
                    </a:lnTo>
                    <a:lnTo>
                      <a:pt x="15" y="279"/>
                    </a:lnTo>
                    <a:lnTo>
                      <a:pt x="12" y="263"/>
                    </a:lnTo>
                    <a:lnTo>
                      <a:pt x="8" y="251"/>
                    </a:lnTo>
                    <a:lnTo>
                      <a:pt x="4" y="232"/>
                    </a:lnTo>
                    <a:lnTo>
                      <a:pt x="4" y="215"/>
                    </a:lnTo>
                    <a:lnTo>
                      <a:pt x="0" y="195"/>
                    </a:lnTo>
                    <a:lnTo>
                      <a:pt x="0" y="176"/>
                    </a:lnTo>
                    <a:lnTo>
                      <a:pt x="0" y="156"/>
                    </a:lnTo>
                    <a:lnTo>
                      <a:pt x="0" y="135"/>
                    </a:lnTo>
                    <a:lnTo>
                      <a:pt x="4" y="120"/>
                    </a:lnTo>
                    <a:lnTo>
                      <a:pt x="8" y="103"/>
                    </a:lnTo>
                    <a:lnTo>
                      <a:pt x="12" y="88"/>
                    </a:lnTo>
                    <a:lnTo>
                      <a:pt x="15" y="76"/>
                    </a:lnTo>
                    <a:lnTo>
                      <a:pt x="20" y="59"/>
                    </a:lnTo>
                    <a:lnTo>
                      <a:pt x="27" y="47"/>
                    </a:lnTo>
                    <a:lnTo>
                      <a:pt x="36" y="35"/>
                    </a:lnTo>
                    <a:lnTo>
                      <a:pt x="44" y="27"/>
                    </a:lnTo>
                    <a:lnTo>
                      <a:pt x="51" y="20"/>
                    </a:lnTo>
                    <a:lnTo>
                      <a:pt x="64" y="11"/>
                    </a:lnTo>
                    <a:lnTo>
                      <a:pt x="71" y="8"/>
                    </a:lnTo>
                    <a:lnTo>
                      <a:pt x="83" y="3"/>
                    </a:lnTo>
                    <a:lnTo>
                      <a:pt x="92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24" y="3"/>
                    </a:lnTo>
                    <a:lnTo>
                      <a:pt x="132" y="8"/>
                    </a:lnTo>
                    <a:lnTo>
                      <a:pt x="144" y="11"/>
                    </a:lnTo>
                    <a:lnTo>
                      <a:pt x="151" y="20"/>
                    </a:lnTo>
                    <a:lnTo>
                      <a:pt x="160" y="27"/>
                    </a:lnTo>
                    <a:lnTo>
                      <a:pt x="168" y="35"/>
                    </a:lnTo>
                    <a:lnTo>
                      <a:pt x="176" y="47"/>
                    </a:lnTo>
                    <a:lnTo>
                      <a:pt x="183" y="59"/>
                    </a:lnTo>
                    <a:lnTo>
                      <a:pt x="188" y="71"/>
                    </a:lnTo>
                    <a:lnTo>
                      <a:pt x="192" y="83"/>
                    </a:lnTo>
                    <a:lnTo>
                      <a:pt x="195" y="100"/>
                    </a:lnTo>
                    <a:lnTo>
                      <a:pt x="200" y="115"/>
                    </a:lnTo>
                    <a:lnTo>
                      <a:pt x="204" y="135"/>
                    </a:lnTo>
                    <a:lnTo>
                      <a:pt x="204" y="156"/>
                    </a:lnTo>
                    <a:lnTo>
                      <a:pt x="204" y="176"/>
                    </a:lnTo>
                    <a:lnTo>
                      <a:pt x="204" y="195"/>
                    </a:lnTo>
                    <a:lnTo>
                      <a:pt x="204" y="215"/>
                    </a:lnTo>
                    <a:lnTo>
                      <a:pt x="200" y="232"/>
                    </a:lnTo>
                    <a:lnTo>
                      <a:pt x="195" y="247"/>
                    </a:lnTo>
                    <a:lnTo>
                      <a:pt x="192" y="263"/>
                    </a:lnTo>
                    <a:lnTo>
                      <a:pt x="188" y="279"/>
                    </a:lnTo>
                    <a:lnTo>
                      <a:pt x="183" y="291"/>
                    </a:lnTo>
                    <a:lnTo>
                      <a:pt x="176" y="303"/>
                    </a:lnTo>
                    <a:lnTo>
                      <a:pt x="168" y="315"/>
                    </a:lnTo>
                    <a:lnTo>
                      <a:pt x="160" y="323"/>
                    </a:lnTo>
                    <a:lnTo>
                      <a:pt x="151" y="332"/>
                    </a:lnTo>
                    <a:lnTo>
                      <a:pt x="144" y="339"/>
                    </a:lnTo>
                    <a:lnTo>
                      <a:pt x="132" y="344"/>
                    </a:lnTo>
                    <a:lnTo>
                      <a:pt x="124" y="347"/>
                    </a:lnTo>
                    <a:lnTo>
                      <a:pt x="112" y="351"/>
                    </a:lnTo>
                    <a:lnTo>
                      <a:pt x="104" y="35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" name="Freeform 56"/>
              <p:cNvSpPr>
                <a:spLocks noChangeArrowheads="1"/>
              </p:cNvSpPr>
              <p:nvPr/>
            </p:nvSpPr>
            <p:spPr bwMode="auto">
              <a:xfrm>
                <a:off x="2515" y="1424"/>
                <a:ext cx="50" cy="89"/>
              </a:xfrm>
              <a:custGeom>
                <a:avLst/>
                <a:gdLst>
                  <a:gd name="T0" fmla="*/ 84 w 200"/>
                  <a:gd name="T1" fmla="*/ 0 h 356"/>
                  <a:gd name="T2" fmla="*/ 135 w 200"/>
                  <a:gd name="T3" fmla="*/ 300 h 356"/>
                  <a:gd name="T4" fmla="*/ 135 w 200"/>
                  <a:gd name="T5" fmla="*/ 305 h 356"/>
                  <a:gd name="T6" fmla="*/ 140 w 200"/>
                  <a:gd name="T7" fmla="*/ 308 h 356"/>
                  <a:gd name="T8" fmla="*/ 140 w 200"/>
                  <a:gd name="T9" fmla="*/ 312 h 356"/>
                  <a:gd name="T10" fmla="*/ 144 w 200"/>
                  <a:gd name="T11" fmla="*/ 317 h 356"/>
                  <a:gd name="T12" fmla="*/ 147 w 200"/>
                  <a:gd name="T13" fmla="*/ 320 h 356"/>
                  <a:gd name="T14" fmla="*/ 152 w 200"/>
                  <a:gd name="T15" fmla="*/ 320 h 356"/>
                  <a:gd name="T16" fmla="*/ 156 w 200"/>
                  <a:gd name="T17" fmla="*/ 324 h 356"/>
                  <a:gd name="T18" fmla="*/ 159 w 200"/>
                  <a:gd name="T19" fmla="*/ 324 h 356"/>
                  <a:gd name="T20" fmla="*/ 164 w 200"/>
                  <a:gd name="T21" fmla="*/ 324 h 356"/>
                  <a:gd name="T22" fmla="*/ 168 w 200"/>
                  <a:gd name="T23" fmla="*/ 324 h 356"/>
                  <a:gd name="T24" fmla="*/ 171 w 200"/>
                  <a:gd name="T25" fmla="*/ 324 h 356"/>
                  <a:gd name="T26" fmla="*/ 176 w 200"/>
                  <a:gd name="T27" fmla="*/ 324 h 356"/>
                  <a:gd name="T28" fmla="*/ 196 w 200"/>
                  <a:gd name="T29" fmla="*/ 320 h 356"/>
                  <a:gd name="T30" fmla="*/ 200 w 200"/>
                  <a:gd name="T31" fmla="*/ 332 h 356"/>
                  <a:gd name="T32" fmla="*/ 56 w 200"/>
                  <a:gd name="T33" fmla="*/ 356 h 356"/>
                  <a:gd name="T34" fmla="*/ 52 w 200"/>
                  <a:gd name="T35" fmla="*/ 344 h 356"/>
                  <a:gd name="T36" fmla="*/ 71 w 200"/>
                  <a:gd name="T37" fmla="*/ 344 h 356"/>
                  <a:gd name="T38" fmla="*/ 76 w 200"/>
                  <a:gd name="T39" fmla="*/ 340 h 356"/>
                  <a:gd name="T40" fmla="*/ 79 w 200"/>
                  <a:gd name="T41" fmla="*/ 340 h 356"/>
                  <a:gd name="T42" fmla="*/ 84 w 200"/>
                  <a:gd name="T43" fmla="*/ 336 h 356"/>
                  <a:gd name="T44" fmla="*/ 88 w 200"/>
                  <a:gd name="T45" fmla="*/ 336 h 356"/>
                  <a:gd name="T46" fmla="*/ 91 w 200"/>
                  <a:gd name="T47" fmla="*/ 336 h 356"/>
                  <a:gd name="T48" fmla="*/ 96 w 200"/>
                  <a:gd name="T49" fmla="*/ 332 h 356"/>
                  <a:gd name="T50" fmla="*/ 100 w 200"/>
                  <a:gd name="T51" fmla="*/ 329 h 356"/>
                  <a:gd name="T52" fmla="*/ 100 w 200"/>
                  <a:gd name="T53" fmla="*/ 324 h 356"/>
                  <a:gd name="T54" fmla="*/ 103 w 200"/>
                  <a:gd name="T55" fmla="*/ 320 h 356"/>
                  <a:gd name="T56" fmla="*/ 103 w 200"/>
                  <a:gd name="T57" fmla="*/ 317 h 356"/>
                  <a:gd name="T58" fmla="*/ 103 w 200"/>
                  <a:gd name="T59" fmla="*/ 312 h 356"/>
                  <a:gd name="T60" fmla="*/ 103 w 200"/>
                  <a:gd name="T61" fmla="*/ 308 h 356"/>
                  <a:gd name="T62" fmla="*/ 103 w 200"/>
                  <a:gd name="T63" fmla="*/ 305 h 356"/>
                  <a:gd name="T64" fmla="*/ 59 w 200"/>
                  <a:gd name="T65" fmla="*/ 68 h 356"/>
                  <a:gd name="T66" fmla="*/ 59 w 200"/>
                  <a:gd name="T67" fmla="*/ 64 h 356"/>
                  <a:gd name="T68" fmla="*/ 59 w 200"/>
                  <a:gd name="T69" fmla="*/ 61 h 356"/>
                  <a:gd name="T70" fmla="*/ 56 w 200"/>
                  <a:gd name="T71" fmla="*/ 56 h 356"/>
                  <a:gd name="T72" fmla="*/ 52 w 200"/>
                  <a:gd name="T73" fmla="*/ 56 h 356"/>
                  <a:gd name="T74" fmla="*/ 52 w 200"/>
                  <a:gd name="T75" fmla="*/ 52 h 356"/>
                  <a:gd name="T76" fmla="*/ 47 w 200"/>
                  <a:gd name="T77" fmla="*/ 52 h 356"/>
                  <a:gd name="T78" fmla="*/ 44 w 200"/>
                  <a:gd name="T79" fmla="*/ 52 h 356"/>
                  <a:gd name="T80" fmla="*/ 40 w 200"/>
                  <a:gd name="T81" fmla="*/ 52 h 356"/>
                  <a:gd name="T82" fmla="*/ 3 w 200"/>
                  <a:gd name="T83" fmla="*/ 61 h 356"/>
                  <a:gd name="T84" fmla="*/ 0 w 200"/>
                  <a:gd name="T85" fmla="*/ 49 h 356"/>
                  <a:gd name="T86" fmla="*/ 20 w 200"/>
                  <a:gd name="T87" fmla="*/ 44 h 356"/>
                  <a:gd name="T88" fmla="*/ 23 w 200"/>
                  <a:gd name="T89" fmla="*/ 44 h 356"/>
                  <a:gd name="T90" fmla="*/ 28 w 200"/>
                  <a:gd name="T91" fmla="*/ 40 h 356"/>
                  <a:gd name="T92" fmla="*/ 35 w 200"/>
                  <a:gd name="T93" fmla="*/ 40 h 356"/>
                  <a:gd name="T94" fmla="*/ 40 w 200"/>
                  <a:gd name="T95" fmla="*/ 37 h 356"/>
                  <a:gd name="T96" fmla="*/ 44 w 200"/>
                  <a:gd name="T97" fmla="*/ 37 h 356"/>
                  <a:gd name="T98" fmla="*/ 47 w 200"/>
                  <a:gd name="T99" fmla="*/ 32 h 356"/>
                  <a:gd name="T100" fmla="*/ 52 w 200"/>
                  <a:gd name="T101" fmla="*/ 32 h 356"/>
                  <a:gd name="T102" fmla="*/ 56 w 200"/>
                  <a:gd name="T103" fmla="*/ 29 h 356"/>
                  <a:gd name="T104" fmla="*/ 59 w 200"/>
                  <a:gd name="T105" fmla="*/ 25 h 356"/>
                  <a:gd name="T106" fmla="*/ 64 w 200"/>
                  <a:gd name="T107" fmla="*/ 25 h 356"/>
                  <a:gd name="T108" fmla="*/ 64 w 200"/>
                  <a:gd name="T109" fmla="*/ 20 h 356"/>
                  <a:gd name="T110" fmla="*/ 68 w 200"/>
                  <a:gd name="T111" fmla="*/ 17 h 356"/>
                  <a:gd name="T112" fmla="*/ 68 w 200"/>
                  <a:gd name="T113" fmla="*/ 12 h 356"/>
                  <a:gd name="T114" fmla="*/ 71 w 200"/>
                  <a:gd name="T115" fmla="*/ 8 h 356"/>
                  <a:gd name="T116" fmla="*/ 71 w 200"/>
                  <a:gd name="T117" fmla="*/ 5 h 356"/>
                  <a:gd name="T118" fmla="*/ 76 w 200"/>
                  <a:gd name="T119" fmla="*/ 0 h 356"/>
                  <a:gd name="T120" fmla="*/ 84 w 200"/>
                  <a:gd name="T12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0" h="356">
                    <a:moveTo>
                      <a:pt x="84" y="0"/>
                    </a:moveTo>
                    <a:lnTo>
                      <a:pt x="135" y="300"/>
                    </a:lnTo>
                    <a:lnTo>
                      <a:pt x="135" y="305"/>
                    </a:lnTo>
                    <a:lnTo>
                      <a:pt x="140" y="308"/>
                    </a:lnTo>
                    <a:lnTo>
                      <a:pt x="140" y="312"/>
                    </a:lnTo>
                    <a:lnTo>
                      <a:pt x="144" y="317"/>
                    </a:lnTo>
                    <a:lnTo>
                      <a:pt x="147" y="320"/>
                    </a:lnTo>
                    <a:lnTo>
                      <a:pt x="152" y="320"/>
                    </a:lnTo>
                    <a:lnTo>
                      <a:pt x="156" y="324"/>
                    </a:lnTo>
                    <a:lnTo>
                      <a:pt x="159" y="324"/>
                    </a:lnTo>
                    <a:lnTo>
                      <a:pt x="164" y="324"/>
                    </a:lnTo>
                    <a:lnTo>
                      <a:pt x="168" y="324"/>
                    </a:lnTo>
                    <a:lnTo>
                      <a:pt x="171" y="324"/>
                    </a:lnTo>
                    <a:lnTo>
                      <a:pt x="176" y="324"/>
                    </a:lnTo>
                    <a:lnTo>
                      <a:pt x="196" y="320"/>
                    </a:lnTo>
                    <a:lnTo>
                      <a:pt x="200" y="332"/>
                    </a:lnTo>
                    <a:lnTo>
                      <a:pt x="56" y="356"/>
                    </a:lnTo>
                    <a:lnTo>
                      <a:pt x="52" y="344"/>
                    </a:lnTo>
                    <a:lnTo>
                      <a:pt x="71" y="344"/>
                    </a:lnTo>
                    <a:lnTo>
                      <a:pt x="76" y="340"/>
                    </a:lnTo>
                    <a:lnTo>
                      <a:pt x="79" y="340"/>
                    </a:lnTo>
                    <a:lnTo>
                      <a:pt x="84" y="336"/>
                    </a:lnTo>
                    <a:lnTo>
                      <a:pt x="88" y="336"/>
                    </a:lnTo>
                    <a:lnTo>
                      <a:pt x="91" y="336"/>
                    </a:lnTo>
                    <a:lnTo>
                      <a:pt x="96" y="332"/>
                    </a:lnTo>
                    <a:lnTo>
                      <a:pt x="100" y="329"/>
                    </a:lnTo>
                    <a:lnTo>
                      <a:pt x="100" y="324"/>
                    </a:lnTo>
                    <a:lnTo>
                      <a:pt x="103" y="320"/>
                    </a:lnTo>
                    <a:lnTo>
                      <a:pt x="103" y="317"/>
                    </a:lnTo>
                    <a:lnTo>
                      <a:pt x="103" y="312"/>
                    </a:lnTo>
                    <a:lnTo>
                      <a:pt x="103" y="308"/>
                    </a:lnTo>
                    <a:lnTo>
                      <a:pt x="103" y="305"/>
                    </a:lnTo>
                    <a:lnTo>
                      <a:pt x="59" y="68"/>
                    </a:lnTo>
                    <a:lnTo>
                      <a:pt x="59" y="64"/>
                    </a:lnTo>
                    <a:lnTo>
                      <a:pt x="59" y="61"/>
                    </a:lnTo>
                    <a:lnTo>
                      <a:pt x="56" y="56"/>
                    </a:lnTo>
                    <a:lnTo>
                      <a:pt x="52" y="56"/>
                    </a:lnTo>
                    <a:lnTo>
                      <a:pt x="52" y="52"/>
                    </a:lnTo>
                    <a:lnTo>
                      <a:pt x="47" y="52"/>
                    </a:lnTo>
                    <a:lnTo>
                      <a:pt x="44" y="52"/>
                    </a:lnTo>
                    <a:lnTo>
                      <a:pt x="40" y="52"/>
                    </a:lnTo>
                    <a:lnTo>
                      <a:pt x="3" y="61"/>
                    </a:lnTo>
                    <a:lnTo>
                      <a:pt x="0" y="49"/>
                    </a:lnTo>
                    <a:lnTo>
                      <a:pt x="20" y="44"/>
                    </a:lnTo>
                    <a:lnTo>
                      <a:pt x="23" y="44"/>
                    </a:lnTo>
                    <a:lnTo>
                      <a:pt x="28" y="40"/>
                    </a:lnTo>
                    <a:lnTo>
                      <a:pt x="35" y="40"/>
                    </a:lnTo>
                    <a:lnTo>
                      <a:pt x="40" y="37"/>
                    </a:lnTo>
                    <a:lnTo>
                      <a:pt x="44" y="37"/>
                    </a:lnTo>
                    <a:lnTo>
                      <a:pt x="47" y="32"/>
                    </a:lnTo>
                    <a:lnTo>
                      <a:pt x="52" y="32"/>
                    </a:lnTo>
                    <a:lnTo>
                      <a:pt x="56" y="29"/>
                    </a:lnTo>
                    <a:lnTo>
                      <a:pt x="59" y="25"/>
                    </a:lnTo>
                    <a:lnTo>
                      <a:pt x="64" y="25"/>
                    </a:lnTo>
                    <a:lnTo>
                      <a:pt x="64" y="20"/>
                    </a:lnTo>
                    <a:lnTo>
                      <a:pt x="68" y="17"/>
                    </a:lnTo>
                    <a:lnTo>
                      <a:pt x="68" y="12"/>
                    </a:lnTo>
                    <a:lnTo>
                      <a:pt x="71" y="8"/>
                    </a:lnTo>
                    <a:lnTo>
                      <a:pt x="71" y="5"/>
                    </a:lnTo>
                    <a:lnTo>
                      <a:pt x="76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" name="Freeform 57"/>
              <p:cNvSpPr>
                <a:spLocks noEditPoints="1" noChangeArrowheads="1"/>
              </p:cNvSpPr>
              <p:nvPr/>
            </p:nvSpPr>
            <p:spPr bwMode="auto">
              <a:xfrm>
                <a:off x="2575" y="1414"/>
                <a:ext cx="53" cy="86"/>
              </a:xfrm>
              <a:custGeom>
                <a:avLst/>
                <a:gdLst>
                  <a:gd name="T0" fmla="*/ 68 w 212"/>
                  <a:gd name="T1" fmla="*/ 20 h 344"/>
                  <a:gd name="T2" fmla="*/ 51 w 212"/>
                  <a:gd name="T3" fmla="*/ 39 h 344"/>
                  <a:gd name="T4" fmla="*/ 39 w 212"/>
                  <a:gd name="T5" fmla="*/ 68 h 344"/>
                  <a:gd name="T6" fmla="*/ 36 w 212"/>
                  <a:gd name="T7" fmla="*/ 103 h 344"/>
                  <a:gd name="T8" fmla="*/ 36 w 212"/>
                  <a:gd name="T9" fmla="*/ 147 h 344"/>
                  <a:gd name="T10" fmla="*/ 44 w 212"/>
                  <a:gd name="T11" fmla="*/ 200 h 344"/>
                  <a:gd name="T12" fmla="*/ 60 w 212"/>
                  <a:gd name="T13" fmla="*/ 247 h 344"/>
                  <a:gd name="T14" fmla="*/ 75 w 212"/>
                  <a:gd name="T15" fmla="*/ 283 h 344"/>
                  <a:gd name="T16" fmla="*/ 95 w 212"/>
                  <a:gd name="T17" fmla="*/ 312 h 344"/>
                  <a:gd name="T18" fmla="*/ 112 w 212"/>
                  <a:gd name="T19" fmla="*/ 327 h 344"/>
                  <a:gd name="T20" fmla="*/ 131 w 212"/>
                  <a:gd name="T21" fmla="*/ 327 h 344"/>
                  <a:gd name="T22" fmla="*/ 151 w 212"/>
                  <a:gd name="T23" fmla="*/ 319 h 344"/>
                  <a:gd name="T24" fmla="*/ 168 w 212"/>
                  <a:gd name="T25" fmla="*/ 300 h 344"/>
                  <a:gd name="T26" fmla="*/ 175 w 212"/>
                  <a:gd name="T27" fmla="*/ 268 h 344"/>
                  <a:gd name="T28" fmla="*/ 175 w 212"/>
                  <a:gd name="T29" fmla="*/ 227 h 344"/>
                  <a:gd name="T30" fmla="*/ 172 w 212"/>
                  <a:gd name="T31" fmla="*/ 179 h 344"/>
                  <a:gd name="T32" fmla="*/ 160 w 212"/>
                  <a:gd name="T33" fmla="*/ 127 h 344"/>
                  <a:gd name="T34" fmla="*/ 148 w 212"/>
                  <a:gd name="T35" fmla="*/ 83 h 344"/>
                  <a:gd name="T36" fmla="*/ 131 w 212"/>
                  <a:gd name="T37" fmla="*/ 51 h 344"/>
                  <a:gd name="T38" fmla="*/ 116 w 212"/>
                  <a:gd name="T39" fmla="*/ 27 h 344"/>
                  <a:gd name="T40" fmla="*/ 95 w 212"/>
                  <a:gd name="T41" fmla="*/ 15 h 344"/>
                  <a:gd name="T42" fmla="*/ 136 w 212"/>
                  <a:gd name="T43" fmla="*/ 344 h 344"/>
                  <a:gd name="T44" fmla="*/ 104 w 212"/>
                  <a:gd name="T45" fmla="*/ 344 h 344"/>
                  <a:gd name="T46" fmla="*/ 75 w 212"/>
                  <a:gd name="T47" fmla="*/ 327 h 344"/>
                  <a:gd name="T48" fmla="*/ 48 w 212"/>
                  <a:gd name="T49" fmla="*/ 300 h 344"/>
                  <a:gd name="T50" fmla="*/ 24 w 212"/>
                  <a:gd name="T51" fmla="*/ 259 h 344"/>
                  <a:gd name="T52" fmla="*/ 7 w 212"/>
                  <a:gd name="T53" fmla="*/ 207 h 344"/>
                  <a:gd name="T54" fmla="*/ 0 w 212"/>
                  <a:gd name="T55" fmla="*/ 151 h 344"/>
                  <a:gd name="T56" fmla="*/ 0 w 212"/>
                  <a:gd name="T57" fmla="*/ 103 h 344"/>
                  <a:gd name="T58" fmla="*/ 12 w 212"/>
                  <a:gd name="T59" fmla="*/ 59 h 344"/>
                  <a:gd name="T60" fmla="*/ 28 w 212"/>
                  <a:gd name="T61" fmla="*/ 27 h 344"/>
                  <a:gd name="T62" fmla="*/ 56 w 212"/>
                  <a:gd name="T63" fmla="*/ 8 h 344"/>
                  <a:gd name="T64" fmla="*/ 87 w 212"/>
                  <a:gd name="T65" fmla="*/ 0 h 344"/>
                  <a:gd name="T66" fmla="*/ 116 w 212"/>
                  <a:gd name="T67" fmla="*/ 3 h 344"/>
                  <a:gd name="T68" fmla="*/ 148 w 212"/>
                  <a:gd name="T69" fmla="*/ 23 h 344"/>
                  <a:gd name="T70" fmla="*/ 172 w 212"/>
                  <a:gd name="T71" fmla="*/ 56 h 344"/>
                  <a:gd name="T72" fmla="*/ 192 w 212"/>
                  <a:gd name="T73" fmla="*/ 100 h 344"/>
                  <a:gd name="T74" fmla="*/ 207 w 212"/>
                  <a:gd name="T75" fmla="*/ 151 h 344"/>
                  <a:gd name="T76" fmla="*/ 212 w 212"/>
                  <a:gd name="T77" fmla="*/ 212 h 344"/>
                  <a:gd name="T78" fmla="*/ 207 w 212"/>
                  <a:gd name="T79" fmla="*/ 259 h 344"/>
                  <a:gd name="T80" fmla="*/ 195 w 212"/>
                  <a:gd name="T81" fmla="*/ 295 h 344"/>
                  <a:gd name="T82" fmla="*/ 172 w 212"/>
                  <a:gd name="T83" fmla="*/ 324 h 344"/>
                  <a:gd name="T84" fmla="*/ 148 w 212"/>
                  <a:gd name="T85" fmla="*/ 33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1" h="344">
                    <a:moveTo>
                      <a:pt x="80" y="15"/>
                    </a:moveTo>
                    <a:lnTo>
                      <a:pt x="72" y="20"/>
                    </a:lnTo>
                    <a:lnTo>
                      <a:pt x="68" y="20"/>
                    </a:lnTo>
                    <a:lnTo>
                      <a:pt x="60" y="27"/>
                    </a:lnTo>
                    <a:lnTo>
                      <a:pt x="56" y="32"/>
                    </a:lnTo>
                    <a:lnTo>
                      <a:pt x="51" y="39"/>
                    </a:lnTo>
                    <a:lnTo>
                      <a:pt x="48" y="47"/>
                    </a:lnTo>
                    <a:lnTo>
                      <a:pt x="44" y="56"/>
                    </a:lnTo>
                    <a:lnTo>
                      <a:pt x="39" y="68"/>
                    </a:lnTo>
                    <a:lnTo>
                      <a:pt x="39" y="79"/>
                    </a:lnTo>
                    <a:lnTo>
                      <a:pt x="36" y="91"/>
                    </a:lnTo>
                    <a:lnTo>
                      <a:pt x="36" y="103"/>
                    </a:lnTo>
                    <a:lnTo>
                      <a:pt x="36" y="120"/>
                    </a:lnTo>
                    <a:lnTo>
                      <a:pt x="36" y="132"/>
                    </a:lnTo>
                    <a:lnTo>
                      <a:pt x="36" y="147"/>
                    </a:lnTo>
                    <a:lnTo>
                      <a:pt x="39" y="163"/>
                    </a:lnTo>
                    <a:lnTo>
                      <a:pt x="39" y="183"/>
                    </a:lnTo>
                    <a:lnTo>
                      <a:pt x="44" y="200"/>
                    </a:lnTo>
                    <a:lnTo>
                      <a:pt x="48" y="219"/>
                    </a:lnTo>
                    <a:lnTo>
                      <a:pt x="56" y="232"/>
                    </a:lnTo>
                    <a:lnTo>
                      <a:pt x="60" y="247"/>
                    </a:lnTo>
                    <a:lnTo>
                      <a:pt x="63" y="259"/>
                    </a:lnTo>
                    <a:lnTo>
                      <a:pt x="68" y="271"/>
                    </a:lnTo>
                    <a:lnTo>
                      <a:pt x="75" y="283"/>
                    </a:lnTo>
                    <a:lnTo>
                      <a:pt x="80" y="295"/>
                    </a:lnTo>
                    <a:lnTo>
                      <a:pt x="87" y="303"/>
                    </a:lnTo>
                    <a:lnTo>
                      <a:pt x="95" y="312"/>
                    </a:lnTo>
                    <a:lnTo>
                      <a:pt x="100" y="315"/>
                    </a:lnTo>
                    <a:lnTo>
                      <a:pt x="107" y="324"/>
                    </a:lnTo>
                    <a:lnTo>
                      <a:pt x="112" y="327"/>
                    </a:lnTo>
                    <a:lnTo>
                      <a:pt x="119" y="327"/>
                    </a:lnTo>
                    <a:lnTo>
                      <a:pt x="128" y="327"/>
                    </a:lnTo>
                    <a:lnTo>
                      <a:pt x="131" y="327"/>
                    </a:lnTo>
                    <a:lnTo>
                      <a:pt x="139" y="327"/>
                    </a:lnTo>
                    <a:lnTo>
                      <a:pt x="148" y="324"/>
                    </a:lnTo>
                    <a:lnTo>
                      <a:pt x="151" y="319"/>
                    </a:lnTo>
                    <a:lnTo>
                      <a:pt x="160" y="312"/>
                    </a:lnTo>
                    <a:lnTo>
                      <a:pt x="163" y="307"/>
                    </a:lnTo>
                    <a:lnTo>
                      <a:pt x="168" y="300"/>
                    </a:lnTo>
                    <a:lnTo>
                      <a:pt x="168" y="288"/>
                    </a:lnTo>
                    <a:lnTo>
                      <a:pt x="172" y="279"/>
                    </a:lnTo>
                    <a:lnTo>
                      <a:pt x="175" y="268"/>
                    </a:lnTo>
                    <a:lnTo>
                      <a:pt x="175" y="256"/>
                    </a:lnTo>
                    <a:lnTo>
                      <a:pt x="175" y="239"/>
                    </a:lnTo>
                    <a:lnTo>
                      <a:pt x="175" y="227"/>
                    </a:lnTo>
                    <a:lnTo>
                      <a:pt x="175" y="212"/>
                    </a:lnTo>
                    <a:lnTo>
                      <a:pt x="172" y="195"/>
                    </a:lnTo>
                    <a:lnTo>
                      <a:pt x="172" y="179"/>
                    </a:lnTo>
                    <a:lnTo>
                      <a:pt x="168" y="159"/>
                    </a:lnTo>
                    <a:lnTo>
                      <a:pt x="163" y="144"/>
                    </a:lnTo>
                    <a:lnTo>
                      <a:pt x="160" y="127"/>
                    </a:lnTo>
                    <a:lnTo>
                      <a:pt x="160" y="112"/>
                    </a:lnTo>
                    <a:lnTo>
                      <a:pt x="156" y="100"/>
                    </a:lnTo>
                    <a:lnTo>
                      <a:pt x="148" y="83"/>
                    </a:lnTo>
                    <a:lnTo>
                      <a:pt x="144" y="71"/>
                    </a:lnTo>
                    <a:lnTo>
                      <a:pt x="139" y="59"/>
                    </a:lnTo>
                    <a:lnTo>
                      <a:pt x="131" y="51"/>
                    </a:lnTo>
                    <a:lnTo>
                      <a:pt x="128" y="39"/>
                    </a:lnTo>
                    <a:lnTo>
                      <a:pt x="119" y="32"/>
                    </a:lnTo>
                    <a:lnTo>
                      <a:pt x="116" y="27"/>
                    </a:lnTo>
                    <a:lnTo>
                      <a:pt x="107" y="23"/>
                    </a:lnTo>
                    <a:lnTo>
                      <a:pt x="104" y="20"/>
                    </a:lnTo>
                    <a:lnTo>
                      <a:pt x="95" y="15"/>
                    </a:lnTo>
                    <a:lnTo>
                      <a:pt x="87" y="15"/>
                    </a:lnTo>
                    <a:lnTo>
                      <a:pt x="80" y="15"/>
                    </a:lnTo>
                    <a:close/>
                    <a:moveTo>
                      <a:pt x="136" y="344"/>
                    </a:moveTo>
                    <a:lnTo>
                      <a:pt x="124" y="344"/>
                    </a:lnTo>
                    <a:lnTo>
                      <a:pt x="116" y="344"/>
                    </a:lnTo>
                    <a:lnTo>
                      <a:pt x="104" y="344"/>
                    </a:lnTo>
                    <a:lnTo>
                      <a:pt x="95" y="339"/>
                    </a:lnTo>
                    <a:lnTo>
                      <a:pt x="84" y="335"/>
                    </a:lnTo>
                    <a:lnTo>
                      <a:pt x="75" y="327"/>
                    </a:lnTo>
                    <a:lnTo>
                      <a:pt x="68" y="319"/>
                    </a:lnTo>
                    <a:lnTo>
                      <a:pt x="56" y="312"/>
                    </a:lnTo>
                    <a:lnTo>
                      <a:pt x="48" y="300"/>
                    </a:lnTo>
                    <a:lnTo>
                      <a:pt x="39" y="288"/>
                    </a:lnTo>
                    <a:lnTo>
                      <a:pt x="31" y="276"/>
                    </a:lnTo>
                    <a:lnTo>
                      <a:pt x="24" y="259"/>
                    </a:lnTo>
                    <a:lnTo>
                      <a:pt x="19" y="244"/>
                    </a:lnTo>
                    <a:lnTo>
                      <a:pt x="12" y="227"/>
                    </a:lnTo>
                    <a:lnTo>
                      <a:pt x="7" y="207"/>
                    </a:lnTo>
                    <a:lnTo>
                      <a:pt x="4" y="188"/>
                    </a:lnTo>
                    <a:lnTo>
                      <a:pt x="0" y="171"/>
                    </a:lnTo>
                    <a:lnTo>
                      <a:pt x="0" y="151"/>
                    </a:lnTo>
                    <a:lnTo>
                      <a:pt x="0" y="135"/>
                    </a:lnTo>
                    <a:lnTo>
                      <a:pt x="0" y="120"/>
                    </a:lnTo>
                    <a:lnTo>
                      <a:pt x="0" y="103"/>
                    </a:lnTo>
                    <a:lnTo>
                      <a:pt x="4" y="88"/>
                    </a:lnTo>
                    <a:lnTo>
                      <a:pt x="7" y="76"/>
                    </a:lnTo>
                    <a:lnTo>
                      <a:pt x="12" y="59"/>
                    </a:lnTo>
                    <a:lnTo>
                      <a:pt x="16" y="47"/>
                    </a:lnTo>
                    <a:lnTo>
                      <a:pt x="24" y="39"/>
                    </a:lnTo>
                    <a:lnTo>
                      <a:pt x="28" y="27"/>
                    </a:lnTo>
                    <a:lnTo>
                      <a:pt x="36" y="20"/>
                    </a:lnTo>
                    <a:lnTo>
                      <a:pt x="48" y="15"/>
                    </a:lnTo>
                    <a:lnTo>
                      <a:pt x="56" y="8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95" y="0"/>
                    </a:lnTo>
                    <a:lnTo>
                      <a:pt x="107" y="0"/>
                    </a:lnTo>
                    <a:lnTo>
                      <a:pt x="116" y="3"/>
                    </a:lnTo>
                    <a:lnTo>
                      <a:pt x="128" y="12"/>
                    </a:lnTo>
                    <a:lnTo>
                      <a:pt x="136" y="15"/>
                    </a:lnTo>
                    <a:lnTo>
                      <a:pt x="148" y="23"/>
                    </a:lnTo>
                    <a:lnTo>
                      <a:pt x="156" y="32"/>
                    </a:lnTo>
                    <a:lnTo>
                      <a:pt x="163" y="44"/>
                    </a:lnTo>
                    <a:lnTo>
                      <a:pt x="172" y="56"/>
                    </a:lnTo>
                    <a:lnTo>
                      <a:pt x="180" y="71"/>
                    </a:lnTo>
                    <a:lnTo>
                      <a:pt x="187" y="83"/>
                    </a:lnTo>
                    <a:lnTo>
                      <a:pt x="192" y="100"/>
                    </a:lnTo>
                    <a:lnTo>
                      <a:pt x="200" y="115"/>
                    </a:lnTo>
                    <a:lnTo>
                      <a:pt x="204" y="135"/>
                    </a:lnTo>
                    <a:lnTo>
                      <a:pt x="207" y="151"/>
                    </a:lnTo>
                    <a:lnTo>
                      <a:pt x="207" y="171"/>
                    </a:lnTo>
                    <a:lnTo>
                      <a:pt x="212" y="191"/>
                    </a:lnTo>
                    <a:lnTo>
                      <a:pt x="212" y="212"/>
                    </a:lnTo>
                    <a:lnTo>
                      <a:pt x="212" y="227"/>
                    </a:lnTo>
                    <a:lnTo>
                      <a:pt x="212" y="244"/>
                    </a:lnTo>
                    <a:lnTo>
                      <a:pt x="207" y="259"/>
                    </a:lnTo>
                    <a:lnTo>
                      <a:pt x="204" y="271"/>
                    </a:lnTo>
                    <a:lnTo>
                      <a:pt x="200" y="283"/>
                    </a:lnTo>
                    <a:lnTo>
                      <a:pt x="195" y="295"/>
                    </a:lnTo>
                    <a:lnTo>
                      <a:pt x="187" y="307"/>
                    </a:lnTo>
                    <a:lnTo>
                      <a:pt x="180" y="315"/>
                    </a:lnTo>
                    <a:lnTo>
                      <a:pt x="172" y="324"/>
                    </a:lnTo>
                    <a:lnTo>
                      <a:pt x="168" y="332"/>
                    </a:lnTo>
                    <a:lnTo>
                      <a:pt x="156" y="335"/>
                    </a:lnTo>
                    <a:lnTo>
                      <a:pt x="148" y="339"/>
                    </a:lnTo>
                    <a:lnTo>
                      <a:pt x="136" y="34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" name="Freeform 58"/>
              <p:cNvSpPr>
                <a:spLocks noEditPoints="1" noChangeArrowheads="1"/>
              </p:cNvSpPr>
              <p:nvPr/>
            </p:nvSpPr>
            <p:spPr bwMode="auto">
              <a:xfrm>
                <a:off x="2638" y="1403"/>
                <a:ext cx="53" cy="86"/>
              </a:xfrm>
              <a:custGeom>
                <a:avLst/>
                <a:gdLst>
                  <a:gd name="T0" fmla="*/ 68 w 212"/>
                  <a:gd name="T1" fmla="*/ 20 h 344"/>
                  <a:gd name="T2" fmla="*/ 53 w 212"/>
                  <a:gd name="T3" fmla="*/ 39 h 344"/>
                  <a:gd name="T4" fmla="*/ 41 w 212"/>
                  <a:gd name="T5" fmla="*/ 67 h 344"/>
                  <a:gd name="T6" fmla="*/ 36 w 212"/>
                  <a:gd name="T7" fmla="*/ 103 h 344"/>
                  <a:gd name="T8" fmla="*/ 36 w 212"/>
                  <a:gd name="T9" fmla="*/ 147 h 344"/>
                  <a:gd name="T10" fmla="*/ 44 w 212"/>
                  <a:gd name="T11" fmla="*/ 200 h 344"/>
                  <a:gd name="T12" fmla="*/ 56 w 212"/>
                  <a:gd name="T13" fmla="*/ 247 h 344"/>
                  <a:gd name="T14" fmla="*/ 77 w 212"/>
                  <a:gd name="T15" fmla="*/ 283 h 344"/>
                  <a:gd name="T16" fmla="*/ 97 w 212"/>
                  <a:gd name="T17" fmla="*/ 312 h 344"/>
                  <a:gd name="T18" fmla="*/ 112 w 212"/>
                  <a:gd name="T19" fmla="*/ 323 h 344"/>
                  <a:gd name="T20" fmla="*/ 136 w 212"/>
                  <a:gd name="T21" fmla="*/ 327 h 344"/>
                  <a:gd name="T22" fmla="*/ 156 w 212"/>
                  <a:gd name="T23" fmla="*/ 320 h 344"/>
                  <a:gd name="T24" fmla="*/ 168 w 212"/>
                  <a:gd name="T25" fmla="*/ 295 h 344"/>
                  <a:gd name="T26" fmla="*/ 177 w 212"/>
                  <a:gd name="T27" fmla="*/ 267 h 344"/>
                  <a:gd name="T28" fmla="*/ 177 w 212"/>
                  <a:gd name="T29" fmla="*/ 227 h 344"/>
                  <a:gd name="T30" fmla="*/ 173 w 212"/>
                  <a:gd name="T31" fmla="*/ 176 h 344"/>
                  <a:gd name="T32" fmla="*/ 165 w 212"/>
                  <a:gd name="T33" fmla="*/ 127 h 344"/>
                  <a:gd name="T34" fmla="*/ 153 w 212"/>
                  <a:gd name="T35" fmla="*/ 83 h 344"/>
                  <a:gd name="T36" fmla="*/ 133 w 212"/>
                  <a:gd name="T37" fmla="*/ 52 h 344"/>
                  <a:gd name="T38" fmla="*/ 117 w 212"/>
                  <a:gd name="T39" fmla="*/ 27 h 344"/>
                  <a:gd name="T40" fmla="*/ 97 w 212"/>
                  <a:gd name="T41" fmla="*/ 15 h 344"/>
                  <a:gd name="T42" fmla="*/ 141 w 212"/>
                  <a:gd name="T43" fmla="*/ 344 h 344"/>
                  <a:gd name="T44" fmla="*/ 109 w 212"/>
                  <a:gd name="T45" fmla="*/ 344 h 344"/>
                  <a:gd name="T46" fmla="*/ 77 w 212"/>
                  <a:gd name="T47" fmla="*/ 327 h 344"/>
                  <a:gd name="T48" fmla="*/ 49 w 212"/>
                  <a:gd name="T49" fmla="*/ 300 h 344"/>
                  <a:gd name="T50" fmla="*/ 24 w 212"/>
                  <a:gd name="T51" fmla="*/ 259 h 344"/>
                  <a:gd name="T52" fmla="*/ 9 w 212"/>
                  <a:gd name="T53" fmla="*/ 207 h 344"/>
                  <a:gd name="T54" fmla="*/ 0 w 212"/>
                  <a:gd name="T55" fmla="*/ 151 h 344"/>
                  <a:gd name="T56" fmla="*/ 0 w 212"/>
                  <a:gd name="T57" fmla="*/ 103 h 344"/>
                  <a:gd name="T58" fmla="*/ 12 w 212"/>
                  <a:gd name="T59" fmla="*/ 59 h 344"/>
                  <a:gd name="T60" fmla="*/ 33 w 212"/>
                  <a:gd name="T61" fmla="*/ 27 h 344"/>
                  <a:gd name="T62" fmla="*/ 56 w 212"/>
                  <a:gd name="T63" fmla="*/ 8 h 344"/>
                  <a:gd name="T64" fmla="*/ 89 w 212"/>
                  <a:gd name="T65" fmla="*/ 0 h 344"/>
                  <a:gd name="T66" fmla="*/ 121 w 212"/>
                  <a:gd name="T67" fmla="*/ 3 h 344"/>
                  <a:gd name="T68" fmla="*/ 149 w 212"/>
                  <a:gd name="T69" fmla="*/ 23 h 344"/>
                  <a:gd name="T70" fmla="*/ 173 w 212"/>
                  <a:gd name="T71" fmla="*/ 56 h 344"/>
                  <a:gd name="T72" fmla="*/ 197 w 212"/>
                  <a:gd name="T73" fmla="*/ 100 h 344"/>
                  <a:gd name="T74" fmla="*/ 209 w 212"/>
                  <a:gd name="T75" fmla="*/ 151 h 344"/>
                  <a:gd name="T76" fmla="*/ 212 w 212"/>
                  <a:gd name="T77" fmla="*/ 207 h 344"/>
                  <a:gd name="T78" fmla="*/ 209 w 212"/>
                  <a:gd name="T79" fmla="*/ 256 h 344"/>
                  <a:gd name="T80" fmla="*/ 197 w 212"/>
                  <a:gd name="T81" fmla="*/ 295 h 344"/>
                  <a:gd name="T82" fmla="*/ 177 w 212"/>
                  <a:gd name="T83" fmla="*/ 323 h 344"/>
                  <a:gd name="T84" fmla="*/ 149 w 212"/>
                  <a:gd name="T85" fmla="*/ 33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1" h="344">
                    <a:moveTo>
                      <a:pt x="80" y="15"/>
                    </a:moveTo>
                    <a:lnTo>
                      <a:pt x="73" y="20"/>
                    </a:lnTo>
                    <a:lnTo>
                      <a:pt x="68" y="20"/>
                    </a:lnTo>
                    <a:lnTo>
                      <a:pt x="61" y="27"/>
                    </a:lnTo>
                    <a:lnTo>
                      <a:pt x="56" y="32"/>
                    </a:lnTo>
                    <a:lnTo>
                      <a:pt x="53" y="39"/>
                    </a:lnTo>
                    <a:lnTo>
                      <a:pt x="49" y="47"/>
                    </a:lnTo>
                    <a:lnTo>
                      <a:pt x="44" y="56"/>
                    </a:lnTo>
                    <a:lnTo>
                      <a:pt x="41" y="67"/>
                    </a:lnTo>
                    <a:lnTo>
                      <a:pt x="41" y="79"/>
                    </a:lnTo>
                    <a:lnTo>
                      <a:pt x="36" y="91"/>
                    </a:lnTo>
                    <a:lnTo>
                      <a:pt x="36" y="103"/>
                    </a:lnTo>
                    <a:lnTo>
                      <a:pt x="36" y="120"/>
                    </a:lnTo>
                    <a:lnTo>
                      <a:pt x="36" y="132"/>
                    </a:lnTo>
                    <a:lnTo>
                      <a:pt x="36" y="147"/>
                    </a:lnTo>
                    <a:lnTo>
                      <a:pt x="41" y="164"/>
                    </a:lnTo>
                    <a:lnTo>
                      <a:pt x="44" y="183"/>
                    </a:lnTo>
                    <a:lnTo>
                      <a:pt x="44" y="200"/>
                    </a:lnTo>
                    <a:lnTo>
                      <a:pt x="49" y="215"/>
                    </a:lnTo>
                    <a:lnTo>
                      <a:pt x="53" y="232"/>
                    </a:lnTo>
                    <a:lnTo>
                      <a:pt x="56" y="247"/>
                    </a:lnTo>
                    <a:lnTo>
                      <a:pt x="65" y="259"/>
                    </a:lnTo>
                    <a:lnTo>
                      <a:pt x="68" y="271"/>
                    </a:lnTo>
                    <a:lnTo>
                      <a:pt x="77" y="283"/>
                    </a:lnTo>
                    <a:lnTo>
                      <a:pt x="80" y="295"/>
                    </a:lnTo>
                    <a:lnTo>
                      <a:pt x="89" y="303"/>
                    </a:lnTo>
                    <a:lnTo>
                      <a:pt x="97" y="312"/>
                    </a:lnTo>
                    <a:lnTo>
                      <a:pt x="100" y="315"/>
                    </a:lnTo>
                    <a:lnTo>
                      <a:pt x="109" y="320"/>
                    </a:lnTo>
                    <a:lnTo>
                      <a:pt x="112" y="323"/>
                    </a:lnTo>
                    <a:lnTo>
                      <a:pt x="121" y="327"/>
                    </a:lnTo>
                    <a:lnTo>
                      <a:pt x="129" y="327"/>
                    </a:lnTo>
                    <a:lnTo>
                      <a:pt x="136" y="327"/>
                    </a:lnTo>
                    <a:lnTo>
                      <a:pt x="141" y="327"/>
                    </a:lnTo>
                    <a:lnTo>
                      <a:pt x="149" y="323"/>
                    </a:lnTo>
                    <a:lnTo>
                      <a:pt x="156" y="320"/>
                    </a:lnTo>
                    <a:lnTo>
                      <a:pt x="161" y="312"/>
                    </a:lnTo>
                    <a:lnTo>
                      <a:pt x="165" y="307"/>
                    </a:lnTo>
                    <a:lnTo>
                      <a:pt x="168" y="295"/>
                    </a:lnTo>
                    <a:lnTo>
                      <a:pt x="173" y="288"/>
                    </a:lnTo>
                    <a:lnTo>
                      <a:pt x="173" y="276"/>
                    </a:lnTo>
                    <a:lnTo>
                      <a:pt x="177" y="267"/>
                    </a:lnTo>
                    <a:lnTo>
                      <a:pt x="177" y="251"/>
                    </a:lnTo>
                    <a:lnTo>
                      <a:pt x="177" y="239"/>
                    </a:lnTo>
                    <a:lnTo>
                      <a:pt x="177" y="227"/>
                    </a:lnTo>
                    <a:lnTo>
                      <a:pt x="177" y="212"/>
                    </a:lnTo>
                    <a:lnTo>
                      <a:pt x="177" y="195"/>
                    </a:lnTo>
                    <a:lnTo>
                      <a:pt x="173" y="176"/>
                    </a:lnTo>
                    <a:lnTo>
                      <a:pt x="168" y="159"/>
                    </a:lnTo>
                    <a:lnTo>
                      <a:pt x="168" y="144"/>
                    </a:lnTo>
                    <a:lnTo>
                      <a:pt x="165" y="127"/>
                    </a:lnTo>
                    <a:lnTo>
                      <a:pt x="161" y="112"/>
                    </a:lnTo>
                    <a:lnTo>
                      <a:pt x="156" y="95"/>
                    </a:lnTo>
                    <a:lnTo>
                      <a:pt x="153" y="83"/>
                    </a:lnTo>
                    <a:lnTo>
                      <a:pt x="144" y="71"/>
                    </a:lnTo>
                    <a:lnTo>
                      <a:pt x="141" y="59"/>
                    </a:lnTo>
                    <a:lnTo>
                      <a:pt x="133" y="52"/>
                    </a:lnTo>
                    <a:lnTo>
                      <a:pt x="129" y="39"/>
                    </a:lnTo>
                    <a:lnTo>
                      <a:pt x="121" y="32"/>
                    </a:lnTo>
                    <a:lnTo>
                      <a:pt x="117" y="27"/>
                    </a:lnTo>
                    <a:lnTo>
                      <a:pt x="109" y="23"/>
                    </a:lnTo>
                    <a:lnTo>
                      <a:pt x="100" y="20"/>
                    </a:lnTo>
                    <a:lnTo>
                      <a:pt x="97" y="15"/>
                    </a:lnTo>
                    <a:lnTo>
                      <a:pt x="89" y="15"/>
                    </a:lnTo>
                    <a:lnTo>
                      <a:pt x="80" y="15"/>
                    </a:lnTo>
                    <a:close/>
                    <a:moveTo>
                      <a:pt x="141" y="344"/>
                    </a:moveTo>
                    <a:lnTo>
                      <a:pt x="129" y="344"/>
                    </a:lnTo>
                    <a:lnTo>
                      <a:pt x="117" y="344"/>
                    </a:lnTo>
                    <a:lnTo>
                      <a:pt x="109" y="344"/>
                    </a:lnTo>
                    <a:lnTo>
                      <a:pt x="97" y="339"/>
                    </a:lnTo>
                    <a:lnTo>
                      <a:pt x="85" y="332"/>
                    </a:lnTo>
                    <a:lnTo>
                      <a:pt x="77" y="327"/>
                    </a:lnTo>
                    <a:lnTo>
                      <a:pt x="65" y="320"/>
                    </a:lnTo>
                    <a:lnTo>
                      <a:pt x="56" y="312"/>
                    </a:lnTo>
                    <a:lnTo>
                      <a:pt x="49" y="300"/>
                    </a:lnTo>
                    <a:lnTo>
                      <a:pt x="41" y="288"/>
                    </a:lnTo>
                    <a:lnTo>
                      <a:pt x="33" y="276"/>
                    </a:lnTo>
                    <a:lnTo>
                      <a:pt x="24" y="259"/>
                    </a:lnTo>
                    <a:lnTo>
                      <a:pt x="21" y="244"/>
                    </a:lnTo>
                    <a:lnTo>
                      <a:pt x="12" y="227"/>
                    </a:lnTo>
                    <a:lnTo>
                      <a:pt x="9" y="207"/>
                    </a:lnTo>
                    <a:lnTo>
                      <a:pt x="5" y="188"/>
                    </a:lnTo>
                    <a:lnTo>
                      <a:pt x="0" y="171"/>
                    </a:lnTo>
                    <a:lnTo>
                      <a:pt x="0" y="151"/>
                    </a:lnTo>
                    <a:lnTo>
                      <a:pt x="0" y="135"/>
                    </a:lnTo>
                    <a:lnTo>
                      <a:pt x="0" y="120"/>
                    </a:lnTo>
                    <a:lnTo>
                      <a:pt x="0" y="103"/>
                    </a:lnTo>
                    <a:lnTo>
                      <a:pt x="5" y="88"/>
                    </a:lnTo>
                    <a:lnTo>
                      <a:pt x="9" y="76"/>
                    </a:lnTo>
                    <a:lnTo>
                      <a:pt x="12" y="59"/>
                    </a:lnTo>
                    <a:lnTo>
                      <a:pt x="17" y="47"/>
                    </a:lnTo>
                    <a:lnTo>
                      <a:pt x="24" y="39"/>
                    </a:lnTo>
                    <a:lnTo>
                      <a:pt x="33" y="27"/>
                    </a:lnTo>
                    <a:lnTo>
                      <a:pt x="41" y="20"/>
                    </a:lnTo>
                    <a:lnTo>
                      <a:pt x="44" y="11"/>
                    </a:lnTo>
                    <a:lnTo>
                      <a:pt x="56" y="8"/>
                    </a:lnTo>
                    <a:lnTo>
                      <a:pt x="65" y="3"/>
                    </a:lnTo>
                    <a:lnTo>
                      <a:pt x="77" y="0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9" y="3"/>
                    </a:lnTo>
                    <a:lnTo>
                      <a:pt x="121" y="3"/>
                    </a:lnTo>
                    <a:lnTo>
                      <a:pt x="129" y="8"/>
                    </a:lnTo>
                    <a:lnTo>
                      <a:pt x="141" y="15"/>
                    </a:lnTo>
                    <a:lnTo>
                      <a:pt x="149" y="23"/>
                    </a:lnTo>
                    <a:lnTo>
                      <a:pt x="156" y="32"/>
                    </a:lnTo>
                    <a:lnTo>
                      <a:pt x="165" y="44"/>
                    </a:lnTo>
                    <a:lnTo>
                      <a:pt x="173" y="56"/>
                    </a:lnTo>
                    <a:lnTo>
                      <a:pt x="180" y="67"/>
                    </a:lnTo>
                    <a:lnTo>
                      <a:pt x="189" y="83"/>
                    </a:lnTo>
                    <a:lnTo>
                      <a:pt x="197" y="100"/>
                    </a:lnTo>
                    <a:lnTo>
                      <a:pt x="200" y="115"/>
                    </a:lnTo>
                    <a:lnTo>
                      <a:pt x="205" y="132"/>
                    </a:lnTo>
                    <a:lnTo>
                      <a:pt x="209" y="151"/>
                    </a:lnTo>
                    <a:lnTo>
                      <a:pt x="212" y="171"/>
                    </a:lnTo>
                    <a:lnTo>
                      <a:pt x="212" y="191"/>
                    </a:lnTo>
                    <a:lnTo>
                      <a:pt x="212" y="207"/>
                    </a:lnTo>
                    <a:lnTo>
                      <a:pt x="212" y="227"/>
                    </a:lnTo>
                    <a:lnTo>
                      <a:pt x="212" y="239"/>
                    </a:lnTo>
                    <a:lnTo>
                      <a:pt x="209" y="256"/>
                    </a:lnTo>
                    <a:lnTo>
                      <a:pt x="209" y="271"/>
                    </a:lnTo>
                    <a:lnTo>
                      <a:pt x="200" y="283"/>
                    </a:lnTo>
                    <a:lnTo>
                      <a:pt x="197" y="295"/>
                    </a:lnTo>
                    <a:lnTo>
                      <a:pt x="189" y="307"/>
                    </a:lnTo>
                    <a:lnTo>
                      <a:pt x="185" y="315"/>
                    </a:lnTo>
                    <a:lnTo>
                      <a:pt x="177" y="323"/>
                    </a:lnTo>
                    <a:lnTo>
                      <a:pt x="168" y="332"/>
                    </a:lnTo>
                    <a:lnTo>
                      <a:pt x="156" y="335"/>
                    </a:lnTo>
                    <a:lnTo>
                      <a:pt x="149" y="339"/>
                    </a:lnTo>
                    <a:lnTo>
                      <a:pt x="141" y="34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" name="Freeform 59"/>
              <p:cNvSpPr>
                <a:spLocks noChangeArrowheads="1"/>
              </p:cNvSpPr>
              <p:nvPr/>
            </p:nvSpPr>
            <p:spPr bwMode="auto">
              <a:xfrm>
                <a:off x="2229" y="1521"/>
                <a:ext cx="61" cy="89"/>
              </a:xfrm>
              <a:custGeom>
                <a:avLst/>
                <a:gdLst>
                  <a:gd name="T0" fmla="*/ 73 w 244"/>
                  <a:gd name="T1" fmla="*/ 0 h 356"/>
                  <a:gd name="T2" fmla="*/ 177 w 244"/>
                  <a:gd name="T3" fmla="*/ 285 h 356"/>
                  <a:gd name="T4" fmla="*/ 177 w 244"/>
                  <a:gd name="T5" fmla="*/ 288 h 356"/>
                  <a:gd name="T6" fmla="*/ 177 w 244"/>
                  <a:gd name="T7" fmla="*/ 292 h 356"/>
                  <a:gd name="T8" fmla="*/ 180 w 244"/>
                  <a:gd name="T9" fmla="*/ 297 h 356"/>
                  <a:gd name="T10" fmla="*/ 185 w 244"/>
                  <a:gd name="T11" fmla="*/ 300 h 356"/>
                  <a:gd name="T12" fmla="*/ 188 w 244"/>
                  <a:gd name="T13" fmla="*/ 300 h 356"/>
                  <a:gd name="T14" fmla="*/ 188 w 244"/>
                  <a:gd name="T15" fmla="*/ 304 h 356"/>
                  <a:gd name="T16" fmla="*/ 192 w 244"/>
                  <a:gd name="T17" fmla="*/ 304 h 356"/>
                  <a:gd name="T18" fmla="*/ 197 w 244"/>
                  <a:gd name="T19" fmla="*/ 304 h 356"/>
                  <a:gd name="T20" fmla="*/ 200 w 244"/>
                  <a:gd name="T21" fmla="*/ 304 h 356"/>
                  <a:gd name="T22" fmla="*/ 205 w 244"/>
                  <a:gd name="T23" fmla="*/ 304 h 356"/>
                  <a:gd name="T24" fmla="*/ 209 w 244"/>
                  <a:gd name="T25" fmla="*/ 304 h 356"/>
                  <a:gd name="T26" fmla="*/ 212 w 244"/>
                  <a:gd name="T27" fmla="*/ 304 h 356"/>
                  <a:gd name="T28" fmla="*/ 217 w 244"/>
                  <a:gd name="T29" fmla="*/ 304 h 356"/>
                  <a:gd name="T30" fmla="*/ 221 w 244"/>
                  <a:gd name="T31" fmla="*/ 304 h 356"/>
                  <a:gd name="T32" fmla="*/ 241 w 244"/>
                  <a:gd name="T33" fmla="*/ 297 h 356"/>
                  <a:gd name="T34" fmla="*/ 244 w 244"/>
                  <a:gd name="T35" fmla="*/ 309 h 356"/>
                  <a:gd name="T36" fmla="*/ 109 w 244"/>
                  <a:gd name="T37" fmla="*/ 356 h 356"/>
                  <a:gd name="T38" fmla="*/ 105 w 244"/>
                  <a:gd name="T39" fmla="*/ 344 h 356"/>
                  <a:gd name="T40" fmla="*/ 121 w 244"/>
                  <a:gd name="T41" fmla="*/ 341 h 356"/>
                  <a:gd name="T42" fmla="*/ 124 w 244"/>
                  <a:gd name="T43" fmla="*/ 336 h 356"/>
                  <a:gd name="T44" fmla="*/ 129 w 244"/>
                  <a:gd name="T45" fmla="*/ 336 h 356"/>
                  <a:gd name="T46" fmla="*/ 133 w 244"/>
                  <a:gd name="T47" fmla="*/ 332 h 356"/>
                  <a:gd name="T48" fmla="*/ 136 w 244"/>
                  <a:gd name="T49" fmla="*/ 332 h 356"/>
                  <a:gd name="T50" fmla="*/ 136 w 244"/>
                  <a:gd name="T51" fmla="*/ 328 h 356"/>
                  <a:gd name="T52" fmla="*/ 141 w 244"/>
                  <a:gd name="T53" fmla="*/ 328 h 356"/>
                  <a:gd name="T54" fmla="*/ 144 w 244"/>
                  <a:gd name="T55" fmla="*/ 324 h 356"/>
                  <a:gd name="T56" fmla="*/ 144 w 244"/>
                  <a:gd name="T57" fmla="*/ 320 h 356"/>
                  <a:gd name="T58" fmla="*/ 148 w 244"/>
                  <a:gd name="T59" fmla="*/ 316 h 356"/>
                  <a:gd name="T60" fmla="*/ 148 w 244"/>
                  <a:gd name="T61" fmla="*/ 312 h 356"/>
                  <a:gd name="T62" fmla="*/ 148 w 244"/>
                  <a:gd name="T63" fmla="*/ 309 h 356"/>
                  <a:gd name="T64" fmla="*/ 148 w 244"/>
                  <a:gd name="T65" fmla="*/ 304 h 356"/>
                  <a:gd name="T66" fmla="*/ 144 w 244"/>
                  <a:gd name="T67" fmla="*/ 300 h 356"/>
                  <a:gd name="T68" fmla="*/ 144 w 244"/>
                  <a:gd name="T69" fmla="*/ 297 h 356"/>
                  <a:gd name="T70" fmla="*/ 65 w 244"/>
                  <a:gd name="T71" fmla="*/ 68 h 356"/>
                  <a:gd name="T72" fmla="*/ 61 w 244"/>
                  <a:gd name="T73" fmla="*/ 68 h 356"/>
                  <a:gd name="T74" fmla="*/ 61 w 244"/>
                  <a:gd name="T75" fmla="*/ 64 h 356"/>
                  <a:gd name="T76" fmla="*/ 61 w 244"/>
                  <a:gd name="T77" fmla="*/ 60 h 356"/>
                  <a:gd name="T78" fmla="*/ 56 w 244"/>
                  <a:gd name="T79" fmla="*/ 60 h 356"/>
                  <a:gd name="T80" fmla="*/ 53 w 244"/>
                  <a:gd name="T81" fmla="*/ 56 h 356"/>
                  <a:gd name="T82" fmla="*/ 49 w 244"/>
                  <a:gd name="T83" fmla="*/ 56 h 356"/>
                  <a:gd name="T84" fmla="*/ 44 w 244"/>
                  <a:gd name="T85" fmla="*/ 56 h 356"/>
                  <a:gd name="T86" fmla="*/ 41 w 244"/>
                  <a:gd name="T87" fmla="*/ 56 h 356"/>
                  <a:gd name="T88" fmla="*/ 36 w 244"/>
                  <a:gd name="T89" fmla="*/ 60 h 356"/>
                  <a:gd name="T90" fmla="*/ 5 w 244"/>
                  <a:gd name="T91" fmla="*/ 73 h 356"/>
                  <a:gd name="T92" fmla="*/ 0 w 244"/>
                  <a:gd name="T93" fmla="*/ 60 h 356"/>
                  <a:gd name="T94" fmla="*/ 17 w 244"/>
                  <a:gd name="T95" fmla="*/ 53 h 356"/>
                  <a:gd name="T96" fmla="*/ 21 w 244"/>
                  <a:gd name="T97" fmla="*/ 53 h 356"/>
                  <a:gd name="T98" fmla="*/ 29 w 244"/>
                  <a:gd name="T99" fmla="*/ 48 h 356"/>
                  <a:gd name="T100" fmla="*/ 32 w 244"/>
                  <a:gd name="T101" fmla="*/ 48 h 356"/>
                  <a:gd name="T102" fmla="*/ 36 w 244"/>
                  <a:gd name="T103" fmla="*/ 44 h 356"/>
                  <a:gd name="T104" fmla="*/ 41 w 244"/>
                  <a:gd name="T105" fmla="*/ 41 h 356"/>
                  <a:gd name="T106" fmla="*/ 44 w 244"/>
                  <a:gd name="T107" fmla="*/ 41 h 356"/>
                  <a:gd name="T108" fmla="*/ 49 w 244"/>
                  <a:gd name="T109" fmla="*/ 36 h 356"/>
                  <a:gd name="T110" fmla="*/ 53 w 244"/>
                  <a:gd name="T111" fmla="*/ 32 h 356"/>
                  <a:gd name="T112" fmla="*/ 53 w 244"/>
                  <a:gd name="T113" fmla="*/ 29 h 356"/>
                  <a:gd name="T114" fmla="*/ 56 w 244"/>
                  <a:gd name="T115" fmla="*/ 24 h 356"/>
                  <a:gd name="T116" fmla="*/ 61 w 244"/>
                  <a:gd name="T117" fmla="*/ 17 h 356"/>
                  <a:gd name="T118" fmla="*/ 65 w 244"/>
                  <a:gd name="T119" fmla="*/ 12 h 356"/>
                  <a:gd name="T120" fmla="*/ 65 w 244"/>
                  <a:gd name="T121" fmla="*/ 4 h 356"/>
                  <a:gd name="T122" fmla="*/ 65 w 244"/>
                  <a:gd name="T123" fmla="*/ 0 h 356"/>
                  <a:gd name="T124" fmla="*/ 73 w 244"/>
                  <a:gd name="T125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4" h="356">
                    <a:moveTo>
                      <a:pt x="73" y="0"/>
                    </a:moveTo>
                    <a:lnTo>
                      <a:pt x="177" y="285"/>
                    </a:lnTo>
                    <a:lnTo>
                      <a:pt x="177" y="288"/>
                    </a:lnTo>
                    <a:lnTo>
                      <a:pt x="177" y="292"/>
                    </a:lnTo>
                    <a:lnTo>
                      <a:pt x="180" y="297"/>
                    </a:lnTo>
                    <a:lnTo>
                      <a:pt x="185" y="300"/>
                    </a:lnTo>
                    <a:lnTo>
                      <a:pt x="188" y="300"/>
                    </a:lnTo>
                    <a:lnTo>
                      <a:pt x="188" y="304"/>
                    </a:lnTo>
                    <a:lnTo>
                      <a:pt x="192" y="304"/>
                    </a:lnTo>
                    <a:lnTo>
                      <a:pt x="197" y="304"/>
                    </a:lnTo>
                    <a:lnTo>
                      <a:pt x="200" y="304"/>
                    </a:lnTo>
                    <a:lnTo>
                      <a:pt x="205" y="304"/>
                    </a:lnTo>
                    <a:lnTo>
                      <a:pt x="209" y="304"/>
                    </a:lnTo>
                    <a:lnTo>
                      <a:pt x="212" y="304"/>
                    </a:lnTo>
                    <a:lnTo>
                      <a:pt x="217" y="304"/>
                    </a:lnTo>
                    <a:lnTo>
                      <a:pt x="221" y="304"/>
                    </a:lnTo>
                    <a:lnTo>
                      <a:pt x="241" y="297"/>
                    </a:lnTo>
                    <a:lnTo>
                      <a:pt x="244" y="309"/>
                    </a:lnTo>
                    <a:lnTo>
                      <a:pt x="109" y="356"/>
                    </a:lnTo>
                    <a:lnTo>
                      <a:pt x="105" y="344"/>
                    </a:lnTo>
                    <a:lnTo>
                      <a:pt x="121" y="341"/>
                    </a:lnTo>
                    <a:lnTo>
                      <a:pt x="124" y="336"/>
                    </a:lnTo>
                    <a:lnTo>
                      <a:pt x="129" y="336"/>
                    </a:lnTo>
                    <a:lnTo>
                      <a:pt x="133" y="332"/>
                    </a:lnTo>
                    <a:lnTo>
                      <a:pt x="136" y="332"/>
                    </a:lnTo>
                    <a:lnTo>
                      <a:pt x="136" y="328"/>
                    </a:lnTo>
                    <a:lnTo>
                      <a:pt x="141" y="328"/>
                    </a:lnTo>
                    <a:lnTo>
                      <a:pt x="144" y="324"/>
                    </a:lnTo>
                    <a:lnTo>
                      <a:pt x="144" y="320"/>
                    </a:lnTo>
                    <a:lnTo>
                      <a:pt x="148" y="316"/>
                    </a:lnTo>
                    <a:lnTo>
                      <a:pt x="148" y="312"/>
                    </a:lnTo>
                    <a:lnTo>
                      <a:pt x="148" y="309"/>
                    </a:lnTo>
                    <a:lnTo>
                      <a:pt x="148" y="304"/>
                    </a:lnTo>
                    <a:lnTo>
                      <a:pt x="144" y="300"/>
                    </a:lnTo>
                    <a:lnTo>
                      <a:pt x="144" y="297"/>
                    </a:lnTo>
                    <a:lnTo>
                      <a:pt x="65" y="68"/>
                    </a:lnTo>
                    <a:lnTo>
                      <a:pt x="61" y="68"/>
                    </a:lnTo>
                    <a:lnTo>
                      <a:pt x="61" y="64"/>
                    </a:lnTo>
                    <a:lnTo>
                      <a:pt x="61" y="60"/>
                    </a:lnTo>
                    <a:lnTo>
                      <a:pt x="56" y="60"/>
                    </a:lnTo>
                    <a:lnTo>
                      <a:pt x="53" y="56"/>
                    </a:lnTo>
                    <a:lnTo>
                      <a:pt x="49" y="56"/>
                    </a:lnTo>
                    <a:lnTo>
                      <a:pt x="44" y="56"/>
                    </a:lnTo>
                    <a:lnTo>
                      <a:pt x="41" y="56"/>
                    </a:lnTo>
                    <a:lnTo>
                      <a:pt x="36" y="60"/>
                    </a:lnTo>
                    <a:lnTo>
                      <a:pt x="5" y="73"/>
                    </a:lnTo>
                    <a:lnTo>
                      <a:pt x="0" y="60"/>
                    </a:lnTo>
                    <a:lnTo>
                      <a:pt x="17" y="53"/>
                    </a:lnTo>
                    <a:lnTo>
                      <a:pt x="21" y="53"/>
                    </a:lnTo>
                    <a:lnTo>
                      <a:pt x="29" y="48"/>
                    </a:lnTo>
                    <a:lnTo>
                      <a:pt x="32" y="48"/>
                    </a:lnTo>
                    <a:lnTo>
                      <a:pt x="36" y="44"/>
                    </a:lnTo>
                    <a:lnTo>
                      <a:pt x="41" y="41"/>
                    </a:lnTo>
                    <a:lnTo>
                      <a:pt x="44" y="41"/>
                    </a:lnTo>
                    <a:lnTo>
                      <a:pt x="49" y="36"/>
                    </a:lnTo>
                    <a:lnTo>
                      <a:pt x="53" y="32"/>
                    </a:lnTo>
                    <a:lnTo>
                      <a:pt x="53" y="29"/>
                    </a:lnTo>
                    <a:lnTo>
                      <a:pt x="56" y="24"/>
                    </a:lnTo>
                    <a:lnTo>
                      <a:pt x="61" y="17"/>
                    </a:lnTo>
                    <a:lnTo>
                      <a:pt x="65" y="12"/>
                    </a:lnTo>
                    <a:lnTo>
                      <a:pt x="65" y="4"/>
                    </a:lnTo>
                    <a:lnTo>
                      <a:pt x="65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" name="Freeform 60"/>
              <p:cNvSpPr>
                <a:spLocks noChangeArrowheads="1"/>
              </p:cNvSpPr>
              <p:nvPr/>
            </p:nvSpPr>
            <p:spPr bwMode="auto">
              <a:xfrm>
                <a:off x="2289" y="1499"/>
                <a:ext cx="62" cy="89"/>
              </a:xfrm>
              <a:custGeom>
                <a:avLst/>
                <a:gdLst>
                  <a:gd name="T0" fmla="*/ 176 w 248"/>
                  <a:gd name="T1" fmla="*/ 285 h 356"/>
                  <a:gd name="T2" fmla="*/ 180 w 248"/>
                  <a:gd name="T3" fmla="*/ 292 h 356"/>
                  <a:gd name="T4" fmla="*/ 183 w 248"/>
                  <a:gd name="T5" fmla="*/ 300 h 356"/>
                  <a:gd name="T6" fmla="*/ 192 w 248"/>
                  <a:gd name="T7" fmla="*/ 300 h 356"/>
                  <a:gd name="T8" fmla="*/ 195 w 248"/>
                  <a:gd name="T9" fmla="*/ 304 h 356"/>
                  <a:gd name="T10" fmla="*/ 207 w 248"/>
                  <a:gd name="T11" fmla="*/ 304 h 356"/>
                  <a:gd name="T12" fmla="*/ 215 w 248"/>
                  <a:gd name="T13" fmla="*/ 304 h 356"/>
                  <a:gd name="T14" fmla="*/ 224 w 248"/>
                  <a:gd name="T15" fmla="*/ 304 h 356"/>
                  <a:gd name="T16" fmla="*/ 248 w 248"/>
                  <a:gd name="T17" fmla="*/ 308 h 356"/>
                  <a:gd name="T18" fmla="*/ 103 w 248"/>
                  <a:gd name="T19" fmla="*/ 344 h 356"/>
                  <a:gd name="T20" fmla="*/ 127 w 248"/>
                  <a:gd name="T21" fmla="*/ 336 h 356"/>
                  <a:gd name="T22" fmla="*/ 136 w 248"/>
                  <a:gd name="T23" fmla="*/ 332 h 356"/>
                  <a:gd name="T24" fmla="*/ 139 w 248"/>
                  <a:gd name="T25" fmla="*/ 329 h 356"/>
                  <a:gd name="T26" fmla="*/ 144 w 248"/>
                  <a:gd name="T27" fmla="*/ 324 h 356"/>
                  <a:gd name="T28" fmla="*/ 148 w 248"/>
                  <a:gd name="T29" fmla="*/ 320 h 356"/>
                  <a:gd name="T30" fmla="*/ 151 w 248"/>
                  <a:gd name="T31" fmla="*/ 312 h 356"/>
                  <a:gd name="T32" fmla="*/ 148 w 248"/>
                  <a:gd name="T33" fmla="*/ 304 h 356"/>
                  <a:gd name="T34" fmla="*/ 148 w 248"/>
                  <a:gd name="T35" fmla="*/ 296 h 356"/>
                  <a:gd name="T36" fmla="*/ 59 w 248"/>
                  <a:gd name="T37" fmla="*/ 68 h 356"/>
                  <a:gd name="T38" fmla="*/ 59 w 248"/>
                  <a:gd name="T39" fmla="*/ 61 h 356"/>
                  <a:gd name="T40" fmla="*/ 51 w 248"/>
                  <a:gd name="T41" fmla="*/ 61 h 356"/>
                  <a:gd name="T42" fmla="*/ 47 w 248"/>
                  <a:gd name="T43" fmla="*/ 56 h 356"/>
                  <a:gd name="T44" fmla="*/ 39 w 248"/>
                  <a:gd name="T45" fmla="*/ 56 h 356"/>
                  <a:gd name="T46" fmla="*/ 3 w 248"/>
                  <a:gd name="T47" fmla="*/ 73 h 356"/>
                  <a:gd name="T48" fmla="*/ 15 w 248"/>
                  <a:gd name="T49" fmla="*/ 52 h 356"/>
                  <a:gd name="T50" fmla="*/ 27 w 248"/>
                  <a:gd name="T51" fmla="*/ 49 h 356"/>
                  <a:gd name="T52" fmla="*/ 36 w 248"/>
                  <a:gd name="T53" fmla="*/ 44 h 356"/>
                  <a:gd name="T54" fmla="*/ 44 w 248"/>
                  <a:gd name="T55" fmla="*/ 40 h 356"/>
                  <a:gd name="T56" fmla="*/ 51 w 248"/>
                  <a:gd name="T57" fmla="*/ 32 h 356"/>
                  <a:gd name="T58" fmla="*/ 56 w 248"/>
                  <a:gd name="T59" fmla="*/ 24 h 356"/>
                  <a:gd name="T60" fmla="*/ 59 w 248"/>
                  <a:gd name="T61" fmla="*/ 17 h 356"/>
                  <a:gd name="T62" fmla="*/ 64 w 248"/>
                  <a:gd name="T63" fmla="*/ 8 h 356"/>
                  <a:gd name="T64" fmla="*/ 71 w 248"/>
                  <a:gd name="T65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8" h="356">
                    <a:moveTo>
                      <a:pt x="71" y="0"/>
                    </a:moveTo>
                    <a:lnTo>
                      <a:pt x="176" y="285"/>
                    </a:lnTo>
                    <a:lnTo>
                      <a:pt x="180" y="288"/>
                    </a:lnTo>
                    <a:lnTo>
                      <a:pt x="180" y="292"/>
                    </a:lnTo>
                    <a:lnTo>
                      <a:pt x="183" y="296"/>
                    </a:lnTo>
                    <a:lnTo>
                      <a:pt x="183" y="300"/>
                    </a:lnTo>
                    <a:lnTo>
                      <a:pt x="188" y="300"/>
                    </a:lnTo>
                    <a:lnTo>
                      <a:pt x="192" y="300"/>
                    </a:lnTo>
                    <a:lnTo>
                      <a:pt x="192" y="304"/>
                    </a:lnTo>
                    <a:lnTo>
                      <a:pt x="195" y="304"/>
                    </a:lnTo>
                    <a:lnTo>
                      <a:pt x="200" y="304"/>
                    </a:lnTo>
                    <a:lnTo>
                      <a:pt x="207" y="304"/>
                    </a:lnTo>
                    <a:lnTo>
                      <a:pt x="212" y="304"/>
                    </a:lnTo>
                    <a:lnTo>
                      <a:pt x="215" y="304"/>
                    </a:lnTo>
                    <a:lnTo>
                      <a:pt x="220" y="304"/>
                    </a:lnTo>
                    <a:lnTo>
                      <a:pt x="224" y="304"/>
                    </a:lnTo>
                    <a:lnTo>
                      <a:pt x="244" y="296"/>
                    </a:lnTo>
                    <a:lnTo>
                      <a:pt x="248" y="308"/>
                    </a:lnTo>
                    <a:lnTo>
                      <a:pt x="107" y="356"/>
                    </a:lnTo>
                    <a:lnTo>
                      <a:pt x="103" y="344"/>
                    </a:lnTo>
                    <a:lnTo>
                      <a:pt x="120" y="341"/>
                    </a:lnTo>
                    <a:lnTo>
                      <a:pt x="127" y="336"/>
                    </a:lnTo>
                    <a:lnTo>
                      <a:pt x="132" y="336"/>
                    </a:lnTo>
                    <a:lnTo>
                      <a:pt x="136" y="332"/>
                    </a:lnTo>
                    <a:lnTo>
                      <a:pt x="139" y="332"/>
                    </a:lnTo>
                    <a:lnTo>
                      <a:pt x="139" y="329"/>
                    </a:lnTo>
                    <a:lnTo>
                      <a:pt x="144" y="329"/>
                    </a:lnTo>
                    <a:lnTo>
                      <a:pt x="144" y="324"/>
                    </a:lnTo>
                    <a:lnTo>
                      <a:pt x="148" y="324"/>
                    </a:lnTo>
                    <a:lnTo>
                      <a:pt x="148" y="320"/>
                    </a:lnTo>
                    <a:lnTo>
                      <a:pt x="148" y="317"/>
                    </a:lnTo>
                    <a:lnTo>
                      <a:pt x="151" y="312"/>
                    </a:lnTo>
                    <a:lnTo>
                      <a:pt x="151" y="308"/>
                    </a:lnTo>
                    <a:lnTo>
                      <a:pt x="148" y="304"/>
                    </a:lnTo>
                    <a:lnTo>
                      <a:pt x="148" y="300"/>
                    </a:lnTo>
                    <a:lnTo>
                      <a:pt x="148" y="296"/>
                    </a:lnTo>
                    <a:lnTo>
                      <a:pt x="64" y="68"/>
                    </a:lnTo>
                    <a:lnTo>
                      <a:pt x="59" y="68"/>
                    </a:lnTo>
                    <a:lnTo>
                      <a:pt x="59" y="64"/>
                    </a:lnTo>
                    <a:lnTo>
                      <a:pt x="59" y="61"/>
                    </a:lnTo>
                    <a:lnTo>
                      <a:pt x="56" y="61"/>
                    </a:lnTo>
                    <a:lnTo>
                      <a:pt x="51" y="61"/>
                    </a:lnTo>
                    <a:lnTo>
                      <a:pt x="51" y="56"/>
                    </a:lnTo>
                    <a:lnTo>
                      <a:pt x="47" y="56"/>
                    </a:lnTo>
                    <a:lnTo>
                      <a:pt x="44" y="56"/>
                    </a:lnTo>
                    <a:lnTo>
                      <a:pt x="39" y="56"/>
                    </a:lnTo>
                    <a:lnTo>
                      <a:pt x="36" y="61"/>
                    </a:lnTo>
                    <a:lnTo>
                      <a:pt x="3" y="73"/>
                    </a:lnTo>
                    <a:lnTo>
                      <a:pt x="0" y="61"/>
                    </a:lnTo>
                    <a:lnTo>
                      <a:pt x="15" y="52"/>
                    </a:lnTo>
                    <a:lnTo>
                      <a:pt x="24" y="52"/>
                    </a:lnTo>
                    <a:lnTo>
                      <a:pt x="27" y="49"/>
                    </a:lnTo>
                    <a:lnTo>
                      <a:pt x="32" y="49"/>
                    </a:lnTo>
                    <a:lnTo>
                      <a:pt x="36" y="44"/>
                    </a:lnTo>
                    <a:lnTo>
                      <a:pt x="39" y="40"/>
                    </a:lnTo>
                    <a:lnTo>
                      <a:pt x="44" y="40"/>
                    </a:lnTo>
                    <a:lnTo>
                      <a:pt x="47" y="36"/>
                    </a:lnTo>
                    <a:lnTo>
                      <a:pt x="51" y="32"/>
                    </a:lnTo>
                    <a:lnTo>
                      <a:pt x="51" y="29"/>
                    </a:lnTo>
                    <a:lnTo>
                      <a:pt x="56" y="24"/>
                    </a:lnTo>
                    <a:lnTo>
                      <a:pt x="59" y="20"/>
                    </a:lnTo>
                    <a:lnTo>
                      <a:pt x="59" y="17"/>
                    </a:lnTo>
                    <a:lnTo>
                      <a:pt x="64" y="12"/>
                    </a:lnTo>
                    <a:lnTo>
                      <a:pt x="64" y="8"/>
                    </a:lnTo>
                    <a:lnTo>
                      <a:pt x="64" y="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" name="Freeform 61"/>
              <p:cNvSpPr>
                <a:spLocks noEditPoints="1" noChangeArrowheads="1"/>
              </p:cNvSpPr>
              <p:nvPr/>
            </p:nvSpPr>
            <p:spPr bwMode="auto">
              <a:xfrm>
                <a:off x="2349" y="1478"/>
                <a:ext cx="58" cy="85"/>
              </a:xfrm>
              <a:custGeom>
                <a:avLst/>
                <a:gdLst>
                  <a:gd name="T0" fmla="*/ 53 w 232"/>
                  <a:gd name="T1" fmla="*/ 27 h 339"/>
                  <a:gd name="T2" fmla="*/ 41 w 232"/>
                  <a:gd name="T3" fmla="*/ 47 h 339"/>
                  <a:gd name="T4" fmla="*/ 32 w 232"/>
                  <a:gd name="T5" fmla="*/ 76 h 339"/>
                  <a:gd name="T6" fmla="*/ 37 w 232"/>
                  <a:gd name="T7" fmla="*/ 115 h 339"/>
                  <a:gd name="T8" fmla="*/ 44 w 232"/>
                  <a:gd name="T9" fmla="*/ 159 h 339"/>
                  <a:gd name="T10" fmla="*/ 61 w 232"/>
                  <a:gd name="T11" fmla="*/ 207 h 339"/>
                  <a:gd name="T12" fmla="*/ 81 w 232"/>
                  <a:gd name="T13" fmla="*/ 256 h 339"/>
                  <a:gd name="T14" fmla="*/ 105 w 232"/>
                  <a:gd name="T15" fmla="*/ 287 h 339"/>
                  <a:gd name="T16" fmla="*/ 129 w 232"/>
                  <a:gd name="T17" fmla="*/ 312 h 339"/>
                  <a:gd name="T18" fmla="*/ 153 w 232"/>
                  <a:gd name="T19" fmla="*/ 319 h 339"/>
                  <a:gd name="T20" fmla="*/ 173 w 232"/>
                  <a:gd name="T21" fmla="*/ 319 h 339"/>
                  <a:gd name="T22" fmla="*/ 188 w 232"/>
                  <a:gd name="T23" fmla="*/ 307 h 339"/>
                  <a:gd name="T24" fmla="*/ 200 w 232"/>
                  <a:gd name="T25" fmla="*/ 283 h 339"/>
                  <a:gd name="T26" fmla="*/ 200 w 232"/>
                  <a:gd name="T27" fmla="*/ 251 h 339"/>
                  <a:gd name="T28" fmla="*/ 197 w 232"/>
                  <a:gd name="T29" fmla="*/ 212 h 339"/>
                  <a:gd name="T30" fmla="*/ 185 w 232"/>
                  <a:gd name="T31" fmla="*/ 163 h 339"/>
                  <a:gd name="T32" fmla="*/ 165 w 232"/>
                  <a:gd name="T33" fmla="*/ 115 h 339"/>
                  <a:gd name="T34" fmla="*/ 144 w 232"/>
                  <a:gd name="T35" fmla="*/ 76 h 339"/>
                  <a:gd name="T36" fmla="*/ 124 w 232"/>
                  <a:gd name="T37" fmla="*/ 44 h 339"/>
                  <a:gd name="T38" fmla="*/ 100 w 232"/>
                  <a:gd name="T39" fmla="*/ 23 h 339"/>
                  <a:gd name="T40" fmla="*/ 76 w 232"/>
                  <a:gd name="T41" fmla="*/ 15 h 339"/>
                  <a:gd name="T42" fmla="*/ 176 w 232"/>
                  <a:gd name="T43" fmla="*/ 335 h 339"/>
                  <a:gd name="T44" fmla="*/ 144 w 232"/>
                  <a:gd name="T45" fmla="*/ 339 h 339"/>
                  <a:gd name="T46" fmla="*/ 112 w 232"/>
                  <a:gd name="T47" fmla="*/ 331 h 339"/>
                  <a:gd name="T48" fmla="*/ 81 w 232"/>
                  <a:gd name="T49" fmla="*/ 307 h 339"/>
                  <a:gd name="T50" fmla="*/ 53 w 232"/>
                  <a:gd name="T51" fmla="*/ 271 h 339"/>
                  <a:gd name="T52" fmla="*/ 24 w 232"/>
                  <a:gd name="T53" fmla="*/ 224 h 339"/>
                  <a:gd name="T54" fmla="*/ 9 w 232"/>
                  <a:gd name="T55" fmla="*/ 168 h 339"/>
                  <a:gd name="T56" fmla="*/ 0 w 232"/>
                  <a:gd name="T57" fmla="*/ 119 h 339"/>
                  <a:gd name="T58" fmla="*/ 5 w 232"/>
                  <a:gd name="T59" fmla="*/ 76 h 339"/>
                  <a:gd name="T60" fmla="*/ 17 w 232"/>
                  <a:gd name="T61" fmla="*/ 39 h 339"/>
                  <a:gd name="T62" fmla="*/ 37 w 232"/>
                  <a:gd name="T63" fmla="*/ 15 h 339"/>
                  <a:gd name="T64" fmla="*/ 68 w 232"/>
                  <a:gd name="T65" fmla="*/ 3 h 339"/>
                  <a:gd name="T66" fmla="*/ 100 w 232"/>
                  <a:gd name="T67" fmla="*/ 3 h 339"/>
                  <a:gd name="T68" fmla="*/ 132 w 232"/>
                  <a:gd name="T69" fmla="*/ 15 h 339"/>
                  <a:gd name="T70" fmla="*/ 161 w 232"/>
                  <a:gd name="T71" fmla="*/ 44 h 339"/>
                  <a:gd name="T72" fmla="*/ 188 w 232"/>
                  <a:gd name="T73" fmla="*/ 83 h 339"/>
                  <a:gd name="T74" fmla="*/ 212 w 232"/>
                  <a:gd name="T75" fmla="*/ 132 h 339"/>
                  <a:gd name="T76" fmla="*/ 229 w 232"/>
                  <a:gd name="T77" fmla="*/ 188 h 339"/>
                  <a:gd name="T78" fmla="*/ 232 w 232"/>
                  <a:gd name="T79" fmla="*/ 235 h 339"/>
                  <a:gd name="T80" fmla="*/ 224 w 232"/>
                  <a:gd name="T81" fmla="*/ 279 h 339"/>
                  <a:gd name="T82" fmla="*/ 212 w 232"/>
                  <a:gd name="T83" fmla="*/ 312 h 339"/>
                  <a:gd name="T84" fmla="*/ 188 w 232"/>
                  <a:gd name="T85" fmla="*/ 331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1" h="339">
                    <a:moveTo>
                      <a:pt x="61" y="20"/>
                    </a:moveTo>
                    <a:lnTo>
                      <a:pt x="56" y="23"/>
                    </a:lnTo>
                    <a:lnTo>
                      <a:pt x="53" y="27"/>
                    </a:lnTo>
                    <a:lnTo>
                      <a:pt x="44" y="32"/>
                    </a:lnTo>
                    <a:lnTo>
                      <a:pt x="44" y="39"/>
                    </a:lnTo>
                    <a:lnTo>
                      <a:pt x="41" y="47"/>
                    </a:lnTo>
                    <a:lnTo>
                      <a:pt x="37" y="56"/>
                    </a:lnTo>
                    <a:lnTo>
                      <a:pt x="32" y="63"/>
                    </a:lnTo>
                    <a:lnTo>
                      <a:pt x="32" y="76"/>
                    </a:lnTo>
                    <a:lnTo>
                      <a:pt x="32" y="88"/>
                    </a:lnTo>
                    <a:lnTo>
                      <a:pt x="32" y="100"/>
                    </a:lnTo>
                    <a:lnTo>
                      <a:pt x="37" y="115"/>
                    </a:lnTo>
                    <a:lnTo>
                      <a:pt x="37" y="127"/>
                    </a:lnTo>
                    <a:lnTo>
                      <a:pt x="41" y="144"/>
                    </a:lnTo>
                    <a:lnTo>
                      <a:pt x="44" y="159"/>
                    </a:lnTo>
                    <a:lnTo>
                      <a:pt x="49" y="175"/>
                    </a:lnTo>
                    <a:lnTo>
                      <a:pt x="56" y="191"/>
                    </a:lnTo>
                    <a:lnTo>
                      <a:pt x="61" y="207"/>
                    </a:lnTo>
                    <a:lnTo>
                      <a:pt x="68" y="224"/>
                    </a:lnTo>
                    <a:lnTo>
                      <a:pt x="76" y="239"/>
                    </a:lnTo>
                    <a:lnTo>
                      <a:pt x="81" y="256"/>
                    </a:lnTo>
                    <a:lnTo>
                      <a:pt x="88" y="268"/>
                    </a:lnTo>
                    <a:lnTo>
                      <a:pt x="97" y="275"/>
                    </a:lnTo>
                    <a:lnTo>
                      <a:pt x="105" y="287"/>
                    </a:lnTo>
                    <a:lnTo>
                      <a:pt x="112" y="295"/>
                    </a:lnTo>
                    <a:lnTo>
                      <a:pt x="120" y="303"/>
                    </a:lnTo>
                    <a:lnTo>
                      <a:pt x="129" y="312"/>
                    </a:lnTo>
                    <a:lnTo>
                      <a:pt x="137" y="315"/>
                    </a:lnTo>
                    <a:lnTo>
                      <a:pt x="144" y="319"/>
                    </a:lnTo>
                    <a:lnTo>
                      <a:pt x="153" y="319"/>
                    </a:lnTo>
                    <a:lnTo>
                      <a:pt x="156" y="324"/>
                    </a:lnTo>
                    <a:lnTo>
                      <a:pt x="165" y="319"/>
                    </a:lnTo>
                    <a:lnTo>
                      <a:pt x="173" y="319"/>
                    </a:lnTo>
                    <a:lnTo>
                      <a:pt x="176" y="315"/>
                    </a:lnTo>
                    <a:lnTo>
                      <a:pt x="185" y="312"/>
                    </a:lnTo>
                    <a:lnTo>
                      <a:pt x="188" y="307"/>
                    </a:lnTo>
                    <a:lnTo>
                      <a:pt x="193" y="300"/>
                    </a:lnTo>
                    <a:lnTo>
                      <a:pt x="197" y="291"/>
                    </a:lnTo>
                    <a:lnTo>
                      <a:pt x="200" y="283"/>
                    </a:lnTo>
                    <a:lnTo>
                      <a:pt x="200" y="275"/>
                    </a:lnTo>
                    <a:lnTo>
                      <a:pt x="200" y="263"/>
                    </a:lnTo>
                    <a:lnTo>
                      <a:pt x="200" y="251"/>
                    </a:lnTo>
                    <a:lnTo>
                      <a:pt x="200" y="239"/>
                    </a:lnTo>
                    <a:lnTo>
                      <a:pt x="200" y="227"/>
                    </a:lnTo>
                    <a:lnTo>
                      <a:pt x="197" y="212"/>
                    </a:lnTo>
                    <a:lnTo>
                      <a:pt x="193" y="195"/>
                    </a:lnTo>
                    <a:lnTo>
                      <a:pt x="188" y="183"/>
                    </a:lnTo>
                    <a:lnTo>
                      <a:pt x="185" y="163"/>
                    </a:lnTo>
                    <a:lnTo>
                      <a:pt x="176" y="147"/>
                    </a:lnTo>
                    <a:lnTo>
                      <a:pt x="173" y="132"/>
                    </a:lnTo>
                    <a:lnTo>
                      <a:pt x="165" y="115"/>
                    </a:lnTo>
                    <a:lnTo>
                      <a:pt x="156" y="100"/>
                    </a:lnTo>
                    <a:lnTo>
                      <a:pt x="153" y="88"/>
                    </a:lnTo>
                    <a:lnTo>
                      <a:pt x="144" y="76"/>
                    </a:lnTo>
                    <a:lnTo>
                      <a:pt x="137" y="63"/>
                    </a:lnTo>
                    <a:lnTo>
                      <a:pt x="129" y="51"/>
                    </a:lnTo>
                    <a:lnTo>
                      <a:pt x="124" y="44"/>
                    </a:lnTo>
                    <a:lnTo>
                      <a:pt x="117" y="35"/>
                    </a:lnTo>
                    <a:lnTo>
                      <a:pt x="109" y="27"/>
                    </a:lnTo>
                    <a:lnTo>
                      <a:pt x="100" y="23"/>
                    </a:lnTo>
                    <a:lnTo>
                      <a:pt x="93" y="20"/>
                    </a:lnTo>
                    <a:lnTo>
                      <a:pt x="85" y="20"/>
                    </a:lnTo>
                    <a:lnTo>
                      <a:pt x="76" y="15"/>
                    </a:lnTo>
                    <a:lnTo>
                      <a:pt x="68" y="20"/>
                    </a:lnTo>
                    <a:lnTo>
                      <a:pt x="61" y="20"/>
                    </a:lnTo>
                    <a:close/>
                    <a:moveTo>
                      <a:pt x="176" y="335"/>
                    </a:moveTo>
                    <a:lnTo>
                      <a:pt x="168" y="335"/>
                    </a:lnTo>
                    <a:lnTo>
                      <a:pt x="156" y="339"/>
                    </a:lnTo>
                    <a:lnTo>
                      <a:pt x="144" y="339"/>
                    </a:lnTo>
                    <a:lnTo>
                      <a:pt x="137" y="335"/>
                    </a:lnTo>
                    <a:lnTo>
                      <a:pt x="124" y="335"/>
                    </a:lnTo>
                    <a:lnTo>
                      <a:pt x="112" y="331"/>
                    </a:lnTo>
                    <a:lnTo>
                      <a:pt x="105" y="324"/>
                    </a:lnTo>
                    <a:lnTo>
                      <a:pt x="93" y="315"/>
                    </a:lnTo>
                    <a:lnTo>
                      <a:pt x="81" y="307"/>
                    </a:lnTo>
                    <a:lnTo>
                      <a:pt x="68" y="295"/>
                    </a:lnTo>
                    <a:lnTo>
                      <a:pt x="61" y="287"/>
                    </a:lnTo>
                    <a:lnTo>
                      <a:pt x="53" y="271"/>
                    </a:lnTo>
                    <a:lnTo>
                      <a:pt x="44" y="256"/>
                    </a:lnTo>
                    <a:lnTo>
                      <a:pt x="32" y="239"/>
                    </a:lnTo>
                    <a:lnTo>
                      <a:pt x="24" y="224"/>
                    </a:lnTo>
                    <a:lnTo>
                      <a:pt x="20" y="203"/>
                    </a:lnTo>
                    <a:lnTo>
                      <a:pt x="12" y="188"/>
                    </a:lnTo>
                    <a:lnTo>
                      <a:pt x="9" y="168"/>
                    </a:lnTo>
                    <a:lnTo>
                      <a:pt x="5" y="151"/>
                    </a:lnTo>
                    <a:lnTo>
                      <a:pt x="0" y="135"/>
                    </a:lnTo>
                    <a:lnTo>
                      <a:pt x="0" y="119"/>
                    </a:lnTo>
                    <a:lnTo>
                      <a:pt x="0" y="103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5" y="63"/>
                    </a:lnTo>
                    <a:lnTo>
                      <a:pt x="12" y="51"/>
                    </a:lnTo>
                    <a:lnTo>
                      <a:pt x="17" y="39"/>
                    </a:lnTo>
                    <a:lnTo>
                      <a:pt x="20" y="32"/>
                    </a:lnTo>
                    <a:lnTo>
                      <a:pt x="29" y="23"/>
                    </a:lnTo>
                    <a:lnTo>
                      <a:pt x="37" y="15"/>
                    </a:lnTo>
                    <a:lnTo>
                      <a:pt x="49" y="7"/>
                    </a:lnTo>
                    <a:lnTo>
                      <a:pt x="56" y="3"/>
                    </a:lnTo>
                    <a:lnTo>
                      <a:pt x="68" y="3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100" y="3"/>
                    </a:lnTo>
                    <a:lnTo>
                      <a:pt x="109" y="3"/>
                    </a:lnTo>
                    <a:lnTo>
                      <a:pt x="120" y="7"/>
                    </a:lnTo>
                    <a:lnTo>
                      <a:pt x="132" y="15"/>
                    </a:lnTo>
                    <a:lnTo>
                      <a:pt x="141" y="23"/>
                    </a:lnTo>
                    <a:lnTo>
                      <a:pt x="153" y="32"/>
                    </a:lnTo>
                    <a:lnTo>
                      <a:pt x="161" y="44"/>
                    </a:lnTo>
                    <a:lnTo>
                      <a:pt x="173" y="56"/>
                    </a:lnTo>
                    <a:lnTo>
                      <a:pt x="181" y="68"/>
                    </a:lnTo>
                    <a:lnTo>
                      <a:pt x="188" y="83"/>
                    </a:lnTo>
                    <a:lnTo>
                      <a:pt x="197" y="95"/>
                    </a:lnTo>
                    <a:lnTo>
                      <a:pt x="205" y="115"/>
                    </a:lnTo>
                    <a:lnTo>
                      <a:pt x="212" y="132"/>
                    </a:lnTo>
                    <a:lnTo>
                      <a:pt x="220" y="151"/>
                    </a:lnTo>
                    <a:lnTo>
                      <a:pt x="224" y="171"/>
                    </a:lnTo>
                    <a:lnTo>
                      <a:pt x="229" y="188"/>
                    </a:lnTo>
                    <a:lnTo>
                      <a:pt x="232" y="207"/>
                    </a:lnTo>
                    <a:lnTo>
                      <a:pt x="232" y="219"/>
                    </a:lnTo>
                    <a:lnTo>
                      <a:pt x="232" y="235"/>
                    </a:lnTo>
                    <a:lnTo>
                      <a:pt x="232" y="251"/>
                    </a:lnTo>
                    <a:lnTo>
                      <a:pt x="229" y="263"/>
                    </a:lnTo>
                    <a:lnTo>
                      <a:pt x="224" y="279"/>
                    </a:lnTo>
                    <a:lnTo>
                      <a:pt x="220" y="291"/>
                    </a:lnTo>
                    <a:lnTo>
                      <a:pt x="217" y="300"/>
                    </a:lnTo>
                    <a:lnTo>
                      <a:pt x="212" y="312"/>
                    </a:lnTo>
                    <a:lnTo>
                      <a:pt x="205" y="319"/>
                    </a:lnTo>
                    <a:lnTo>
                      <a:pt x="197" y="324"/>
                    </a:lnTo>
                    <a:lnTo>
                      <a:pt x="188" y="331"/>
                    </a:lnTo>
                    <a:lnTo>
                      <a:pt x="176" y="33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3" name="Freeform 62"/>
              <p:cNvSpPr>
                <a:spLocks noChangeArrowheads="1"/>
              </p:cNvSpPr>
              <p:nvPr/>
            </p:nvSpPr>
            <p:spPr bwMode="auto">
              <a:xfrm>
                <a:off x="1979" y="1661"/>
                <a:ext cx="71" cy="87"/>
              </a:xfrm>
              <a:custGeom>
                <a:avLst/>
                <a:gdLst>
                  <a:gd name="T0" fmla="*/ 212 w 285"/>
                  <a:gd name="T1" fmla="*/ 264 h 348"/>
                  <a:gd name="T2" fmla="*/ 217 w 285"/>
                  <a:gd name="T3" fmla="*/ 272 h 348"/>
                  <a:gd name="T4" fmla="*/ 220 w 285"/>
                  <a:gd name="T5" fmla="*/ 276 h 348"/>
                  <a:gd name="T6" fmla="*/ 229 w 285"/>
                  <a:gd name="T7" fmla="*/ 280 h 348"/>
                  <a:gd name="T8" fmla="*/ 237 w 285"/>
                  <a:gd name="T9" fmla="*/ 280 h 348"/>
                  <a:gd name="T10" fmla="*/ 244 w 285"/>
                  <a:gd name="T11" fmla="*/ 280 h 348"/>
                  <a:gd name="T12" fmla="*/ 253 w 285"/>
                  <a:gd name="T13" fmla="*/ 276 h 348"/>
                  <a:gd name="T14" fmla="*/ 261 w 285"/>
                  <a:gd name="T15" fmla="*/ 272 h 348"/>
                  <a:gd name="T16" fmla="*/ 285 w 285"/>
                  <a:gd name="T17" fmla="*/ 272 h 348"/>
                  <a:gd name="T18" fmla="*/ 153 w 285"/>
                  <a:gd name="T19" fmla="*/ 336 h 348"/>
                  <a:gd name="T20" fmla="*/ 173 w 285"/>
                  <a:gd name="T21" fmla="*/ 324 h 348"/>
                  <a:gd name="T22" fmla="*/ 176 w 285"/>
                  <a:gd name="T23" fmla="*/ 320 h 348"/>
                  <a:gd name="T24" fmla="*/ 185 w 285"/>
                  <a:gd name="T25" fmla="*/ 315 h 348"/>
                  <a:gd name="T26" fmla="*/ 188 w 285"/>
                  <a:gd name="T27" fmla="*/ 308 h 348"/>
                  <a:gd name="T28" fmla="*/ 188 w 285"/>
                  <a:gd name="T29" fmla="*/ 300 h 348"/>
                  <a:gd name="T30" fmla="*/ 188 w 285"/>
                  <a:gd name="T31" fmla="*/ 292 h 348"/>
                  <a:gd name="T32" fmla="*/ 185 w 285"/>
                  <a:gd name="T33" fmla="*/ 284 h 348"/>
                  <a:gd name="T34" fmla="*/ 64 w 285"/>
                  <a:gd name="T35" fmla="*/ 72 h 348"/>
                  <a:gd name="T36" fmla="*/ 61 w 285"/>
                  <a:gd name="T37" fmla="*/ 68 h 348"/>
                  <a:gd name="T38" fmla="*/ 56 w 285"/>
                  <a:gd name="T39" fmla="*/ 64 h 348"/>
                  <a:gd name="T40" fmla="*/ 49 w 285"/>
                  <a:gd name="T41" fmla="*/ 60 h 348"/>
                  <a:gd name="T42" fmla="*/ 41 w 285"/>
                  <a:gd name="T43" fmla="*/ 64 h 348"/>
                  <a:gd name="T44" fmla="*/ 5 w 285"/>
                  <a:gd name="T45" fmla="*/ 84 h 348"/>
                  <a:gd name="T46" fmla="*/ 17 w 285"/>
                  <a:gd name="T47" fmla="*/ 64 h 348"/>
                  <a:gd name="T48" fmla="*/ 24 w 285"/>
                  <a:gd name="T49" fmla="*/ 56 h 348"/>
                  <a:gd name="T50" fmla="*/ 32 w 285"/>
                  <a:gd name="T51" fmla="*/ 52 h 348"/>
                  <a:gd name="T52" fmla="*/ 41 w 285"/>
                  <a:gd name="T53" fmla="*/ 44 h 348"/>
                  <a:gd name="T54" fmla="*/ 44 w 285"/>
                  <a:gd name="T55" fmla="*/ 36 h 348"/>
                  <a:gd name="T56" fmla="*/ 49 w 285"/>
                  <a:gd name="T57" fmla="*/ 28 h 348"/>
                  <a:gd name="T58" fmla="*/ 53 w 285"/>
                  <a:gd name="T59" fmla="*/ 16 h 348"/>
                  <a:gd name="T60" fmla="*/ 53 w 285"/>
                  <a:gd name="T61" fmla="*/ 8 h 348"/>
                  <a:gd name="T62" fmla="*/ 61 w 285"/>
                  <a:gd name="T6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5" h="348">
                    <a:moveTo>
                      <a:pt x="61" y="0"/>
                    </a:moveTo>
                    <a:lnTo>
                      <a:pt x="212" y="264"/>
                    </a:lnTo>
                    <a:lnTo>
                      <a:pt x="212" y="268"/>
                    </a:lnTo>
                    <a:lnTo>
                      <a:pt x="217" y="272"/>
                    </a:lnTo>
                    <a:lnTo>
                      <a:pt x="220" y="272"/>
                    </a:lnTo>
                    <a:lnTo>
                      <a:pt x="220" y="276"/>
                    </a:lnTo>
                    <a:lnTo>
                      <a:pt x="224" y="276"/>
                    </a:lnTo>
                    <a:lnTo>
                      <a:pt x="229" y="280"/>
                    </a:lnTo>
                    <a:lnTo>
                      <a:pt x="232" y="280"/>
                    </a:lnTo>
                    <a:lnTo>
                      <a:pt x="237" y="280"/>
                    </a:lnTo>
                    <a:lnTo>
                      <a:pt x="241" y="280"/>
                    </a:lnTo>
                    <a:lnTo>
                      <a:pt x="244" y="280"/>
                    </a:lnTo>
                    <a:lnTo>
                      <a:pt x="249" y="280"/>
                    </a:lnTo>
                    <a:lnTo>
                      <a:pt x="253" y="276"/>
                    </a:lnTo>
                    <a:lnTo>
                      <a:pt x="256" y="276"/>
                    </a:lnTo>
                    <a:lnTo>
                      <a:pt x="261" y="272"/>
                    </a:lnTo>
                    <a:lnTo>
                      <a:pt x="276" y="264"/>
                    </a:lnTo>
                    <a:lnTo>
                      <a:pt x="285" y="272"/>
                    </a:lnTo>
                    <a:lnTo>
                      <a:pt x="156" y="348"/>
                    </a:lnTo>
                    <a:lnTo>
                      <a:pt x="153" y="336"/>
                    </a:lnTo>
                    <a:lnTo>
                      <a:pt x="168" y="328"/>
                    </a:lnTo>
                    <a:lnTo>
                      <a:pt x="173" y="324"/>
                    </a:lnTo>
                    <a:lnTo>
                      <a:pt x="176" y="324"/>
                    </a:lnTo>
                    <a:lnTo>
                      <a:pt x="176" y="320"/>
                    </a:lnTo>
                    <a:lnTo>
                      <a:pt x="180" y="315"/>
                    </a:lnTo>
                    <a:lnTo>
                      <a:pt x="185" y="315"/>
                    </a:lnTo>
                    <a:lnTo>
                      <a:pt x="185" y="312"/>
                    </a:lnTo>
                    <a:lnTo>
                      <a:pt x="188" y="308"/>
                    </a:lnTo>
                    <a:lnTo>
                      <a:pt x="188" y="304"/>
                    </a:lnTo>
                    <a:lnTo>
                      <a:pt x="188" y="300"/>
                    </a:lnTo>
                    <a:lnTo>
                      <a:pt x="188" y="296"/>
                    </a:lnTo>
                    <a:lnTo>
                      <a:pt x="188" y="292"/>
                    </a:lnTo>
                    <a:lnTo>
                      <a:pt x="188" y="288"/>
                    </a:lnTo>
                    <a:lnTo>
                      <a:pt x="185" y="284"/>
                    </a:lnTo>
                    <a:lnTo>
                      <a:pt x="185" y="280"/>
                    </a:lnTo>
                    <a:lnTo>
                      <a:pt x="64" y="72"/>
                    </a:lnTo>
                    <a:lnTo>
                      <a:pt x="64" y="68"/>
                    </a:lnTo>
                    <a:lnTo>
                      <a:pt x="61" y="68"/>
                    </a:lnTo>
                    <a:lnTo>
                      <a:pt x="61" y="64"/>
                    </a:lnTo>
                    <a:lnTo>
                      <a:pt x="56" y="64"/>
                    </a:lnTo>
                    <a:lnTo>
                      <a:pt x="53" y="60"/>
                    </a:lnTo>
                    <a:lnTo>
                      <a:pt x="49" y="60"/>
                    </a:lnTo>
                    <a:lnTo>
                      <a:pt x="44" y="60"/>
                    </a:lnTo>
                    <a:lnTo>
                      <a:pt x="41" y="64"/>
                    </a:lnTo>
                    <a:lnTo>
                      <a:pt x="37" y="64"/>
                    </a:lnTo>
                    <a:lnTo>
                      <a:pt x="5" y="84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20" y="60"/>
                    </a:lnTo>
                    <a:lnTo>
                      <a:pt x="24" y="56"/>
                    </a:lnTo>
                    <a:lnTo>
                      <a:pt x="29" y="56"/>
                    </a:lnTo>
                    <a:lnTo>
                      <a:pt x="32" y="52"/>
                    </a:lnTo>
                    <a:lnTo>
                      <a:pt x="37" y="49"/>
                    </a:lnTo>
                    <a:lnTo>
                      <a:pt x="41" y="44"/>
                    </a:lnTo>
                    <a:lnTo>
                      <a:pt x="44" y="40"/>
                    </a:lnTo>
                    <a:lnTo>
                      <a:pt x="44" y="36"/>
                    </a:lnTo>
                    <a:lnTo>
                      <a:pt x="49" y="32"/>
                    </a:lnTo>
                    <a:lnTo>
                      <a:pt x="49" y="28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12"/>
                    </a:lnTo>
                    <a:lnTo>
                      <a:pt x="53" y="8"/>
                    </a:lnTo>
                    <a:lnTo>
                      <a:pt x="53" y="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" name="Freeform 63"/>
              <p:cNvSpPr>
                <a:spLocks noChangeArrowheads="1"/>
              </p:cNvSpPr>
              <p:nvPr/>
            </p:nvSpPr>
            <p:spPr bwMode="auto">
              <a:xfrm>
                <a:off x="2032" y="1628"/>
                <a:ext cx="75" cy="92"/>
              </a:xfrm>
              <a:custGeom>
                <a:avLst/>
                <a:gdLst>
                  <a:gd name="T0" fmla="*/ 141 w 300"/>
                  <a:gd name="T1" fmla="*/ 48 h 368"/>
                  <a:gd name="T2" fmla="*/ 125 w 300"/>
                  <a:gd name="T3" fmla="*/ 32 h 368"/>
                  <a:gd name="T4" fmla="*/ 108 w 300"/>
                  <a:gd name="T5" fmla="*/ 25 h 368"/>
                  <a:gd name="T6" fmla="*/ 88 w 300"/>
                  <a:gd name="T7" fmla="*/ 20 h 368"/>
                  <a:gd name="T8" fmla="*/ 68 w 300"/>
                  <a:gd name="T9" fmla="*/ 25 h 368"/>
                  <a:gd name="T10" fmla="*/ 52 w 300"/>
                  <a:gd name="T11" fmla="*/ 37 h 368"/>
                  <a:gd name="T12" fmla="*/ 32 w 300"/>
                  <a:gd name="T13" fmla="*/ 48 h 368"/>
                  <a:gd name="T14" fmla="*/ 29 w 300"/>
                  <a:gd name="T15" fmla="*/ 64 h 368"/>
                  <a:gd name="T16" fmla="*/ 25 w 300"/>
                  <a:gd name="T17" fmla="*/ 76 h 368"/>
                  <a:gd name="T18" fmla="*/ 25 w 300"/>
                  <a:gd name="T19" fmla="*/ 92 h 368"/>
                  <a:gd name="T20" fmla="*/ 29 w 300"/>
                  <a:gd name="T21" fmla="*/ 104 h 368"/>
                  <a:gd name="T22" fmla="*/ 37 w 300"/>
                  <a:gd name="T23" fmla="*/ 108 h 368"/>
                  <a:gd name="T24" fmla="*/ 44 w 300"/>
                  <a:gd name="T25" fmla="*/ 116 h 368"/>
                  <a:gd name="T26" fmla="*/ 52 w 300"/>
                  <a:gd name="T27" fmla="*/ 120 h 368"/>
                  <a:gd name="T28" fmla="*/ 61 w 300"/>
                  <a:gd name="T29" fmla="*/ 125 h 368"/>
                  <a:gd name="T30" fmla="*/ 64 w 300"/>
                  <a:gd name="T31" fmla="*/ 137 h 368"/>
                  <a:gd name="T32" fmla="*/ 61 w 300"/>
                  <a:gd name="T33" fmla="*/ 148 h 368"/>
                  <a:gd name="T34" fmla="*/ 49 w 300"/>
                  <a:gd name="T35" fmla="*/ 152 h 368"/>
                  <a:gd name="T36" fmla="*/ 41 w 300"/>
                  <a:gd name="T37" fmla="*/ 156 h 368"/>
                  <a:gd name="T38" fmla="*/ 29 w 300"/>
                  <a:gd name="T39" fmla="*/ 156 h 368"/>
                  <a:gd name="T40" fmla="*/ 20 w 300"/>
                  <a:gd name="T41" fmla="*/ 148 h 368"/>
                  <a:gd name="T42" fmla="*/ 8 w 300"/>
                  <a:gd name="T43" fmla="*/ 128 h 368"/>
                  <a:gd name="T44" fmla="*/ 5 w 300"/>
                  <a:gd name="T45" fmla="*/ 104 h 368"/>
                  <a:gd name="T46" fmla="*/ 5 w 300"/>
                  <a:gd name="T47" fmla="*/ 76 h 368"/>
                  <a:gd name="T48" fmla="*/ 17 w 300"/>
                  <a:gd name="T49" fmla="*/ 52 h 368"/>
                  <a:gd name="T50" fmla="*/ 32 w 300"/>
                  <a:gd name="T51" fmla="*/ 32 h 368"/>
                  <a:gd name="T52" fmla="*/ 52 w 300"/>
                  <a:gd name="T53" fmla="*/ 16 h 368"/>
                  <a:gd name="T54" fmla="*/ 85 w 300"/>
                  <a:gd name="T55" fmla="*/ 4 h 368"/>
                  <a:gd name="T56" fmla="*/ 108 w 300"/>
                  <a:gd name="T57" fmla="*/ 0 h 368"/>
                  <a:gd name="T58" fmla="*/ 132 w 300"/>
                  <a:gd name="T59" fmla="*/ 4 h 368"/>
                  <a:gd name="T60" fmla="*/ 152 w 300"/>
                  <a:gd name="T61" fmla="*/ 16 h 368"/>
                  <a:gd name="T62" fmla="*/ 173 w 300"/>
                  <a:gd name="T63" fmla="*/ 37 h 368"/>
                  <a:gd name="T64" fmla="*/ 181 w 300"/>
                  <a:gd name="T65" fmla="*/ 56 h 368"/>
                  <a:gd name="T66" fmla="*/ 188 w 300"/>
                  <a:gd name="T67" fmla="*/ 72 h 368"/>
                  <a:gd name="T68" fmla="*/ 188 w 300"/>
                  <a:gd name="T69" fmla="*/ 92 h 368"/>
                  <a:gd name="T70" fmla="*/ 188 w 300"/>
                  <a:gd name="T71" fmla="*/ 112 h 368"/>
                  <a:gd name="T72" fmla="*/ 188 w 300"/>
                  <a:gd name="T73" fmla="*/ 132 h 368"/>
                  <a:gd name="T74" fmla="*/ 176 w 300"/>
                  <a:gd name="T75" fmla="*/ 168 h 368"/>
                  <a:gd name="T76" fmla="*/ 164 w 300"/>
                  <a:gd name="T77" fmla="*/ 216 h 368"/>
                  <a:gd name="T78" fmla="*/ 152 w 300"/>
                  <a:gd name="T79" fmla="*/ 260 h 368"/>
                  <a:gd name="T80" fmla="*/ 149 w 300"/>
                  <a:gd name="T81" fmla="*/ 293 h 368"/>
                  <a:gd name="T82" fmla="*/ 144 w 300"/>
                  <a:gd name="T83" fmla="*/ 316 h 368"/>
                  <a:gd name="T84" fmla="*/ 244 w 300"/>
                  <a:gd name="T85" fmla="*/ 272 h 368"/>
                  <a:gd name="T86" fmla="*/ 256 w 300"/>
                  <a:gd name="T87" fmla="*/ 264 h 368"/>
                  <a:gd name="T88" fmla="*/ 261 w 300"/>
                  <a:gd name="T89" fmla="*/ 252 h 368"/>
                  <a:gd name="T90" fmla="*/ 264 w 300"/>
                  <a:gd name="T91" fmla="*/ 240 h 368"/>
                  <a:gd name="T92" fmla="*/ 264 w 300"/>
                  <a:gd name="T93" fmla="*/ 224 h 368"/>
                  <a:gd name="T94" fmla="*/ 261 w 300"/>
                  <a:gd name="T95" fmla="*/ 204 h 368"/>
                  <a:gd name="T96" fmla="*/ 300 w 300"/>
                  <a:gd name="T97" fmla="*/ 272 h 368"/>
                  <a:gd name="T98" fmla="*/ 125 w 300"/>
                  <a:gd name="T99" fmla="*/ 340 h 368"/>
                  <a:gd name="T100" fmla="*/ 129 w 300"/>
                  <a:gd name="T101" fmla="*/ 320 h 368"/>
                  <a:gd name="T102" fmla="*/ 129 w 300"/>
                  <a:gd name="T103" fmla="*/ 296 h 368"/>
                  <a:gd name="T104" fmla="*/ 137 w 300"/>
                  <a:gd name="T105" fmla="*/ 268 h 368"/>
                  <a:gd name="T106" fmla="*/ 141 w 300"/>
                  <a:gd name="T107" fmla="*/ 237 h 368"/>
                  <a:gd name="T108" fmla="*/ 152 w 300"/>
                  <a:gd name="T109" fmla="*/ 200 h 368"/>
                  <a:gd name="T110" fmla="*/ 161 w 300"/>
                  <a:gd name="T111" fmla="*/ 168 h 368"/>
                  <a:gd name="T112" fmla="*/ 161 w 300"/>
                  <a:gd name="T113" fmla="*/ 137 h 368"/>
                  <a:gd name="T114" fmla="*/ 161 w 300"/>
                  <a:gd name="T115" fmla="*/ 112 h 368"/>
                  <a:gd name="T116" fmla="*/ 161 w 300"/>
                  <a:gd name="T117" fmla="*/ 88 h 368"/>
                  <a:gd name="T118" fmla="*/ 152 w 300"/>
                  <a:gd name="T119" fmla="*/ 69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0" h="368">
                    <a:moveTo>
                      <a:pt x="149" y="64"/>
                    </a:moveTo>
                    <a:lnTo>
                      <a:pt x="144" y="56"/>
                    </a:lnTo>
                    <a:lnTo>
                      <a:pt x="141" y="48"/>
                    </a:lnTo>
                    <a:lnTo>
                      <a:pt x="132" y="44"/>
                    </a:lnTo>
                    <a:lnTo>
                      <a:pt x="129" y="37"/>
                    </a:lnTo>
                    <a:lnTo>
                      <a:pt x="125" y="32"/>
                    </a:lnTo>
                    <a:lnTo>
                      <a:pt x="120" y="32"/>
                    </a:lnTo>
                    <a:lnTo>
                      <a:pt x="112" y="28"/>
                    </a:lnTo>
                    <a:lnTo>
                      <a:pt x="108" y="25"/>
                    </a:lnTo>
                    <a:lnTo>
                      <a:pt x="100" y="25"/>
                    </a:lnTo>
                    <a:lnTo>
                      <a:pt x="97" y="20"/>
                    </a:lnTo>
                    <a:lnTo>
                      <a:pt x="88" y="20"/>
                    </a:lnTo>
                    <a:lnTo>
                      <a:pt x="85" y="20"/>
                    </a:lnTo>
                    <a:lnTo>
                      <a:pt x="76" y="25"/>
                    </a:lnTo>
                    <a:lnTo>
                      <a:pt x="68" y="25"/>
                    </a:lnTo>
                    <a:lnTo>
                      <a:pt x="64" y="28"/>
                    </a:lnTo>
                    <a:lnTo>
                      <a:pt x="56" y="32"/>
                    </a:lnTo>
                    <a:lnTo>
                      <a:pt x="52" y="37"/>
                    </a:lnTo>
                    <a:lnTo>
                      <a:pt x="49" y="37"/>
                    </a:lnTo>
                    <a:lnTo>
                      <a:pt x="41" y="44"/>
                    </a:lnTo>
                    <a:lnTo>
                      <a:pt x="32" y="48"/>
                    </a:lnTo>
                    <a:lnTo>
                      <a:pt x="32" y="56"/>
                    </a:lnTo>
                    <a:lnTo>
                      <a:pt x="29" y="60"/>
                    </a:lnTo>
                    <a:lnTo>
                      <a:pt x="29" y="64"/>
                    </a:lnTo>
                    <a:lnTo>
                      <a:pt x="25" y="69"/>
                    </a:lnTo>
                    <a:lnTo>
                      <a:pt x="25" y="72"/>
                    </a:lnTo>
                    <a:lnTo>
                      <a:pt x="25" y="76"/>
                    </a:lnTo>
                    <a:lnTo>
                      <a:pt x="25" y="84"/>
                    </a:lnTo>
                    <a:lnTo>
                      <a:pt x="25" y="88"/>
                    </a:lnTo>
                    <a:lnTo>
                      <a:pt x="25" y="92"/>
                    </a:lnTo>
                    <a:lnTo>
                      <a:pt x="29" y="96"/>
                    </a:lnTo>
                    <a:lnTo>
                      <a:pt x="29" y="100"/>
                    </a:lnTo>
                    <a:lnTo>
                      <a:pt x="29" y="104"/>
                    </a:lnTo>
                    <a:lnTo>
                      <a:pt x="32" y="104"/>
                    </a:lnTo>
                    <a:lnTo>
                      <a:pt x="32" y="108"/>
                    </a:lnTo>
                    <a:lnTo>
                      <a:pt x="37" y="108"/>
                    </a:lnTo>
                    <a:lnTo>
                      <a:pt x="37" y="112"/>
                    </a:lnTo>
                    <a:lnTo>
                      <a:pt x="41" y="112"/>
                    </a:lnTo>
                    <a:lnTo>
                      <a:pt x="44" y="116"/>
                    </a:lnTo>
                    <a:lnTo>
                      <a:pt x="49" y="116"/>
                    </a:lnTo>
                    <a:lnTo>
                      <a:pt x="52" y="116"/>
                    </a:lnTo>
                    <a:lnTo>
                      <a:pt x="52" y="120"/>
                    </a:lnTo>
                    <a:lnTo>
                      <a:pt x="56" y="120"/>
                    </a:lnTo>
                    <a:lnTo>
                      <a:pt x="56" y="125"/>
                    </a:lnTo>
                    <a:lnTo>
                      <a:pt x="61" y="125"/>
                    </a:lnTo>
                    <a:lnTo>
                      <a:pt x="61" y="128"/>
                    </a:lnTo>
                    <a:lnTo>
                      <a:pt x="61" y="132"/>
                    </a:lnTo>
                    <a:lnTo>
                      <a:pt x="64" y="137"/>
                    </a:lnTo>
                    <a:lnTo>
                      <a:pt x="61" y="140"/>
                    </a:lnTo>
                    <a:lnTo>
                      <a:pt x="61" y="144"/>
                    </a:lnTo>
                    <a:lnTo>
                      <a:pt x="61" y="148"/>
                    </a:lnTo>
                    <a:lnTo>
                      <a:pt x="56" y="148"/>
                    </a:lnTo>
                    <a:lnTo>
                      <a:pt x="52" y="152"/>
                    </a:lnTo>
                    <a:lnTo>
                      <a:pt x="49" y="152"/>
                    </a:lnTo>
                    <a:lnTo>
                      <a:pt x="49" y="156"/>
                    </a:lnTo>
                    <a:lnTo>
                      <a:pt x="44" y="156"/>
                    </a:lnTo>
                    <a:lnTo>
                      <a:pt x="41" y="156"/>
                    </a:lnTo>
                    <a:lnTo>
                      <a:pt x="37" y="156"/>
                    </a:lnTo>
                    <a:lnTo>
                      <a:pt x="32" y="156"/>
                    </a:lnTo>
                    <a:lnTo>
                      <a:pt x="29" y="156"/>
                    </a:lnTo>
                    <a:lnTo>
                      <a:pt x="29" y="152"/>
                    </a:lnTo>
                    <a:lnTo>
                      <a:pt x="25" y="152"/>
                    </a:lnTo>
                    <a:lnTo>
                      <a:pt x="20" y="148"/>
                    </a:lnTo>
                    <a:lnTo>
                      <a:pt x="17" y="144"/>
                    </a:lnTo>
                    <a:lnTo>
                      <a:pt x="12" y="140"/>
                    </a:lnTo>
                    <a:lnTo>
                      <a:pt x="8" y="128"/>
                    </a:lnTo>
                    <a:lnTo>
                      <a:pt x="5" y="120"/>
                    </a:lnTo>
                    <a:lnTo>
                      <a:pt x="5" y="112"/>
                    </a:lnTo>
                    <a:lnTo>
                      <a:pt x="5" y="104"/>
                    </a:lnTo>
                    <a:lnTo>
                      <a:pt x="0" y="96"/>
                    </a:lnTo>
                    <a:lnTo>
                      <a:pt x="5" y="88"/>
                    </a:lnTo>
                    <a:lnTo>
                      <a:pt x="5" y="76"/>
                    </a:lnTo>
                    <a:lnTo>
                      <a:pt x="8" y="69"/>
                    </a:lnTo>
                    <a:lnTo>
                      <a:pt x="12" y="60"/>
                    </a:lnTo>
                    <a:lnTo>
                      <a:pt x="17" y="52"/>
                    </a:lnTo>
                    <a:lnTo>
                      <a:pt x="20" y="44"/>
                    </a:lnTo>
                    <a:lnTo>
                      <a:pt x="29" y="40"/>
                    </a:lnTo>
                    <a:lnTo>
                      <a:pt x="32" y="32"/>
                    </a:lnTo>
                    <a:lnTo>
                      <a:pt x="41" y="28"/>
                    </a:lnTo>
                    <a:lnTo>
                      <a:pt x="44" y="25"/>
                    </a:lnTo>
                    <a:lnTo>
                      <a:pt x="52" y="16"/>
                    </a:lnTo>
                    <a:lnTo>
                      <a:pt x="64" y="13"/>
                    </a:lnTo>
                    <a:lnTo>
                      <a:pt x="73" y="8"/>
                    </a:lnTo>
                    <a:lnTo>
                      <a:pt x="85" y="4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4"/>
                    </a:lnTo>
                    <a:lnTo>
                      <a:pt x="132" y="4"/>
                    </a:lnTo>
                    <a:lnTo>
                      <a:pt x="141" y="8"/>
                    </a:lnTo>
                    <a:lnTo>
                      <a:pt x="149" y="13"/>
                    </a:lnTo>
                    <a:lnTo>
                      <a:pt x="152" y="16"/>
                    </a:lnTo>
                    <a:lnTo>
                      <a:pt x="161" y="25"/>
                    </a:lnTo>
                    <a:lnTo>
                      <a:pt x="164" y="28"/>
                    </a:lnTo>
                    <a:lnTo>
                      <a:pt x="173" y="37"/>
                    </a:lnTo>
                    <a:lnTo>
                      <a:pt x="176" y="44"/>
                    </a:lnTo>
                    <a:lnTo>
                      <a:pt x="176" y="48"/>
                    </a:lnTo>
                    <a:lnTo>
                      <a:pt x="181" y="56"/>
                    </a:lnTo>
                    <a:lnTo>
                      <a:pt x="185" y="60"/>
                    </a:lnTo>
                    <a:lnTo>
                      <a:pt x="185" y="64"/>
                    </a:lnTo>
                    <a:lnTo>
                      <a:pt x="188" y="72"/>
                    </a:lnTo>
                    <a:lnTo>
                      <a:pt x="188" y="76"/>
                    </a:lnTo>
                    <a:lnTo>
                      <a:pt x="188" y="84"/>
                    </a:lnTo>
                    <a:lnTo>
                      <a:pt x="188" y="92"/>
                    </a:lnTo>
                    <a:lnTo>
                      <a:pt x="188" y="96"/>
                    </a:lnTo>
                    <a:lnTo>
                      <a:pt x="188" y="104"/>
                    </a:lnTo>
                    <a:lnTo>
                      <a:pt x="188" y="112"/>
                    </a:lnTo>
                    <a:lnTo>
                      <a:pt x="188" y="116"/>
                    </a:lnTo>
                    <a:lnTo>
                      <a:pt x="188" y="125"/>
                    </a:lnTo>
                    <a:lnTo>
                      <a:pt x="188" y="132"/>
                    </a:lnTo>
                    <a:lnTo>
                      <a:pt x="185" y="140"/>
                    </a:lnTo>
                    <a:lnTo>
                      <a:pt x="185" y="148"/>
                    </a:lnTo>
                    <a:lnTo>
                      <a:pt x="176" y="168"/>
                    </a:lnTo>
                    <a:lnTo>
                      <a:pt x="173" y="184"/>
                    </a:lnTo>
                    <a:lnTo>
                      <a:pt x="168" y="200"/>
                    </a:lnTo>
                    <a:lnTo>
                      <a:pt x="164" y="216"/>
                    </a:lnTo>
                    <a:lnTo>
                      <a:pt x="161" y="232"/>
                    </a:lnTo>
                    <a:lnTo>
                      <a:pt x="156" y="248"/>
                    </a:lnTo>
                    <a:lnTo>
                      <a:pt x="152" y="260"/>
                    </a:lnTo>
                    <a:lnTo>
                      <a:pt x="152" y="272"/>
                    </a:lnTo>
                    <a:lnTo>
                      <a:pt x="149" y="281"/>
                    </a:lnTo>
                    <a:lnTo>
                      <a:pt x="149" y="293"/>
                    </a:lnTo>
                    <a:lnTo>
                      <a:pt x="144" y="300"/>
                    </a:lnTo>
                    <a:lnTo>
                      <a:pt x="144" y="308"/>
                    </a:lnTo>
                    <a:lnTo>
                      <a:pt x="144" y="316"/>
                    </a:lnTo>
                    <a:lnTo>
                      <a:pt x="144" y="320"/>
                    </a:lnTo>
                    <a:lnTo>
                      <a:pt x="144" y="328"/>
                    </a:lnTo>
                    <a:lnTo>
                      <a:pt x="244" y="272"/>
                    </a:lnTo>
                    <a:lnTo>
                      <a:pt x="249" y="268"/>
                    </a:lnTo>
                    <a:lnTo>
                      <a:pt x="253" y="268"/>
                    </a:lnTo>
                    <a:lnTo>
                      <a:pt x="256" y="264"/>
                    </a:lnTo>
                    <a:lnTo>
                      <a:pt x="256" y="260"/>
                    </a:lnTo>
                    <a:lnTo>
                      <a:pt x="261" y="256"/>
                    </a:lnTo>
                    <a:lnTo>
                      <a:pt x="261" y="252"/>
                    </a:lnTo>
                    <a:lnTo>
                      <a:pt x="264" y="248"/>
                    </a:lnTo>
                    <a:lnTo>
                      <a:pt x="264" y="244"/>
                    </a:lnTo>
                    <a:lnTo>
                      <a:pt x="264" y="240"/>
                    </a:lnTo>
                    <a:lnTo>
                      <a:pt x="264" y="237"/>
                    </a:lnTo>
                    <a:lnTo>
                      <a:pt x="264" y="228"/>
                    </a:lnTo>
                    <a:lnTo>
                      <a:pt x="264" y="224"/>
                    </a:lnTo>
                    <a:lnTo>
                      <a:pt x="264" y="216"/>
                    </a:lnTo>
                    <a:lnTo>
                      <a:pt x="261" y="212"/>
                    </a:lnTo>
                    <a:lnTo>
                      <a:pt x="261" y="204"/>
                    </a:lnTo>
                    <a:lnTo>
                      <a:pt x="256" y="200"/>
                    </a:lnTo>
                    <a:lnTo>
                      <a:pt x="268" y="192"/>
                    </a:lnTo>
                    <a:lnTo>
                      <a:pt x="300" y="272"/>
                    </a:lnTo>
                    <a:lnTo>
                      <a:pt x="141" y="368"/>
                    </a:lnTo>
                    <a:lnTo>
                      <a:pt x="125" y="344"/>
                    </a:lnTo>
                    <a:lnTo>
                      <a:pt x="125" y="340"/>
                    </a:lnTo>
                    <a:lnTo>
                      <a:pt x="125" y="332"/>
                    </a:lnTo>
                    <a:lnTo>
                      <a:pt x="129" y="328"/>
                    </a:lnTo>
                    <a:lnTo>
                      <a:pt x="129" y="320"/>
                    </a:lnTo>
                    <a:lnTo>
                      <a:pt x="129" y="312"/>
                    </a:lnTo>
                    <a:lnTo>
                      <a:pt x="129" y="304"/>
                    </a:lnTo>
                    <a:lnTo>
                      <a:pt x="129" y="296"/>
                    </a:lnTo>
                    <a:lnTo>
                      <a:pt x="132" y="288"/>
                    </a:lnTo>
                    <a:lnTo>
                      <a:pt x="132" y="281"/>
                    </a:lnTo>
                    <a:lnTo>
                      <a:pt x="137" y="268"/>
                    </a:lnTo>
                    <a:lnTo>
                      <a:pt x="137" y="260"/>
                    </a:lnTo>
                    <a:lnTo>
                      <a:pt x="141" y="248"/>
                    </a:lnTo>
                    <a:lnTo>
                      <a:pt x="141" y="237"/>
                    </a:lnTo>
                    <a:lnTo>
                      <a:pt x="144" y="224"/>
                    </a:lnTo>
                    <a:lnTo>
                      <a:pt x="149" y="212"/>
                    </a:lnTo>
                    <a:lnTo>
                      <a:pt x="152" y="200"/>
                    </a:lnTo>
                    <a:lnTo>
                      <a:pt x="152" y="188"/>
                    </a:lnTo>
                    <a:lnTo>
                      <a:pt x="156" y="181"/>
                    </a:lnTo>
                    <a:lnTo>
                      <a:pt x="161" y="168"/>
                    </a:lnTo>
                    <a:lnTo>
                      <a:pt x="161" y="156"/>
                    </a:lnTo>
                    <a:lnTo>
                      <a:pt x="161" y="148"/>
                    </a:lnTo>
                    <a:lnTo>
                      <a:pt x="161" y="137"/>
                    </a:lnTo>
                    <a:lnTo>
                      <a:pt x="164" y="128"/>
                    </a:lnTo>
                    <a:lnTo>
                      <a:pt x="164" y="120"/>
                    </a:lnTo>
                    <a:lnTo>
                      <a:pt x="161" y="112"/>
                    </a:lnTo>
                    <a:lnTo>
                      <a:pt x="161" y="104"/>
                    </a:lnTo>
                    <a:lnTo>
                      <a:pt x="161" y="96"/>
                    </a:lnTo>
                    <a:lnTo>
                      <a:pt x="161" y="88"/>
                    </a:lnTo>
                    <a:lnTo>
                      <a:pt x="156" y="81"/>
                    </a:lnTo>
                    <a:lnTo>
                      <a:pt x="152" y="76"/>
                    </a:lnTo>
                    <a:lnTo>
                      <a:pt x="152" y="69"/>
                    </a:lnTo>
                    <a:lnTo>
                      <a:pt x="149" y="6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" name="Freeform 64"/>
              <p:cNvSpPr>
                <a:spLocks noEditPoints="1" noChangeArrowheads="1"/>
              </p:cNvSpPr>
              <p:nvPr/>
            </p:nvSpPr>
            <p:spPr bwMode="auto">
              <a:xfrm>
                <a:off x="2091" y="1598"/>
                <a:ext cx="63" cy="80"/>
              </a:xfrm>
              <a:custGeom>
                <a:avLst/>
                <a:gdLst>
                  <a:gd name="T0" fmla="*/ 39 w 251"/>
                  <a:gd name="T1" fmla="*/ 32 h 319"/>
                  <a:gd name="T2" fmla="*/ 27 w 251"/>
                  <a:gd name="T3" fmla="*/ 51 h 319"/>
                  <a:gd name="T4" fmla="*/ 27 w 251"/>
                  <a:gd name="T5" fmla="*/ 83 h 319"/>
                  <a:gd name="T6" fmla="*/ 36 w 251"/>
                  <a:gd name="T7" fmla="*/ 119 h 319"/>
                  <a:gd name="T8" fmla="*/ 51 w 251"/>
                  <a:gd name="T9" fmla="*/ 163 h 319"/>
                  <a:gd name="T10" fmla="*/ 80 w 251"/>
                  <a:gd name="T11" fmla="*/ 207 h 319"/>
                  <a:gd name="T12" fmla="*/ 107 w 251"/>
                  <a:gd name="T13" fmla="*/ 247 h 319"/>
                  <a:gd name="T14" fmla="*/ 136 w 251"/>
                  <a:gd name="T15" fmla="*/ 275 h 319"/>
                  <a:gd name="T16" fmla="*/ 163 w 251"/>
                  <a:gd name="T17" fmla="*/ 295 h 319"/>
                  <a:gd name="T18" fmla="*/ 183 w 251"/>
                  <a:gd name="T19" fmla="*/ 300 h 319"/>
                  <a:gd name="T20" fmla="*/ 204 w 251"/>
                  <a:gd name="T21" fmla="*/ 295 h 319"/>
                  <a:gd name="T22" fmla="*/ 219 w 251"/>
                  <a:gd name="T23" fmla="*/ 279 h 319"/>
                  <a:gd name="T24" fmla="*/ 227 w 251"/>
                  <a:gd name="T25" fmla="*/ 256 h 319"/>
                  <a:gd name="T26" fmla="*/ 224 w 251"/>
                  <a:gd name="T27" fmla="*/ 223 h 319"/>
                  <a:gd name="T28" fmla="*/ 212 w 251"/>
                  <a:gd name="T29" fmla="*/ 188 h 319"/>
                  <a:gd name="T30" fmla="*/ 192 w 251"/>
                  <a:gd name="T31" fmla="*/ 144 h 319"/>
                  <a:gd name="T32" fmla="*/ 163 w 251"/>
                  <a:gd name="T33" fmla="*/ 100 h 319"/>
                  <a:gd name="T34" fmla="*/ 136 w 251"/>
                  <a:gd name="T35" fmla="*/ 63 h 319"/>
                  <a:gd name="T36" fmla="*/ 112 w 251"/>
                  <a:gd name="T37" fmla="*/ 35 h 319"/>
                  <a:gd name="T38" fmla="*/ 83 w 251"/>
                  <a:gd name="T39" fmla="*/ 19 h 319"/>
                  <a:gd name="T40" fmla="*/ 63 w 251"/>
                  <a:gd name="T41" fmla="*/ 19 h 319"/>
                  <a:gd name="T42" fmla="*/ 212 w 251"/>
                  <a:gd name="T43" fmla="*/ 311 h 319"/>
                  <a:gd name="T44" fmla="*/ 183 w 251"/>
                  <a:gd name="T45" fmla="*/ 319 h 319"/>
                  <a:gd name="T46" fmla="*/ 151 w 251"/>
                  <a:gd name="T47" fmla="*/ 315 h 319"/>
                  <a:gd name="T48" fmla="*/ 116 w 251"/>
                  <a:gd name="T49" fmla="*/ 300 h 319"/>
                  <a:gd name="T50" fmla="*/ 80 w 251"/>
                  <a:gd name="T51" fmla="*/ 271 h 319"/>
                  <a:gd name="T52" fmla="*/ 48 w 251"/>
                  <a:gd name="T53" fmla="*/ 227 h 319"/>
                  <a:gd name="T54" fmla="*/ 19 w 251"/>
                  <a:gd name="T55" fmla="*/ 179 h 319"/>
                  <a:gd name="T56" fmla="*/ 4 w 251"/>
                  <a:gd name="T57" fmla="*/ 132 h 319"/>
                  <a:gd name="T58" fmla="*/ 0 w 251"/>
                  <a:gd name="T59" fmla="*/ 88 h 319"/>
                  <a:gd name="T60" fmla="*/ 4 w 251"/>
                  <a:gd name="T61" fmla="*/ 51 h 319"/>
                  <a:gd name="T62" fmla="*/ 24 w 251"/>
                  <a:gd name="T63" fmla="*/ 23 h 319"/>
                  <a:gd name="T64" fmla="*/ 51 w 251"/>
                  <a:gd name="T65" fmla="*/ 3 h 319"/>
                  <a:gd name="T66" fmla="*/ 80 w 251"/>
                  <a:gd name="T67" fmla="*/ 0 h 319"/>
                  <a:gd name="T68" fmla="*/ 116 w 251"/>
                  <a:gd name="T69" fmla="*/ 7 h 319"/>
                  <a:gd name="T70" fmla="*/ 148 w 251"/>
                  <a:gd name="T71" fmla="*/ 27 h 319"/>
                  <a:gd name="T72" fmla="*/ 183 w 251"/>
                  <a:gd name="T73" fmla="*/ 63 h 319"/>
                  <a:gd name="T74" fmla="*/ 216 w 251"/>
                  <a:gd name="T75" fmla="*/ 107 h 319"/>
                  <a:gd name="T76" fmla="*/ 239 w 251"/>
                  <a:gd name="T77" fmla="*/ 159 h 319"/>
                  <a:gd name="T78" fmla="*/ 251 w 251"/>
                  <a:gd name="T79" fmla="*/ 207 h 319"/>
                  <a:gd name="T80" fmla="*/ 251 w 251"/>
                  <a:gd name="T81" fmla="*/ 247 h 319"/>
                  <a:gd name="T82" fmla="*/ 244 w 251"/>
                  <a:gd name="T83" fmla="*/ 279 h 319"/>
                  <a:gd name="T84" fmla="*/ 219 w 251"/>
                  <a:gd name="T85" fmla="*/ 303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1" h="319">
                    <a:moveTo>
                      <a:pt x="48" y="23"/>
                    </a:moveTo>
                    <a:lnTo>
                      <a:pt x="44" y="27"/>
                    </a:lnTo>
                    <a:lnTo>
                      <a:pt x="39" y="32"/>
                    </a:lnTo>
                    <a:lnTo>
                      <a:pt x="31" y="35"/>
                    </a:lnTo>
                    <a:lnTo>
                      <a:pt x="31" y="44"/>
                    </a:lnTo>
                    <a:lnTo>
                      <a:pt x="27" y="51"/>
                    </a:lnTo>
                    <a:lnTo>
                      <a:pt x="27" y="63"/>
                    </a:lnTo>
                    <a:lnTo>
                      <a:pt x="27" y="71"/>
                    </a:lnTo>
                    <a:lnTo>
                      <a:pt x="27" y="83"/>
                    </a:lnTo>
                    <a:lnTo>
                      <a:pt x="31" y="95"/>
                    </a:lnTo>
                    <a:lnTo>
                      <a:pt x="31" y="107"/>
                    </a:lnTo>
                    <a:lnTo>
                      <a:pt x="36" y="119"/>
                    </a:lnTo>
                    <a:lnTo>
                      <a:pt x="39" y="132"/>
                    </a:lnTo>
                    <a:lnTo>
                      <a:pt x="48" y="147"/>
                    </a:lnTo>
                    <a:lnTo>
                      <a:pt x="51" y="163"/>
                    </a:lnTo>
                    <a:lnTo>
                      <a:pt x="60" y="175"/>
                    </a:lnTo>
                    <a:lnTo>
                      <a:pt x="71" y="191"/>
                    </a:lnTo>
                    <a:lnTo>
                      <a:pt x="80" y="207"/>
                    </a:lnTo>
                    <a:lnTo>
                      <a:pt x="87" y="219"/>
                    </a:lnTo>
                    <a:lnTo>
                      <a:pt x="95" y="235"/>
                    </a:lnTo>
                    <a:lnTo>
                      <a:pt x="107" y="247"/>
                    </a:lnTo>
                    <a:lnTo>
                      <a:pt x="116" y="256"/>
                    </a:lnTo>
                    <a:lnTo>
                      <a:pt x="127" y="267"/>
                    </a:lnTo>
                    <a:lnTo>
                      <a:pt x="136" y="275"/>
                    </a:lnTo>
                    <a:lnTo>
                      <a:pt x="144" y="283"/>
                    </a:lnTo>
                    <a:lnTo>
                      <a:pt x="151" y="287"/>
                    </a:lnTo>
                    <a:lnTo>
                      <a:pt x="163" y="295"/>
                    </a:lnTo>
                    <a:lnTo>
                      <a:pt x="171" y="300"/>
                    </a:lnTo>
                    <a:lnTo>
                      <a:pt x="180" y="300"/>
                    </a:lnTo>
                    <a:lnTo>
                      <a:pt x="183" y="300"/>
                    </a:lnTo>
                    <a:lnTo>
                      <a:pt x="192" y="300"/>
                    </a:lnTo>
                    <a:lnTo>
                      <a:pt x="200" y="300"/>
                    </a:lnTo>
                    <a:lnTo>
                      <a:pt x="204" y="295"/>
                    </a:lnTo>
                    <a:lnTo>
                      <a:pt x="212" y="291"/>
                    </a:lnTo>
                    <a:lnTo>
                      <a:pt x="216" y="287"/>
                    </a:lnTo>
                    <a:lnTo>
                      <a:pt x="219" y="279"/>
                    </a:lnTo>
                    <a:lnTo>
                      <a:pt x="224" y="275"/>
                    </a:lnTo>
                    <a:lnTo>
                      <a:pt x="224" y="267"/>
                    </a:lnTo>
                    <a:lnTo>
                      <a:pt x="227" y="256"/>
                    </a:lnTo>
                    <a:lnTo>
                      <a:pt x="227" y="247"/>
                    </a:lnTo>
                    <a:lnTo>
                      <a:pt x="224" y="235"/>
                    </a:lnTo>
                    <a:lnTo>
                      <a:pt x="224" y="223"/>
                    </a:lnTo>
                    <a:lnTo>
                      <a:pt x="219" y="211"/>
                    </a:lnTo>
                    <a:lnTo>
                      <a:pt x="216" y="200"/>
                    </a:lnTo>
                    <a:lnTo>
                      <a:pt x="212" y="188"/>
                    </a:lnTo>
                    <a:lnTo>
                      <a:pt x="204" y="171"/>
                    </a:lnTo>
                    <a:lnTo>
                      <a:pt x="195" y="159"/>
                    </a:lnTo>
                    <a:lnTo>
                      <a:pt x="192" y="144"/>
                    </a:lnTo>
                    <a:lnTo>
                      <a:pt x="180" y="127"/>
                    </a:lnTo>
                    <a:lnTo>
                      <a:pt x="171" y="111"/>
                    </a:lnTo>
                    <a:lnTo>
                      <a:pt x="163" y="100"/>
                    </a:lnTo>
                    <a:lnTo>
                      <a:pt x="156" y="88"/>
                    </a:lnTo>
                    <a:lnTo>
                      <a:pt x="148" y="75"/>
                    </a:lnTo>
                    <a:lnTo>
                      <a:pt x="136" y="63"/>
                    </a:lnTo>
                    <a:lnTo>
                      <a:pt x="127" y="51"/>
                    </a:lnTo>
                    <a:lnTo>
                      <a:pt x="119" y="44"/>
                    </a:lnTo>
                    <a:lnTo>
                      <a:pt x="112" y="35"/>
                    </a:lnTo>
                    <a:lnTo>
                      <a:pt x="104" y="32"/>
                    </a:lnTo>
                    <a:lnTo>
                      <a:pt x="92" y="23"/>
                    </a:lnTo>
                    <a:lnTo>
                      <a:pt x="83" y="19"/>
                    </a:lnTo>
                    <a:lnTo>
                      <a:pt x="75" y="19"/>
                    </a:lnTo>
                    <a:lnTo>
                      <a:pt x="71" y="19"/>
                    </a:lnTo>
                    <a:lnTo>
                      <a:pt x="63" y="19"/>
                    </a:lnTo>
                    <a:lnTo>
                      <a:pt x="56" y="19"/>
                    </a:lnTo>
                    <a:lnTo>
                      <a:pt x="48" y="23"/>
                    </a:lnTo>
                    <a:close/>
                    <a:moveTo>
                      <a:pt x="212" y="311"/>
                    </a:moveTo>
                    <a:lnTo>
                      <a:pt x="204" y="315"/>
                    </a:lnTo>
                    <a:lnTo>
                      <a:pt x="192" y="319"/>
                    </a:lnTo>
                    <a:lnTo>
                      <a:pt x="183" y="319"/>
                    </a:lnTo>
                    <a:lnTo>
                      <a:pt x="171" y="319"/>
                    </a:lnTo>
                    <a:lnTo>
                      <a:pt x="163" y="319"/>
                    </a:lnTo>
                    <a:lnTo>
                      <a:pt x="151" y="315"/>
                    </a:lnTo>
                    <a:lnTo>
                      <a:pt x="139" y="311"/>
                    </a:lnTo>
                    <a:lnTo>
                      <a:pt x="127" y="307"/>
                    </a:lnTo>
                    <a:lnTo>
                      <a:pt x="116" y="300"/>
                    </a:lnTo>
                    <a:lnTo>
                      <a:pt x="104" y="291"/>
                    </a:lnTo>
                    <a:lnTo>
                      <a:pt x="92" y="279"/>
                    </a:lnTo>
                    <a:lnTo>
                      <a:pt x="80" y="271"/>
                    </a:lnTo>
                    <a:lnTo>
                      <a:pt x="71" y="256"/>
                    </a:lnTo>
                    <a:lnTo>
                      <a:pt x="60" y="244"/>
                    </a:lnTo>
                    <a:lnTo>
                      <a:pt x="48" y="227"/>
                    </a:lnTo>
                    <a:lnTo>
                      <a:pt x="36" y="211"/>
                    </a:lnTo>
                    <a:lnTo>
                      <a:pt x="27" y="191"/>
                    </a:lnTo>
                    <a:lnTo>
                      <a:pt x="19" y="179"/>
                    </a:lnTo>
                    <a:lnTo>
                      <a:pt x="16" y="163"/>
                    </a:lnTo>
                    <a:lnTo>
                      <a:pt x="7" y="147"/>
                    </a:lnTo>
                    <a:lnTo>
                      <a:pt x="4" y="132"/>
                    </a:lnTo>
                    <a:lnTo>
                      <a:pt x="0" y="115"/>
                    </a:lnTo>
                    <a:lnTo>
                      <a:pt x="0" y="103"/>
                    </a:lnTo>
                    <a:lnTo>
                      <a:pt x="0" y="88"/>
                    </a:lnTo>
                    <a:lnTo>
                      <a:pt x="0" y="75"/>
                    </a:lnTo>
                    <a:lnTo>
                      <a:pt x="4" y="63"/>
                    </a:lnTo>
                    <a:lnTo>
                      <a:pt x="4" y="51"/>
                    </a:lnTo>
                    <a:lnTo>
                      <a:pt x="7" y="39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1" y="15"/>
                    </a:lnTo>
                    <a:lnTo>
                      <a:pt x="39" y="7"/>
                    </a:lnTo>
                    <a:lnTo>
                      <a:pt x="51" y="3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80" y="0"/>
                    </a:lnTo>
                    <a:lnTo>
                      <a:pt x="92" y="0"/>
                    </a:lnTo>
                    <a:lnTo>
                      <a:pt x="104" y="3"/>
                    </a:lnTo>
                    <a:lnTo>
                      <a:pt x="116" y="7"/>
                    </a:lnTo>
                    <a:lnTo>
                      <a:pt x="124" y="11"/>
                    </a:lnTo>
                    <a:lnTo>
                      <a:pt x="136" y="19"/>
                    </a:lnTo>
                    <a:lnTo>
                      <a:pt x="148" y="27"/>
                    </a:lnTo>
                    <a:lnTo>
                      <a:pt x="160" y="35"/>
                    </a:lnTo>
                    <a:lnTo>
                      <a:pt x="171" y="51"/>
                    </a:lnTo>
                    <a:lnTo>
                      <a:pt x="183" y="63"/>
                    </a:lnTo>
                    <a:lnTo>
                      <a:pt x="192" y="75"/>
                    </a:lnTo>
                    <a:lnTo>
                      <a:pt x="204" y="91"/>
                    </a:lnTo>
                    <a:lnTo>
                      <a:pt x="216" y="107"/>
                    </a:lnTo>
                    <a:lnTo>
                      <a:pt x="224" y="123"/>
                    </a:lnTo>
                    <a:lnTo>
                      <a:pt x="231" y="144"/>
                    </a:lnTo>
                    <a:lnTo>
                      <a:pt x="239" y="159"/>
                    </a:lnTo>
                    <a:lnTo>
                      <a:pt x="244" y="175"/>
                    </a:lnTo>
                    <a:lnTo>
                      <a:pt x="248" y="191"/>
                    </a:lnTo>
                    <a:lnTo>
                      <a:pt x="251" y="207"/>
                    </a:lnTo>
                    <a:lnTo>
                      <a:pt x="251" y="219"/>
                    </a:lnTo>
                    <a:lnTo>
                      <a:pt x="251" y="231"/>
                    </a:lnTo>
                    <a:lnTo>
                      <a:pt x="251" y="247"/>
                    </a:lnTo>
                    <a:lnTo>
                      <a:pt x="251" y="259"/>
                    </a:lnTo>
                    <a:lnTo>
                      <a:pt x="248" y="267"/>
                    </a:lnTo>
                    <a:lnTo>
                      <a:pt x="244" y="279"/>
                    </a:lnTo>
                    <a:lnTo>
                      <a:pt x="236" y="287"/>
                    </a:lnTo>
                    <a:lnTo>
                      <a:pt x="231" y="295"/>
                    </a:lnTo>
                    <a:lnTo>
                      <a:pt x="219" y="303"/>
                    </a:lnTo>
                    <a:lnTo>
                      <a:pt x="212" y="31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" name="Freeform 65"/>
              <p:cNvSpPr>
                <a:spLocks noChangeArrowheads="1"/>
              </p:cNvSpPr>
              <p:nvPr/>
            </p:nvSpPr>
            <p:spPr bwMode="auto">
              <a:xfrm>
                <a:off x="1746" y="1845"/>
                <a:ext cx="79" cy="80"/>
              </a:xfrm>
              <a:custGeom>
                <a:avLst/>
                <a:gdLst>
                  <a:gd name="T0" fmla="*/ 243 w 316"/>
                  <a:gd name="T1" fmla="*/ 232 h 320"/>
                  <a:gd name="T2" fmla="*/ 251 w 316"/>
                  <a:gd name="T3" fmla="*/ 236 h 320"/>
                  <a:gd name="T4" fmla="*/ 260 w 316"/>
                  <a:gd name="T5" fmla="*/ 240 h 320"/>
                  <a:gd name="T6" fmla="*/ 268 w 316"/>
                  <a:gd name="T7" fmla="*/ 240 h 320"/>
                  <a:gd name="T8" fmla="*/ 275 w 316"/>
                  <a:gd name="T9" fmla="*/ 240 h 320"/>
                  <a:gd name="T10" fmla="*/ 283 w 316"/>
                  <a:gd name="T11" fmla="*/ 236 h 320"/>
                  <a:gd name="T12" fmla="*/ 287 w 316"/>
                  <a:gd name="T13" fmla="*/ 232 h 320"/>
                  <a:gd name="T14" fmla="*/ 307 w 316"/>
                  <a:gd name="T15" fmla="*/ 215 h 320"/>
                  <a:gd name="T16" fmla="*/ 204 w 316"/>
                  <a:gd name="T17" fmla="*/ 320 h 320"/>
                  <a:gd name="T18" fmla="*/ 212 w 316"/>
                  <a:gd name="T19" fmla="*/ 300 h 320"/>
                  <a:gd name="T20" fmla="*/ 215 w 316"/>
                  <a:gd name="T21" fmla="*/ 292 h 320"/>
                  <a:gd name="T22" fmla="*/ 224 w 316"/>
                  <a:gd name="T23" fmla="*/ 288 h 320"/>
                  <a:gd name="T24" fmla="*/ 224 w 316"/>
                  <a:gd name="T25" fmla="*/ 280 h 320"/>
                  <a:gd name="T26" fmla="*/ 227 w 316"/>
                  <a:gd name="T27" fmla="*/ 271 h 320"/>
                  <a:gd name="T28" fmla="*/ 227 w 316"/>
                  <a:gd name="T29" fmla="*/ 264 h 320"/>
                  <a:gd name="T30" fmla="*/ 224 w 316"/>
                  <a:gd name="T31" fmla="*/ 259 h 320"/>
                  <a:gd name="T32" fmla="*/ 219 w 316"/>
                  <a:gd name="T33" fmla="*/ 252 h 320"/>
                  <a:gd name="T34" fmla="*/ 63 w 316"/>
                  <a:gd name="T35" fmla="*/ 64 h 320"/>
                  <a:gd name="T36" fmla="*/ 56 w 316"/>
                  <a:gd name="T37" fmla="*/ 64 h 320"/>
                  <a:gd name="T38" fmla="*/ 51 w 316"/>
                  <a:gd name="T39" fmla="*/ 59 h 320"/>
                  <a:gd name="T40" fmla="*/ 44 w 316"/>
                  <a:gd name="T41" fmla="*/ 59 h 320"/>
                  <a:gd name="T42" fmla="*/ 39 w 316"/>
                  <a:gd name="T43" fmla="*/ 64 h 320"/>
                  <a:gd name="T44" fmla="*/ 7 w 316"/>
                  <a:gd name="T45" fmla="*/ 88 h 320"/>
                  <a:gd name="T46" fmla="*/ 15 w 316"/>
                  <a:gd name="T47" fmla="*/ 68 h 320"/>
                  <a:gd name="T48" fmla="*/ 24 w 316"/>
                  <a:gd name="T49" fmla="*/ 59 h 320"/>
                  <a:gd name="T50" fmla="*/ 31 w 316"/>
                  <a:gd name="T51" fmla="*/ 52 h 320"/>
                  <a:gd name="T52" fmla="*/ 36 w 316"/>
                  <a:gd name="T53" fmla="*/ 44 h 320"/>
                  <a:gd name="T54" fmla="*/ 39 w 316"/>
                  <a:gd name="T55" fmla="*/ 36 h 320"/>
                  <a:gd name="T56" fmla="*/ 44 w 316"/>
                  <a:gd name="T57" fmla="*/ 28 h 320"/>
                  <a:gd name="T58" fmla="*/ 44 w 316"/>
                  <a:gd name="T59" fmla="*/ 20 h 320"/>
                  <a:gd name="T60" fmla="*/ 44 w 316"/>
                  <a:gd name="T61" fmla="*/ 12 h 320"/>
                  <a:gd name="T62" fmla="*/ 39 w 316"/>
                  <a:gd name="T63" fmla="*/ 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6" h="320">
                    <a:moveTo>
                      <a:pt x="48" y="0"/>
                    </a:moveTo>
                    <a:lnTo>
                      <a:pt x="243" y="232"/>
                    </a:lnTo>
                    <a:lnTo>
                      <a:pt x="248" y="236"/>
                    </a:lnTo>
                    <a:lnTo>
                      <a:pt x="251" y="236"/>
                    </a:lnTo>
                    <a:lnTo>
                      <a:pt x="256" y="240"/>
                    </a:lnTo>
                    <a:lnTo>
                      <a:pt x="260" y="240"/>
                    </a:lnTo>
                    <a:lnTo>
                      <a:pt x="263" y="240"/>
                    </a:lnTo>
                    <a:lnTo>
                      <a:pt x="268" y="240"/>
                    </a:lnTo>
                    <a:lnTo>
                      <a:pt x="271" y="240"/>
                    </a:lnTo>
                    <a:lnTo>
                      <a:pt x="275" y="240"/>
                    </a:lnTo>
                    <a:lnTo>
                      <a:pt x="280" y="240"/>
                    </a:lnTo>
                    <a:lnTo>
                      <a:pt x="283" y="236"/>
                    </a:lnTo>
                    <a:lnTo>
                      <a:pt x="287" y="236"/>
                    </a:lnTo>
                    <a:lnTo>
                      <a:pt x="287" y="232"/>
                    </a:lnTo>
                    <a:lnTo>
                      <a:pt x="292" y="232"/>
                    </a:lnTo>
                    <a:lnTo>
                      <a:pt x="307" y="215"/>
                    </a:lnTo>
                    <a:lnTo>
                      <a:pt x="316" y="227"/>
                    </a:lnTo>
                    <a:lnTo>
                      <a:pt x="204" y="320"/>
                    </a:lnTo>
                    <a:lnTo>
                      <a:pt x="195" y="312"/>
                    </a:lnTo>
                    <a:lnTo>
                      <a:pt x="212" y="300"/>
                    </a:lnTo>
                    <a:lnTo>
                      <a:pt x="212" y="296"/>
                    </a:lnTo>
                    <a:lnTo>
                      <a:pt x="215" y="292"/>
                    </a:lnTo>
                    <a:lnTo>
                      <a:pt x="219" y="288"/>
                    </a:lnTo>
                    <a:lnTo>
                      <a:pt x="224" y="288"/>
                    </a:lnTo>
                    <a:lnTo>
                      <a:pt x="224" y="283"/>
                    </a:lnTo>
                    <a:lnTo>
                      <a:pt x="224" y="280"/>
                    </a:lnTo>
                    <a:lnTo>
                      <a:pt x="227" y="276"/>
                    </a:lnTo>
                    <a:lnTo>
                      <a:pt x="227" y="271"/>
                    </a:lnTo>
                    <a:lnTo>
                      <a:pt x="227" y="268"/>
                    </a:lnTo>
                    <a:lnTo>
                      <a:pt x="227" y="264"/>
                    </a:lnTo>
                    <a:lnTo>
                      <a:pt x="224" y="264"/>
                    </a:lnTo>
                    <a:lnTo>
                      <a:pt x="224" y="259"/>
                    </a:lnTo>
                    <a:lnTo>
                      <a:pt x="224" y="256"/>
                    </a:lnTo>
                    <a:lnTo>
                      <a:pt x="219" y="252"/>
                    </a:lnTo>
                    <a:lnTo>
                      <a:pt x="63" y="68"/>
                    </a:lnTo>
                    <a:lnTo>
                      <a:pt x="63" y="64"/>
                    </a:lnTo>
                    <a:lnTo>
                      <a:pt x="60" y="64"/>
                    </a:lnTo>
                    <a:lnTo>
                      <a:pt x="56" y="64"/>
                    </a:lnTo>
                    <a:lnTo>
                      <a:pt x="56" y="59"/>
                    </a:lnTo>
                    <a:lnTo>
                      <a:pt x="51" y="59"/>
                    </a:lnTo>
                    <a:lnTo>
                      <a:pt x="48" y="59"/>
                    </a:lnTo>
                    <a:lnTo>
                      <a:pt x="44" y="59"/>
                    </a:lnTo>
                    <a:lnTo>
                      <a:pt x="44" y="64"/>
                    </a:lnTo>
                    <a:lnTo>
                      <a:pt x="39" y="64"/>
                    </a:lnTo>
                    <a:lnTo>
                      <a:pt x="36" y="68"/>
                    </a:lnTo>
                    <a:lnTo>
                      <a:pt x="7" y="88"/>
                    </a:lnTo>
                    <a:lnTo>
                      <a:pt x="0" y="80"/>
                    </a:lnTo>
                    <a:lnTo>
                      <a:pt x="15" y="68"/>
                    </a:lnTo>
                    <a:lnTo>
                      <a:pt x="19" y="64"/>
                    </a:lnTo>
                    <a:lnTo>
                      <a:pt x="24" y="59"/>
                    </a:lnTo>
                    <a:lnTo>
                      <a:pt x="27" y="56"/>
                    </a:lnTo>
                    <a:lnTo>
                      <a:pt x="31" y="52"/>
                    </a:lnTo>
                    <a:lnTo>
                      <a:pt x="31" y="47"/>
                    </a:lnTo>
                    <a:lnTo>
                      <a:pt x="36" y="44"/>
                    </a:lnTo>
                    <a:lnTo>
                      <a:pt x="39" y="40"/>
                    </a:lnTo>
                    <a:lnTo>
                      <a:pt x="39" y="36"/>
                    </a:lnTo>
                    <a:lnTo>
                      <a:pt x="39" y="32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5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39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" name="Freeform 66"/>
              <p:cNvSpPr>
                <a:spLocks noChangeArrowheads="1"/>
              </p:cNvSpPr>
              <p:nvPr/>
            </p:nvSpPr>
            <p:spPr bwMode="auto">
              <a:xfrm>
                <a:off x="1794" y="1802"/>
                <a:ext cx="75" cy="79"/>
              </a:xfrm>
              <a:custGeom>
                <a:avLst/>
                <a:gdLst>
                  <a:gd name="T0" fmla="*/ 291 w 300"/>
                  <a:gd name="T1" fmla="*/ 175 h 316"/>
                  <a:gd name="T2" fmla="*/ 300 w 300"/>
                  <a:gd name="T3" fmla="*/ 212 h 316"/>
                  <a:gd name="T4" fmla="*/ 291 w 300"/>
                  <a:gd name="T5" fmla="*/ 248 h 316"/>
                  <a:gd name="T6" fmla="*/ 268 w 300"/>
                  <a:gd name="T7" fmla="*/ 284 h 316"/>
                  <a:gd name="T8" fmla="*/ 235 w 300"/>
                  <a:gd name="T9" fmla="*/ 308 h 316"/>
                  <a:gd name="T10" fmla="*/ 203 w 300"/>
                  <a:gd name="T11" fmla="*/ 316 h 316"/>
                  <a:gd name="T12" fmla="*/ 176 w 300"/>
                  <a:gd name="T13" fmla="*/ 316 h 316"/>
                  <a:gd name="T14" fmla="*/ 151 w 300"/>
                  <a:gd name="T15" fmla="*/ 304 h 316"/>
                  <a:gd name="T16" fmla="*/ 144 w 300"/>
                  <a:gd name="T17" fmla="*/ 287 h 316"/>
                  <a:gd name="T18" fmla="*/ 139 w 300"/>
                  <a:gd name="T19" fmla="*/ 275 h 316"/>
                  <a:gd name="T20" fmla="*/ 144 w 300"/>
                  <a:gd name="T21" fmla="*/ 264 h 316"/>
                  <a:gd name="T22" fmla="*/ 151 w 300"/>
                  <a:gd name="T23" fmla="*/ 256 h 316"/>
                  <a:gd name="T24" fmla="*/ 168 w 300"/>
                  <a:gd name="T25" fmla="*/ 256 h 316"/>
                  <a:gd name="T26" fmla="*/ 179 w 300"/>
                  <a:gd name="T27" fmla="*/ 264 h 316"/>
                  <a:gd name="T28" fmla="*/ 183 w 300"/>
                  <a:gd name="T29" fmla="*/ 275 h 316"/>
                  <a:gd name="T30" fmla="*/ 188 w 300"/>
                  <a:gd name="T31" fmla="*/ 287 h 316"/>
                  <a:gd name="T32" fmla="*/ 195 w 300"/>
                  <a:gd name="T33" fmla="*/ 296 h 316"/>
                  <a:gd name="T34" fmla="*/ 212 w 300"/>
                  <a:gd name="T35" fmla="*/ 300 h 316"/>
                  <a:gd name="T36" fmla="*/ 227 w 300"/>
                  <a:gd name="T37" fmla="*/ 292 h 316"/>
                  <a:gd name="T38" fmla="*/ 244 w 300"/>
                  <a:gd name="T39" fmla="*/ 284 h 316"/>
                  <a:gd name="T40" fmla="*/ 264 w 300"/>
                  <a:gd name="T41" fmla="*/ 264 h 316"/>
                  <a:gd name="T42" fmla="*/ 276 w 300"/>
                  <a:gd name="T43" fmla="*/ 240 h 316"/>
                  <a:gd name="T44" fmla="*/ 271 w 300"/>
                  <a:gd name="T45" fmla="*/ 212 h 316"/>
                  <a:gd name="T46" fmla="*/ 251 w 300"/>
                  <a:gd name="T47" fmla="*/ 180 h 316"/>
                  <a:gd name="T48" fmla="*/ 227 w 300"/>
                  <a:gd name="T49" fmla="*/ 152 h 316"/>
                  <a:gd name="T50" fmla="*/ 203 w 300"/>
                  <a:gd name="T51" fmla="*/ 140 h 316"/>
                  <a:gd name="T52" fmla="*/ 171 w 300"/>
                  <a:gd name="T53" fmla="*/ 140 h 316"/>
                  <a:gd name="T54" fmla="*/ 135 w 300"/>
                  <a:gd name="T55" fmla="*/ 160 h 316"/>
                  <a:gd name="T56" fmla="*/ 132 w 300"/>
                  <a:gd name="T57" fmla="*/ 144 h 316"/>
                  <a:gd name="T58" fmla="*/ 147 w 300"/>
                  <a:gd name="T59" fmla="*/ 116 h 316"/>
                  <a:gd name="T60" fmla="*/ 151 w 300"/>
                  <a:gd name="T61" fmla="*/ 92 h 316"/>
                  <a:gd name="T62" fmla="*/ 139 w 300"/>
                  <a:gd name="T63" fmla="*/ 63 h 316"/>
                  <a:gd name="T64" fmla="*/ 120 w 300"/>
                  <a:gd name="T65" fmla="*/ 40 h 316"/>
                  <a:gd name="T66" fmla="*/ 100 w 300"/>
                  <a:gd name="T67" fmla="*/ 28 h 316"/>
                  <a:gd name="T68" fmla="*/ 76 w 300"/>
                  <a:gd name="T69" fmla="*/ 19 h 316"/>
                  <a:gd name="T70" fmla="*/ 51 w 300"/>
                  <a:gd name="T71" fmla="*/ 28 h 316"/>
                  <a:gd name="T72" fmla="*/ 32 w 300"/>
                  <a:gd name="T73" fmla="*/ 44 h 316"/>
                  <a:gd name="T74" fmla="*/ 23 w 300"/>
                  <a:gd name="T75" fmla="*/ 60 h 316"/>
                  <a:gd name="T76" fmla="*/ 15 w 300"/>
                  <a:gd name="T77" fmla="*/ 72 h 316"/>
                  <a:gd name="T78" fmla="*/ 20 w 300"/>
                  <a:gd name="T79" fmla="*/ 88 h 316"/>
                  <a:gd name="T80" fmla="*/ 32 w 300"/>
                  <a:gd name="T81" fmla="*/ 100 h 316"/>
                  <a:gd name="T82" fmla="*/ 44 w 300"/>
                  <a:gd name="T83" fmla="*/ 104 h 316"/>
                  <a:gd name="T84" fmla="*/ 51 w 300"/>
                  <a:gd name="T85" fmla="*/ 112 h 316"/>
                  <a:gd name="T86" fmla="*/ 56 w 300"/>
                  <a:gd name="T87" fmla="*/ 124 h 316"/>
                  <a:gd name="T88" fmla="*/ 51 w 300"/>
                  <a:gd name="T89" fmla="*/ 136 h 316"/>
                  <a:gd name="T90" fmla="*/ 35 w 300"/>
                  <a:gd name="T91" fmla="*/ 140 h 316"/>
                  <a:gd name="T92" fmla="*/ 20 w 300"/>
                  <a:gd name="T93" fmla="*/ 136 h 316"/>
                  <a:gd name="T94" fmla="*/ 8 w 300"/>
                  <a:gd name="T95" fmla="*/ 116 h 316"/>
                  <a:gd name="T96" fmla="*/ 0 w 300"/>
                  <a:gd name="T97" fmla="*/ 88 h 316"/>
                  <a:gd name="T98" fmla="*/ 8 w 300"/>
                  <a:gd name="T99" fmla="*/ 60 h 316"/>
                  <a:gd name="T100" fmla="*/ 23 w 300"/>
                  <a:gd name="T101" fmla="*/ 32 h 316"/>
                  <a:gd name="T102" fmla="*/ 51 w 300"/>
                  <a:gd name="T103" fmla="*/ 12 h 316"/>
                  <a:gd name="T104" fmla="*/ 83 w 300"/>
                  <a:gd name="T105" fmla="*/ 0 h 316"/>
                  <a:gd name="T106" fmla="*/ 115 w 300"/>
                  <a:gd name="T107" fmla="*/ 4 h 316"/>
                  <a:gd name="T108" fmla="*/ 144 w 300"/>
                  <a:gd name="T109" fmla="*/ 16 h 316"/>
                  <a:gd name="T110" fmla="*/ 164 w 300"/>
                  <a:gd name="T111" fmla="*/ 36 h 316"/>
                  <a:gd name="T112" fmla="*/ 171 w 300"/>
                  <a:gd name="T113" fmla="*/ 60 h 316"/>
                  <a:gd name="T114" fmla="*/ 176 w 300"/>
                  <a:gd name="T115" fmla="*/ 88 h 316"/>
                  <a:gd name="T116" fmla="*/ 168 w 300"/>
                  <a:gd name="T117" fmla="*/ 112 h 316"/>
                  <a:gd name="T118" fmla="*/ 179 w 300"/>
                  <a:gd name="T119" fmla="*/ 119 h 316"/>
                  <a:gd name="T120" fmla="*/ 215 w 300"/>
                  <a:gd name="T121" fmla="*/ 119 h 316"/>
                  <a:gd name="T122" fmla="*/ 244 w 300"/>
                  <a:gd name="T123" fmla="*/ 128 h 316"/>
                  <a:gd name="T124" fmla="*/ 268 w 300"/>
                  <a:gd name="T125" fmla="*/ 14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0" h="316">
                    <a:moveTo>
                      <a:pt x="276" y="152"/>
                    </a:moveTo>
                    <a:lnTo>
                      <a:pt x="283" y="156"/>
                    </a:lnTo>
                    <a:lnTo>
                      <a:pt x="288" y="164"/>
                    </a:lnTo>
                    <a:lnTo>
                      <a:pt x="291" y="175"/>
                    </a:lnTo>
                    <a:lnTo>
                      <a:pt x="295" y="184"/>
                    </a:lnTo>
                    <a:lnTo>
                      <a:pt x="295" y="192"/>
                    </a:lnTo>
                    <a:lnTo>
                      <a:pt x="300" y="200"/>
                    </a:lnTo>
                    <a:lnTo>
                      <a:pt x="300" y="212"/>
                    </a:lnTo>
                    <a:lnTo>
                      <a:pt x="300" y="219"/>
                    </a:lnTo>
                    <a:lnTo>
                      <a:pt x="295" y="231"/>
                    </a:lnTo>
                    <a:lnTo>
                      <a:pt x="295" y="240"/>
                    </a:lnTo>
                    <a:lnTo>
                      <a:pt x="291" y="248"/>
                    </a:lnTo>
                    <a:lnTo>
                      <a:pt x="288" y="256"/>
                    </a:lnTo>
                    <a:lnTo>
                      <a:pt x="279" y="268"/>
                    </a:lnTo>
                    <a:lnTo>
                      <a:pt x="276" y="275"/>
                    </a:lnTo>
                    <a:lnTo>
                      <a:pt x="268" y="284"/>
                    </a:lnTo>
                    <a:lnTo>
                      <a:pt x="256" y="292"/>
                    </a:lnTo>
                    <a:lnTo>
                      <a:pt x="251" y="300"/>
                    </a:lnTo>
                    <a:lnTo>
                      <a:pt x="244" y="304"/>
                    </a:lnTo>
                    <a:lnTo>
                      <a:pt x="235" y="308"/>
                    </a:lnTo>
                    <a:lnTo>
                      <a:pt x="227" y="312"/>
                    </a:lnTo>
                    <a:lnTo>
                      <a:pt x="220" y="312"/>
                    </a:lnTo>
                    <a:lnTo>
                      <a:pt x="212" y="316"/>
                    </a:lnTo>
                    <a:lnTo>
                      <a:pt x="203" y="316"/>
                    </a:lnTo>
                    <a:lnTo>
                      <a:pt x="195" y="316"/>
                    </a:lnTo>
                    <a:lnTo>
                      <a:pt x="188" y="316"/>
                    </a:lnTo>
                    <a:lnTo>
                      <a:pt x="183" y="316"/>
                    </a:lnTo>
                    <a:lnTo>
                      <a:pt x="176" y="316"/>
                    </a:lnTo>
                    <a:lnTo>
                      <a:pt x="168" y="312"/>
                    </a:lnTo>
                    <a:lnTo>
                      <a:pt x="164" y="312"/>
                    </a:lnTo>
                    <a:lnTo>
                      <a:pt x="156" y="308"/>
                    </a:lnTo>
                    <a:lnTo>
                      <a:pt x="151" y="304"/>
                    </a:lnTo>
                    <a:lnTo>
                      <a:pt x="147" y="300"/>
                    </a:lnTo>
                    <a:lnTo>
                      <a:pt x="144" y="296"/>
                    </a:lnTo>
                    <a:lnTo>
                      <a:pt x="144" y="292"/>
                    </a:lnTo>
                    <a:lnTo>
                      <a:pt x="144" y="287"/>
                    </a:lnTo>
                    <a:lnTo>
                      <a:pt x="139" y="287"/>
                    </a:lnTo>
                    <a:lnTo>
                      <a:pt x="139" y="284"/>
                    </a:lnTo>
                    <a:lnTo>
                      <a:pt x="139" y="280"/>
                    </a:lnTo>
                    <a:lnTo>
                      <a:pt x="139" y="275"/>
                    </a:lnTo>
                    <a:lnTo>
                      <a:pt x="139" y="272"/>
                    </a:lnTo>
                    <a:lnTo>
                      <a:pt x="139" y="268"/>
                    </a:lnTo>
                    <a:lnTo>
                      <a:pt x="144" y="268"/>
                    </a:lnTo>
                    <a:lnTo>
                      <a:pt x="144" y="264"/>
                    </a:lnTo>
                    <a:lnTo>
                      <a:pt x="144" y="260"/>
                    </a:lnTo>
                    <a:lnTo>
                      <a:pt x="147" y="260"/>
                    </a:lnTo>
                    <a:lnTo>
                      <a:pt x="147" y="256"/>
                    </a:lnTo>
                    <a:lnTo>
                      <a:pt x="151" y="256"/>
                    </a:lnTo>
                    <a:lnTo>
                      <a:pt x="156" y="256"/>
                    </a:lnTo>
                    <a:lnTo>
                      <a:pt x="159" y="256"/>
                    </a:lnTo>
                    <a:lnTo>
                      <a:pt x="164" y="256"/>
                    </a:lnTo>
                    <a:lnTo>
                      <a:pt x="168" y="256"/>
                    </a:lnTo>
                    <a:lnTo>
                      <a:pt x="171" y="260"/>
                    </a:lnTo>
                    <a:lnTo>
                      <a:pt x="176" y="260"/>
                    </a:lnTo>
                    <a:lnTo>
                      <a:pt x="176" y="264"/>
                    </a:lnTo>
                    <a:lnTo>
                      <a:pt x="179" y="264"/>
                    </a:lnTo>
                    <a:lnTo>
                      <a:pt x="179" y="268"/>
                    </a:lnTo>
                    <a:lnTo>
                      <a:pt x="183" y="268"/>
                    </a:lnTo>
                    <a:lnTo>
                      <a:pt x="183" y="272"/>
                    </a:lnTo>
                    <a:lnTo>
                      <a:pt x="183" y="275"/>
                    </a:lnTo>
                    <a:lnTo>
                      <a:pt x="188" y="275"/>
                    </a:lnTo>
                    <a:lnTo>
                      <a:pt x="188" y="280"/>
                    </a:lnTo>
                    <a:lnTo>
                      <a:pt x="188" y="284"/>
                    </a:lnTo>
                    <a:lnTo>
                      <a:pt x="188" y="287"/>
                    </a:lnTo>
                    <a:lnTo>
                      <a:pt x="191" y="287"/>
                    </a:lnTo>
                    <a:lnTo>
                      <a:pt x="191" y="292"/>
                    </a:lnTo>
                    <a:lnTo>
                      <a:pt x="195" y="292"/>
                    </a:lnTo>
                    <a:lnTo>
                      <a:pt x="195" y="296"/>
                    </a:lnTo>
                    <a:lnTo>
                      <a:pt x="200" y="296"/>
                    </a:lnTo>
                    <a:lnTo>
                      <a:pt x="203" y="300"/>
                    </a:lnTo>
                    <a:lnTo>
                      <a:pt x="208" y="300"/>
                    </a:lnTo>
                    <a:lnTo>
                      <a:pt x="212" y="300"/>
                    </a:lnTo>
                    <a:lnTo>
                      <a:pt x="215" y="300"/>
                    </a:lnTo>
                    <a:lnTo>
                      <a:pt x="220" y="296"/>
                    </a:lnTo>
                    <a:lnTo>
                      <a:pt x="224" y="296"/>
                    </a:lnTo>
                    <a:lnTo>
                      <a:pt x="227" y="292"/>
                    </a:lnTo>
                    <a:lnTo>
                      <a:pt x="232" y="292"/>
                    </a:lnTo>
                    <a:lnTo>
                      <a:pt x="235" y="292"/>
                    </a:lnTo>
                    <a:lnTo>
                      <a:pt x="239" y="287"/>
                    </a:lnTo>
                    <a:lnTo>
                      <a:pt x="244" y="284"/>
                    </a:lnTo>
                    <a:lnTo>
                      <a:pt x="247" y="284"/>
                    </a:lnTo>
                    <a:lnTo>
                      <a:pt x="251" y="275"/>
                    </a:lnTo>
                    <a:lnTo>
                      <a:pt x="259" y="272"/>
                    </a:lnTo>
                    <a:lnTo>
                      <a:pt x="264" y="264"/>
                    </a:lnTo>
                    <a:lnTo>
                      <a:pt x="268" y="260"/>
                    </a:lnTo>
                    <a:lnTo>
                      <a:pt x="271" y="252"/>
                    </a:lnTo>
                    <a:lnTo>
                      <a:pt x="271" y="244"/>
                    </a:lnTo>
                    <a:lnTo>
                      <a:pt x="276" y="240"/>
                    </a:lnTo>
                    <a:lnTo>
                      <a:pt x="276" y="231"/>
                    </a:lnTo>
                    <a:lnTo>
                      <a:pt x="276" y="224"/>
                    </a:lnTo>
                    <a:lnTo>
                      <a:pt x="271" y="219"/>
                    </a:lnTo>
                    <a:lnTo>
                      <a:pt x="271" y="212"/>
                    </a:lnTo>
                    <a:lnTo>
                      <a:pt x="268" y="204"/>
                    </a:lnTo>
                    <a:lnTo>
                      <a:pt x="264" y="196"/>
                    </a:lnTo>
                    <a:lnTo>
                      <a:pt x="259" y="187"/>
                    </a:lnTo>
                    <a:lnTo>
                      <a:pt x="251" y="180"/>
                    </a:lnTo>
                    <a:lnTo>
                      <a:pt x="247" y="172"/>
                    </a:lnTo>
                    <a:lnTo>
                      <a:pt x="239" y="164"/>
                    </a:lnTo>
                    <a:lnTo>
                      <a:pt x="235" y="160"/>
                    </a:lnTo>
                    <a:lnTo>
                      <a:pt x="227" y="152"/>
                    </a:lnTo>
                    <a:lnTo>
                      <a:pt x="224" y="148"/>
                    </a:lnTo>
                    <a:lnTo>
                      <a:pt x="215" y="144"/>
                    </a:lnTo>
                    <a:lnTo>
                      <a:pt x="208" y="144"/>
                    </a:lnTo>
                    <a:lnTo>
                      <a:pt x="203" y="140"/>
                    </a:lnTo>
                    <a:lnTo>
                      <a:pt x="195" y="140"/>
                    </a:lnTo>
                    <a:lnTo>
                      <a:pt x="188" y="136"/>
                    </a:lnTo>
                    <a:lnTo>
                      <a:pt x="179" y="140"/>
                    </a:lnTo>
                    <a:lnTo>
                      <a:pt x="171" y="140"/>
                    </a:lnTo>
                    <a:lnTo>
                      <a:pt x="164" y="144"/>
                    </a:lnTo>
                    <a:lnTo>
                      <a:pt x="156" y="148"/>
                    </a:lnTo>
                    <a:lnTo>
                      <a:pt x="144" y="152"/>
                    </a:lnTo>
                    <a:lnTo>
                      <a:pt x="135" y="160"/>
                    </a:lnTo>
                    <a:lnTo>
                      <a:pt x="127" y="168"/>
                    </a:lnTo>
                    <a:lnTo>
                      <a:pt x="115" y="156"/>
                    </a:lnTo>
                    <a:lnTo>
                      <a:pt x="124" y="152"/>
                    </a:lnTo>
                    <a:lnTo>
                      <a:pt x="132" y="144"/>
                    </a:lnTo>
                    <a:lnTo>
                      <a:pt x="135" y="136"/>
                    </a:lnTo>
                    <a:lnTo>
                      <a:pt x="139" y="131"/>
                    </a:lnTo>
                    <a:lnTo>
                      <a:pt x="144" y="124"/>
                    </a:lnTo>
                    <a:lnTo>
                      <a:pt x="147" y="116"/>
                    </a:lnTo>
                    <a:lnTo>
                      <a:pt x="151" y="112"/>
                    </a:lnTo>
                    <a:lnTo>
                      <a:pt x="151" y="104"/>
                    </a:lnTo>
                    <a:lnTo>
                      <a:pt x="151" y="96"/>
                    </a:lnTo>
                    <a:lnTo>
                      <a:pt x="151" y="92"/>
                    </a:lnTo>
                    <a:lnTo>
                      <a:pt x="147" y="84"/>
                    </a:lnTo>
                    <a:lnTo>
                      <a:pt x="147" y="75"/>
                    </a:lnTo>
                    <a:lnTo>
                      <a:pt x="144" y="72"/>
                    </a:lnTo>
                    <a:lnTo>
                      <a:pt x="139" y="63"/>
                    </a:lnTo>
                    <a:lnTo>
                      <a:pt x="135" y="56"/>
                    </a:lnTo>
                    <a:lnTo>
                      <a:pt x="132" y="52"/>
                    </a:lnTo>
                    <a:lnTo>
                      <a:pt x="127" y="44"/>
                    </a:lnTo>
                    <a:lnTo>
                      <a:pt x="120" y="40"/>
                    </a:lnTo>
                    <a:lnTo>
                      <a:pt x="115" y="36"/>
                    </a:lnTo>
                    <a:lnTo>
                      <a:pt x="112" y="32"/>
                    </a:lnTo>
                    <a:lnTo>
                      <a:pt x="108" y="32"/>
                    </a:lnTo>
                    <a:lnTo>
                      <a:pt x="100" y="28"/>
                    </a:lnTo>
                    <a:lnTo>
                      <a:pt x="95" y="24"/>
                    </a:lnTo>
                    <a:lnTo>
                      <a:pt x="88" y="24"/>
                    </a:lnTo>
                    <a:lnTo>
                      <a:pt x="83" y="24"/>
                    </a:lnTo>
                    <a:lnTo>
                      <a:pt x="76" y="19"/>
                    </a:lnTo>
                    <a:lnTo>
                      <a:pt x="68" y="24"/>
                    </a:lnTo>
                    <a:lnTo>
                      <a:pt x="64" y="24"/>
                    </a:lnTo>
                    <a:lnTo>
                      <a:pt x="56" y="24"/>
                    </a:lnTo>
                    <a:lnTo>
                      <a:pt x="51" y="28"/>
                    </a:lnTo>
                    <a:lnTo>
                      <a:pt x="44" y="32"/>
                    </a:lnTo>
                    <a:lnTo>
                      <a:pt x="39" y="40"/>
                    </a:lnTo>
                    <a:lnTo>
                      <a:pt x="35" y="40"/>
                    </a:lnTo>
                    <a:lnTo>
                      <a:pt x="32" y="44"/>
                    </a:lnTo>
                    <a:lnTo>
                      <a:pt x="27" y="48"/>
                    </a:lnTo>
                    <a:lnTo>
                      <a:pt x="27" y="52"/>
                    </a:lnTo>
                    <a:lnTo>
                      <a:pt x="23" y="56"/>
                    </a:lnTo>
                    <a:lnTo>
                      <a:pt x="23" y="60"/>
                    </a:lnTo>
                    <a:lnTo>
                      <a:pt x="20" y="63"/>
                    </a:lnTo>
                    <a:lnTo>
                      <a:pt x="20" y="68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5" y="75"/>
                    </a:lnTo>
                    <a:lnTo>
                      <a:pt x="15" y="80"/>
                    </a:lnTo>
                    <a:lnTo>
                      <a:pt x="20" y="84"/>
                    </a:lnTo>
                    <a:lnTo>
                      <a:pt x="20" y="88"/>
                    </a:lnTo>
                    <a:lnTo>
                      <a:pt x="23" y="88"/>
                    </a:lnTo>
                    <a:lnTo>
                      <a:pt x="23" y="92"/>
                    </a:lnTo>
                    <a:lnTo>
                      <a:pt x="27" y="96"/>
                    </a:lnTo>
                    <a:lnTo>
                      <a:pt x="32" y="100"/>
                    </a:lnTo>
                    <a:lnTo>
                      <a:pt x="35" y="100"/>
                    </a:lnTo>
                    <a:lnTo>
                      <a:pt x="35" y="104"/>
                    </a:lnTo>
                    <a:lnTo>
                      <a:pt x="39" y="104"/>
                    </a:lnTo>
                    <a:lnTo>
                      <a:pt x="44" y="104"/>
                    </a:lnTo>
                    <a:lnTo>
                      <a:pt x="44" y="108"/>
                    </a:lnTo>
                    <a:lnTo>
                      <a:pt x="47" y="108"/>
                    </a:lnTo>
                    <a:lnTo>
                      <a:pt x="51" y="108"/>
                    </a:lnTo>
                    <a:lnTo>
                      <a:pt x="51" y="112"/>
                    </a:lnTo>
                    <a:lnTo>
                      <a:pt x="51" y="116"/>
                    </a:lnTo>
                    <a:lnTo>
                      <a:pt x="56" y="116"/>
                    </a:lnTo>
                    <a:lnTo>
                      <a:pt x="56" y="119"/>
                    </a:lnTo>
                    <a:lnTo>
                      <a:pt x="56" y="124"/>
                    </a:lnTo>
                    <a:lnTo>
                      <a:pt x="56" y="128"/>
                    </a:lnTo>
                    <a:lnTo>
                      <a:pt x="56" y="131"/>
                    </a:lnTo>
                    <a:lnTo>
                      <a:pt x="51" y="131"/>
                    </a:lnTo>
                    <a:lnTo>
                      <a:pt x="51" y="136"/>
                    </a:lnTo>
                    <a:lnTo>
                      <a:pt x="47" y="136"/>
                    </a:lnTo>
                    <a:lnTo>
                      <a:pt x="44" y="140"/>
                    </a:lnTo>
                    <a:lnTo>
                      <a:pt x="39" y="140"/>
                    </a:lnTo>
                    <a:lnTo>
                      <a:pt x="35" y="140"/>
                    </a:lnTo>
                    <a:lnTo>
                      <a:pt x="32" y="140"/>
                    </a:lnTo>
                    <a:lnTo>
                      <a:pt x="27" y="140"/>
                    </a:lnTo>
                    <a:lnTo>
                      <a:pt x="23" y="136"/>
                    </a:lnTo>
                    <a:lnTo>
                      <a:pt x="20" y="136"/>
                    </a:lnTo>
                    <a:lnTo>
                      <a:pt x="15" y="131"/>
                    </a:lnTo>
                    <a:lnTo>
                      <a:pt x="12" y="128"/>
                    </a:lnTo>
                    <a:lnTo>
                      <a:pt x="8" y="124"/>
                    </a:lnTo>
                    <a:lnTo>
                      <a:pt x="8" y="116"/>
                    </a:lnTo>
                    <a:lnTo>
                      <a:pt x="3" y="112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0" y="88"/>
                    </a:lnTo>
                    <a:lnTo>
                      <a:pt x="0" y="84"/>
                    </a:lnTo>
                    <a:lnTo>
                      <a:pt x="0" y="75"/>
                    </a:lnTo>
                    <a:lnTo>
                      <a:pt x="3" y="68"/>
                    </a:lnTo>
                    <a:lnTo>
                      <a:pt x="8" y="60"/>
                    </a:lnTo>
                    <a:lnTo>
                      <a:pt x="12" y="52"/>
                    </a:lnTo>
                    <a:lnTo>
                      <a:pt x="12" y="44"/>
                    </a:lnTo>
                    <a:lnTo>
                      <a:pt x="20" y="40"/>
                    </a:lnTo>
                    <a:lnTo>
                      <a:pt x="23" y="32"/>
                    </a:lnTo>
                    <a:lnTo>
                      <a:pt x="27" y="28"/>
                    </a:lnTo>
                    <a:lnTo>
                      <a:pt x="35" y="19"/>
                    </a:lnTo>
                    <a:lnTo>
                      <a:pt x="44" y="16"/>
                    </a:lnTo>
                    <a:lnTo>
                      <a:pt x="51" y="12"/>
                    </a:lnTo>
                    <a:lnTo>
                      <a:pt x="59" y="8"/>
                    </a:lnTo>
                    <a:lnTo>
                      <a:pt x="68" y="4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5" y="4"/>
                    </a:lnTo>
                    <a:lnTo>
                      <a:pt x="124" y="4"/>
                    </a:lnTo>
                    <a:lnTo>
                      <a:pt x="132" y="8"/>
                    </a:lnTo>
                    <a:lnTo>
                      <a:pt x="139" y="12"/>
                    </a:lnTo>
                    <a:lnTo>
                      <a:pt x="144" y="16"/>
                    </a:lnTo>
                    <a:lnTo>
                      <a:pt x="147" y="19"/>
                    </a:lnTo>
                    <a:lnTo>
                      <a:pt x="151" y="24"/>
                    </a:lnTo>
                    <a:lnTo>
                      <a:pt x="156" y="32"/>
                    </a:lnTo>
                    <a:lnTo>
                      <a:pt x="164" y="36"/>
                    </a:lnTo>
                    <a:lnTo>
                      <a:pt x="164" y="44"/>
                    </a:lnTo>
                    <a:lnTo>
                      <a:pt x="168" y="48"/>
                    </a:lnTo>
                    <a:lnTo>
                      <a:pt x="171" y="56"/>
                    </a:lnTo>
                    <a:lnTo>
                      <a:pt x="171" y="60"/>
                    </a:lnTo>
                    <a:lnTo>
                      <a:pt x="176" y="68"/>
                    </a:lnTo>
                    <a:lnTo>
                      <a:pt x="176" y="72"/>
                    </a:lnTo>
                    <a:lnTo>
                      <a:pt x="176" y="80"/>
                    </a:lnTo>
                    <a:lnTo>
                      <a:pt x="176" y="88"/>
                    </a:lnTo>
                    <a:lnTo>
                      <a:pt x="171" y="92"/>
                    </a:lnTo>
                    <a:lnTo>
                      <a:pt x="171" y="100"/>
                    </a:lnTo>
                    <a:lnTo>
                      <a:pt x="168" y="108"/>
                    </a:lnTo>
                    <a:lnTo>
                      <a:pt x="168" y="112"/>
                    </a:lnTo>
                    <a:lnTo>
                      <a:pt x="164" y="119"/>
                    </a:lnTo>
                    <a:lnTo>
                      <a:pt x="159" y="128"/>
                    </a:lnTo>
                    <a:lnTo>
                      <a:pt x="168" y="124"/>
                    </a:lnTo>
                    <a:lnTo>
                      <a:pt x="179" y="119"/>
                    </a:lnTo>
                    <a:lnTo>
                      <a:pt x="188" y="119"/>
                    </a:lnTo>
                    <a:lnTo>
                      <a:pt x="200" y="119"/>
                    </a:lnTo>
                    <a:lnTo>
                      <a:pt x="208" y="116"/>
                    </a:lnTo>
                    <a:lnTo>
                      <a:pt x="215" y="119"/>
                    </a:lnTo>
                    <a:lnTo>
                      <a:pt x="224" y="119"/>
                    </a:lnTo>
                    <a:lnTo>
                      <a:pt x="232" y="119"/>
                    </a:lnTo>
                    <a:lnTo>
                      <a:pt x="239" y="124"/>
                    </a:lnTo>
                    <a:lnTo>
                      <a:pt x="244" y="128"/>
                    </a:lnTo>
                    <a:lnTo>
                      <a:pt x="251" y="131"/>
                    </a:lnTo>
                    <a:lnTo>
                      <a:pt x="256" y="131"/>
                    </a:lnTo>
                    <a:lnTo>
                      <a:pt x="264" y="136"/>
                    </a:lnTo>
                    <a:lnTo>
                      <a:pt x="268" y="140"/>
                    </a:lnTo>
                    <a:lnTo>
                      <a:pt x="271" y="144"/>
                    </a:lnTo>
                    <a:lnTo>
                      <a:pt x="276" y="15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" name="Freeform 67"/>
              <p:cNvSpPr>
                <a:spLocks noEditPoints="1" noChangeArrowheads="1"/>
              </p:cNvSpPr>
              <p:nvPr/>
            </p:nvSpPr>
            <p:spPr bwMode="auto">
              <a:xfrm>
                <a:off x="1846" y="1761"/>
                <a:ext cx="70" cy="76"/>
              </a:xfrm>
              <a:custGeom>
                <a:avLst/>
                <a:gdLst>
                  <a:gd name="T0" fmla="*/ 27 w 280"/>
                  <a:gd name="T1" fmla="*/ 40 h 304"/>
                  <a:gd name="T2" fmla="*/ 24 w 280"/>
                  <a:gd name="T3" fmla="*/ 64 h 304"/>
                  <a:gd name="T4" fmla="*/ 27 w 280"/>
                  <a:gd name="T5" fmla="*/ 92 h 304"/>
                  <a:gd name="T6" fmla="*/ 43 w 280"/>
                  <a:gd name="T7" fmla="*/ 127 h 304"/>
                  <a:gd name="T8" fmla="*/ 68 w 280"/>
                  <a:gd name="T9" fmla="*/ 164 h 304"/>
                  <a:gd name="T10" fmla="*/ 99 w 280"/>
                  <a:gd name="T11" fmla="*/ 208 h 304"/>
                  <a:gd name="T12" fmla="*/ 136 w 280"/>
                  <a:gd name="T13" fmla="*/ 239 h 304"/>
                  <a:gd name="T14" fmla="*/ 168 w 280"/>
                  <a:gd name="T15" fmla="*/ 264 h 304"/>
                  <a:gd name="T16" fmla="*/ 199 w 280"/>
                  <a:gd name="T17" fmla="*/ 280 h 304"/>
                  <a:gd name="T18" fmla="*/ 224 w 280"/>
                  <a:gd name="T19" fmla="*/ 280 h 304"/>
                  <a:gd name="T20" fmla="*/ 243 w 280"/>
                  <a:gd name="T21" fmla="*/ 272 h 304"/>
                  <a:gd name="T22" fmla="*/ 256 w 280"/>
                  <a:gd name="T23" fmla="*/ 256 h 304"/>
                  <a:gd name="T24" fmla="*/ 256 w 280"/>
                  <a:gd name="T25" fmla="*/ 232 h 304"/>
                  <a:gd name="T26" fmla="*/ 248 w 280"/>
                  <a:gd name="T27" fmla="*/ 200 h 304"/>
                  <a:gd name="T28" fmla="*/ 227 w 280"/>
                  <a:gd name="T29" fmla="*/ 164 h 304"/>
                  <a:gd name="T30" fmla="*/ 199 w 280"/>
                  <a:gd name="T31" fmla="*/ 124 h 304"/>
                  <a:gd name="T32" fmla="*/ 163 w 280"/>
                  <a:gd name="T33" fmla="*/ 83 h 304"/>
                  <a:gd name="T34" fmla="*/ 131 w 280"/>
                  <a:gd name="T35" fmla="*/ 52 h 304"/>
                  <a:gd name="T36" fmla="*/ 104 w 280"/>
                  <a:gd name="T37" fmla="*/ 32 h 304"/>
                  <a:gd name="T38" fmla="*/ 75 w 280"/>
                  <a:gd name="T39" fmla="*/ 20 h 304"/>
                  <a:gd name="T40" fmla="*/ 51 w 280"/>
                  <a:gd name="T41" fmla="*/ 20 h 304"/>
                  <a:gd name="T42" fmla="*/ 251 w 280"/>
                  <a:gd name="T43" fmla="*/ 283 h 304"/>
                  <a:gd name="T44" fmla="*/ 224 w 280"/>
                  <a:gd name="T45" fmla="*/ 300 h 304"/>
                  <a:gd name="T46" fmla="*/ 192 w 280"/>
                  <a:gd name="T47" fmla="*/ 304 h 304"/>
                  <a:gd name="T48" fmla="*/ 151 w 280"/>
                  <a:gd name="T49" fmla="*/ 292 h 304"/>
                  <a:gd name="T50" fmla="*/ 112 w 280"/>
                  <a:gd name="T51" fmla="*/ 272 h 304"/>
                  <a:gd name="T52" fmla="*/ 71 w 280"/>
                  <a:gd name="T53" fmla="*/ 232 h 304"/>
                  <a:gd name="T54" fmla="*/ 36 w 280"/>
                  <a:gd name="T55" fmla="*/ 188 h 304"/>
                  <a:gd name="T56" fmla="*/ 12 w 280"/>
                  <a:gd name="T57" fmla="*/ 144 h 304"/>
                  <a:gd name="T58" fmla="*/ 0 w 280"/>
                  <a:gd name="T59" fmla="*/ 104 h 304"/>
                  <a:gd name="T60" fmla="*/ 0 w 280"/>
                  <a:gd name="T61" fmla="*/ 64 h 304"/>
                  <a:gd name="T62" fmla="*/ 12 w 280"/>
                  <a:gd name="T63" fmla="*/ 36 h 304"/>
                  <a:gd name="T64" fmla="*/ 36 w 280"/>
                  <a:gd name="T65" fmla="*/ 12 h 304"/>
                  <a:gd name="T66" fmla="*/ 68 w 280"/>
                  <a:gd name="T67" fmla="*/ 0 h 304"/>
                  <a:gd name="T68" fmla="*/ 99 w 280"/>
                  <a:gd name="T69" fmla="*/ 4 h 304"/>
                  <a:gd name="T70" fmla="*/ 139 w 280"/>
                  <a:gd name="T71" fmla="*/ 16 h 304"/>
                  <a:gd name="T72" fmla="*/ 180 w 280"/>
                  <a:gd name="T73" fmla="*/ 44 h 304"/>
                  <a:gd name="T74" fmla="*/ 216 w 280"/>
                  <a:gd name="T75" fmla="*/ 83 h 304"/>
                  <a:gd name="T76" fmla="*/ 251 w 280"/>
                  <a:gd name="T77" fmla="*/ 132 h 304"/>
                  <a:gd name="T78" fmla="*/ 272 w 280"/>
                  <a:gd name="T79" fmla="*/ 176 h 304"/>
                  <a:gd name="T80" fmla="*/ 280 w 280"/>
                  <a:gd name="T81" fmla="*/ 216 h 304"/>
                  <a:gd name="T82" fmla="*/ 275 w 280"/>
                  <a:gd name="T83" fmla="*/ 252 h 304"/>
                  <a:gd name="T84" fmla="*/ 260 w 280"/>
                  <a:gd name="T85" fmla="*/ 27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0" h="304">
                    <a:moveTo>
                      <a:pt x="36" y="27"/>
                    </a:moveTo>
                    <a:lnTo>
                      <a:pt x="31" y="36"/>
                    </a:lnTo>
                    <a:lnTo>
                      <a:pt x="27" y="40"/>
                    </a:lnTo>
                    <a:lnTo>
                      <a:pt x="27" y="48"/>
                    </a:lnTo>
                    <a:lnTo>
                      <a:pt x="24" y="56"/>
                    </a:lnTo>
                    <a:lnTo>
                      <a:pt x="24" y="64"/>
                    </a:lnTo>
                    <a:lnTo>
                      <a:pt x="24" y="71"/>
                    </a:lnTo>
                    <a:lnTo>
                      <a:pt x="27" y="83"/>
                    </a:lnTo>
                    <a:lnTo>
                      <a:pt x="27" y="92"/>
                    </a:lnTo>
                    <a:lnTo>
                      <a:pt x="31" y="104"/>
                    </a:lnTo>
                    <a:lnTo>
                      <a:pt x="36" y="116"/>
                    </a:lnTo>
                    <a:lnTo>
                      <a:pt x="43" y="127"/>
                    </a:lnTo>
                    <a:lnTo>
                      <a:pt x="51" y="140"/>
                    </a:lnTo>
                    <a:lnTo>
                      <a:pt x="60" y="152"/>
                    </a:lnTo>
                    <a:lnTo>
                      <a:pt x="68" y="164"/>
                    </a:lnTo>
                    <a:lnTo>
                      <a:pt x="75" y="180"/>
                    </a:lnTo>
                    <a:lnTo>
                      <a:pt x="87" y="192"/>
                    </a:lnTo>
                    <a:lnTo>
                      <a:pt x="99" y="208"/>
                    </a:lnTo>
                    <a:lnTo>
                      <a:pt x="112" y="220"/>
                    </a:lnTo>
                    <a:lnTo>
                      <a:pt x="124" y="232"/>
                    </a:lnTo>
                    <a:lnTo>
                      <a:pt x="136" y="239"/>
                    </a:lnTo>
                    <a:lnTo>
                      <a:pt x="148" y="252"/>
                    </a:lnTo>
                    <a:lnTo>
                      <a:pt x="156" y="260"/>
                    </a:lnTo>
                    <a:lnTo>
                      <a:pt x="168" y="264"/>
                    </a:lnTo>
                    <a:lnTo>
                      <a:pt x="180" y="272"/>
                    </a:lnTo>
                    <a:lnTo>
                      <a:pt x="187" y="276"/>
                    </a:lnTo>
                    <a:lnTo>
                      <a:pt x="199" y="280"/>
                    </a:lnTo>
                    <a:lnTo>
                      <a:pt x="207" y="280"/>
                    </a:lnTo>
                    <a:lnTo>
                      <a:pt x="216" y="280"/>
                    </a:lnTo>
                    <a:lnTo>
                      <a:pt x="224" y="280"/>
                    </a:lnTo>
                    <a:lnTo>
                      <a:pt x="231" y="280"/>
                    </a:lnTo>
                    <a:lnTo>
                      <a:pt x="236" y="276"/>
                    </a:lnTo>
                    <a:lnTo>
                      <a:pt x="243" y="272"/>
                    </a:lnTo>
                    <a:lnTo>
                      <a:pt x="248" y="268"/>
                    </a:lnTo>
                    <a:lnTo>
                      <a:pt x="251" y="264"/>
                    </a:lnTo>
                    <a:lnTo>
                      <a:pt x="256" y="256"/>
                    </a:lnTo>
                    <a:lnTo>
                      <a:pt x="256" y="248"/>
                    </a:lnTo>
                    <a:lnTo>
                      <a:pt x="256" y="239"/>
                    </a:lnTo>
                    <a:lnTo>
                      <a:pt x="256" y="232"/>
                    </a:lnTo>
                    <a:lnTo>
                      <a:pt x="256" y="220"/>
                    </a:lnTo>
                    <a:lnTo>
                      <a:pt x="251" y="212"/>
                    </a:lnTo>
                    <a:lnTo>
                      <a:pt x="248" y="200"/>
                    </a:lnTo>
                    <a:lnTo>
                      <a:pt x="243" y="188"/>
                    </a:lnTo>
                    <a:lnTo>
                      <a:pt x="236" y="176"/>
                    </a:lnTo>
                    <a:lnTo>
                      <a:pt x="227" y="164"/>
                    </a:lnTo>
                    <a:lnTo>
                      <a:pt x="219" y="152"/>
                    </a:lnTo>
                    <a:lnTo>
                      <a:pt x="212" y="136"/>
                    </a:lnTo>
                    <a:lnTo>
                      <a:pt x="199" y="124"/>
                    </a:lnTo>
                    <a:lnTo>
                      <a:pt x="187" y="108"/>
                    </a:lnTo>
                    <a:lnTo>
                      <a:pt x="175" y="96"/>
                    </a:lnTo>
                    <a:lnTo>
                      <a:pt x="163" y="83"/>
                    </a:lnTo>
                    <a:lnTo>
                      <a:pt x="156" y="71"/>
                    </a:lnTo>
                    <a:lnTo>
                      <a:pt x="143" y="64"/>
                    </a:lnTo>
                    <a:lnTo>
                      <a:pt x="131" y="52"/>
                    </a:lnTo>
                    <a:lnTo>
                      <a:pt x="124" y="44"/>
                    </a:lnTo>
                    <a:lnTo>
                      <a:pt x="112" y="40"/>
                    </a:lnTo>
                    <a:lnTo>
                      <a:pt x="104" y="32"/>
                    </a:lnTo>
                    <a:lnTo>
                      <a:pt x="92" y="27"/>
                    </a:lnTo>
                    <a:lnTo>
                      <a:pt x="83" y="24"/>
                    </a:lnTo>
                    <a:lnTo>
                      <a:pt x="75" y="20"/>
                    </a:lnTo>
                    <a:lnTo>
                      <a:pt x="68" y="20"/>
                    </a:lnTo>
                    <a:lnTo>
                      <a:pt x="60" y="20"/>
                    </a:lnTo>
                    <a:lnTo>
                      <a:pt x="51" y="20"/>
                    </a:lnTo>
                    <a:lnTo>
                      <a:pt x="43" y="24"/>
                    </a:lnTo>
                    <a:lnTo>
                      <a:pt x="36" y="27"/>
                    </a:lnTo>
                    <a:close/>
                    <a:moveTo>
                      <a:pt x="251" y="283"/>
                    </a:moveTo>
                    <a:lnTo>
                      <a:pt x="243" y="292"/>
                    </a:lnTo>
                    <a:lnTo>
                      <a:pt x="236" y="295"/>
                    </a:lnTo>
                    <a:lnTo>
                      <a:pt x="224" y="300"/>
                    </a:lnTo>
                    <a:lnTo>
                      <a:pt x="216" y="304"/>
                    </a:lnTo>
                    <a:lnTo>
                      <a:pt x="204" y="304"/>
                    </a:lnTo>
                    <a:lnTo>
                      <a:pt x="192" y="304"/>
                    </a:lnTo>
                    <a:lnTo>
                      <a:pt x="180" y="300"/>
                    </a:lnTo>
                    <a:lnTo>
                      <a:pt x="168" y="295"/>
                    </a:lnTo>
                    <a:lnTo>
                      <a:pt x="151" y="292"/>
                    </a:lnTo>
                    <a:lnTo>
                      <a:pt x="139" y="288"/>
                    </a:lnTo>
                    <a:lnTo>
                      <a:pt x="127" y="280"/>
                    </a:lnTo>
                    <a:lnTo>
                      <a:pt x="112" y="272"/>
                    </a:lnTo>
                    <a:lnTo>
                      <a:pt x="99" y="260"/>
                    </a:lnTo>
                    <a:lnTo>
                      <a:pt x="87" y="248"/>
                    </a:lnTo>
                    <a:lnTo>
                      <a:pt x="71" y="232"/>
                    </a:lnTo>
                    <a:lnTo>
                      <a:pt x="60" y="216"/>
                    </a:lnTo>
                    <a:lnTo>
                      <a:pt x="48" y="204"/>
                    </a:lnTo>
                    <a:lnTo>
                      <a:pt x="36" y="188"/>
                    </a:lnTo>
                    <a:lnTo>
                      <a:pt x="27" y="172"/>
                    </a:lnTo>
                    <a:lnTo>
                      <a:pt x="19" y="160"/>
                    </a:lnTo>
                    <a:lnTo>
                      <a:pt x="12" y="144"/>
                    </a:lnTo>
                    <a:lnTo>
                      <a:pt x="7" y="132"/>
                    </a:lnTo>
                    <a:lnTo>
                      <a:pt x="4" y="116"/>
                    </a:lnTo>
                    <a:lnTo>
                      <a:pt x="0" y="104"/>
                    </a:lnTo>
                    <a:lnTo>
                      <a:pt x="0" y="88"/>
                    </a:lnTo>
                    <a:lnTo>
                      <a:pt x="0" y="76"/>
                    </a:lnTo>
                    <a:lnTo>
                      <a:pt x="0" y="64"/>
                    </a:lnTo>
                    <a:lnTo>
                      <a:pt x="4" y="52"/>
                    </a:lnTo>
                    <a:lnTo>
                      <a:pt x="7" y="44"/>
                    </a:lnTo>
                    <a:lnTo>
                      <a:pt x="12" y="36"/>
                    </a:lnTo>
                    <a:lnTo>
                      <a:pt x="19" y="24"/>
                    </a:lnTo>
                    <a:lnTo>
                      <a:pt x="27" y="16"/>
                    </a:lnTo>
                    <a:lnTo>
                      <a:pt x="36" y="12"/>
                    </a:lnTo>
                    <a:lnTo>
                      <a:pt x="43" y="4"/>
                    </a:lnTo>
                    <a:lnTo>
                      <a:pt x="56" y="4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99" y="4"/>
                    </a:lnTo>
                    <a:lnTo>
                      <a:pt x="112" y="4"/>
                    </a:lnTo>
                    <a:lnTo>
                      <a:pt x="124" y="12"/>
                    </a:lnTo>
                    <a:lnTo>
                      <a:pt x="139" y="16"/>
                    </a:lnTo>
                    <a:lnTo>
                      <a:pt x="151" y="24"/>
                    </a:lnTo>
                    <a:lnTo>
                      <a:pt x="163" y="36"/>
                    </a:lnTo>
                    <a:lnTo>
                      <a:pt x="180" y="44"/>
                    </a:lnTo>
                    <a:lnTo>
                      <a:pt x="192" y="56"/>
                    </a:lnTo>
                    <a:lnTo>
                      <a:pt x="204" y="71"/>
                    </a:lnTo>
                    <a:lnTo>
                      <a:pt x="216" y="83"/>
                    </a:lnTo>
                    <a:lnTo>
                      <a:pt x="231" y="100"/>
                    </a:lnTo>
                    <a:lnTo>
                      <a:pt x="239" y="116"/>
                    </a:lnTo>
                    <a:lnTo>
                      <a:pt x="251" y="132"/>
                    </a:lnTo>
                    <a:lnTo>
                      <a:pt x="260" y="148"/>
                    </a:lnTo>
                    <a:lnTo>
                      <a:pt x="268" y="160"/>
                    </a:lnTo>
                    <a:lnTo>
                      <a:pt x="272" y="176"/>
                    </a:lnTo>
                    <a:lnTo>
                      <a:pt x="275" y="188"/>
                    </a:lnTo>
                    <a:lnTo>
                      <a:pt x="280" y="204"/>
                    </a:lnTo>
                    <a:lnTo>
                      <a:pt x="280" y="216"/>
                    </a:lnTo>
                    <a:lnTo>
                      <a:pt x="280" y="227"/>
                    </a:lnTo>
                    <a:lnTo>
                      <a:pt x="280" y="239"/>
                    </a:lnTo>
                    <a:lnTo>
                      <a:pt x="275" y="252"/>
                    </a:lnTo>
                    <a:lnTo>
                      <a:pt x="272" y="260"/>
                    </a:lnTo>
                    <a:lnTo>
                      <a:pt x="268" y="272"/>
                    </a:lnTo>
                    <a:lnTo>
                      <a:pt x="260" y="276"/>
                    </a:lnTo>
                    <a:lnTo>
                      <a:pt x="251" y="283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" name="Freeform 68"/>
              <p:cNvSpPr>
                <a:spLocks noChangeArrowheads="1"/>
              </p:cNvSpPr>
              <p:nvPr/>
            </p:nvSpPr>
            <p:spPr bwMode="auto">
              <a:xfrm>
                <a:off x="1560" y="2060"/>
                <a:ext cx="84" cy="72"/>
              </a:xfrm>
              <a:custGeom>
                <a:avLst/>
                <a:gdLst>
                  <a:gd name="T0" fmla="*/ 32 w 336"/>
                  <a:gd name="T1" fmla="*/ 0 h 288"/>
                  <a:gd name="T2" fmla="*/ 263 w 336"/>
                  <a:gd name="T3" fmla="*/ 191 h 288"/>
                  <a:gd name="T4" fmla="*/ 268 w 336"/>
                  <a:gd name="T5" fmla="*/ 196 h 288"/>
                  <a:gd name="T6" fmla="*/ 271 w 336"/>
                  <a:gd name="T7" fmla="*/ 196 h 288"/>
                  <a:gd name="T8" fmla="*/ 271 w 336"/>
                  <a:gd name="T9" fmla="*/ 200 h 288"/>
                  <a:gd name="T10" fmla="*/ 275 w 336"/>
                  <a:gd name="T11" fmla="*/ 200 h 288"/>
                  <a:gd name="T12" fmla="*/ 280 w 336"/>
                  <a:gd name="T13" fmla="*/ 200 h 288"/>
                  <a:gd name="T14" fmla="*/ 283 w 336"/>
                  <a:gd name="T15" fmla="*/ 200 h 288"/>
                  <a:gd name="T16" fmla="*/ 288 w 336"/>
                  <a:gd name="T17" fmla="*/ 200 h 288"/>
                  <a:gd name="T18" fmla="*/ 291 w 336"/>
                  <a:gd name="T19" fmla="*/ 200 h 288"/>
                  <a:gd name="T20" fmla="*/ 295 w 336"/>
                  <a:gd name="T21" fmla="*/ 200 h 288"/>
                  <a:gd name="T22" fmla="*/ 300 w 336"/>
                  <a:gd name="T23" fmla="*/ 196 h 288"/>
                  <a:gd name="T24" fmla="*/ 303 w 336"/>
                  <a:gd name="T25" fmla="*/ 191 h 288"/>
                  <a:gd name="T26" fmla="*/ 307 w 336"/>
                  <a:gd name="T27" fmla="*/ 191 h 288"/>
                  <a:gd name="T28" fmla="*/ 312 w 336"/>
                  <a:gd name="T29" fmla="*/ 188 h 288"/>
                  <a:gd name="T30" fmla="*/ 312 w 336"/>
                  <a:gd name="T31" fmla="*/ 184 h 288"/>
                  <a:gd name="T32" fmla="*/ 327 w 336"/>
                  <a:gd name="T33" fmla="*/ 167 h 288"/>
                  <a:gd name="T34" fmla="*/ 336 w 336"/>
                  <a:gd name="T35" fmla="*/ 176 h 288"/>
                  <a:gd name="T36" fmla="*/ 239 w 336"/>
                  <a:gd name="T37" fmla="*/ 288 h 288"/>
                  <a:gd name="T38" fmla="*/ 232 w 336"/>
                  <a:gd name="T39" fmla="*/ 279 h 288"/>
                  <a:gd name="T40" fmla="*/ 244 w 336"/>
                  <a:gd name="T41" fmla="*/ 267 h 288"/>
                  <a:gd name="T42" fmla="*/ 247 w 336"/>
                  <a:gd name="T43" fmla="*/ 264 h 288"/>
                  <a:gd name="T44" fmla="*/ 247 w 336"/>
                  <a:gd name="T45" fmla="*/ 259 h 288"/>
                  <a:gd name="T46" fmla="*/ 251 w 336"/>
                  <a:gd name="T47" fmla="*/ 256 h 288"/>
                  <a:gd name="T48" fmla="*/ 251 w 336"/>
                  <a:gd name="T49" fmla="*/ 252 h 288"/>
                  <a:gd name="T50" fmla="*/ 256 w 336"/>
                  <a:gd name="T51" fmla="*/ 247 h 288"/>
                  <a:gd name="T52" fmla="*/ 256 w 336"/>
                  <a:gd name="T53" fmla="*/ 244 h 288"/>
                  <a:gd name="T54" fmla="*/ 256 w 336"/>
                  <a:gd name="T55" fmla="*/ 240 h 288"/>
                  <a:gd name="T56" fmla="*/ 256 w 336"/>
                  <a:gd name="T57" fmla="*/ 235 h 288"/>
                  <a:gd name="T58" fmla="*/ 256 w 336"/>
                  <a:gd name="T59" fmla="*/ 232 h 288"/>
                  <a:gd name="T60" fmla="*/ 251 w 336"/>
                  <a:gd name="T61" fmla="*/ 227 h 288"/>
                  <a:gd name="T62" fmla="*/ 251 w 336"/>
                  <a:gd name="T63" fmla="*/ 223 h 288"/>
                  <a:gd name="T64" fmla="*/ 247 w 336"/>
                  <a:gd name="T65" fmla="*/ 223 h 288"/>
                  <a:gd name="T66" fmla="*/ 247 w 336"/>
                  <a:gd name="T67" fmla="*/ 220 h 288"/>
                  <a:gd name="T68" fmla="*/ 244 w 336"/>
                  <a:gd name="T69" fmla="*/ 215 h 288"/>
                  <a:gd name="T70" fmla="*/ 59 w 336"/>
                  <a:gd name="T71" fmla="*/ 64 h 288"/>
                  <a:gd name="T72" fmla="*/ 56 w 336"/>
                  <a:gd name="T73" fmla="*/ 64 h 288"/>
                  <a:gd name="T74" fmla="*/ 51 w 336"/>
                  <a:gd name="T75" fmla="*/ 59 h 288"/>
                  <a:gd name="T76" fmla="*/ 47 w 336"/>
                  <a:gd name="T77" fmla="*/ 59 h 288"/>
                  <a:gd name="T78" fmla="*/ 44 w 336"/>
                  <a:gd name="T79" fmla="*/ 59 h 288"/>
                  <a:gd name="T80" fmla="*/ 39 w 336"/>
                  <a:gd name="T81" fmla="*/ 59 h 288"/>
                  <a:gd name="T82" fmla="*/ 39 w 336"/>
                  <a:gd name="T83" fmla="*/ 64 h 288"/>
                  <a:gd name="T84" fmla="*/ 35 w 336"/>
                  <a:gd name="T85" fmla="*/ 64 h 288"/>
                  <a:gd name="T86" fmla="*/ 32 w 336"/>
                  <a:gd name="T87" fmla="*/ 64 h 288"/>
                  <a:gd name="T88" fmla="*/ 32 w 336"/>
                  <a:gd name="T89" fmla="*/ 67 h 288"/>
                  <a:gd name="T90" fmla="*/ 7 w 336"/>
                  <a:gd name="T91" fmla="*/ 96 h 288"/>
                  <a:gd name="T92" fmla="*/ 0 w 336"/>
                  <a:gd name="T93" fmla="*/ 88 h 288"/>
                  <a:gd name="T94" fmla="*/ 12 w 336"/>
                  <a:gd name="T95" fmla="*/ 71 h 288"/>
                  <a:gd name="T96" fmla="*/ 15 w 336"/>
                  <a:gd name="T97" fmla="*/ 67 h 288"/>
                  <a:gd name="T98" fmla="*/ 19 w 336"/>
                  <a:gd name="T99" fmla="*/ 64 h 288"/>
                  <a:gd name="T100" fmla="*/ 19 w 336"/>
                  <a:gd name="T101" fmla="*/ 59 h 288"/>
                  <a:gd name="T102" fmla="*/ 24 w 336"/>
                  <a:gd name="T103" fmla="*/ 56 h 288"/>
                  <a:gd name="T104" fmla="*/ 27 w 336"/>
                  <a:gd name="T105" fmla="*/ 52 h 288"/>
                  <a:gd name="T106" fmla="*/ 27 w 336"/>
                  <a:gd name="T107" fmla="*/ 47 h 288"/>
                  <a:gd name="T108" fmla="*/ 27 w 336"/>
                  <a:gd name="T109" fmla="*/ 44 h 288"/>
                  <a:gd name="T110" fmla="*/ 32 w 336"/>
                  <a:gd name="T111" fmla="*/ 40 h 288"/>
                  <a:gd name="T112" fmla="*/ 32 w 336"/>
                  <a:gd name="T113" fmla="*/ 35 h 288"/>
                  <a:gd name="T114" fmla="*/ 32 w 336"/>
                  <a:gd name="T115" fmla="*/ 32 h 288"/>
                  <a:gd name="T116" fmla="*/ 32 w 336"/>
                  <a:gd name="T117" fmla="*/ 23 h 288"/>
                  <a:gd name="T118" fmla="*/ 32 w 336"/>
                  <a:gd name="T119" fmla="*/ 20 h 288"/>
                  <a:gd name="T120" fmla="*/ 27 w 336"/>
                  <a:gd name="T121" fmla="*/ 11 h 288"/>
                  <a:gd name="T122" fmla="*/ 27 w 336"/>
                  <a:gd name="T123" fmla="*/ 8 h 288"/>
                  <a:gd name="T124" fmla="*/ 32 w 336"/>
                  <a:gd name="T12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6" h="288">
                    <a:moveTo>
                      <a:pt x="32" y="0"/>
                    </a:moveTo>
                    <a:lnTo>
                      <a:pt x="263" y="191"/>
                    </a:lnTo>
                    <a:lnTo>
                      <a:pt x="268" y="196"/>
                    </a:lnTo>
                    <a:lnTo>
                      <a:pt x="271" y="196"/>
                    </a:lnTo>
                    <a:lnTo>
                      <a:pt x="271" y="200"/>
                    </a:lnTo>
                    <a:lnTo>
                      <a:pt x="275" y="200"/>
                    </a:lnTo>
                    <a:lnTo>
                      <a:pt x="280" y="200"/>
                    </a:lnTo>
                    <a:lnTo>
                      <a:pt x="283" y="200"/>
                    </a:lnTo>
                    <a:lnTo>
                      <a:pt x="288" y="200"/>
                    </a:lnTo>
                    <a:lnTo>
                      <a:pt x="291" y="200"/>
                    </a:lnTo>
                    <a:lnTo>
                      <a:pt x="295" y="200"/>
                    </a:lnTo>
                    <a:lnTo>
                      <a:pt x="300" y="196"/>
                    </a:lnTo>
                    <a:lnTo>
                      <a:pt x="303" y="191"/>
                    </a:lnTo>
                    <a:lnTo>
                      <a:pt x="307" y="191"/>
                    </a:lnTo>
                    <a:lnTo>
                      <a:pt x="312" y="188"/>
                    </a:lnTo>
                    <a:lnTo>
                      <a:pt x="312" y="184"/>
                    </a:lnTo>
                    <a:lnTo>
                      <a:pt x="327" y="167"/>
                    </a:lnTo>
                    <a:lnTo>
                      <a:pt x="336" y="176"/>
                    </a:lnTo>
                    <a:lnTo>
                      <a:pt x="239" y="288"/>
                    </a:lnTo>
                    <a:lnTo>
                      <a:pt x="232" y="279"/>
                    </a:lnTo>
                    <a:lnTo>
                      <a:pt x="244" y="267"/>
                    </a:lnTo>
                    <a:lnTo>
                      <a:pt x="247" y="264"/>
                    </a:lnTo>
                    <a:lnTo>
                      <a:pt x="247" y="259"/>
                    </a:lnTo>
                    <a:lnTo>
                      <a:pt x="251" y="256"/>
                    </a:lnTo>
                    <a:lnTo>
                      <a:pt x="251" y="252"/>
                    </a:lnTo>
                    <a:lnTo>
                      <a:pt x="256" y="247"/>
                    </a:lnTo>
                    <a:lnTo>
                      <a:pt x="256" y="244"/>
                    </a:lnTo>
                    <a:lnTo>
                      <a:pt x="256" y="240"/>
                    </a:lnTo>
                    <a:lnTo>
                      <a:pt x="256" y="235"/>
                    </a:lnTo>
                    <a:lnTo>
                      <a:pt x="256" y="232"/>
                    </a:lnTo>
                    <a:lnTo>
                      <a:pt x="251" y="227"/>
                    </a:lnTo>
                    <a:lnTo>
                      <a:pt x="251" y="223"/>
                    </a:lnTo>
                    <a:lnTo>
                      <a:pt x="247" y="223"/>
                    </a:lnTo>
                    <a:lnTo>
                      <a:pt x="247" y="220"/>
                    </a:lnTo>
                    <a:lnTo>
                      <a:pt x="244" y="215"/>
                    </a:lnTo>
                    <a:lnTo>
                      <a:pt x="59" y="64"/>
                    </a:lnTo>
                    <a:lnTo>
                      <a:pt x="56" y="64"/>
                    </a:lnTo>
                    <a:lnTo>
                      <a:pt x="51" y="59"/>
                    </a:lnTo>
                    <a:lnTo>
                      <a:pt x="47" y="59"/>
                    </a:lnTo>
                    <a:lnTo>
                      <a:pt x="44" y="59"/>
                    </a:lnTo>
                    <a:lnTo>
                      <a:pt x="39" y="59"/>
                    </a:lnTo>
                    <a:lnTo>
                      <a:pt x="39" y="64"/>
                    </a:lnTo>
                    <a:lnTo>
                      <a:pt x="35" y="64"/>
                    </a:lnTo>
                    <a:lnTo>
                      <a:pt x="32" y="64"/>
                    </a:lnTo>
                    <a:lnTo>
                      <a:pt x="32" y="67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12" y="71"/>
                    </a:lnTo>
                    <a:lnTo>
                      <a:pt x="15" y="67"/>
                    </a:lnTo>
                    <a:lnTo>
                      <a:pt x="19" y="64"/>
                    </a:lnTo>
                    <a:lnTo>
                      <a:pt x="19" y="59"/>
                    </a:lnTo>
                    <a:lnTo>
                      <a:pt x="24" y="56"/>
                    </a:lnTo>
                    <a:lnTo>
                      <a:pt x="27" y="52"/>
                    </a:lnTo>
                    <a:lnTo>
                      <a:pt x="27" y="47"/>
                    </a:lnTo>
                    <a:lnTo>
                      <a:pt x="27" y="44"/>
                    </a:lnTo>
                    <a:lnTo>
                      <a:pt x="32" y="40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3"/>
                    </a:lnTo>
                    <a:lnTo>
                      <a:pt x="32" y="20"/>
                    </a:lnTo>
                    <a:lnTo>
                      <a:pt x="27" y="11"/>
                    </a:lnTo>
                    <a:lnTo>
                      <a:pt x="27" y="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" name="Freeform 69"/>
              <p:cNvSpPr>
                <a:spLocks noEditPoints="1" noChangeArrowheads="1"/>
              </p:cNvSpPr>
              <p:nvPr/>
            </p:nvSpPr>
            <p:spPr bwMode="auto">
              <a:xfrm>
                <a:off x="1612" y="2004"/>
                <a:ext cx="77" cy="71"/>
              </a:xfrm>
              <a:custGeom>
                <a:avLst/>
                <a:gdLst>
                  <a:gd name="T0" fmla="*/ 249 w 308"/>
                  <a:gd name="T1" fmla="*/ 196 h 283"/>
                  <a:gd name="T2" fmla="*/ 252 w 308"/>
                  <a:gd name="T3" fmla="*/ 196 h 283"/>
                  <a:gd name="T4" fmla="*/ 252 w 308"/>
                  <a:gd name="T5" fmla="*/ 200 h 283"/>
                  <a:gd name="T6" fmla="*/ 256 w 308"/>
                  <a:gd name="T7" fmla="*/ 200 h 283"/>
                  <a:gd name="T8" fmla="*/ 261 w 308"/>
                  <a:gd name="T9" fmla="*/ 200 h 283"/>
                  <a:gd name="T10" fmla="*/ 261 w 308"/>
                  <a:gd name="T11" fmla="*/ 203 h 283"/>
                  <a:gd name="T12" fmla="*/ 264 w 308"/>
                  <a:gd name="T13" fmla="*/ 203 h 283"/>
                  <a:gd name="T14" fmla="*/ 268 w 308"/>
                  <a:gd name="T15" fmla="*/ 203 h 283"/>
                  <a:gd name="T16" fmla="*/ 268 w 308"/>
                  <a:gd name="T17" fmla="*/ 200 h 283"/>
                  <a:gd name="T18" fmla="*/ 273 w 308"/>
                  <a:gd name="T19" fmla="*/ 200 h 283"/>
                  <a:gd name="T20" fmla="*/ 276 w 308"/>
                  <a:gd name="T21" fmla="*/ 200 h 283"/>
                  <a:gd name="T22" fmla="*/ 281 w 308"/>
                  <a:gd name="T23" fmla="*/ 196 h 283"/>
                  <a:gd name="T24" fmla="*/ 285 w 308"/>
                  <a:gd name="T25" fmla="*/ 196 h 283"/>
                  <a:gd name="T26" fmla="*/ 285 w 308"/>
                  <a:gd name="T27" fmla="*/ 191 h 283"/>
                  <a:gd name="T28" fmla="*/ 288 w 308"/>
                  <a:gd name="T29" fmla="*/ 188 h 283"/>
                  <a:gd name="T30" fmla="*/ 300 w 308"/>
                  <a:gd name="T31" fmla="*/ 176 h 283"/>
                  <a:gd name="T32" fmla="*/ 308 w 308"/>
                  <a:gd name="T33" fmla="*/ 183 h 283"/>
                  <a:gd name="T34" fmla="*/ 225 w 308"/>
                  <a:gd name="T35" fmla="*/ 283 h 283"/>
                  <a:gd name="T36" fmla="*/ 212 w 308"/>
                  <a:gd name="T37" fmla="*/ 276 h 283"/>
                  <a:gd name="T38" fmla="*/ 229 w 308"/>
                  <a:gd name="T39" fmla="*/ 259 h 283"/>
                  <a:gd name="T40" fmla="*/ 232 w 308"/>
                  <a:gd name="T41" fmla="*/ 256 h 283"/>
                  <a:gd name="T42" fmla="*/ 232 w 308"/>
                  <a:gd name="T43" fmla="*/ 252 h 283"/>
                  <a:gd name="T44" fmla="*/ 237 w 308"/>
                  <a:gd name="T45" fmla="*/ 252 h 283"/>
                  <a:gd name="T46" fmla="*/ 237 w 308"/>
                  <a:gd name="T47" fmla="*/ 247 h 283"/>
                  <a:gd name="T48" fmla="*/ 237 w 308"/>
                  <a:gd name="T49" fmla="*/ 244 h 283"/>
                  <a:gd name="T50" fmla="*/ 237 w 308"/>
                  <a:gd name="T51" fmla="*/ 239 h 283"/>
                  <a:gd name="T52" fmla="*/ 237 w 308"/>
                  <a:gd name="T53" fmla="*/ 235 h 283"/>
                  <a:gd name="T54" fmla="*/ 237 w 308"/>
                  <a:gd name="T55" fmla="*/ 232 h 283"/>
                  <a:gd name="T56" fmla="*/ 237 w 308"/>
                  <a:gd name="T57" fmla="*/ 227 h 283"/>
                  <a:gd name="T58" fmla="*/ 232 w 308"/>
                  <a:gd name="T59" fmla="*/ 224 h 283"/>
                  <a:gd name="T60" fmla="*/ 229 w 308"/>
                  <a:gd name="T61" fmla="*/ 220 h 283"/>
                  <a:gd name="T62" fmla="*/ 176 w 308"/>
                  <a:gd name="T63" fmla="*/ 179 h 283"/>
                  <a:gd name="T64" fmla="*/ 93 w 308"/>
                  <a:gd name="T65" fmla="*/ 280 h 283"/>
                  <a:gd name="T66" fmla="*/ 84 w 308"/>
                  <a:gd name="T67" fmla="*/ 276 h 283"/>
                  <a:gd name="T68" fmla="*/ 0 w 308"/>
                  <a:gd name="T69" fmla="*/ 15 h 283"/>
                  <a:gd name="T70" fmla="*/ 12 w 308"/>
                  <a:gd name="T71" fmla="*/ 0 h 283"/>
                  <a:gd name="T72" fmla="*/ 188 w 308"/>
                  <a:gd name="T73" fmla="*/ 147 h 283"/>
                  <a:gd name="T74" fmla="*/ 225 w 308"/>
                  <a:gd name="T75" fmla="*/ 103 h 283"/>
                  <a:gd name="T76" fmla="*/ 232 w 308"/>
                  <a:gd name="T77" fmla="*/ 112 h 283"/>
                  <a:gd name="T78" fmla="*/ 196 w 308"/>
                  <a:gd name="T79" fmla="*/ 156 h 283"/>
                  <a:gd name="T80" fmla="*/ 249 w 308"/>
                  <a:gd name="T81" fmla="*/ 196 h 283"/>
                  <a:gd name="T82" fmla="*/ 29 w 308"/>
                  <a:gd name="T83" fmla="*/ 56 h 283"/>
                  <a:gd name="T84" fmla="*/ 93 w 308"/>
                  <a:gd name="T85" fmla="*/ 259 h 283"/>
                  <a:gd name="T86" fmla="*/ 168 w 308"/>
                  <a:gd name="T87" fmla="*/ 171 h 283"/>
                  <a:gd name="T88" fmla="*/ 32 w 308"/>
                  <a:gd name="T89" fmla="*/ 56 h 283"/>
                  <a:gd name="T90" fmla="*/ 29 w 308"/>
                  <a:gd name="T91" fmla="*/ 56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8" h="283">
                    <a:moveTo>
                      <a:pt x="249" y="196"/>
                    </a:moveTo>
                    <a:lnTo>
                      <a:pt x="252" y="196"/>
                    </a:lnTo>
                    <a:lnTo>
                      <a:pt x="252" y="200"/>
                    </a:lnTo>
                    <a:lnTo>
                      <a:pt x="256" y="200"/>
                    </a:lnTo>
                    <a:lnTo>
                      <a:pt x="261" y="200"/>
                    </a:lnTo>
                    <a:lnTo>
                      <a:pt x="261" y="203"/>
                    </a:lnTo>
                    <a:lnTo>
                      <a:pt x="264" y="203"/>
                    </a:lnTo>
                    <a:lnTo>
                      <a:pt x="268" y="203"/>
                    </a:lnTo>
                    <a:lnTo>
                      <a:pt x="268" y="200"/>
                    </a:lnTo>
                    <a:lnTo>
                      <a:pt x="273" y="200"/>
                    </a:lnTo>
                    <a:lnTo>
                      <a:pt x="276" y="200"/>
                    </a:lnTo>
                    <a:lnTo>
                      <a:pt x="281" y="196"/>
                    </a:lnTo>
                    <a:lnTo>
                      <a:pt x="285" y="196"/>
                    </a:lnTo>
                    <a:lnTo>
                      <a:pt x="285" y="191"/>
                    </a:lnTo>
                    <a:lnTo>
                      <a:pt x="288" y="188"/>
                    </a:lnTo>
                    <a:lnTo>
                      <a:pt x="300" y="176"/>
                    </a:lnTo>
                    <a:lnTo>
                      <a:pt x="308" y="183"/>
                    </a:lnTo>
                    <a:lnTo>
                      <a:pt x="225" y="283"/>
                    </a:lnTo>
                    <a:lnTo>
                      <a:pt x="212" y="276"/>
                    </a:lnTo>
                    <a:lnTo>
                      <a:pt x="229" y="259"/>
                    </a:lnTo>
                    <a:lnTo>
                      <a:pt x="232" y="256"/>
                    </a:lnTo>
                    <a:lnTo>
                      <a:pt x="232" y="252"/>
                    </a:lnTo>
                    <a:lnTo>
                      <a:pt x="237" y="252"/>
                    </a:lnTo>
                    <a:lnTo>
                      <a:pt x="237" y="247"/>
                    </a:lnTo>
                    <a:lnTo>
                      <a:pt x="237" y="244"/>
                    </a:lnTo>
                    <a:lnTo>
                      <a:pt x="237" y="239"/>
                    </a:lnTo>
                    <a:lnTo>
                      <a:pt x="237" y="235"/>
                    </a:lnTo>
                    <a:lnTo>
                      <a:pt x="237" y="232"/>
                    </a:lnTo>
                    <a:lnTo>
                      <a:pt x="237" y="227"/>
                    </a:lnTo>
                    <a:lnTo>
                      <a:pt x="232" y="224"/>
                    </a:lnTo>
                    <a:lnTo>
                      <a:pt x="229" y="220"/>
                    </a:lnTo>
                    <a:lnTo>
                      <a:pt x="176" y="179"/>
                    </a:lnTo>
                    <a:lnTo>
                      <a:pt x="93" y="280"/>
                    </a:lnTo>
                    <a:lnTo>
                      <a:pt x="84" y="276"/>
                    </a:lnTo>
                    <a:lnTo>
                      <a:pt x="0" y="15"/>
                    </a:lnTo>
                    <a:lnTo>
                      <a:pt x="12" y="0"/>
                    </a:lnTo>
                    <a:lnTo>
                      <a:pt x="188" y="147"/>
                    </a:lnTo>
                    <a:lnTo>
                      <a:pt x="225" y="103"/>
                    </a:lnTo>
                    <a:lnTo>
                      <a:pt x="232" y="112"/>
                    </a:lnTo>
                    <a:lnTo>
                      <a:pt x="196" y="156"/>
                    </a:lnTo>
                    <a:lnTo>
                      <a:pt x="249" y="196"/>
                    </a:lnTo>
                    <a:close/>
                    <a:moveTo>
                      <a:pt x="29" y="56"/>
                    </a:moveTo>
                    <a:lnTo>
                      <a:pt x="93" y="259"/>
                    </a:lnTo>
                    <a:lnTo>
                      <a:pt x="168" y="171"/>
                    </a:lnTo>
                    <a:lnTo>
                      <a:pt x="32" y="56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" name="Freeform 70"/>
              <p:cNvSpPr>
                <a:spLocks noEditPoints="1" noChangeArrowheads="1"/>
              </p:cNvSpPr>
              <p:nvPr/>
            </p:nvSpPr>
            <p:spPr bwMode="auto">
              <a:xfrm>
                <a:off x="1643" y="1958"/>
                <a:ext cx="76" cy="71"/>
              </a:xfrm>
              <a:custGeom>
                <a:avLst/>
                <a:gdLst>
                  <a:gd name="T0" fmla="*/ 24 w 304"/>
                  <a:gd name="T1" fmla="*/ 52 h 284"/>
                  <a:gd name="T2" fmla="*/ 24 w 304"/>
                  <a:gd name="T3" fmla="*/ 72 h 284"/>
                  <a:gd name="T4" fmla="*/ 31 w 304"/>
                  <a:gd name="T5" fmla="*/ 104 h 284"/>
                  <a:gd name="T6" fmla="*/ 51 w 304"/>
                  <a:gd name="T7" fmla="*/ 136 h 284"/>
                  <a:gd name="T8" fmla="*/ 83 w 304"/>
                  <a:gd name="T9" fmla="*/ 168 h 284"/>
                  <a:gd name="T10" fmla="*/ 124 w 304"/>
                  <a:gd name="T11" fmla="*/ 204 h 284"/>
                  <a:gd name="T12" fmla="*/ 163 w 304"/>
                  <a:gd name="T13" fmla="*/ 231 h 284"/>
                  <a:gd name="T14" fmla="*/ 199 w 304"/>
                  <a:gd name="T15" fmla="*/ 252 h 284"/>
                  <a:gd name="T16" fmla="*/ 231 w 304"/>
                  <a:gd name="T17" fmla="*/ 260 h 284"/>
                  <a:gd name="T18" fmla="*/ 256 w 304"/>
                  <a:gd name="T19" fmla="*/ 255 h 284"/>
                  <a:gd name="T20" fmla="*/ 271 w 304"/>
                  <a:gd name="T21" fmla="*/ 243 h 284"/>
                  <a:gd name="T22" fmla="*/ 280 w 304"/>
                  <a:gd name="T23" fmla="*/ 224 h 284"/>
                  <a:gd name="T24" fmla="*/ 280 w 304"/>
                  <a:gd name="T25" fmla="*/ 199 h 284"/>
                  <a:gd name="T26" fmla="*/ 263 w 304"/>
                  <a:gd name="T27" fmla="*/ 172 h 284"/>
                  <a:gd name="T28" fmla="*/ 239 w 304"/>
                  <a:gd name="T29" fmla="*/ 140 h 284"/>
                  <a:gd name="T30" fmla="*/ 207 w 304"/>
                  <a:gd name="T31" fmla="*/ 104 h 284"/>
                  <a:gd name="T32" fmla="*/ 163 w 304"/>
                  <a:gd name="T33" fmla="*/ 68 h 284"/>
                  <a:gd name="T34" fmla="*/ 127 w 304"/>
                  <a:gd name="T35" fmla="*/ 43 h 284"/>
                  <a:gd name="T36" fmla="*/ 95 w 304"/>
                  <a:gd name="T37" fmla="*/ 31 h 284"/>
                  <a:gd name="T38" fmla="*/ 63 w 304"/>
                  <a:gd name="T39" fmla="*/ 24 h 284"/>
                  <a:gd name="T40" fmla="*/ 39 w 304"/>
                  <a:gd name="T41" fmla="*/ 28 h 284"/>
                  <a:gd name="T42" fmla="*/ 287 w 304"/>
                  <a:gd name="T43" fmla="*/ 255 h 284"/>
                  <a:gd name="T44" fmla="*/ 260 w 304"/>
                  <a:gd name="T45" fmla="*/ 275 h 284"/>
                  <a:gd name="T46" fmla="*/ 227 w 304"/>
                  <a:gd name="T47" fmla="*/ 284 h 284"/>
                  <a:gd name="T48" fmla="*/ 187 w 304"/>
                  <a:gd name="T49" fmla="*/ 280 h 284"/>
                  <a:gd name="T50" fmla="*/ 143 w 304"/>
                  <a:gd name="T51" fmla="*/ 263 h 284"/>
                  <a:gd name="T52" fmla="*/ 100 w 304"/>
                  <a:gd name="T53" fmla="*/ 236 h 284"/>
                  <a:gd name="T54" fmla="*/ 56 w 304"/>
                  <a:gd name="T55" fmla="*/ 196 h 284"/>
                  <a:gd name="T56" fmla="*/ 27 w 304"/>
                  <a:gd name="T57" fmla="*/ 155 h 284"/>
                  <a:gd name="T58" fmla="*/ 7 w 304"/>
                  <a:gd name="T59" fmla="*/ 116 h 284"/>
                  <a:gd name="T60" fmla="*/ 0 w 304"/>
                  <a:gd name="T61" fmla="*/ 80 h 284"/>
                  <a:gd name="T62" fmla="*/ 7 w 304"/>
                  <a:gd name="T63" fmla="*/ 48 h 284"/>
                  <a:gd name="T64" fmla="*/ 24 w 304"/>
                  <a:gd name="T65" fmla="*/ 19 h 284"/>
                  <a:gd name="T66" fmla="*/ 51 w 304"/>
                  <a:gd name="T67" fmla="*/ 4 h 284"/>
                  <a:gd name="T68" fmla="*/ 87 w 304"/>
                  <a:gd name="T69" fmla="*/ 0 h 284"/>
                  <a:gd name="T70" fmla="*/ 127 w 304"/>
                  <a:gd name="T71" fmla="*/ 7 h 284"/>
                  <a:gd name="T72" fmla="*/ 171 w 304"/>
                  <a:gd name="T73" fmla="*/ 28 h 284"/>
                  <a:gd name="T74" fmla="*/ 215 w 304"/>
                  <a:gd name="T75" fmla="*/ 60 h 284"/>
                  <a:gd name="T76" fmla="*/ 256 w 304"/>
                  <a:gd name="T77" fmla="*/ 104 h 284"/>
                  <a:gd name="T78" fmla="*/ 283 w 304"/>
                  <a:gd name="T79" fmla="*/ 140 h 284"/>
                  <a:gd name="T80" fmla="*/ 299 w 304"/>
                  <a:gd name="T81" fmla="*/ 180 h 284"/>
                  <a:gd name="T82" fmla="*/ 304 w 304"/>
                  <a:gd name="T83" fmla="*/ 216 h 284"/>
                  <a:gd name="T84" fmla="*/ 292 w 304"/>
                  <a:gd name="T85" fmla="*/ 248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4" h="284">
                    <a:moveTo>
                      <a:pt x="31" y="40"/>
                    </a:moveTo>
                    <a:lnTo>
                      <a:pt x="27" y="43"/>
                    </a:lnTo>
                    <a:lnTo>
                      <a:pt x="24" y="52"/>
                    </a:lnTo>
                    <a:lnTo>
                      <a:pt x="19" y="56"/>
                    </a:lnTo>
                    <a:lnTo>
                      <a:pt x="19" y="63"/>
                    </a:lnTo>
                    <a:lnTo>
                      <a:pt x="24" y="72"/>
                    </a:lnTo>
                    <a:lnTo>
                      <a:pt x="24" y="84"/>
                    </a:lnTo>
                    <a:lnTo>
                      <a:pt x="27" y="92"/>
                    </a:lnTo>
                    <a:lnTo>
                      <a:pt x="31" y="104"/>
                    </a:lnTo>
                    <a:lnTo>
                      <a:pt x="39" y="116"/>
                    </a:lnTo>
                    <a:lnTo>
                      <a:pt x="43" y="124"/>
                    </a:lnTo>
                    <a:lnTo>
                      <a:pt x="51" y="136"/>
                    </a:lnTo>
                    <a:lnTo>
                      <a:pt x="63" y="148"/>
                    </a:lnTo>
                    <a:lnTo>
                      <a:pt x="71" y="155"/>
                    </a:lnTo>
                    <a:lnTo>
                      <a:pt x="83" y="168"/>
                    </a:lnTo>
                    <a:lnTo>
                      <a:pt x="95" y="180"/>
                    </a:lnTo>
                    <a:lnTo>
                      <a:pt x="107" y="192"/>
                    </a:lnTo>
                    <a:lnTo>
                      <a:pt x="124" y="204"/>
                    </a:lnTo>
                    <a:lnTo>
                      <a:pt x="136" y="216"/>
                    </a:lnTo>
                    <a:lnTo>
                      <a:pt x="151" y="224"/>
                    </a:lnTo>
                    <a:lnTo>
                      <a:pt x="163" y="231"/>
                    </a:lnTo>
                    <a:lnTo>
                      <a:pt x="175" y="240"/>
                    </a:lnTo>
                    <a:lnTo>
                      <a:pt x="187" y="243"/>
                    </a:lnTo>
                    <a:lnTo>
                      <a:pt x="199" y="252"/>
                    </a:lnTo>
                    <a:lnTo>
                      <a:pt x="212" y="252"/>
                    </a:lnTo>
                    <a:lnTo>
                      <a:pt x="219" y="255"/>
                    </a:lnTo>
                    <a:lnTo>
                      <a:pt x="231" y="260"/>
                    </a:lnTo>
                    <a:lnTo>
                      <a:pt x="239" y="260"/>
                    </a:lnTo>
                    <a:lnTo>
                      <a:pt x="248" y="260"/>
                    </a:lnTo>
                    <a:lnTo>
                      <a:pt x="256" y="255"/>
                    </a:lnTo>
                    <a:lnTo>
                      <a:pt x="263" y="252"/>
                    </a:lnTo>
                    <a:lnTo>
                      <a:pt x="268" y="248"/>
                    </a:lnTo>
                    <a:lnTo>
                      <a:pt x="271" y="243"/>
                    </a:lnTo>
                    <a:lnTo>
                      <a:pt x="275" y="240"/>
                    </a:lnTo>
                    <a:lnTo>
                      <a:pt x="280" y="231"/>
                    </a:lnTo>
                    <a:lnTo>
                      <a:pt x="280" y="224"/>
                    </a:lnTo>
                    <a:lnTo>
                      <a:pt x="283" y="216"/>
                    </a:lnTo>
                    <a:lnTo>
                      <a:pt x="280" y="208"/>
                    </a:lnTo>
                    <a:lnTo>
                      <a:pt x="280" y="199"/>
                    </a:lnTo>
                    <a:lnTo>
                      <a:pt x="275" y="192"/>
                    </a:lnTo>
                    <a:lnTo>
                      <a:pt x="271" y="180"/>
                    </a:lnTo>
                    <a:lnTo>
                      <a:pt x="263" y="172"/>
                    </a:lnTo>
                    <a:lnTo>
                      <a:pt x="260" y="160"/>
                    </a:lnTo>
                    <a:lnTo>
                      <a:pt x="251" y="148"/>
                    </a:lnTo>
                    <a:lnTo>
                      <a:pt x="239" y="140"/>
                    </a:lnTo>
                    <a:lnTo>
                      <a:pt x="231" y="128"/>
                    </a:lnTo>
                    <a:lnTo>
                      <a:pt x="219" y="116"/>
                    </a:lnTo>
                    <a:lnTo>
                      <a:pt x="207" y="104"/>
                    </a:lnTo>
                    <a:lnTo>
                      <a:pt x="192" y="92"/>
                    </a:lnTo>
                    <a:lnTo>
                      <a:pt x="180" y="80"/>
                    </a:lnTo>
                    <a:lnTo>
                      <a:pt x="163" y="68"/>
                    </a:lnTo>
                    <a:lnTo>
                      <a:pt x="151" y="60"/>
                    </a:lnTo>
                    <a:lnTo>
                      <a:pt x="139" y="52"/>
                    </a:lnTo>
                    <a:lnTo>
                      <a:pt x="127" y="43"/>
                    </a:lnTo>
                    <a:lnTo>
                      <a:pt x="115" y="40"/>
                    </a:lnTo>
                    <a:lnTo>
                      <a:pt x="104" y="36"/>
                    </a:lnTo>
                    <a:lnTo>
                      <a:pt x="95" y="31"/>
                    </a:lnTo>
                    <a:lnTo>
                      <a:pt x="83" y="28"/>
                    </a:lnTo>
                    <a:lnTo>
                      <a:pt x="71" y="24"/>
                    </a:lnTo>
                    <a:lnTo>
                      <a:pt x="63" y="24"/>
                    </a:lnTo>
                    <a:lnTo>
                      <a:pt x="56" y="24"/>
                    </a:lnTo>
                    <a:lnTo>
                      <a:pt x="48" y="24"/>
                    </a:lnTo>
                    <a:lnTo>
                      <a:pt x="39" y="28"/>
                    </a:lnTo>
                    <a:lnTo>
                      <a:pt x="36" y="31"/>
                    </a:lnTo>
                    <a:lnTo>
                      <a:pt x="31" y="40"/>
                    </a:lnTo>
                    <a:close/>
                    <a:moveTo>
                      <a:pt x="287" y="255"/>
                    </a:moveTo>
                    <a:lnTo>
                      <a:pt x="280" y="263"/>
                    </a:lnTo>
                    <a:lnTo>
                      <a:pt x="268" y="268"/>
                    </a:lnTo>
                    <a:lnTo>
                      <a:pt x="260" y="275"/>
                    </a:lnTo>
                    <a:lnTo>
                      <a:pt x="251" y="280"/>
                    </a:lnTo>
                    <a:lnTo>
                      <a:pt x="239" y="280"/>
                    </a:lnTo>
                    <a:lnTo>
                      <a:pt x="227" y="284"/>
                    </a:lnTo>
                    <a:lnTo>
                      <a:pt x="215" y="284"/>
                    </a:lnTo>
                    <a:lnTo>
                      <a:pt x="204" y="284"/>
                    </a:lnTo>
                    <a:lnTo>
                      <a:pt x="187" y="280"/>
                    </a:lnTo>
                    <a:lnTo>
                      <a:pt x="175" y="275"/>
                    </a:lnTo>
                    <a:lnTo>
                      <a:pt x="160" y="272"/>
                    </a:lnTo>
                    <a:lnTo>
                      <a:pt x="143" y="263"/>
                    </a:lnTo>
                    <a:lnTo>
                      <a:pt x="131" y="255"/>
                    </a:lnTo>
                    <a:lnTo>
                      <a:pt x="115" y="248"/>
                    </a:lnTo>
                    <a:lnTo>
                      <a:pt x="100" y="236"/>
                    </a:lnTo>
                    <a:lnTo>
                      <a:pt x="83" y="224"/>
                    </a:lnTo>
                    <a:lnTo>
                      <a:pt x="68" y="208"/>
                    </a:lnTo>
                    <a:lnTo>
                      <a:pt x="56" y="196"/>
                    </a:lnTo>
                    <a:lnTo>
                      <a:pt x="43" y="184"/>
                    </a:lnTo>
                    <a:lnTo>
                      <a:pt x="36" y="172"/>
                    </a:lnTo>
                    <a:lnTo>
                      <a:pt x="27" y="155"/>
                    </a:lnTo>
                    <a:lnTo>
                      <a:pt x="19" y="143"/>
                    </a:lnTo>
                    <a:lnTo>
                      <a:pt x="12" y="131"/>
                    </a:lnTo>
                    <a:lnTo>
                      <a:pt x="7" y="116"/>
                    </a:lnTo>
                    <a:lnTo>
                      <a:pt x="4" y="104"/>
                    </a:lnTo>
                    <a:lnTo>
                      <a:pt x="0" y="92"/>
                    </a:lnTo>
                    <a:lnTo>
                      <a:pt x="0" y="80"/>
                    </a:lnTo>
                    <a:lnTo>
                      <a:pt x="0" y="68"/>
                    </a:lnTo>
                    <a:lnTo>
                      <a:pt x="0" y="56"/>
                    </a:lnTo>
                    <a:lnTo>
                      <a:pt x="7" y="48"/>
                    </a:lnTo>
                    <a:lnTo>
                      <a:pt x="12" y="36"/>
                    </a:lnTo>
                    <a:lnTo>
                      <a:pt x="15" y="28"/>
                    </a:lnTo>
                    <a:lnTo>
                      <a:pt x="24" y="19"/>
                    </a:lnTo>
                    <a:lnTo>
                      <a:pt x="31" y="16"/>
                    </a:lnTo>
                    <a:lnTo>
                      <a:pt x="43" y="7"/>
                    </a:lnTo>
                    <a:lnTo>
                      <a:pt x="51" y="4"/>
                    </a:lnTo>
                    <a:lnTo>
                      <a:pt x="63" y="4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100" y="4"/>
                    </a:lnTo>
                    <a:lnTo>
                      <a:pt x="112" y="4"/>
                    </a:lnTo>
                    <a:lnTo>
                      <a:pt x="127" y="7"/>
                    </a:lnTo>
                    <a:lnTo>
                      <a:pt x="139" y="12"/>
                    </a:lnTo>
                    <a:lnTo>
                      <a:pt x="156" y="19"/>
                    </a:lnTo>
                    <a:lnTo>
                      <a:pt x="171" y="28"/>
                    </a:lnTo>
                    <a:lnTo>
                      <a:pt x="183" y="40"/>
                    </a:lnTo>
                    <a:lnTo>
                      <a:pt x="199" y="48"/>
                    </a:lnTo>
                    <a:lnTo>
                      <a:pt x="215" y="60"/>
                    </a:lnTo>
                    <a:lnTo>
                      <a:pt x="231" y="75"/>
                    </a:lnTo>
                    <a:lnTo>
                      <a:pt x="243" y="87"/>
                    </a:lnTo>
                    <a:lnTo>
                      <a:pt x="256" y="104"/>
                    </a:lnTo>
                    <a:lnTo>
                      <a:pt x="268" y="116"/>
                    </a:lnTo>
                    <a:lnTo>
                      <a:pt x="275" y="128"/>
                    </a:lnTo>
                    <a:lnTo>
                      <a:pt x="283" y="140"/>
                    </a:lnTo>
                    <a:lnTo>
                      <a:pt x="292" y="155"/>
                    </a:lnTo>
                    <a:lnTo>
                      <a:pt x="295" y="168"/>
                    </a:lnTo>
                    <a:lnTo>
                      <a:pt x="299" y="180"/>
                    </a:lnTo>
                    <a:lnTo>
                      <a:pt x="304" y="196"/>
                    </a:lnTo>
                    <a:lnTo>
                      <a:pt x="304" y="204"/>
                    </a:lnTo>
                    <a:lnTo>
                      <a:pt x="304" y="216"/>
                    </a:lnTo>
                    <a:lnTo>
                      <a:pt x="299" y="228"/>
                    </a:lnTo>
                    <a:lnTo>
                      <a:pt x="295" y="236"/>
                    </a:lnTo>
                    <a:lnTo>
                      <a:pt x="292" y="248"/>
                    </a:lnTo>
                    <a:lnTo>
                      <a:pt x="287" y="25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" name="Freeform 71"/>
              <p:cNvSpPr>
                <a:spLocks noChangeArrowheads="1"/>
              </p:cNvSpPr>
              <p:nvPr/>
            </p:nvSpPr>
            <p:spPr bwMode="auto">
              <a:xfrm>
                <a:off x="1386" y="2312"/>
                <a:ext cx="86" cy="62"/>
              </a:xfrm>
              <a:custGeom>
                <a:avLst/>
                <a:gdLst>
                  <a:gd name="T0" fmla="*/ 17 w 344"/>
                  <a:gd name="T1" fmla="*/ 0 h 249"/>
                  <a:gd name="T2" fmla="*/ 276 w 344"/>
                  <a:gd name="T3" fmla="*/ 152 h 249"/>
                  <a:gd name="T4" fmla="*/ 280 w 344"/>
                  <a:gd name="T5" fmla="*/ 152 h 249"/>
                  <a:gd name="T6" fmla="*/ 285 w 344"/>
                  <a:gd name="T7" fmla="*/ 156 h 249"/>
                  <a:gd name="T8" fmla="*/ 288 w 344"/>
                  <a:gd name="T9" fmla="*/ 156 h 249"/>
                  <a:gd name="T10" fmla="*/ 292 w 344"/>
                  <a:gd name="T11" fmla="*/ 156 h 249"/>
                  <a:gd name="T12" fmla="*/ 297 w 344"/>
                  <a:gd name="T13" fmla="*/ 156 h 249"/>
                  <a:gd name="T14" fmla="*/ 300 w 344"/>
                  <a:gd name="T15" fmla="*/ 156 h 249"/>
                  <a:gd name="T16" fmla="*/ 304 w 344"/>
                  <a:gd name="T17" fmla="*/ 156 h 249"/>
                  <a:gd name="T18" fmla="*/ 309 w 344"/>
                  <a:gd name="T19" fmla="*/ 152 h 249"/>
                  <a:gd name="T20" fmla="*/ 312 w 344"/>
                  <a:gd name="T21" fmla="*/ 152 h 249"/>
                  <a:gd name="T22" fmla="*/ 317 w 344"/>
                  <a:gd name="T23" fmla="*/ 149 h 249"/>
                  <a:gd name="T24" fmla="*/ 317 w 344"/>
                  <a:gd name="T25" fmla="*/ 144 h 249"/>
                  <a:gd name="T26" fmla="*/ 320 w 344"/>
                  <a:gd name="T27" fmla="*/ 140 h 249"/>
                  <a:gd name="T28" fmla="*/ 324 w 344"/>
                  <a:gd name="T29" fmla="*/ 140 h 249"/>
                  <a:gd name="T30" fmla="*/ 324 w 344"/>
                  <a:gd name="T31" fmla="*/ 136 h 249"/>
                  <a:gd name="T32" fmla="*/ 336 w 344"/>
                  <a:gd name="T33" fmla="*/ 117 h 249"/>
                  <a:gd name="T34" fmla="*/ 344 w 344"/>
                  <a:gd name="T35" fmla="*/ 124 h 249"/>
                  <a:gd name="T36" fmla="*/ 273 w 344"/>
                  <a:gd name="T37" fmla="*/ 249 h 249"/>
                  <a:gd name="T38" fmla="*/ 261 w 344"/>
                  <a:gd name="T39" fmla="*/ 244 h 249"/>
                  <a:gd name="T40" fmla="*/ 273 w 344"/>
                  <a:gd name="T41" fmla="*/ 229 h 249"/>
                  <a:gd name="T42" fmla="*/ 273 w 344"/>
                  <a:gd name="T43" fmla="*/ 224 h 249"/>
                  <a:gd name="T44" fmla="*/ 276 w 344"/>
                  <a:gd name="T45" fmla="*/ 220 h 249"/>
                  <a:gd name="T46" fmla="*/ 276 w 344"/>
                  <a:gd name="T47" fmla="*/ 217 h 249"/>
                  <a:gd name="T48" fmla="*/ 276 w 344"/>
                  <a:gd name="T49" fmla="*/ 212 h 249"/>
                  <a:gd name="T50" fmla="*/ 280 w 344"/>
                  <a:gd name="T51" fmla="*/ 208 h 249"/>
                  <a:gd name="T52" fmla="*/ 280 w 344"/>
                  <a:gd name="T53" fmla="*/ 205 h 249"/>
                  <a:gd name="T54" fmla="*/ 280 w 344"/>
                  <a:gd name="T55" fmla="*/ 200 h 249"/>
                  <a:gd name="T56" fmla="*/ 276 w 344"/>
                  <a:gd name="T57" fmla="*/ 196 h 249"/>
                  <a:gd name="T58" fmla="*/ 276 w 344"/>
                  <a:gd name="T59" fmla="*/ 192 h 249"/>
                  <a:gd name="T60" fmla="*/ 273 w 344"/>
                  <a:gd name="T61" fmla="*/ 188 h 249"/>
                  <a:gd name="T62" fmla="*/ 273 w 344"/>
                  <a:gd name="T63" fmla="*/ 184 h 249"/>
                  <a:gd name="T64" fmla="*/ 268 w 344"/>
                  <a:gd name="T65" fmla="*/ 184 h 249"/>
                  <a:gd name="T66" fmla="*/ 265 w 344"/>
                  <a:gd name="T67" fmla="*/ 180 h 249"/>
                  <a:gd name="T68" fmla="*/ 53 w 344"/>
                  <a:gd name="T69" fmla="*/ 56 h 249"/>
                  <a:gd name="T70" fmla="*/ 48 w 344"/>
                  <a:gd name="T71" fmla="*/ 56 h 249"/>
                  <a:gd name="T72" fmla="*/ 44 w 344"/>
                  <a:gd name="T73" fmla="*/ 56 h 249"/>
                  <a:gd name="T74" fmla="*/ 41 w 344"/>
                  <a:gd name="T75" fmla="*/ 56 h 249"/>
                  <a:gd name="T76" fmla="*/ 36 w 344"/>
                  <a:gd name="T77" fmla="*/ 56 h 249"/>
                  <a:gd name="T78" fmla="*/ 32 w 344"/>
                  <a:gd name="T79" fmla="*/ 61 h 249"/>
                  <a:gd name="T80" fmla="*/ 32 w 344"/>
                  <a:gd name="T81" fmla="*/ 64 h 249"/>
                  <a:gd name="T82" fmla="*/ 29 w 344"/>
                  <a:gd name="T83" fmla="*/ 64 h 249"/>
                  <a:gd name="T84" fmla="*/ 29 w 344"/>
                  <a:gd name="T85" fmla="*/ 68 h 249"/>
                  <a:gd name="T86" fmla="*/ 9 w 344"/>
                  <a:gd name="T87" fmla="*/ 96 h 249"/>
                  <a:gd name="T88" fmla="*/ 0 w 344"/>
                  <a:gd name="T89" fmla="*/ 93 h 249"/>
                  <a:gd name="T90" fmla="*/ 9 w 344"/>
                  <a:gd name="T91" fmla="*/ 76 h 249"/>
                  <a:gd name="T92" fmla="*/ 12 w 344"/>
                  <a:gd name="T93" fmla="*/ 73 h 249"/>
                  <a:gd name="T94" fmla="*/ 12 w 344"/>
                  <a:gd name="T95" fmla="*/ 64 h 249"/>
                  <a:gd name="T96" fmla="*/ 17 w 344"/>
                  <a:gd name="T97" fmla="*/ 61 h 249"/>
                  <a:gd name="T98" fmla="*/ 17 w 344"/>
                  <a:gd name="T99" fmla="*/ 56 h 249"/>
                  <a:gd name="T100" fmla="*/ 20 w 344"/>
                  <a:gd name="T101" fmla="*/ 52 h 249"/>
                  <a:gd name="T102" fmla="*/ 20 w 344"/>
                  <a:gd name="T103" fmla="*/ 49 h 249"/>
                  <a:gd name="T104" fmla="*/ 20 w 344"/>
                  <a:gd name="T105" fmla="*/ 44 h 249"/>
                  <a:gd name="T106" fmla="*/ 20 w 344"/>
                  <a:gd name="T107" fmla="*/ 40 h 249"/>
                  <a:gd name="T108" fmla="*/ 20 w 344"/>
                  <a:gd name="T109" fmla="*/ 32 h 249"/>
                  <a:gd name="T110" fmla="*/ 20 w 344"/>
                  <a:gd name="T111" fmla="*/ 28 h 249"/>
                  <a:gd name="T112" fmla="*/ 20 w 344"/>
                  <a:gd name="T113" fmla="*/ 20 h 249"/>
                  <a:gd name="T114" fmla="*/ 17 w 344"/>
                  <a:gd name="T115" fmla="*/ 17 h 249"/>
                  <a:gd name="T116" fmla="*/ 17 w 344"/>
                  <a:gd name="T117" fmla="*/ 12 h 249"/>
                  <a:gd name="T118" fmla="*/ 12 w 344"/>
                  <a:gd name="T119" fmla="*/ 8 h 249"/>
                  <a:gd name="T120" fmla="*/ 17 w 344"/>
                  <a:gd name="T12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4" h="249">
                    <a:moveTo>
                      <a:pt x="17" y="0"/>
                    </a:moveTo>
                    <a:lnTo>
                      <a:pt x="276" y="152"/>
                    </a:lnTo>
                    <a:lnTo>
                      <a:pt x="280" y="152"/>
                    </a:lnTo>
                    <a:lnTo>
                      <a:pt x="285" y="156"/>
                    </a:lnTo>
                    <a:lnTo>
                      <a:pt x="288" y="156"/>
                    </a:lnTo>
                    <a:lnTo>
                      <a:pt x="292" y="156"/>
                    </a:lnTo>
                    <a:lnTo>
                      <a:pt x="297" y="156"/>
                    </a:lnTo>
                    <a:lnTo>
                      <a:pt x="300" y="156"/>
                    </a:lnTo>
                    <a:lnTo>
                      <a:pt x="304" y="156"/>
                    </a:lnTo>
                    <a:lnTo>
                      <a:pt x="309" y="152"/>
                    </a:lnTo>
                    <a:lnTo>
                      <a:pt x="312" y="152"/>
                    </a:lnTo>
                    <a:lnTo>
                      <a:pt x="317" y="149"/>
                    </a:lnTo>
                    <a:lnTo>
                      <a:pt x="317" y="144"/>
                    </a:lnTo>
                    <a:lnTo>
                      <a:pt x="320" y="140"/>
                    </a:lnTo>
                    <a:lnTo>
                      <a:pt x="324" y="140"/>
                    </a:lnTo>
                    <a:lnTo>
                      <a:pt x="324" y="136"/>
                    </a:lnTo>
                    <a:lnTo>
                      <a:pt x="336" y="117"/>
                    </a:lnTo>
                    <a:lnTo>
                      <a:pt x="344" y="124"/>
                    </a:lnTo>
                    <a:lnTo>
                      <a:pt x="273" y="249"/>
                    </a:lnTo>
                    <a:lnTo>
                      <a:pt x="261" y="244"/>
                    </a:lnTo>
                    <a:lnTo>
                      <a:pt x="273" y="229"/>
                    </a:lnTo>
                    <a:lnTo>
                      <a:pt x="273" y="224"/>
                    </a:lnTo>
                    <a:lnTo>
                      <a:pt x="276" y="220"/>
                    </a:lnTo>
                    <a:lnTo>
                      <a:pt x="276" y="217"/>
                    </a:lnTo>
                    <a:lnTo>
                      <a:pt x="276" y="212"/>
                    </a:lnTo>
                    <a:lnTo>
                      <a:pt x="280" y="208"/>
                    </a:lnTo>
                    <a:lnTo>
                      <a:pt x="280" y="205"/>
                    </a:lnTo>
                    <a:lnTo>
                      <a:pt x="280" y="200"/>
                    </a:lnTo>
                    <a:lnTo>
                      <a:pt x="276" y="196"/>
                    </a:lnTo>
                    <a:lnTo>
                      <a:pt x="276" y="192"/>
                    </a:lnTo>
                    <a:lnTo>
                      <a:pt x="273" y="188"/>
                    </a:lnTo>
                    <a:lnTo>
                      <a:pt x="273" y="184"/>
                    </a:lnTo>
                    <a:lnTo>
                      <a:pt x="268" y="184"/>
                    </a:lnTo>
                    <a:lnTo>
                      <a:pt x="265" y="180"/>
                    </a:lnTo>
                    <a:lnTo>
                      <a:pt x="53" y="56"/>
                    </a:lnTo>
                    <a:lnTo>
                      <a:pt x="48" y="56"/>
                    </a:lnTo>
                    <a:lnTo>
                      <a:pt x="44" y="56"/>
                    </a:lnTo>
                    <a:lnTo>
                      <a:pt x="41" y="56"/>
                    </a:lnTo>
                    <a:lnTo>
                      <a:pt x="36" y="56"/>
                    </a:lnTo>
                    <a:lnTo>
                      <a:pt x="32" y="61"/>
                    </a:lnTo>
                    <a:lnTo>
                      <a:pt x="32" y="64"/>
                    </a:lnTo>
                    <a:lnTo>
                      <a:pt x="29" y="64"/>
                    </a:lnTo>
                    <a:lnTo>
                      <a:pt x="29" y="68"/>
                    </a:lnTo>
                    <a:lnTo>
                      <a:pt x="9" y="96"/>
                    </a:lnTo>
                    <a:lnTo>
                      <a:pt x="0" y="93"/>
                    </a:lnTo>
                    <a:lnTo>
                      <a:pt x="9" y="76"/>
                    </a:lnTo>
                    <a:lnTo>
                      <a:pt x="12" y="73"/>
                    </a:lnTo>
                    <a:lnTo>
                      <a:pt x="12" y="64"/>
                    </a:lnTo>
                    <a:lnTo>
                      <a:pt x="17" y="61"/>
                    </a:lnTo>
                    <a:lnTo>
                      <a:pt x="17" y="56"/>
                    </a:lnTo>
                    <a:lnTo>
                      <a:pt x="20" y="52"/>
                    </a:lnTo>
                    <a:lnTo>
                      <a:pt x="20" y="49"/>
                    </a:lnTo>
                    <a:lnTo>
                      <a:pt x="20" y="44"/>
                    </a:lnTo>
                    <a:lnTo>
                      <a:pt x="20" y="40"/>
                    </a:lnTo>
                    <a:lnTo>
                      <a:pt x="20" y="32"/>
                    </a:lnTo>
                    <a:lnTo>
                      <a:pt x="20" y="28"/>
                    </a:lnTo>
                    <a:lnTo>
                      <a:pt x="20" y="20"/>
                    </a:lnTo>
                    <a:lnTo>
                      <a:pt x="17" y="17"/>
                    </a:lnTo>
                    <a:lnTo>
                      <a:pt x="17" y="12"/>
                    </a:lnTo>
                    <a:lnTo>
                      <a:pt x="12" y="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" name="Freeform 72"/>
              <p:cNvSpPr>
                <a:spLocks noChangeArrowheads="1"/>
              </p:cNvSpPr>
              <p:nvPr/>
            </p:nvSpPr>
            <p:spPr bwMode="auto">
              <a:xfrm>
                <a:off x="1412" y="2241"/>
                <a:ext cx="87" cy="77"/>
              </a:xfrm>
              <a:custGeom>
                <a:avLst/>
                <a:gdLst>
                  <a:gd name="T0" fmla="*/ 157 w 349"/>
                  <a:gd name="T1" fmla="*/ 115 h 307"/>
                  <a:gd name="T2" fmla="*/ 176 w 349"/>
                  <a:gd name="T3" fmla="*/ 100 h 307"/>
                  <a:gd name="T4" fmla="*/ 205 w 349"/>
                  <a:gd name="T5" fmla="*/ 91 h 307"/>
                  <a:gd name="T6" fmla="*/ 232 w 349"/>
                  <a:gd name="T7" fmla="*/ 88 h 307"/>
                  <a:gd name="T8" fmla="*/ 261 w 349"/>
                  <a:gd name="T9" fmla="*/ 100 h 307"/>
                  <a:gd name="T10" fmla="*/ 293 w 349"/>
                  <a:gd name="T11" fmla="*/ 115 h 307"/>
                  <a:gd name="T12" fmla="*/ 320 w 349"/>
                  <a:gd name="T13" fmla="*/ 135 h 307"/>
                  <a:gd name="T14" fmla="*/ 340 w 349"/>
                  <a:gd name="T15" fmla="*/ 164 h 307"/>
                  <a:gd name="T16" fmla="*/ 349 w 349"/>
                  <a:gd name="T17" fmla="*/ 191 h 307"/>
                  <a:gd name="T18" fmla="*/ 344 w 349"/>
                  <a:gd name="T19" fmla="*/ 223 h 307"/>
                  <a:gd name="T20" fmla="*/ 332 w 349"/>
                  <a:gd name="T21" fmla="*/ 256 h 307"/>
                  <a:gd name="T22" fmla="*/ 317 w 349"/>
                  <a:gd name="T23" fmla="*/ 276 h 307"/>
                  <a:gd name="T24" fmla="*/ 296 w 349"/>
                  <a:gd name="T25" fmla="*/ 291 h 307"/>
                  <a:gd name="T26" fmla="*/ 272 w 349"/>
                  <a:gd name="T27" fmla="*/ 303 h 307"/>
                  <a:gd name="T28" fmla="*/ 252 w 349"/>
                  <a:gd name="T29" fmla="*/ 307 h 307"/>
                  <a:gd name="T30" fmla="*/ 232 w 349"/>
                  <a:gd name="T31" fmla="*/ 303 h 307"/>
                  <a:gd name="T32" fmla="*/ 216 w 349"/>
                  <a:gd name="T33" fmla="*/ 291 h 307"/>
                  <a:gd name="T34" fmla="*/ 208 w 349"/>
                  <a:gd name="T35" fmla="*/ 283 h 307"/>
                  <a:gd name="T36" fmla="*/ 208 w 349"/>
                  <a:gd name="T37" fmla="*/ 271 h 307"/>
                  <a:gd name="T38" fmla="*/ 213 w 349"/>
                  <a:gd name="T39" fmla="*/ 259 h 307"/>
                  <a:gd name="T40" fmla="*/ 225 w 349"/>
                  <a:gd name="T41" fmla="*/ 251 h 307"/>
                  <a:gd name="T42" fmla="*/ 237 w 349"/>
                  <a:gd name="T43" fmla="*/ 251 h 307"/>
                  <a:gd name="T44" fmla="*/ 244 w 349"/>
                  <a:gd name="T45" fmla="*/ 259 h 307"/>
                  <a:gd name="T46" fmla="*/ 252 w 349"/>
                  <a:gd name="T47" fmla="*/ 264 h 307"/>
                  <a:gd name="T48" fmla="*/ 256 w 349"/>
                  <a:gd name="T49" fmla="*/ 276 h 307"/>
                  <a:gd name="T50" fmla="*/ 272 w 349"/>
                  <a:gd name="T51" fmla="*/ 283 h 307"/>
                  <a:gd name="T52" fmla="*/ 281 w 349"/>
                  <a:gd name="T53" fmla="*/ 283 h 307"/>
                  <a:gd name="T54" fmla="*/ 293 w 349"/>
                  <a:gd name="T55" fmla="*/ 279 h 307"/>
                  <a:gd name="T56" fmla="*/ 305 w 349"/>
                  <a:gd name="T57" fmla="*/ 267 h 307"/>
                  <a:gd name="T58" fmla="*/ 317 w 349"/>
                  <a:gd name="T59" fmla="*/ 256 h 307"/>
                  <a:gd name="T60" fmla="*/ 325 w 349"/>
                  <a:gd name="T61" fmla="*/ 239 h 307"/>
                  <a:gd name="T62" fmla="*/ 328 w 349"/>
                  <a:gd name="T63" fmla="*/ 220 h 307"/>
                  <a:gd name="T64" fmla="*/ 325 w 349"/>
                  <a:gd name="T65" fmla="*/ 200 h 307"/>
                  <a:gd name="T66" fmla="*/ 317 w 349"/>
                  <a:gd name="T67" fmla="*/ 176 h 307"/>
                  <a:gd name="T68" fmla="*/ 296 w 349"/>
                  <a:gd name="T69" fmla="*/ 156 h 307"/>
                  <a:gd name="T70" fmla="*/ 269 w 349"/>
                  <a:gd name="T71" fmla="*/ 139 h 307"/>
                  <a:gd name="T72" fmla="*/ 240 w 349"/>
                  <a:gd name="T73" fmla="*/ 127 h 307"/>
                  <a:gd name="T74" fmla="*/ 220 w 349"/>
                  <a:gd name="T75" fmla="*/ 120 h 307"/>
                  <a:gd name="T76" fmla="*/ 196 w 349"/>
                  <a:gd name="T77" fmla="*/ 120 h 307"/>
                  <a:gd name="T78" fmla="*/ 176 w 349"/>
                  <a:gd name="T79" fmla="*/ 127 h 307"/>
                  <a:gd name="T80" fmla="*/ 164 w 349"/>
                  <a:gd name="T81" fmla="*/ 139 h 307"/>
                  <a:gd name="T82" fmla="*/ 157 w 349"/>
                  <a:gd name="T83" fmla="*/ 156 h 307"/>
                  <a:gd name="T84" fmla="*/ 149 w 349"/>
                  <a:gd name="T85" fmla="*/ 167 h 307"/>
                  <a:gd name="T86" fmla="*/ 149 w 349"/>
                  <a:gd name="T87" fmla="*/ 183 h 307"/>
                  <a:gd name="T88" fmla="*/ 149 w 349"/>
                  <a:gd name="T89" fmla="*/ 200 h 307"/>
                  <a:gd name="T90" fmla="*/ 157 w 349"/>
                  <a:gd name="T91" fmla="*/ 215 h 307"/>
                  <a:gd name="T92" fmla="*/ 152 w 349"/>
                  <a:gd name="T93" fmla="*/ 239 h 307"/>
                  <a:gd name="T94" fmla="*/ 105 w 349"/>
                  <a:gd name="T95" fmla="*/ 20 h 307"/>
                  <a:gd name="T96" fmla="*/ 140 w 349"/>
                  <a:gd name="T97" fmla="*/ 207 h 307"/>
                  <a:gd name="T98" fmla="*/ 132 w 349"/>
                  <a:gd name="T99" fmla="*/ 188 h 307"/>
                  <a:gd name="T100" fmla="*/ 132 w 349"/>
                  <a:gd name="T101" fmla="*/ 171 h 307"/>
                  <a:gd name="T102" fmla="*/ 137 w 349"/>
                  <a:gd name="T103" fmla="*/ 156 h 307"/>
                  <a:gd name="T104" fmla="*/ 140 w 349"/>
                  <a:gd name="T105" fmla="*/ 144 h 307"/>
                  <a:gd name="T106" fmla="*/ 149 w 349"/>
                  <a:gd name="T107" fmla="*/ 12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9" h="307">
                    <a:moveTo>
                      <a:pt x="149" y="127"/>
                    </a:moveTo>
                    <a:lnTo>
                      <a:pt x="152" y="120"/>
                    </a:lnTo>
                    <a:lnTo>
                      <a:pt x="157" y="115"/>
                    </a:lnTo>
                    <a:lnTo>
                      <a:pt x="164" y="108"/>
                    </a:lnTo>
                    <a:lnTo>
                      <a:pt x="172" y="103"/>
                    </a:lnTo>
                    <a:lnTo>
                      <a:pt x="176" y="100"/>
                    </a:lnTo>
                    <a:lnTo>
                      <a:pt x="184" y="95"/>
                    </a:lnTo>
                    <a:lnTo>
                      <a:pt x="193" y="91"/>
                    </a:lnTo>
                    <a:lnTo>
                      <a:pt x="205" y="91"/>
                    </a:lnTo>
                    <a:lnTo>
                      <a:pt x="213" y="88"/>
                    </a:lnTo>
                    <a:lnTo>
                      <a:pt x="220" y="88"/>
                    </a:lnTo>
                    <a:lnTo>
                      <a:pt x="232" y="88"/>
                    </a:lnTo>
                    <a:lnTo>
                      <a:pt x="240" y="91"/>
                    </a:lnTo>
                    <a:lnTo>
                      <a:pt x="249" y="91"/>
                    </a:lnTo>
                    <a:lnTo>
                      <a:pt x="261" y="100"/>
                    </a:lnTo>
                    <a:lnTo>
                      <a:pt x="272" y="103"/>
                    </a:lnTo>
                    <a:lnTo>
                      <a:pt x="281" y="108"/>
                    </a:lnTo>
                    <a:lnTo>
                      <a:pt x="293" y="115"/>
                    </a:lnTo>
                    <a:lnTo>
                      <a:pt x="305" y="123"/>
                    </a:lnTo>
                    <a:lnTo>
                      <a:pt x="313" y="132"/>
                    </a:lnTo>
                    <a:lnTo>
                      <a:pt x="320" y="135"/>
                    </a:lnTo>
                    <a:lnTo>
                      <a:pt x="328" y="144"/>
                    </a:lnTo>
                    <a:lnTo>
                      <a:pt x="332" y="156"/>
                    </a:lnTo>
                    <a:lnTo>
                      <a:pt x="340" y="164"/>
                    </a:lnTo>
                    <a:lnTo>
                      <a:pt x="344" y="171"/>
                    </a:lnTo>
                    <a:lnTo>
                      <a:pt x="344" y="179"/>
                    </a:lnTo>
                    <a:lnTo>
                      <a:pt x="349" y="191"/>
                    </a:lnTo>
                    <a:lnTo>
                      <a:pt x="349" y="200"/>
                    </a:lnTo>
                    <a:lnTo>
                      <a:pt x="349" y="211"/>
                    </a:lnTo>
                    <a:lnTo>
                      <a:pt x="344" y="223"/>
                    </a:lnTo>
                    <a:lnTo>
                      <a:pt x="340" y="232"/>
                    </a:lnTo>
                    <a:lnTo>
                      <a:pt x="337" y="244"/>
                    </a:lnTo>
                    <a:lnTo>
                      <a:pt x="332" y="256"/>
                    </a:lnTo>
                    <a:lnTo>
                      <a:pt x="328" y="264"/>
                    </a:lnTo>
                    <a:lnTo>
                      <a:pt x="320" y="267"/>
                    </a:lnTo>
                    <a:lnTo>
                      <a:pt x="317" y="276"/>
                    </a:lnTo>
                    <a:lnTo>
                      <a:pt x="308" y="283"/>
                    </a:lnTo>
                    <a:lnTo>
                      <a:pt x="305" y="288"/>
                    </a:lnTo>
                    <a:lnTo>
                      <a:pt x="296" y="291"/>
                    </a:lnTo>
                    <a:lnTo>
                      <a:pt x="288" y="295"/>
                    </a:lnTo>
                    <a:lnTo>
                      <a:pt x="281" y="300"/>
                    </a:lnTo>
                    <a:lnTo>
                      <a:pt x="272" y="303"/>
                    </a:lnTo>
                    <a:lnTo>
                      <a:pt x="264" y="303"/>
                    </a:lnTo>
                    <a:lnTo>
                      <a:pt x="261" y="307"/>
                    </a:lnTo>
                    <a:lnTo>
                      <a:pt x="252" y="307"/>
                    </a:lnTo>
                    <a:lnTo>
                      <a:pt x="244" y="303"/>
                    </a:lnTo>
                    <a:lnTo>
                      <a:pt x="237" y="303"/>
                    </a:lnTo>
                    <a:lnTo>
                      <a:pt x="232" y="303"/>
                    </a:lnTo>
                    <a:lnTo>
                      <a:pt x="225" y="300"/>
                    </a:lnTo>
                    <a:lnTo>
                      <a:pt x="220" y="295"/>
                    </a:lnTo>
                    <a:lnTo>
                      <a:pt x="216" y="291"/>
                    </a:lnTo>
                    <a:lnTo>
                      <a:pt x="213" y="288"/>
                    </a:lnTo>
                    <a:lnTo>
                      <a:pt x="213" y="283"/>
                    </a:lnTo>
                    <a:lnTo>
                      <a:pt x="208" y="283"/>
                    </a:lnTo>
                    <a:lnTo>
                      <a:pt x="208" y="279"/>
                    </a:lnTo>
                    <a:lnTo>
                      <a:pt x="208" y="276"/>
                    </a:lnTo>
                    <a:lnTo>
                      <a:pt x="208" y="271"/>
                    </a:lnTo>
                    <a:lnTo>
                      <a:pt x="208" y="267"/>
                    </a:lnTo>
                    <a:lnTo>
                      <a:pt x="208" y="264"/>
                    </a:lnTo>
                    <a:lnTo>
                      <a:pt x="213" y="259"/>
                    </a:lnTo>
                    <a:lnTo>
                      <a:pt x="216" y="256"/>
                    </a:lnTo>
                    <a:lnTo>
                      <a:pt x="220" y="251"/>
                    </a:lnTo>
                    <a:lnTo>
                      <a:pt x="225" y="251"/>
                    </a:lnTo>
                    <a:lnTo>
                      <a:pt x="228" y="251"/>
                    </a:lnTo>
                    <a:lnTo>
                      <a:pt x="232" y="251"/>
                    </a:lnTo>
                    <a:lnTo>
                      <a:pt x="237" y="251"/>
                    </a:lnTo>
                    <a:lnTo>
                      <a:pt x="237" y="256"/>
                    </a:lnTo>
                    <a:lnTo>
                      <a:pt x="240" y="256"/>
                    </a:lnTo>
                    <a:lnTo>
                      <a:pt x="244" y="259"/>
                    </a:lnTo>
                    <a:lnTo>
                      <a:pt x="249" y="259"/>
                    </a:lnTo>
                    <a:lnTo>
                      <a:pt x="249" y="264"/>
                    </a:lnTo>
                    <a:lnTo>
                      <a:pt x="252" y="264"/>
                    </a:lnTo>
                    <a:lnTo>
                      <a:pt x="252" y="267"/>
                    </a:lnTo>
                    <a:lnTo>
                      <a:pt x="252" y="271"/>
                    </a:lnTo>
                    <a:lnTo>
                      <a:pt x="256" y="276"/>
                    </a:lnTo>
                    <a:lnTo>
                      <a:pt x="261" y="279"/>
                    </a:lnTo>
                    <a:lnTo>
                      <a:pt x="264" y="283"/>
                    </a:lnTo>
                    <a:lnTo>
                      <a:pt x="272" y="283"/>
                    </a:lnTo>
                    <a:lnTo>
                      <a:pt x="272" y="288"/>
                    </a:lnTo>
                    <a:lnTo>
                      <a:pt x="276" y="283"/>
                    </a:lnTo>
                    <a:lnTo>
                      <a:pt x="281" y="283"/>
                    </a:lnTo>
                    <a:lnTo>
                      <a:pt x="284" y="283"/>
                    </a:lnTo>
                    <a:lnTo>
                      <a:pt x="288" y="279"/>
                    </a:lnTo>
                    <a:lnTo>
                      <a:pt x="293" y="279"/>
                    </a:lnTo>
                    <a:lnTo>
                      <a:pt x="296" y="276"/>
                    </a:lnTo>
                    <a:lnTo>
                      <a:pt x="300" y="271"/>
                    </a:lnTo>
                    <a:lnTo>
                      <a:pt x="305" y="267"/>
                    </a:lnTo>
                    <a:lnTo>
                      <a:pt x="308" y="264"/>
                    </a:lnTo>
                    <a:lnTo>
                      <a:pt x="313" y="259"/>
                    </a:lnTo>
                    <a:lnTo>
                      <a:pt x="317" y="256"/>
                    </a:lnTo>
                    <a:lnTo>
                      <a:pt x="317" y="251"/>
                    </a:lnTo>
                    <a:lnTo>
                      <a:pt x="320" y="247"/>
                    </a:lnTo>
                    <a:lnTo>
                      <a:pt x="325" y="239"/>
                    </a:lnTo>
                    <a:lnTo>
                      <a:pt x="328" y="232"/>
                    </a:lnTo>
                    <a:lnTo>
                      <a:pt x="328" y="223"/>
                    </a:lnTo>
                    <a:lnTo>
                      <a:pt x="328" y="220"/>
                    </a:lnTo>
                    <a:lnTo>
                      <a:pt x="328" y="211"/>
                    </a:lnTo>
                    <a:lnTo>
                      <a:pt x="328" y="203"/>
                    </a:lnTo>
                    <a:lnTo>
                      <a:pt x="325" y="200"/>
                    </a:lnTo>
                    <a:lnTo>
                      <a:pt x="320" y="191"/>
                    </a:lnTo>
                    <a:lnTo>
                      <a:pt x="320" y="183"/>
                    </a:lnTo>
                    <a:lnTo>
                      <a:pt x="317" y="176"/>
                    </a:lnTo>
                    <a:lnTo>
                      <a:pt x="308" y="171"/>
                    </a:lnTo>
                    <a:lnTo>
                      <a:pt x="300" y="164"/>
                    </a:lnTo>
                    <a:lnTo>
                      <a:pt x="296" y="156"/>
                    </a:lnTo>
                    <a:lnTo>
                      <a:pt x="284" y="151"/>
                    </a:lnTo>
                    <a:lnTo>
                      <a:pt x="276" y="144"/>
                    </a:lnTo>
                    <a:lnTo>
                      <a:pt x="269" y="139"/>
                    </a:lnTo>
                    <a:lnTo>
                      <a:pt x="261" y="135"/>
                    </a:lnTo>
                    <a:lnTo>
                      <a:pt x="249" y="132"/>
                    </a:lnTo>
                    <a:lnTo>
                      <a:pt x="240" y="127"/>
                    </a:lnTo>
                    <a:lnTo>
                      <a:pt x="237" y="123"/>
                    </a:lnTo>
                    <a:lnTo>
                      <a:pt x="228" y="123"/>
                    </a:lnTo>
                    <a:lnTo>
                      <a:pt x="220" y="120"/>
                    </a:lnTo>
                    <a:lnTo>
                      <a:pt x="213" y="120"/>
                    </a:lnTo>
                    <a:lnTo>
                      <a:pt x="205" y="120"/>
                    </a:lnTo>
                    <a:lnTo>
                      <a:pt x="196" y="120"/>
                    </a:lnTo>
                    <a:lnTo>
                      <a:pt x="193" y="120"/>
                    </a:lnTo>
                    <a:lnTo>
                      <a:pt x="184" y="123"/>
                    </a:lnTo>
                    <a:lnTo>
                      <a:pt x="176" y="127"/>
                    </a:lnTo>
                    <a:lnTo>
                      <a:pt x="172" y="132"/>
                    </a:lnTo>
                    <a:lnTo>
                      <a:pt x="169" y="135"/>
                    </a:lnTo>
                    <a:lnTo>
                      <a:pt x="164" y="139"/>
                    </a:lnTo>
                    <a:lnTo>
                      <a:pt x="161" y="147"/>
                    </a:lnTo>
                    <a:lnTo>
                      <a:pt x="157" y="151"/>
                    </a:lnTo>
                    <a:lnTo>
                      <a:pt x="157" y="156"/>
                    </a:lnTo>
                    <a:lnTo>
                      <a:pt x="152" y="159"/>
                    </a:lnTo>
                    <a:lnTo>
                      <a:pt x="152" y="164"/>
                    </a:lnTo>
                    <a:lnTo>
                      <a:pt x="149" y="167"/>
                    </a:lnTo>
                    <a:lnTo>
                      <a:pt x="149" y="176"/>
                    </a:lnTo>
                    <a:lnTo>
                      <a:pt x="149" y="179"/>
                    </a:lnTo>
                    <a:lnTo>
                      <a:pt x="149" y="183"/>
                    </a:lnTo>
                    <a:lnTo>
                      <a:pt x="149" y="188"/>
                    </a:lnTo>
                    <a:lnTo>
                      <a:pt x="149" y="191"/>
                    </a:lnTo>
                    <a:lnTo>
                      <a:pt x="149" y="200"/>
                    </a:lnTo>
                    <a:lnTo>
                      <a:pt x="152" y="203"/>
                    </a:lnTo>
                    <a:lnTo>
                      <a:pt x="152" y="207"/>
                    </a:lnTo>
                    <a:lnTo>
                      <a:pt x="157" y="215"/>
                    </a:lnTo>
                    <a:lnTo>
                      <a:pt x="161" y="220"/>
                    </a:lnTo>
                    <a:lnTo>
                      <a:pt x="164" y="227"/>
                    </a:lnTo>
                    <a:lnTo>
                      <a:pt x="152" y="239"/>
                    </a:lnTo>
                    <a:lnTo>
                      <a:pt x="0" y="139"/>
                    </a:lnTo>
                    <a:lnTo>
                      <a:pt x="84" y="0"/>
                    </a:lnTo>
                    <a:lnTo>
                      <a:pt x="105" y="20"/>
                    </a:lnTo>
                    <a:lnTo>
                      <a:pt x="32" y="144"/>
                    </a:lnTo>
                    <a:lnTo>
                      <a:pt x="140" y="215"/>
                    </a:lnTo>
                    <a:lnTo>
                      <a:pt x="140" y="207"/>
                    </a:lnTo>
                    <a:lnTo>
                      <a:pt x="137" y="203"/>
                    </a:lnTo>
                    <a:lnTo>
                      <a:pt x="137" y="195"/>
                    </a:lnTo>
                    <a:lnTo>
                      <a:pt x="132" y="188"/>
                    </a:lnTo>
                    <a:lnTo>
                      <a:pt x="132" y="183"/>
                    </a:lnTo>
                    <a:lnTo>
                      <a:pt x="132" y="176"/>
                    </a:lnTo>
                    <a:lnTo>
                      <a:pt x="132" y="171"/>
                    </a:lnTo>
                    <a:lnTo>
                      <a:pt x="132" y="167"/>
                    </a:lnTo>
                    <a:lnTo>
                      <a:pt x="132" y="164"/>
                    </a:lnTo>
                    <a:lnTo>
                      <a:pt x="137" y="156"/>
                    </a:lnTo>
                    <a:lnTo>
                      <a:pt x="137" y="151"/>
                    </a:lnTo>
                    <a:lnTo>
                      <a:pt x="140" y="147"/>
                    </a:lnTo>
                    <a:lnTo>
                      <a:pt x="140" y="144"/>
                    </a:lnTo>
                    <a:lnTo>
                      <a:pt x="140" y="135"/>
                    </a:lnTo>
                    <a:lnTo>
                      <a:pt x="144" y="132"/>
                    </a:lnTo>
                    <a:lnTo>
                      <a:pt x="149" y="12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" name="Freeform 73"/>
              <p:cNvSpPr>
                <a:spLocks noEditPoints="1" noChangeArrowheads="1"/>
              </p:cNvSpPr>
              <p:nvPr/>
            </p:nvSpPr>
            <p:spPr bwMode="auto">
              <a:xfrm>
                <a:off x="1449" y="2195"/>
                <a:ext cx="81" cy="64"/>
              </a:xfrm>
              <a:custGeom>
                <a:avLst/>
                <a:gdLst>
                  <a:gd name="T0" fmla="*/ 20 w 323"/>
                  <a:gd name="T1" fmla="*/ 61 h 256"/>
                  <a:gd name="T2" fmla="*/ 23 w 323"/>
                  <a:gd name="T3" fmla="*/ 84 h 256"/>
                  <a:gd name="T4" fmla="*/ 35 w 323"/>
                  <a:gd name="T5" fmla="*/ 112 h 256"/>
                  <a:gd name="T6" fmla="*/ 64 w 323"/>
                  <a:gd name="T7" fmla="*/ 140 h 256"/>
                  <a:gd name="T8" fmla="*/ 100 w 323"/>
                  <a:gd name="T9" fmla="*/ 168 h 256"/>
                  <a:gd name="T10" fmla="*/ 144 w 323"/>
                  <a:gd name="T11" fmla="*/ 193 h 256"/>
                  <a:gd name="T12" fmla="*/ 188 w 323"/>
                  <a:gd name="T13" fmla="*/ 217 h 256"/>
                  <a:gd name="T14" fmla="*/ 227 w 323"/>
                  <a:gd name="T15" fmla="*/ 229 h 256"/>
                  <a:gd name="T16" fmla="*/ 259 w 323"/>
                  <a:gd name="T17" fmla="*/ 229 h 256"/>
                  <a:gd name="T18" fmla="*/ 283 w 323"/>
                  <a:gd name="T19" fmla="*/ 220 h 256"/>
                  <a:gd name="T20" fmla="*/ 300 w 323"/>
                  <a:gd name="T21" fmla="*/ 208 h 256"/>
                  <a:gd name="T22" fmla="*/ 303 w 323"/>
                  <a:gd name="T23" fmla="*/ 188 h 256"/>
                  <a:gd name="T24" fmla="*/ 300 w 323"/>
                  <a:gd name="T25" fmla="*/ 164 h 256"/>
                  <a:gd name="T26" fmla="*/ 279 w 323"/>
                  <a:gd name="T27" fmla="*/ 137 h 256"/>
                  <a:gd name="T28" fmla="*/ 247 w 323"/>
                  <a:gd name="T29" fmla="*/ 108 h 256"/>
                  <a:gd name="T30" fmla="*/ 207 w 323"/>
                  <a:gd name="T31" fmla="*/ 81 h 256"/>
                  <a:gd name="T32" fmla="*/ 164 w 323"/>
                  <a:gd name="T33" fmla="*/ 56 h 256"/>
                  <a:gd name="T34" fmla="*/ 120 w 323"/>
                  <a:gd name="T35" fmla="*/ 40 h 256"/>
                  <a:gd name="T36" fmla="*/ 83 w 323"/>
                  <a:gd name="T37" fmla="*/ 29 h 256"/>
                  <a:gd name="T38" fmla="*/ 56 w 323"/>
                  <a:gd name="T39" fmla="*/ 29 h 256"/>
                  <a:gd name="T40" fmla="*/ 35 w 323"/>
                  <a:gd name="T41" fmla="*/ 37 h 256"/>
                  <a:gd name="T42" fmla="*/ 312 w 323"/>
                  <a:gd name="T43" fmla="*/ 217 h 256"/>
                  <a:gd name="T44" fmla="*/ 291 w 323"/>
                  <a:gd name="T45" fmla="*/ 240 h 256"/>
                  <a:gd name="T46" fmla="*/ 259 w 323"/>
                  <a:gd name="T47" fmla="*/ 252 h 256"/>
                  <a:gd name="T48" fmla="*/ 223 w 323"/>
                  <a:gd name="T49" fmla="*/ 256 h 256"/>
                  <a:gd name="T50" fmla="*/ 176 w 323"/>
                  <a:gd name="T51" fmla="*/ 249 h 256"/>
                  <a:gd name="T52" fmla="*/ 127 w 323"/>
                  <a:gd name="T53" fmla="*/ 229 h 256"/>
                  <a:gd name="T54" fmla="*/ 76 w 323"/>
                  <a:gd name="T55" fmla="*/ 196 h 256"/>
                  <a:gd name="T56" fmla="*/ 39 w 323"/>
                  <a:gd name="T57" fmla="*/ 164 h 256"/>
                  <a:gd name="T58" fmla="*/ 15 w 323"/>
                  <a:gd name="T59" fmla="*/ 129 h 256"/>
                  <a:gd name="T60" fmla="*/ 0 w 323"/>
                  <a:gd name="T61" fmla="*/ 96 h 256"/>
                  <a:gd name="T62" fmla="*/ 0 w 323"/>
                  <a:gd name="T63" fmla="*/ 61 h 256"/>
                  <a:gd name="T64" fmla="*/ 15 w 323"/>
                  <a:gd name="T65" fmla="*/ 32 h 256"/>
                  <a:gd name="T66" fmla="*/ 39 w 323"/>
                  <a:gd name="T67" fmla="*/ 12 h 256"/>
                  <a:gd name="T68" fmla="*/ 76 w 323"/>
                  <a:gd name="T69" fmla="*/ 0 h 256"/>
                  <a:gd name="T70" fmla="*/ 115 w 323"/>
                  <a:gd name="T71" fmla="*/ 5 h 256"/>
                  <a:gd name="T72" fmla="*/ 159 w 323"/>
                  <a:gd name="T73" fmla="*/ 17 h 256"/>
                  <a:gd name="T74" fmla="*/ 212 w 323"/>
                  <a:gd name="T75" fmla="*/ 40 h 256"/>
                  <a:gd name="T76" fmla="*/ 259 w 323"/>
                  <a:gd name="T77" fmla="*/ 73 h 256"/>
                  <a:gd name="T78" fmla="*/ 291 w 323"/>
                  <a:gd name="T79" fmla="*/ 105 h 256"/>
                  <a:gd name="T80" fmla="*/ 315 w 323"/>
                  <a:gd name="T81" fmla="*/ 140 h 256"/>
                  <a:gd name="T82" fmla="*/ 323 w 323"/>
                  <a:gd name="T83" fmla="*/ 176 h 256"/>
                  <a:gd name="T84" fmla="*/ 315 w 323"/>
                  <a:gd name="T85" fmla="*/ 20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3" h="256">
                    <a:moveTo>
                      <a:pt x="23" y="49"/>
                    </a:moveTo>
                    <a:lnTo>
                      <a:pt x="20" y="56"/>
                    </a:lnTo>
                    <a:lnTo>
                      <a:pt x="20" y="61"/>
                    </a:lnTo>
                    <a:lnTo>
                      <a:pt x="20" y="68"/>
                    </a:lnTo>
                    <a:lnTo>
                      <a:pt x="20" y="76"/>
                    </a:lnTo>
                    <a:lnTo>
                      <a:pt x="23" y="84"/>
                    </a:lnTo>
                    <a:lnTo>
                      <a:pt x="27" y="93"/>
                    </a:lnTo>
                    <a:lnTo>
                      <a:pt x="32" y="100"/>
                    </a:lnTo>
                    <a:lnTo>
                      <a:pt x="35" y="112"/>
                    </a:lnTo>
                    <a:lnTo>
                      <a:pt x="44" y="120"/>
                    </a:lnTo>
                    <a:lnTo>
                      <a:pt x="56" y="129"/>
                    </a:lnTo>
                    <a:lnTo>
                      <a:pt x="64" y="140"/>
                    </a:lnTo>
                    <a:lnTo>
                      <a:pt x="76" y="149"/>
                    </a:lnTo>
                    <a:lnTo>
                      <a:pt x="88" y="156"/>
                    </a:lnTo>
                    <a:lnTo>
                      <a:pt x="100" y="168"/>
                    </a:lnTo>
                    <a:lnTo>
                      <a:pt x="112" y="176"/>
                    </a:lnTo>
                    <a:lnTo>
                      <a:pt x="127" y="185"/>
                    </a:lnTo>
                    <a:lnTo>
                      <a:pt x="144" y="193"/>
                    </a:lnTo>
                    <a:lnTo>
                      <a:pt x="159" y="200"/>
                    </a:lnTo>
                    <a:lnTo>
                      <a:pt x="176" y="208"/>
                    </a:lnTo>
                    <a:lnTo>
                      <a:pt x="188" y="217"/>
                    </a:lnTo>
                    <a:lnTo>
                      <a:pt x="203" y="220"/>
                    </a:lnTo>
                    <a:lnTo>
                      <a:pt x="215" y="224"/>
                    </a:lnTo>
                    <a:lnTo>
                      <a:pt x="227" y="229"/>
                    </a:lnTo>
                    <a:lnTo>
                      <a:pt x="239" y="229"/>
                    </a:lnTo>
                    <a:lnTo>
                      <a:pt x="251" y="229"/>
                    </a:lnTo>
                    <a:lnTo>
                      <a:pt x="259" y="229"/>
                    </a:lnTo>
                    <a:lnTo>
                      <a:pt x="268" y="229"/>
                    </a:lnTo>
                    <a:lnTo>
                      <a:pt x="276" y="224"/>
                    </a:lnTo>
                    <a:lnTo>
                      <a:pt x="283" y="220"/>
                    </a:lnTo>
                    <a:lnTo>
                      <a:pt x="291" y="220"/>
                    </a:lnTo>
                    <a:lnTo>
                      <a:pt x="295" y="212"/>
                    </a:lnTo>
                    <a:lnTo>
                      <a:pt x="300" y="208"/>
                    </a:lnTo>
                    <a:lnTo>
                      <a:pt x="303" y="200"/>
                    </a:lnTo>
                    <a:lnTo>
                      <a:pt x="303" y="196"/>
                    </a:lnTo>
                    <a:lnTo>
                      <a:pt x="303" y="188"/>
                    </a:lnTo>
                    <a:lnTo>
                      <a:pt x="303" y="181"/>
                    </a:lnTo>
                    <a:lnTo>
                      <a:pt x="300" y="173"/>
                    </a:lnTo>
                    <a:lnTo>
                      <a:pt x="300" y="164"/>
                    </a:lnTo>
                    <a:lnTo>
                      <a:pt x="291" y="156"/>
                    </a:lnTo>
                    <a:lnTo>
                      <a:pt x="288" y="144"/>
                    </a:lnTo>
                    <a:lnTo>
                      <a:pt x="279" y="137"/>
                    </a:lnTo>
                    <a:lnTo>
                      <a:pt x="271" y="129"/>
                    </a:lnTo>
                    <a:lnTo>
                      <a:pt x="259" y="120"/>
                    </a:lnTo>
                    <a:lnTo>
                      <a:pt x="247" y="108"/>
                    </a:lnTo>
                    <a:lnTo>
                      <a:pt x="235" y="100"/>
                    </a:lnTo>
                    <a:lnTo>
                      <a:pt x="223" y="93"/>
                    </a:lnTo>
                    <a:lnTo>
                      <a:pt x="207" y="81"/>
                    </a:lnTo>
                    <a:lnTo>
                      <a:pt x="191" y="73"/>
                    </a:lnTo>
                    <a:lnTo>
                      <a:pt x="176" y="64"/>
                    </a:lnTo>
                    <a:lnTo>
                      <a:pt x="164" y="56"/>
                    </a:lnTo>
                    <a:lnTo>
                      <a:pt x="147" y="49"/>
                    </a:lnTo>
                    <a:lnTo>
                      <a:pt x="135" y="44"/>
                    </a:lnTo>
                    <a:lnTo>
                      <a:pt x="120" y="40"/>
                    </a:lnTo>
                    <a:lnTo>
                      <a:pt x="107" y="32"/>
                    </a:lnTo>
                    <a:lnTo>
                      <a:pt x="95" y="32"/>
                    </a:lnTo>
                    <a:lnTo>
                      <a:pt x="83" y="29"/>
                    </a:lnTo>
                    <a:lnTo>
                      <a:pt x="76" y="29"/>
                    </a:lnTo>
                    <a:lnTo>
                      <a:pt x="64" y="29"/>
                    </a:lnTo>
                    <a:lnTo>
                      <a:pt x="56" y="29"/>
                    </a:lnTo>
                    <a:lnTo>
                      <a:pt x="47" y="29"/>
                    </a:lnTo>
                    <a:lnTo>
                      <a:pt x="39" y="32"/>
                    </a:lnTo>
                    <a:lnTo>
                      <a:pt x="35" y="37"/>
                    </a:lnTo>
                    <a:lnTo>
                      <a:pt x="27" y="40"/>
                    </a:lnTo>
                    <a:lnTo>
                      <a:pt x="23" y="49"/>
                    </a:lnTo>
                    <a:close/>
                    <a:moveTo>
                      <a:pt x="312" y="217"/>
                    </a:moveTo>
                    <a:lnTo>
                      <a:pt x="307" y="224"/>
                    </a:lnTo>
                    <a:lnTo>
                      <a:pt x="300" y="232"/>
                    </a:lnTo>
                    <a:lnTo>
                      <a:pt x="291" y="240"/>
                    </a:lnTo>
                    <a:lnTo>
                      <a:pt x="283" y="244"/>
                    </a:lnTo>
                    <a:lnTo>
                      <a:pt x="271" y="249"/>
                    </a:lnTo>
                    <a:lnTo>
                      <a:pt x="259" y="252"/>
                    </a:lnTo>
                    <a:lnTo>
                      <a:pt x="247" y="256"/>
                    </a:lnTo>
                    <a:lnTo>
                      <a:pt x="235" y="256"/>
                    </a:lnTo>
                    <a:lnTo>
                      <a:pt x="223" y="256"/>
                    </a:lnTo>
                    <a:lnTo>
                      <a:pt x="207" y="256"/>
                    </a:lnTo>
                    <a:lnTo>
                      <a:pt x="191" y="252"/>
                    </a:lnTo>
                    <a:lnTo>
                      <a:pt x="176" y="249"/>
                    </a:lnTo>
                    <a:lnTo>
                      <a:pt x="159" y="244"/>
                    </a:lnTo>
                    <a:lnTo>
                      <a:pt x="144" y="237"/>
                    </a:lnTo>
                    <a:lnTo>
                      <a:pt x="127" y="229"/>
                    </a:lnTo>
                    <a:lnTo>
                      <a:pt x="107" y="217"/>
                    </a:lnTo>
                    <a:lnTo>
                      <a:pt x="91" y="208"/>
                    </a:lnTo>
                    <a:lnTo>
                      <a:pt x="76" y="196"/>
                    </a:lnTo>
                    <a:lnTo>
                      <a:pt x="64" y="188"/>
                    </a:lnTo>
                    <a:lnTo>
                      <a:pt x="51" y="176"/>
                    </a:lnTo>
                    <a:lnTo>
                      <a:pt x="39" y="164"/>
                    </a:lnTo>
                    <a:lnTo>
                      <a:pt x="32" y="152"/>
                    </a:lnTo>
                    <a:lnTo>
                      <a:pt x="20" y="140"/>
                    </a:lnTo>
                    <a:lnTo>
                      <a:pt x="15" y="129"/>
                    </a:lnTo>
                    <a:lnTo>
                      <a:pt x="8" y="117"/>
                    </a:lnTo>
                    <a:lnTo>
                      <a:pt x="3" y="105"/>
                    </a:lnTo>
                    <a:lnTo>
                      <a:pt x="0" y="96"/>
                    </a:lnTo>
                    <a:lnTo>
                      <a:pt x="0" y="84"/>
                    </a:lnTo>
                    <a:lnTo>
                      <a:pt x="0" y="73"/>
                    </a:lnTo>
                    <a:lnTo>
                      <a:pt x="0" y="61"/>
                    </a:lnTo>
                    <a:lnTo>
                      <a:pt x="3" y="52"/>
                    </a:lnTo>
                    <a:lnTo>
                      <a:pt x="12" y="40"/>
                    </a:lnTo>
                    <a:lnTo>
                      <a:pt x="15" y="32"/>
                    </a:lnTo>
                    <a:lnTo>
                      <a:pt x="23" y="25"/>
                    </a:lnTo>
                    <a:lnTo>
                      <a:pt x="32" y="17"/>
                    </a:lnTo>
                    <a:lnTo>
                      <a:pt x="39" y="12"/>
                    </a:lnTo>
                    <a:lnTo>
                      <a:pt x="51" y="8"/>
                    </a:lnTo>
                    <a:lnTo>
                      <a:pt x="64" y="5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100" y="0"/>
                    </a:lnTo>
                    <a:lnTo>
                      <a:pt x="115" y="5"/>
                    </a:lnTo>
                    <a:lnTo>
                      <a:pt x="132" y="5"/>
                    </a:lnTo>
                    <a:lnTo>
                      <a:pt x="144" y="8"/>
                    </a:lnTo>
                    <a:lnTo>
                      <a:pt x="159" y="17"/>
                    </a:lnTo>
                    <a:lnTo>
                      <a:pt x="176" y="20"/>
                    </a:lnTo>
                    <a:lnTo>
                      <a:pt x="195" y="29"/>
                    </a:lnTo>
                    <a:lnTo>
                      <a:pt x="212" y="40"/>
                    </a:lnTo>
                    <a:lnTo>
                      <a:pt x="227" y="49"/>
                    </a:lnTo>
                    <a:lnTo>
                      <a:pt x="244" y="61"/>
                    </a:lnTo>
                    <a:lnTo>
                      <a:pt x="259" y="73"/>
                    </a:lnTo>
                    <a:lnTo>
                      <a:pt x="271" y="84"/>
                    </a:lnTo>
                    <a:lnTo>
                      <a:pt x="283" y="93"/>
                    </a:lnTo>
                    <a:lnTo>
                      <a:pt x="291" y="105"/>
                    </a:lnTo>
                    <a:lnTo>
                      <a:pt x="303" y="117"/>
                    </a:lnTo>
                    <a:lnTo>
                      <a:pt x="307" y="129"/>
                    </a:lnTo>
                    <a:lnTo>
                      <a:pt x="315" y="140"/>
                    </a:lnTo>
                    <a:lnTo>
                      <a:pt x="320" y="152"/>
                    </a:lnTo>
                    <a:lnTo>
                      <a:pt x="323" y="164"/>
                    </a:lnTo>
                    <a:lnTo>
                      <a:pt x="323" y="176"/>
                    </a:lnTo>
                    <a:lnTo>
                      <a:pt x="323" y="185"/>
                    </a:lnTo>
                    <a:lnTo>
                      <a:pt x="320" y="196"/>
                    </a:lnTo>
                    <a:lnTo>
                      <a:pt x="315" y="208"/>
                    </a:lnTo>
                    <a:lnTo>
                      <a:pt x="312" y="21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" name="Freeform 74"/>
              <p:cNvSpPr>
                <a:spLocks noChangeArrowheads="1"/>
              </p:cNvSpPr>
              <p:nvPr/>
            </p:nvSpPr>
            <p:spPr bwMode="auto">
              <a:xfrm>
                <a:off x="1277" y="2572"/>
                <a:ext cx="88" cy="51"/>
              </a:xfrm>
              <a:custGeom>
                <a:avLst/>
                <a:gdLst>
                  <a:gd name="T0" fmla="*/ 4 w 353"/>
                  <a:gd name="T1" fmla="*/ 0 h 204"/>
                  <a:gd name="T2" fmla="*/ 292 w 353"/>
                  <a:gd name="T3" fmla="*/ 104 h 204"/>
                  <a:gd name="T4" fmla="*/ 297 w 353"/>
                  <a:gd name="T5" fmla="*/ 108 h 204"/>
                  <a:gd name="T6" fmla="*/ 300 w 353"/>
                  <a:gd name="T7" fmla="*/ 108 h 204"/>
                  <a:gd name="T8" fmla="*/ 304 w 353"/>
                  <a:gd name="T9" fmla="*/ 108 h 204"/>
                  <a:gd name="T10" fmla="*/ 309 w 353"/>
                  <a:gd name="T11" fmla="*/ 108 h 204"/>
                  <a:gd name="T12" fmla="*/ 312 w 353"/>
                  <a:gd name="T13" fmla="*/ 108 h 204"/>
                  <a:gd name="T14" fmla="*/ 312 w 353"/>
                  <a:gd name="T15" fmla="*/ 104 h 204"/>
                  <a:gd name="T16" fmla="*/ 316 w 353"/>
                  <a:gd name="T17" fmla="*/ 104 h 204"/>
                  <a:gd name="T18" fmla="*/ 321 w 353"/>
                  <a:gd name="T19" fmla="*/ 100 h 204"/>
                  <a:gd name="T20" fmla="*/ 324 w 353"/>
                  <a:gd name="T21" fmla="*/ 96 h 204"/>
                  <a:gd name="T22" fmla="*/ 328 w 353"/>
                  <a:gd name="T23" fmla="*/ 92 h 204"/>
                  <a:gd name="T24" fmla="*/ 333 w 353"/>
                  <a:gd name="T25" fmla="*/ 88 h 204"/>
                  <a:gd name="T26" fmla="*/ 333 w 353"/>
                  <a:gd name="T27" fmla="*/ 84 h 204"/>
                  <a:gd name="T28" fmla="*/ 333 w 353"/>
                  <a:gd name="T29" fmla="*/ 80 h 204"/>
                  <a:gd name="T30" fmla="*/ 341 w 353"/>
                  <a:gd name="T31" fmla="*/ 60 h 204"/>
                  <a:gd name="T32" fmla="*/ 353 w 353"/>
                  <a:gd name="T33" fmla="*/ 65 h 204"/>
                  <a:gd name="T34" fmla="*/ 300 w 353"/>
                  <a:gd name="T35" fmla="*/ 204 h 204"/>
                  <a:gd name="T36" fmla="*/ 292 w 353"/>
                  <a:gd name="T37" fmla="*/ 200 h 204"/>
                  <a:gd name="T38" fmla="*/ 297 w 353"/>
                  <a:gd name="T39" fmla="*/ 184 h 204"/>
                  <a:gd name="T40" fmla="*/ 300 w 353"/>
                  <a:gd name="T41" fmla="*/ 175 h 204"/>
                  <a:gd name="T42" fmla="*/ 300 w 353"/>
                  <a:gd name="T43" fmla="*/ 172 h 204"/>
                  <a:gd name="T44" fmla="*/ 300 w 353"/>
                  <a:gd name="T45" fmla="*/ 168 h 204"/>
                  <a:gd name="T46" fmla="*/ 300 w 353"/>
                  <a:gd name="T47" fmla="*/ 164 h 204"/>
                  <a:gd name="T48" fmla="*/ 300 w 353"/>
                  <a:gd name="T49" fmla="*/ 160 h 204"/>
                  <a:gd name="T50" fmla="*/ 300 w 353"/>
                  <a:gd name="T51" fmla="*/ 156 h 204"/>
                  <a:gd name="T52" fmla="*/ 300 w 353"/>
                  <a:gd name="T53" fmla="*/ 152 h 204"/>
                  <a:gd name="T54" fmla="*/ 297 w 353"/>
                  <a:gd name="T55" fmla="*/ 148 h 204"/>
                  <a:gd name="T56" fmla="*/ 297 w 353"/>
                  <a:gd name="T57" fmla="*/ 144 h 204"/>
                  <a:gd name="T58" fmla="*/ 292 w 353"/>
                  <a:gd name="T59" fmla="*/ 144 h 204"/>
                  <a:gd name="T60" fmla="*/ 289 w 353"/>
                  <a:gd name="T61" fmla="*/ 140 h 204"/>
                  <a:gd name="T62" fmla="*/ 284 w 353"/>
                  <a:gd name="T63" fmla="*/ 136 h 204"/>
                  <a:gd name="T64" fmla="*/ 280 w 353"/>
                  <a:gd name="T65" fmla="*/ 136 h 204"/>
                  <a:gd name="T66" fmla="*/ 53 w 353"/>
                  <a:gd name="T67" fmla="*/ 52 h 204"/>
                  <a:gd name="T68" fmla="*/ 48 w 353"/>
                  <a:gd name="T69" fmla="*/ 52 h 204"/>
                  <a:gd name="T70" fmla="*/ 44 w 353"/>
                  <a:gd name="T71" fmla="*/ 52 h 204"/>
                  <a:gd name="T72" fmla="*/ 41 w 353"/>
                  <a:gd name="T73" fmla="*/ 52 h 204"/>
                  <a:gd name="T74" fmla="*/ 36 w 353"/>
                  <a:gd name="T75" fmla="*/ 52 h 204"/>
                  <a:gd name="T76" fmla="*/ 33 w 353"/>
                  <a:gd name="T77" fmla="*/ 52 h 204"/>
                  <a:gd name="T78" fmla="*/ 33 w 353"/>
                  <a:gd name="T79" fmla="*/ 56 h 204"/>
                  <a:gd name="T80" fmla="*/ 33 w 353"/>
                  <a:gd name="T81" fmla="*/ 60 h 204"/>
                  <a:gd name="T82" fmla="*/ 28 w 353"/>
                  <a:gd name="T83" fmla="*/ 60 h 204"/>
                  <a:gd name="T84" fmla="*/ 28 w 353"/>
                  <a:gd name="T85" fmla="*/ 65 h 204"/>
                  <a:gd name="T86" fmla="*/ 16 w 353"/>
                  <a:gd name="T87" fmla="*/ 96 h 204"/>
                  <a:gd name="T88" fmla="*/ 4 w 353"/>
                  <a:gd name="T89" fmla="*/ 96 h 204"/>
                  <a:gd name="T90" fmla="*/ 9 w 353"/>
                  <a:gd name="T91" fmla="*/ 75 h 204"/>
                  <a:gd name="T92" fmla="*/ 12 w 353"/>
                  <a:gd name="T93" fmla="*/ 72 h 204"/>
                  <a:gd name="T94" fmla="*/ 12 w 353"/>
                  <a:gd name="T95" fmla="*/ 68 h 204"/>
                  <a:gd name="T96" fmla="*/ 16 w 353"/>
                  <a:gd name="T97" fmla="*/ 60 h 204"/>
                  <a:gd name="T98" fmla="*/ 16 w 353"/>
                  <a:gd name="T99" fmla="*/ 56 h 204"/>
                  <a:gd name="T100" fmla="*/ 16 w 353"/>
                  <a:gd name="T101" fmla="*/ 52 h 204"/>
                  <a:gd name="T102" fmla="*/ 16 w 353"/>
                  <a:gd name="T103" fmla="*/ 48 h 204"/>
                  <a:gd name="T104" fmla="*/ 16 w 353"/>
                  <a:gd name="T105" fmla="*/ 40 h 204"/>
                  <a:gd name="T106" fmla="*/ 16 w 353"/>
                  <a:gd name="T107" fmla="*/ 36 h 204"/>
                  <a:gd name="T108" fmla="*/ 16 w 353"/>
                  <a:gd name="T109" fmla="*/ 28 h 204"/>
                  <a:gd name="T110" fmla="*/ 12 w 353"/>
                  <a:gd name="T111" fmla="*/ 24 h 204"/>
                  <a:gd name="T112" fmla="*/ 9 w 353"/>
                  <a:gd name="T113" fmla="*/ 19 h 204"/>
                  <a:gd name="T114" fmla="*/ 9 w 353"/>
                  <a:gd name="T115" fmla="*/ 16 h 204"/>
                  <a:gd name="T116" fmla="*/ 4 w 353"/>
                  <a:gd name="T117" fmla="*/ 12 h 204"/>
                  <a:gd name="T118" fmla="*/ 0 w 353"/>
                  <a:gd name="T119" fmla="*/ 8 h 204"/>
                  <a:gd name="T120" fmla="*/ 4 w 353"/>
                  <a:gd name="T121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53" h="204">
                    <a:moveTo>
                      <a:pt x="4" y="0"/>
                    </a:moveTo>
                    <a:lnTo>
                      <a:pt x="292" y="104"/>
                    </a:lnTo>
                    <a:lnTo>
                      <a:pt x="297" y="108"/>
                    </a:lnTo>
                    <a:lnTo>
                      <a:pt x="300" y="108"/>
                    </a:lnTo>
                    <a:lnTo>
                      <a:pt x="304" y="108"/>
                    </a:lnTo>
                    <a:lnTo>
                      <a:pt x="309" y="108"/>
                    </a:lnTo>
                    <a:lnTo>
                      <a:pt x="312" y="108"/>
                    </a:lnTo>
                    <a:lnTo>
                      <a:pt x="312" y="104"/>
                    </a:lnTo>
                    <a:lnTo>
                      <a:pt x="316" y="104"/>
                    </a:lnTo>
                    <a:lnTo>
                      <a:pt x="321" y="100"/>
                    </a:lnTo>
                    <a:lnTo>
                      <a:pt x="324" y="96"/>
                    </a:lnTo>
                    <a:lnTo>
                      <a:pt x="328" y="92"/>
                    </a:lnTo>
                    <a:lnTo>
                      <a:pt x="333" y="88"/>
                    </a:lnTo>
                    <a:lnTo>
                      <a:pt x="333" y="84"/>
                    </a:lnTo>
                    <a:lnTo>
                      <a:pt x="333" y="80"/>
                    </a:lnTo>
                    <a:lnTo>
                      <a:pt x="341" y="60"/>
                    </a:lnTo>
                    <a:lnTo>
                      <a:pt x="353" y="65"/>
                    </a:lnTo>
                    <a:lnTo>
                      <a:pt x="300" y="204"/>
                    </a:lnTo>
                    <a:lnTo>
                      <a:pt x="292" y="200"/>
                    </a:lnTo>
                    <a:lnTo>
                      <a:pt x="297" y="184"/>
                    </a:lnTo>
                    <a:lnTo>
                      <a:pt x="300" y="175"/>
                    </a:lnTo>
                    <a:lnTo>
                      <a:pt x="300" y="172"/>
                    </a:lnTo>
                    <a:lnTo>
                      <a:pt x="300" y="168"/>
                    </a:lnTo>
                    <a:lnTo>
                      <a:pt x="300" y="164"/>
                    </a:lnTo>
                    <a:lnTo>
                      <a:pt x="300" y="160"/>
                    </a:lnTo>
                    <a:lnTo>
                      <a:pt x="300" y="156"/>
                    </a:lnTo>
                    <a:lnTo>
                      <a:pt x="300" y="152"/>
                    </a:lnTo>
                    <a:lnTo>
                      <a:pt x="297" y="148"/>
                    </a:lnTo>
                    <a:lnTo>
                      <a:pt x="297" y="144"/>
                    </a:lnTo>
                    <a:lnTo>
                      <a:pt x="292" y="144"/>
                    </a:lnTo>
                    <a:lnTo>
                      <a:pt x="289" y="140"/>
                    </a:lnTo>
                    <a:lnTo>
                      <a:pt x="284" y="136"/>
                    </a:lnTo>
                    <a:lnTo>
                      <a:pt x="280" y="136"/>
                    </a:lnTo>
                    <a:lnTo>
                      <a:pt x="53" y="52"/>
                    </a:lnTo>
                    <a:lnTo>
                      <a:pt x="48" y="52"/>
                    </a:lnTo>
                    <a:lnTo>
                      <a:pt x="44" y="52"/>
                    </a:lnTo>
                    <a:lnTo>
                      <a:pt x="41" y="52"/>
                    </a:lnTo>
                    <a:lnTo>
                      <a:pt x="36" y="52"/>
                    </a:lnTo>
                    <a:lnTo>
                      <a:pt x="33" y="52"/>
                    </a:lnTo>
                    <a:lnTo>
                      <a:pt x="33" y="56"/>
                    </a:lnTo>
                    <a:lnTo>
                      <a:pt x="33" y="60"/>
                    </a:lnTo>
                    <a:lnTo>
                      <a:pt x="28" y="60"/>
                    </a:lnTo>
                    <a:lnTo>
                      <a:pt x="28" y="65"/>
                    </a:lnTo>
                    <a:lnTo>
                      <a:pt x="16" y="96"/>
                    </a:lnTo>
                    <a:lnTo>
                      <a:pt x="4" y="96"/>
                    </a:lnTo>
                    <a:lnTo>
                      <a:pt x="9" y="75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6" y="60"/>
                    </a:lnTo>
                    <a:lnTo>
                      <a:pt x="16" y="56"/>
                    </a:lnTo>
                    <a:lnTo>
                      <a:pt x="16" y="52"/>
                    </a:lnTo>
                    <a:lnTo>
                      <a:pt x="16" y="48"/>
                    </a:lnTo>
                    <a:lnTo>
                      <a:pt x="16" y="40"/>
                    </a:lnTo>
                    <a:lnTo>
                      <a:pt x="16" y="36"/>
                    </a:lnTo>
                    <a:lnTo>
                      <a:pt x="16" y="28"/>
                    </a:lnTo>
                    <a:lnTo>
                      <a:pt x="12" y="24"/>
                    </a:lnTo>
                    <a:lnTo>
                      <a:pt x="9" y="19"/>
                    </a:lnTo>
                    <a:lnTo>
                      <a:pt x="9" y="16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" name="Freeform 75"/>
              <p:cNvSpPr>
                <a:spLocks noEditPoints="1" noChangeArrowheads="1"/>
              </p:cNvSpPr>
              <p:nvPr/>
            </p:nvSpPr>
            <p:spPr bwMode="auto">
              <a:xfrm>
                <a:off x="1299" y="2500"/>
                <a:ext cx="84" cy="63"/>
              </a:xfrm>
              <a:custGeom>
                <a:avLst/>
                <a:gdLst>
                  <a:gd name="T0" fmla="*/ 212 w 336"/>
                  <a:gd name="T1" fmla="*/ 212 h 248"/>
                  <a:gd name="T2" fmla="*/ 260 w 336"/>
                  <a:gd name="T3" fmla="*/ 216 h 248"/>
                  <a:gd name="T4" fmla="*/ 292 w 336"/>
                  <a:gd name="T5" fmla="*/ 204 h 248"/>
                  <a:gd name="T6" fmla="*/ 312 w 336"/>
                  <a:gd name="T7" fmla="*/ 184 h 248"/>
                  <a:gd name="T8" fmla="*/ 321 w 336"/>
                  <a:gd name="T9" fmla="*/ 156 h 248"/>
                  <a:gd name="T10" fmla="*/ 316 w 336"/>
                  <a:gd name="T11" fmla="*/ 132 h 248"/>
                  <a:gd name="T12" fmla="*/ 296 w 336"/>
                  <a:gd name="T13" fmla="*/ 108 h 248"/>
                  <a:gd name="T14" fmla="*/ 253 w 336"/>
                  <a:gd name="T15" fmla="*/ 88 h 248"/>
                  <a:gd name="T16" fmla="*/ 212 w 336"/>
                  <a:gd name="T17" fmla="*/ 76 h 248"/>
                  <a:gd name="T18" fmla="*/ 184 w 336"/>
                  <a:gd name="T19" fmla="*/ 76 h 248"/>
                  <a:gd name="T20" fmla="*/ 160 w 336"/>
                  <a:gd name="T21" fmla="*/ 85 h 248"/>
                  <a:gd name="T22" fmla="*/ 145 w 336"/>
                  <a:gd name="T23" fmla="*/ 100 h 248"/>
                  <a:gd name="T24" fmla="*/ 140 w 336"/>
                  <a:gd name="T25" fmla="*/ 124 h 248"/>
                  <a:gd name="T26" fmla="*/ 140 w 336"/>
                  <a:gd name="T27" fmla="*/ 144 h 248"/>
                  <a:gd name="T28" fmla="*/ 148 w 336"/>
                  <a:gd name="T29" fmla="*/ 168 h 248"/>
                  <a:gd name="T30" fmla="*/ 168 w 336"/>
                  <a:gd name="T31" fmla="*/ 192 h 248"/>
                  <a:gd name="T32" fmla="*/ 133 w 336"/>
                  <a:gd name="T33" fmla="*/ 80 h 248"/>
                  <a:gd name="T34" fmla="*/ 160 w 336"/>
                  <a:gd name="T35" fmla="*/ 52 h 248"/>
                  <a:gd name="T36" fmla="*/ 196 w 336"/>
                  <a:gd name="T37" fmla="*/ 41 h 248"/>
                  <a:gd name="T38" fmla="*/ 233 w 336"/>
                  <a:gd name="T39" fmla="*/ 44 h 248"/>
                  <a:gd name="T40" fmla="*/ 277 w 336"/>
                  <a:gd name="T41" fmla="*/ 60 h 248"/>
                  <a:gd name="T42" fmla="*/ 316 w 336"/>
                  <a:gd name="T43" fmla="*/ 88 h 248"/>
                  <a:gd name="T44" fmla="*/ 333 w 336"/>
                  <a:gd name="T45" fmla="*/ 128 h 248"/>
                  <a:gd name="T46" fmla="*/ 336 w 336"/>
                  <a:gd name="T47" fmla="*/ 164 h 248"/>
                  <a:gd name="T48" fmla="*/ 321 w 336"/>
                  <a:gd name="T49" fmla="*/ 204 h 248"/>
                  <a:gd name="T50" fmla="*/ 284 w 336"/>
                  <a:gd name="T51" fmla="*/ 236 h 248"/>
                  <a:gd name="T52" fmla="*/ 236 w 336"/>
                  <a:gd name="T53" fmla="*/ 248 h 248"/>
                  <a:gd name="T54" fmla="*/ 177 w 336"/>
                  <a:gd name="T55" fmla="*/ 240 h 248"/>
                  <a:gd name="T56" fmla="*/ 101 w 336"/>
                  <a:gd name="T57" fmla="*/ 212 h 248"/>
                  <a:gd name="T58" fmla="*/ 40 w 336"/>
                  <a:gd name="T59" fmla="*/ 172 h 248"/>
                  <a:gd name="T60" fmla="*/ 9 w 336"/>
                  <a:gd name="T61" fmla="*/ 124 h 248"/>
                  <a:gd name="T62" fmla="*/ 0 w 336"/>
                  <a:gd name="T63" fmla="*/ 72 h 248"/>
                  <a:gd name="T64" fmla="*/ 12 w 336"/>
                  <a:gd name="T65" fmla="*/ 32 h 248"/>
                  <a:gd name="T66" fmla="*/ 28 w 336"/>
                  <a:gd name="T67" fmla="*/ 16 h 248"/>
                  <a:gd name="T68" fmla="*/ 48 w 336"/>
                  <a:gd name="T69" fmla="*/ 4 h 248"/>
                  <a:gd name="T70" fmla="*/ 65 w 336"/>
                  <a:gd name="T71" fmla="*/ 0 h 248"/>
                  <a:gd name="T72" fmla="*/ 80 w 336"/>
                  <a:gd name="T73" fmla="*/ 8 h 248"/>
                  <a:gd name="T74" fmla="*/ 89 w 336"/>
                  <a:gd name="T75" fmla="*/ 20 h 248"/>
                  <a:gd name="T76" fmla="*/ 84 w 336"/>
                  <a:gd name="T77" fmla="*/ 32 h 248"/>
                  <a:gd name="T78" fmla="*/ 77 w 336"/>
                  <a:gd name="T79" fmla="*/ 41 h 248"/>
                  <a:gd name="T80" fmla="*/ 65 w 336"/>
                  <a:gd name="T81" fmla="*/ 44 h 248"/>
                  <a:gd name="T82" fmla="*/ 53 w 336"/>
                  <a:gd name="T83" fmla="*/ 41 h 248"/>
                  <a:gd name="T84" fmla="*/ 36 w 336"/>
                  <a:gd name="T85" fmla="*/ 36 h 248"/>
                  <a:gd name="T86" fmla="*/ 24 w 336"/>
                  <a:gd name="T87" fmla="*/ 41 h 248"/>
                  <a:gd name="T88" fmla="*/ 21 w 336"/>
                  <a:gd name="T89" fmla="*/ 52 h 248"/>
                  <a:gd name="T90" fmla="*/ 12 w 336"/>
                  <a:gd name="T91" fmla="*/ 80 h 248"/>
                  <a:gd name="T92" fmla="*/ 24 w 336"/>
                  <a:gd name="T93" fmla="*/ 112 h 248"/>
                  <a:gd name="T94" fmla="*/ 53 w 336"/>
                  <a:gd name="T95" fmla="*/ 148 h 248"/>
                  <a:gd name="T96" fmla="*/ 124 w 336"/>
                  <a:gd name="T97" fmla="*/ 180 h 248"/>
                  <a:gd name="T98" fmla="*/ 133 w 336"/>
                  <a:gd name="T99" fmla="*/ 176 h 248"/>
                  <a:gd name="T100" fmla="*/ 121 w 336"/>
                  <a:gd name="T101" fmla="*/ 152 h 248"/>
                  <a:gd name="T102" fmla="*/ 121 w 336"/>
                  <a:gd name="T103" fmla="*/ 128 h 248"/>
                  <a:gd name="T104" fmla="*/ 121 w 336"/>
                  <a:gd name="T105" fmla="*/ 10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6" h="248">
                    <a:moveTo>
                      <a:pt x="172" y="200"/>
                    </a:moveTo>
                    <a:lnTo>
                      <a:pt x="189" y="204"/>
                    </a:lnTo>
                    <a:lnTo>
                      <a:pt x="201" y="208"/>
                    </a:lnTo>
                    <a:lnTo>
                      <a:pt x="212" y="212"/>
                    </a:lnTo>
                    <a:lnTo>
                      <a:pt x="224" y="212"/>
                    </a:lnTo>
                    <a:lnTo>
                      <a:pt x="236" y="216"/>
                    </a:lnTo>
                    <a:lnTo>
                      <a:pt x="248" y="216"/>
                    </a:lnTo>
                    <a:lnTo>
                      <a:pt x="260" y="216"/>
                    </a:lnTo>
                    <a:lnTo>
                      <a:pt x="268" y="212"/>
                    </a:lnTo>
                    <a:lnTo>
                      <a:pt x="277" y="212"/>
                    </a:lnTo>
                    <a:lnTo>
                      <a:pt x="284" y="208"/>
                    </a:lnTo>
                    <a:lnTo>
                      <a:pt x="292" y="204"/>
                    </a:lnTo>
                    <a:lnTo>
                      <a:pt x="301" y="200"/>
                    </a:lnTo>
                    <a:lnTo>
                      <a:pt x="304" y="197"/>
                    </a:lnTo>
                    <a:lnTo>
                      <a:pt x="312" y="188"/>
                    </a:lnTo>
                    <a:lnTo>
                      <a:pt x="312" y="184"/>
                    </a:lnTo>
                    <a:lnTo>
                      <a:pt x="316" y="176"/>
                    </a:lnTo>
                    <a:lnTo>
                      <a:pt x="321" y="168"/>
                    </a:lnTo>
                    <a:lnTo>
                      <a:pt x="321" y="160"/>
                    </a:lnTo>
                    <a:lnTo>
                      <a:pt x="321" y="156"/>
                    </a:lnTo>
                    <a:lnTo>
                      <a:pt x="321" y="148"/>
                    </a:lnTo>
                    <a:lnTo>
                      <a:pt x="321" y="144"/>
                    </a:lnTo>
                    <a:lnTo>
                      <a:pt x="321" y="136"/>
                    </a:lnTo>
                    <a:lnTo>
                      <a:pt x="316" y="132"/>
                    </a:lnTo>
                    <a:lnTo>
                      <a:pt x="312" y="124"/>
                    </a:lnTo>
                    <a:lnTo>
                      <a:pt x="309" y="120"/>
                    </a:lnTo>
                    <a:lnTo>
                      <a:pt x="301" y="112"/>
                    </a:lnTo>
                    <a:lnTo>
                      <a:pt x="296" y="108"/>
                    </a:lnTo>
                    <a:lnTo>
                      <a:pt x="289" y="104"/>
                    </a:lnTo>
                    <a:lnTo>
                      <a:pt x="277" y="95"/>
                    </a:lnTo>
                    <a:lnTo>
                      <a:pt x="265" y="92"/>
                    </a:lnTo>
                    <a:lnTo>
                      <a:pt x="253" y="88"/>
                    </a:lnTo>
                    <a:lnTo>
                      <a:pt x="240" y="80"/>
                    </a:lnTo>
                    <a:lnTo>
                      <a:pt x="233" y="80"/>
                    </a:lnTo>
                    <a:lnTo>
                      <a:pt x="224" y="76"/>
                    </a:lnTo>
                    <a:lnTo>
                      <a:pt x="212" y="76"/>
                    </a:lnTo>
                    <a:lnTo>
                      <a:pt x="204" y="72"/>
                    </a:lnTo>
                    <a:lnTo>
                      <a:pt x="196" y="72"/>
                    </a:lnTo>
                    <a:lnTo>
                      <a:pt x="189" y="72"/>
                    </a:lnTo>
                    <a:lnTo>
                      <a:pt x="184" y="76"/>
                    </a:lnTo>
                    <a:lnTo>
                      <a:pt x="177" y="76"/>
                    </a:lnTo>
                    <a:lnTo>
                      <a:pt x="168" y="80"/>
                    </a:lnTo>
                    <a:lnTo>
                      <a:pt x="165" y="80"/>
                    </a:lnTo>
                    <a:lnTo>
                      <a:pt x="160" y="85"/>
                    </a:lnTo>
                    <a:lnTo>
                      <a:pt x="156" y="88"/>
                    </a:lnTo>
                    <a:lnTo>
                      <a:pt x="153" y="92"/>
                    </a:lnTo>
                    <a:lnTo>
                      <a:pt x="148" y="95"/>
                    </a:lnTo>
                    <a:lnTo>
                      <a:pt x="145" y="100"/>
                    </a:lnTo>
                    <a:lnTo>
                      <a:pt x="140" y="108"/>
                    </a:lnTo>
                    <a:lnTo>
                      <a:pt x="140" y="112"/>
                    </a:lnTo>
                    <a:lnTo>
                      <a:pt x="140" y="116"/>
                    </a:lnTo>
                    <a:lnTo>
                      <a:pt x="140" y="124"/>
                    </a:lnTo>
                    <a:lnTo>
                      <a:pt x="136" y="128"/>
                    </a:lnTo>
                    <a:lnTo>
                      <a:pt x="136" y="136"/>
                    </a:lnTo>
                    <a:lnTo>
                      <a:pt x="140" y="141"/>
                    </a:lnTo>
                    <a:lnTo>
                      <a:pt x="140" y="144"/>
                    </a:lnTo>
                    <a:lnTo>
                      <a:pt x="140" y="152"/>
                    </a:lnTo>
                    <a:lnTo>
                      <a:pt x="140" y="156"/>
                    </a:lnTo>
                    <a:lnTo>
                      <a:pt x="145" y="164"/>
                    </a:lnTo>
                    <a:lnTo>
                      <a:pt x="148" y="168"/>
                    </a:lnTo>
                    <a:lnTo>
                      <a:pt x="153" y="176"/>
                    </a:lnTo>
                    <a:lnTo>
                      <a:pt x="156" y="180"/>
                    </a:lnTo>
                    <a:lnTo>
                      <a:pt x="160" y="188"/>
                    </a:lnTo>
                    <a:lnTo>
                      <a:pt x="168" y="192"/>
                    </a:lnTo>
                    <a:lnTo>
                      <a:pt x="172" y="200"/>
                    </a:lnTo>
                    <a:close/>
                    <a:moveTo>
                      <a:pt x="124" y="100"/>
                    </a:moveTo>
                    <a:lnTo>
                      <a:pt x="128" y="88"/>
                    </a:lnTo>
                    <a:lnTo>
                      <a:pt x="133" y="80"/>
                    </a:lnTo>
                    <a:lnTo>
                      <a:pt x="140" y="68"/>
                    </a:lnTo>
                    <a:lnTo>
                      <a:pt x="145" y="60"/>
                    </a:lnTo>
                    <a:lnTo>
                      <a:pt x="153" y="56"/>
                    </a:lnTo>
                    <a:lnTo>
                      <a:pt x="160" y="52"/>
                    </a:lnTo>
                    <a:lnTo>
                      <a:pt x="168" y="48"/>
                    </a:lnTo>
                    <a:lnTo>
                      <a:pt x="177" y="44"/>
                    </a:lnTo>
                    <a:lnTo>
                      <a:pt x="189" y="44"/>
                    </a:lnTo>
                    <a:lnTo>
                      <a:pt x="196" y="41"/>
                    </a:lnTo>
                    <a:lnTo>
                      <a:pt x="204" y="41"/>
                    </a:lnTo>
                    <a:lnTo>
                      <a:pt x="216" y="41"/>
                    </a:lnTo>
                    <a:lnTo>
                      <a:pt x="224" y="44"/>
                    </a:lnTo>
                    <a:lnTo>
                      <a:pt x="233" y="44"/>
                    </a:lnTo>
                    <a:lnTo>
                      <a:pt x="245" y="48"/>
                    </a:lnTo>
                    <a:lnTo>
                      <a:pt x="253" y="48"/>
                    </a:lnTo>
                    <a:lnTo>
                      <a:pt x="265" y="56"/>
                    </a:lnTo>
                    <a:lnTo>
                      <a:pt x="277" y="60"/>
                    </a:lnTo>
                    <a:lnTo>
                      <a:pt x="289" y="68"/>
                    </a:lnTo>
                    <a:lnTo>
                      <a:pt x="301" y="76"/>
                    </a:lnTo>
                    <a:lnTo>
                      <a:pt x="309" y="80"/>
                    </a:lnTo>
                    <a:lnTo>
                      <a:pt x="316" y="88"/>
                    </a:lnTo>
                    <a:lnTo>
                      <a:pt x="321" y="100"/>
                    </a:lnTo>
                    <a:lnTo>
                      <a:pt x="324" y="108"/>
                    </a:lnTo>
                    <a:lnTo>
                      <a:pt x="328" y="116"/>
                    </a:lnTo>
                    <a:lnTo>
                      <a:pt x="333" y="128"/>
                    </a:lnTo>
                    <a:lnTo>
                      <a:pt x="336" y="136"/>
                    </a:lnTo>
                    <a:lnTo>
                      <a:pt x="336" y="144"/>
                    </a:lnTo>
                    <a:lnTo>
                      <a:pt x="336" y="156"/>
                    </a:lnTo>
                    <a:lnTo>
                      <a:pt x="336" y="164"/>
                    </a:lnTo>
                    <a:lnTo>
                      <a:pt x="333" y="172"/>
                    </a:lnTo>
                    <a:lnTo>
                      <a:pt x="333" y="180"/>
                    </a:lnTo>
                    <a:lnTo>
                      <a:pt x="324" y="192"/>
                    </a:lnTo>
                    <a:lnTo>
                      <a:pt x="321" y="204"/>
                    </a:lnTo>
                    <a:lnTo>
                      <a:pt x="312" y="212"/>
                    </a:lnTo>
                    <a:lnTo>
                      <a:pt x="304" y="224"/>
                    </a:lnTo>
                    <a:lnTo>
                      <a:pt x="296" y="228"/>
                    </a:lnTo>
                    <a:lnTo>
                      <a:pt x="284" y="236"/>
                    </a:lnTo>
                    <a:lnTo>
                      <a:pt x="277" y="240"/>
                    </a:lnTo>
                    <a:lnTo>
                      <a:pt x="265" y="244"/>
                    </a:lnTo>
                    <a:lnTo>
                      <a:pt x="253" y="248"/>
                    </a:lnTo>
                    <a:lnTo>
                      <a:pt x="236" y="248"/>
                    </a:lnTo>
                    <a:lnTo>
                      <a:pt x="224" y="248"/>
                    </a:lnTo>
                    <a:lnTo>
                      <a:pt x="209" y="248"/>
                    </a:lnTo>
                    <a:lnTo>
                      <a:pt x="192" y="244"/>
                    </a:lnTo>
                    <a:lnTo>
                      <a:pt x="177" y="240"/>
                    </a:lnTo>
                    <a:lnTo>
                      <a:pt x="160" y="236"/>
                    </a:lnTo>
                    <a:lnTo>
                      <a:pt x="145" y="228"/>
                    </a:lnTo>
                    <a:lnTo>
                      <a:pt x="121" y="220"/>
                    </a:lnTo>
                    <a:lnTo>
                      <a:pt x="101" y="212"/>
                    </a:lnTo>
                    <a:lnTo>
                      <a:pt x="84" y="204"/>
                    </a:lnTo>
                    <a:lnTo>
                      <a:pt x="68" y="192"/>
                    </a:lnTo>
                    <a:lnTo>
                      <a:pt x="56" y="184"/>
                    </a:lnTo>
                    <a:lnTo>
                      <a:pt x="40" y="172"/>
                    </a:lnTo>
                    <a:lnTo>
                      <a:pt x="33" y="160"/>
                    </a:lnTo>
                    <a:lnTo>
                      <a:pt x="21" y="148"/>
                    </a:lnTo>
                    <a:lnTo>
                      <a:pt x="12" y="136"/>
                    </a:lnTo>
                    <a:lnTo>
                      <a:pt x="9" y="124"/>
                    </a:lnTo>
                    <a:lnTo>
                      <a:pt x="4" y="112"/>
                    </a:lnTo>
                    <a:lnTo>
                      <a:pt x="0" y="100"/>
                    </a:lnTo>
                    <a:lnTo>
                      <a:pt x="0" y="85"/>
                    </a:lnTo>
                    <a:lnTo>
                      <a:pt x="0" y="72"/>
                    </a:lnTo>
                    <a:lnTo>
                      <a:pt x="4" y="60"/>
                    </a:lnTo>
                    <a:lnTo>
                      <a:pt x="9" y="44"/>
                    </a:lnTo>
                    <a:lnTo>
                      <a:pt x="9" y="41"/>
                    </a:lnTo>
                    <a:lnTo>
                      <a:pt x="12" y="32"/>
                    </a:lnTo>
                    <a:lnTo>
                      <a:pt x="16" y="28"/>
                    </a:lnTo>
                    <a:lnTo>
                      <a:pt x="21" y="24"/>
                    </a:lnTo>
                    <a:lnTo>
                      <a:pt x="24" y="20"/>
                    </a:lnTo>
                    <a:lnTo>
                      <a:pt x="28" y="16"/>
                    </a:lnTo>
                    <a:lnTo>
                      <a:pt x="33" y="12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48" y="4"/>
                    </a:lnTo>
                    <a:lnTo>
                      <a:pt x="53" y="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72" y="4"/>
                    </a:lnTo>
                    <a:lnTo>
                      <a:pt x="77" y="4"/>
                    </a:lnTo>
                    <a:lnTo>
                      <a:pt x="80" y="8"/>
                    </a:lnTo>
                    <a:lnTo>
                      <a:pt x="84" y="8"/>
                    </a:lnTo>
                    <a:lnTo>
                      <a:pt x="84" y="12"/>
                    </a:lnTo>
                    <a:lnTo>
                      <a:pt x="84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4" y="24"/>
                    </a:lnTo>
                    <a:lnTo>
                      <a:pt x="84" y="28"/>
                    </a:lnTo>
                    <a:lnTo>
                      <a:pt x="84" y="32"/>
                    </a:lnTo>
                    <a:lnTo>
                      <a:pt x="84" y="36"/>
                    </a:lnTo>
                    <a:lnTo>
                      <a:pt x="80" y="36"/>
                    </a:lnTo>
                    <a:lnTo>
                      <a:pt x="80" y="41"/>
                    </a:lnTo>
                    <a:lnTo>
                      <a:pt x="77" y="41"/>
                    </a:lnTo>
                    <a:lnTo>
                      <a:pt x="77" y="44"/>
                    </a:lnTo>
                    <a:lnTo>
                      <a:pt x="72" y="44"/>
                    </a:lnTo>
                    <a:lnTo>
                      <a:pt x="68" y="44"/>
                    </a:lnTo>
                    <a:lnTo>
                      <a:pt x="65" y="44"/>
                    </a:lnTo>
                    <a:lnTo>
                      <a:pt x="60" y="44"/>
                    </a:lnTo>
                    <a:lnTo>
                      <a:pt x="56" y="44"/>
                    </a:lnTo>
                    <a:lnTo>
                      <a:pt x="56" y="41"/>
                    </a:lnTo>
                    <a:lnTo>
                      <a:pt x="53" y="41"/>
                    </a:lnTo>
                    <a:lnTo>
                      <a:pt x="48" y="36"/>
                    </a:lnTo>
                    <a:lnTo>
                      <a:pt x="45" y="36"/>
                    </a:lnTo>
                    <a:lnTo>
                      <a:pt x="40" y="36"/>
                    </a:lnTo>
                    <a:lnTo>
                      <a:pt x="36" y="36"/>
                    </a:lnTo>
                    <a:lnTo>
                      <a:pt x="33" y="36"/>
                    </a:lnTo>
                    <a:lnTo>
                      <a:pt x="28" y="36"/>
                    </a:lnTo>
                    <a:lnTo>
                      <a:pt x="28" y="41"/>
                    </a:lnTo>
                    <a:lnTo>
                      <a:pt x="24" y="41"/>
                    </a:lnTo>
                    <a:lnTo>
                      <a:pt x="24" y="44"/>
                    </a:lnTo>
                    <a:lnTo>
                      <a:pt x="21" y="44"/>
                    </a:lnTo>
                    <a:lnTo>
                      <a:pt x="21" y="48"/>
                    </a:lnTo>
                    <a:lnTo>
                      <a:pt x="21" y="52"/>
                    </a:lnTo>
                    <a:lnTo>
                      <a:pt x="16" y="56"/>
                    </a:lnTo>
                    <a:lnTo>
                      <a:pt x="16" y="64"/>
                    </a:lnTo>
                    <a:lnTo>
                      <a:pt x="12" y="72"/>
                    </a:lnTo>
                    <a:lnTo>
                      <a:pt x="12" y="80"/>
                    </a:lnTo>
                    <a:lnTo>
                      <a:pt x="12" y="88"/>
                    </a:lnTo>
                    <a:lnTo>
                      <a:pt x="16" y="95"/>
                    </a:lnTo>
                    <a:lnTo>
                      <a:pt x="21" y="104"/>
                    </a:lnTo>
                    <a:lnTo>
                      <a:pt x="24" y="112"/>
                    </a:lnTo>
                    <a:lnTo>
                      <a:pt x="28" y="120"/>
                    </a:lnTo>
                    <a:lnTo>
                      <a:pt x="33" y="128"/>
                    </a:lnTo>
                    <a:lnTo>
                      <a:pt x="45" y="141"/>
                    </a:lnTo>
                    <a:lnTo>
                      <a:pt x="53" y="148"/>
                    </a:lnTo>
                    <a:lnTo>
                      <a:pt x="68" y="156"/>
                    </a:lnTo>
                    <a:lnTo>
                      <a:pt x="84" y="164"/>
                    </a:lnTo>
                    <a:lnTo>
                      <a:pt x="101" y="172"/>
                    </a:lnTo>
                    <a:lnTo>
                      <a:pt x="124" y="180"/>
                    </a:lnTo>
                    <a:lnTo>
                      <a:pt x="145" y="192"/>
                    </a:lnTo>
                    <a:lnTo>
                      <a:pt x="140" y="184"/>
                    </a:lnTo>
                    <a:lnTo>
                      <a:pt x="136" y="180"/>
                    </a:lnTo>
                    <a:lnTo>
                      <a:pt x="133" y="176"/>
                    </a:lnTo>
                    <a:lnTo>
                      <a:pt x="128" y="168"/>
                    </a:lnTo>
                    <a:lnTo>
                      <a:pt x="124" y="164"/>
                    </a:lnTo>
                    <a:lnTo>
                      <a:pt x="124" y="156"/>
                    </a:lnTo>
                    <a:lnTo>
                      <a:pt x="121" y="152"/>
                    </a:lnTo>
                    <a:lnTo>
                      <a:pt x="121" y="148"/>
                    </a:lnTo>
                    <a:lnTo>
                      <a:pt x="121" y="141"/>
                    </a:lnTo>
                    <a:lnTo>
                      <a:pt x="121" y="136"/>
                    </a:lnTo>
                    <a:lnTo>
                      <a:pt x="121" y="128"/>
                    </a:lnTo>
                    <a:lnTo>
                      <a:pt x="121" y="120"/>
                    </a:lnTo>
                    <a:lnTo>
                      <a:pt x="121" y="116"/>
                    </a:lnTo>
                    <a:lnTo>
                      <a:pt x="121" y="108"/>
                    </a:lnTo>
                    <a:lnTo>
                      <a:pt x="121" y="104"/>
                    </a:lnTo>
                    <a:lnTo>
                      <a:pt x="124" y="10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" name="Freeform 76"/>
              <p:cNvSpPr>
                <a:spLocks noEditPoints="1" noChangeArrowheads="1"/>
              </p:cNvSpPr>
              <p:nvPr/>
            </p:nvSpPr>
            <p:spPr bwMode="auto">
              <a:xfrm>
                <a:off x="1320" y="2443"/>
                <a:ext cx="84" cy="59"/>
              </a:xfrm>
              <a:custGeom>
                <a:avLst/>
                <a:gdLst>
                  <a:gd name="T0" fmla="*/ 17 w 337"/>
                  <a:gd name="T1" fmla="*/ 76 h 236"/>
                  <a:gd name="T2" fmla="*/ 25 w 337"/>
                  <a:gd name="T3" fmla="*/ 100 h 236"/>
                  <a:gd name="T4" fmla="*/ 44 w 337"/>
                  <a:gd name="T5" fmla="*/ 124 h 236"/>
                  <a:gd name="T6" fmla="*/ 72 w 337"/>
                  <a:gd name="T7" fmla="*/ 144 h 236"/>
                  <a:gd name="T8" fmla="*/ 112 w 337"/>
                  <a:gd name="T9" fmla="*/ 168 h 236"/>
                  <a:gd name="T10" fmla="*/ 161 w 337"/>
                  <a:gd name="T11" fmla="*/ 188 h 236"/>
                  <a:gd name="T12" fmla="*/ 208 w 337"/>
                  <a:gd name="T13" fmla="*/ 200 h 236"/>
                  <a:gd name="T14" fmla="*/ 249 w 337"/>
                  <a:gd name="T15" fmla="*/ 204 h 236"/>
                  <a:gd name="T16" fmla="*/ 281 w 337"/>
                  <a:gd name="T17" fmla="*/ 200 h 236"/>
                  <a:gd name="T18" fmla="*/ 305 w 337"/>
                  <a:gd name="T19" fmla="*/ 188 h 236"/>
                  <a:gd name="T20" fmla="*/ 317 w 337"/>
                  <a:gd name="T21" fmla="*/ 173 h 236"/>
                  <a:gd name="T22" fmla="*/ 317 w 337"/>
                  <a:gd name="T23" fmla="*/ 152 h 236"/>
                  <a:gd name="T24" fmla="*/ 308 w 337"/>
                  <a:gd name="T25" fmla="*/ 128 h 236"/>
                  <a:gd name="T26" fmla="*/ 284 w 337"/>
                  <a:gd name="T27" fmla="*/ 105 h 236"/>
                  <a:gd name="T28" fmla="*/ 249 w 337"/>
                  <a:gd name="T29" fmla="*/ 84 h 236"/>
                  <a:gd name="T30" fmla="*/ 205 w 337"/>
                  <a:gd name="T31" fmla="*/ 64 h 236"/>
                  <a:gd name="T32" fmla="*/ 156 w 337"/>
                  <a:gd name="T33" fmla="*/ 44 h 236"/>
                  <a:gd name="T34" fmla="*/ 112 w 337"/>
                  <a:gd name="T35" fmla="*/ 36 h 236"/>
                  <a:gd name="T36" fmla="*/ 76 w 337"/>
                  <a:gd name="T37" fmla="*/ 32 h 236"/>
                  <a:gd name="T38" fmla="*/ 49 w 337"/>
                  <a:gd name="T39" fmla="*/ 36 h 236"/>
                  <a:gd name="T40" fmla="*/ 28 w 337"/>
                  <a:gd name="T41" fmla="*/ 49 h 236"/>
                  <a:gd name="T42" fmla="*/ 332 w 337"/>
                  <a:gd name="T43" fmla="*/ 176 h 236"/>
                  <a:gd name="T44" fmla="*/ 317 w 337"/>
                  <a:gd name="T45" fmla="*/ 204 h 236"/>
                  <a:gd name="T46" fmla="*/ 288 w 337"/>
                  <a:gd name="T47" fmla="*/ 224 h 236"/>
                  <a:gd name="T48" fmla="*/ 249 w 337"/>
                  <a:gd name="T49" fmla="*/ 236 h 236"/>
                  <a:gd name="T50" fmla="*/ 205 w 337"/>
                  <a:gd name="T51" fmla="*/ 232 h 236"/>
                  <a:gd name="T52" fmla="*/ 152 w 337"/>
                  <a:gd name="T53" fmla="*/ 224 h 236"/>
                  <a:gd name="T54" fmla="*/ 96 w 337"/>
                  <a:gd name="T55" fmla="*/ 200 h 236"/>
                  <a:gd name="T56" fmla="*/ 56 w 337"/>
                  <a:gd name="T57" fmla="*/ 176 h 236"/>
                  <a:gd name="T58" fmla="*/ 25 w 337"/>
                  <a:gd name="T59" fmla="*/ 144 h 236"/>
                  <a:gd name="T60" fmla="*/ 5 w 337"/>
                  <a:gd name="T61" fmla="*/ 112 h 236"/>
                  <a:gd name="T62" fmla="*/ 0 w 337"/>
                  <a:gd name="T63" fmla="*/ 80 h 236"/>
                  <a:gd name="T64" fmla="*/ 8 w 337"/>
                  <a:gd name="T65" fmla="*/ 49 h 236"/>
                  <a:gd name="T66" fmla="*/ 28 w 337"/>
                  <a:gd name="T67" fmla="*/ 24 h 236"/>
                  <a:gd name="T68" fmla="*/ 61 w 337"/>
                  <a:gd name="T69" fmla="*/ 8 h 236"/>
                  <a:gd name="T70" fmla="*/ 100 w 337"/>
                  <a:gd name="T71" fmla="*/ 0 h 236"/>
                  <a:gd name="T72" fmla="*/ 149 w 337"/>
                  <a:gd name="T73" fmla="*/ 5 h 236"/>
                  <a:gd name="T74" fmla="*/ 200 w 337"/>
                  <a:gd name="T75" fmla="*/ 20 h 236"/>
                  <a:gd name="T76" fmla="*/ 252 w 337"/>
                  <a:gd name="T77" fmla="*/ 44 h 236"/>
                  <a:gd name="T78" fmla="*/ 293 w 337"/>
                  <a:gd name="T79" fmla="*/ 72 h 236"/>
                  <a:gd name="T80" fmla="*/ 320 w 337"/>
                  <a:gd name="T81" fmla="*/ 105 h 236"/>
                  <a:gd name="T82" fmla="*/ 337 w 337"/>
                  <a:gd name="T83" fmla="*/ 136 h 236"/>
                  <a:gd name="T84" fmla="*/ 337 w 337"/>
                  <a:gd name="T85" fmla="*/ 168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7" h="236">
                    <a:moveTo>
                      <a:pt x="20" y="64"/>
                    </a:moveTo>
                    <a:lnTo>
                      <a:pt x="17" y="68"/>
                    </a:lnTo>
                    <a:lnTo>
                      <a:pt x="17" y="76"/>
                    </a:lnTo>
                    <a:lnTo>
                      <a:pt x="17" y="84"/>
                    </a:lnTo>
                    <a:lnTo>
                      <a:pt x="20" y="92"/>
                    </a:lnTo>
                    <a:lnTo>
                      <a:pt x="25" y="100"/>
                    </a:lnTo>
                    <a:lnTo>
                      <a:pt x="28" y="108"/>
                    </a:lnTo>
                    <a:lnTo>
                      <a:pt x="37" y="112"/>
                    </a:lnTo>
                    <a:lnTo>
                      <a:pt x="44" y="124"/>
                    </a:lnTo>
                    <a:lnTo>
                      <a:pt x="52" y="132"/>
                    </a:lnTo>
                    <a:lnTo>
                      <a:pt x="61" y="136"/>
                    </a:lnTo>
                    <a:lnTo>
                      <a:pt x="72" y="144"/>
                    </a:lnTo>
                    <a:lnTo>
                      <a:pt x="84" y="152"/>
                    </a:lnTo>
                    <a:lnTo>
                      <a:pt x="100" y="161"/>
                    </a:lnTo>
                    <a:lnTo>
                      <a:pt x="112" y="168"/>
                    </a:lnTo>
                    <a:lnTo>
                      <a:pt x="128" y="173"/>
                    </a:lnTo>
                    <a:lnTo>
                      <a:pt x="144" y="180"/>
                    </a:lnTo>
                    <a:lnTo>
                      <a:pt x="161" y="188"/>
                    </a:lnTo>
                    <a:lnTo>
                      <a:pt x="181" y="192"/>
                    </a:lnTo>
                    <a:lnTo>
                      <a:pt x="193" y="196"/>
                    </a:lnTo>
                    <a:lnTo>
                      <a:pt x="208" y="200"/>
                    </a:lnTo>
                    <a:lnTo>
                      <a:pt x="225" y="200"/>
                    </a:lnTo>
                    <a:lnTo>
                      <a:pt x="237" y="200"/>
                    </a:lnTo>
                    <a:lnTo>
                      <a:pt x="249" y="204"/>
                    </a:lnTo>
                    <a:lnTo>
                      <a:pt x="261" y="204"/>
                    </a:lnTo>
                    <a:lnTo>
                      <a:pt x="273" y="200"/>
                    </a:lnTo>
                    <a:lnTo>
                      <a:pt x="281" y="200"/>
                    </a:lnTo>
                    <a:lnTo>
                      <a:pt x="293" y="196"/>
                    </a:lnTo>
                    <a:lnTo>
                      <a:pt x="296" y="192"/>
                    </a:lnTo>
                    <a:lnTo>
                      <a:pt x="305" y="188"/>
                    </a:lnTo>
                    <a:lnTo>
                      <a:pt x="308" y="184"/>
                    </a:lnTo>
                    <a:lnTo>
                      <a:pt x="312" y="180"/>
                    </a:lnTo>
                    <a:lnTo>
                      <a:pt x="317" y="173"/>
                    </a:lnTo>
                    <a:lnTo>
                      <a:pt x="320" y="164"/>
                    </a:lnTo>
                    <a:lnTo>
                      <a:pt x="320" y="156"/>
                    </a:lnTo>
                    <a:lnTo>
                      <a:pt x="317" y="152"/>
                    </a:lnTo>
                    <a:lnTo>
                      <a:pt x="317" y="144"/>
                    </a:lnTo>
                    <a:lnTo>
                      <a:pt x="312" y="136"/>
                    </a:lnTo>
                    <a:lnTo>
                      <a:pt x="308" y="128"/>
                    </a:lnTo>
                    <a:lnTo>
                      <a:pt x="300" y="120"/>
                    </a:lnTo>
                    <a:lnTo>
                      <a:pt x="293" y="112"/>
                    </a:lnTo>
                    <a:lnTo>
                      <a:pt x="284" y="105"/>
                    </a:lnTo>
                    <a:lnTo>
                      <a:pt x="273" y="100"/>
                    </a:lnTo>
                    <a:lnTo>
                      <a:pt x="264" y="92"/>
                    </a:lnTo>
                    <a:lnTo>
                      <a:pt x="249" y="84"/>
                    </a:lnTo>
                    <a:lnTo>
                      <a:pt x="237" y="76"/>
                    </a:lnTo>
                    <a:lnTo>
                      <a:pt x="220" y="68"/>
                    </a:lnTo>
                    <a:lnTo>
                      <a:pt x="205" y="64"/>
                    </a:lnTo>
                    <a:lnTo>
                      <a:pt x="188" y="56"/>
                    </a:lnTo>
                    <a:lnTo>
                      <a:pt x="172" y="52"/>
                    </a:lnTo>
                    <a:lnTo>
                      <a:pt x="156" y="44"/>
                    </a:lnTo>
                    <a:lnTo>
                      <a:pt x="140" y="40"/>
                    </a:lnTo>
                    <a:lnTo>
                      <a:pt x="128" y="40"/>
                    </a:lnTo>
                    <a:lnTo>
                      <a:pt x="112" y="36"/>
                    </a:lnTo>
                    <a:lnTo>
                      <a:pt x="100" y="32"/>
                    </a:lnTo>
                    <a:lnTo>
                      <a:pt x="88" y="32"/>
                    </a:lnTo>
                    <a:lnTo>
                      <a:pt x="76" y="32"/>
                    </a:lnTo>
                    <a:lnTo>
                      <a:pt x="64" y="32"/>
                    </a:lnTo>
                    <a:lnTo>
                      <a:pt x="56" y="36"/>
                    </a:lnTo>
                    <a:lnTo>
                      <a:pt x="49" y="36"/>
                    </a:lnTo>
                    <a:lnTo>
                      <a:pt x="40" y="40"/>
                    </a:lnTo>
                    <a:lnTo>
                      <a:pt x="32" y="44"/>
                    </a:lnTo>
                    <a:lnTo>
                      <a:pt x="28" y="49"/>
                    </a:lnTo>
                    <a:lnTo>
                      <a:pt x="25" y="56"/>
                    </a:lnTo>
                    <a:lnTo>
                      <a:pt x="20" y="64"/>
                    </a:lnTo>
                    <a:close/>
                    <a:moveTo>
                      <a:pt x="332" y="176"/>
                    </a:moveTo>
                    <a:lnTo>
                      <a:pt x="328" y="188"/>
                    </a:lnTo>
                    <a:lnTo>
                      <a:pt x="325" y="196"/>
                    </a:lnTo>
                    <a:lnTo>
                      <a:pt x="317" y="204"/>
                    </a:lnTo>
                    <a:lnTo>
                      <a:pt x="308" y="212"/>
                    </a:lnTo>
                    <a:lnTo>
                      <a:pt x="296" y="220"/>
                    </a:lnTo>
                    <a:lnTo>
                      <a:pt x="288" y="224"/>
                    </a:lnTo>
                    <a:lnTo>
                      <a:pt x="276" y="228"/>
                    </a:lnTo>
                    <a:lnTo>
                      <a:pt x="264" y="232"/>
                    </a:lnTo>
                    <a:lnTo>
                      <a:pt x="249" y="236"/>
                    </a:lnTo>
                    <a:lnTo>
                      <a:pt x="237" y="236"/>
                    </a:lnTo>
                    <a:lnTo>
                      <a:pt x="220" y="236"/>
                    </a:lnTo>
                    <a:lnTo>
                      <a:pt x="205" y="232"/>
                    </a:lnTo>
                    <a:lnTo>
                      <a:pt x="184" y="232"/>
                    </a:lnTo>
                    <a:lnTo>
                      <a:pt x="169" y="228"/>
                    </a:lnTo>
                    <a:lnTo>
                      <a:pt x="152" y="224"/>
                    </a:lnTo>
                    <a:lnTo>
                      <a:pt x="132" y="217"/>
                    </a:lnTo>
                    <a:lnTo>
                      <a:pt x="112" y="208"/>
                    </a:lnTo>
                    <a:lnTo>
                      <a:pt x="96" y="200"/>
                    </a:lnTo>
                    <a:lnTo>
                      <a:pt x="81" y="192"/>
                    </a:lnTo>
                    <a:lnTo>
                      <a:pt x="69" y="184"/>
                    </a:lnTo>
                    <a:lnTo>
                      <a:pt x="56" y="176"/>
                    </a:lnTo>
                    <a:lnTo>
                      <a:pt x="44" y="164"/>
                    </a:lnTo>
                    <a:lnTo>
                      <a:pt x="32" y="156"/>
                    </a:lnTo>
                    <a:lnTo>
                      <a:pt x="25" y="144"/>
                    </a:lnTo>
                    <a:lnTo>
                      <a:pt x="17" y="136"/>
                    </a:lnTo>
                    <a:lnTo>
                      <a:pt x="8" y="124"/>
                    </a:lnTo>
                    <a:lnTo>
                      <a:pt x="5" y="112"/>
                    </a:lnTo>
                    <a:lnTo>
                      <a:pt x="0" y="100"/>
                    </a:lnTo>
                    <a:lnTo>
                      <a:pt x="0" y="88"/>
                    </a:lnTo>
                    <a:lnTo>
                      <a:pt x="0" y="80"/>
                    </a:lnTo>
                    <a:lnTo>
                      <a:pt x="0" y="68"/>
                    </a:lnTo>
                    <a:lnTo>
                      <a:pt x="5" y="56"/>
                    </a:lnTo>
                    <a:lnTo>
                      <a:pt x="8" y="49"/>
                    </a:lnTo>
                    <a:lnTo>
                      <a:pt x="12" y="40"/>
                    </a:lnTo>
                    <a:lnTo>
                      <a:pt x="20" y="32"/>
                    </a:lnTo>
                    <a:lnTo>
                      <a:pt x="28" y="24"/>
                    </a:lnTo>
                    <a:lnTo>
                      <a:pt x="37" y="17"/>
                    </a:lnTo>
                    <a:lnTo>
                      <a:pt x="49" y="12"/>
                    </a:lnTo>
                    <a:lnTo>
                      <a:pt x="61" y="8"/>
                    </a:lnTo>
                    <a:lnTo>
                      <a:pt x="72" y="5"/>
                    </a:lnTo>
                    <a:lnTo>
                      <a:pt x="84" y="0"/>
                    </a:lnTo>
                    <a:lnTo>
                      <a:pt x="100" y="0"/>
                    </a:lnTo>
                    <a:lnTo>
                      <a:pt x="117" y="0"/>
                    </a:lnTo>
                    <a:lnTo>
                      <a:pt x="132" y="5"/>
                    </a:lnTo>
                    <a:lnTo>
                      <a:pt x="149" y="5"/>
                    </a:lnTo>
                    <a:lnTo>
                      <a:pt x="164" y="8"/>
                    </a:lnTo>
                    <a:lnTo>
                      <a:pt x="184" y="17"/>
                    </a:lnTo>
                    <a:lnTo>
                      <a:pt x="200" y="20"/>
                    </a:lnTo>
                    <a:lnTo>
                      <a:pt x="220" y="28"/>
                    </a:lnTo>
                    <a:lnTo>
                      <a:pt x="237" y="36"/>
                    </a:lnTo>
                    <a:lnTo>
                      <a:pt x="252" y="44"/>
                    </a:lnTo>
                    <a:lnTo>
                      <a:pt x="268" y="52"/>
                    </a:lnTo>
                    <a:lnTo>
                      <a:pt x="281" y="64"/>
                    </a:lnTo>
                    <a:lnTo>
                      <a:pt x="293" y="72"/>
                    </a:lnTo>
                    <a:lnTo>
                      <a:pt x="305" y="84"/>
                    </a:lnTo>
                    <a:lnTo>
                      <a:pt x="312" y="92"/>
                    </a:lnTo>
                    <a:lnTo>
                      <a:pt x="320" y="105"/>
                    </a:lnTo>
                    <a:lnTo>
                      <a:pt x="328" y="112"/>
                    </a:lnTo>
                    <a:lnTo>
                      <a:pt x="332" y="124"/>
                    </a:lnTo>
                    <a:lnTo>
                      <a:pt x="337" y="136"/>
                    </a:lnTo>
                    <a:lnTo>
                      <a:pt x="337" y="148"/>
                    </a:lnTo>
                    <a:lnTo>
                      <a:pt x="337" y="156"/>
                    </a:lnTo>
                    <a:lnTo>
                      <a:pt x="337" y="168"/>
                    </a:lnTo>
                    <a:lnTo>
                      <a:pt x="332" y="17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" name="Freeform 77"/>
              <p:cNvSpPr>
                <a:spLocks noChangeArrowheads="1"/>
              </p:cNvSpPr>
              <p:nvPr/>
            </p:nvSpPr>
            <p:spPr bwMode="auto">
              <a:xfrm>
                <a:off x="1221" y="2870"/>
                <a:ext cx="89" cy="37"/>
              </a:xfrm>
              <a:custGeom>
                <a:avLst/>
                <a:gdLst>
                  <a:gd name="T0" fmla="*/ 301 w 357"/>
                  <a:gd name="T1" fmla="*/ 53 h 149"/>
                  <a:gd name="T2" fmla="*/ 308 w 357"/>
                  <a:gd name="T3" fmla="*/ 56 h 149"/>
                  <a:gd name="T4" fmla="*/ 316 w 357"/>
                  <a:gd name="T5" fmla="*/ 53 h 149"/>
                  <a:gd name="T6" fmla="*/ 324 w 357"/>
                  <a:gd name="T7" fmla="*/ 53 h 149"/>
                  <a:gd name="T8" fmla="*/ 328 w 357"/>
                  <a:gd name="T9" fmla="*/ 44 h 149"/>
                  <a:gd name="T10" fmla="*/ 333 w 357"/>
                  <a:gd name="T11" fmla="*/ 41 h 149"/>
                  <a:gd name="T12" fmla="*/ 336 w 357"/>
                  <a:gd name="T13" fmla="*/ 32 h 149"/>
                  <a:gd name="T14" fmla="*/ 340 w 357"/>
                  <a:gd name="T15" fmla="*/ 20 h 149"/>
                  <a:gd name="T16" fmla="*/ 357 w 357"/>
                  <a:gd name="T17" fmla="*/ 5 h 149"/>
                  <a:gd name="T18" fmla="*/ 321 w 357"/>
                  <a:gd name="T19" fmla="*/ 144 h 149"/>
                  <a:gd name="T20" fmla="*/ 324 w 357"/>
                  <a:gd name="T21" fmla="*/ 125 h 149"/>
                  <a:gd name="T22" fmla="*/ 324 w 357"/>
                  <a:gd name="T23" fmla="*/ 117 h 149"/>
                  <a:gd name="T24" fmla="*/ 321 w 357"/>
                  <a:gd name="T25" fmla="*/ 108 h 149"/>
                  <a:gd name="T26" fmla="*/ 321 w 357"/>
                  <a:gd name="T27" fmla="*/ 100 h 149"/>
                  <a:gd name="T28" fmla="*/ 316 w 357"/>
                  <a:gd name="T29" fmla="*/ 93 h 149"/>
                  <a:gd name="T30" fmla="*/ 308 w 357"/>
                  <a:gd name="T31" fmla="*/ 88 h 149"/>
                  <a:gd name="T32" fmla="*/ 301 w 357"/>
                  <a:gd name="T33" fmla="*/ 85 h 149"/>
                  <a:gd name="T34" fmla="*/ 56 w 357"/>
                  <a:gd name="T35" fmla="*/ 44 h 149"/>
                  <a:gd name="T36" fmla="*/ 48 w 357"/>
                  <a:gd name="T37" fmla="*/ 44 h 149"/>
                  <a:gd name="T38" fmla="*/ 45 w 357"/>
                  <a:gd name="T39" fmla="*/ 49 h 149"/>
                  <a:gd name="T40" fmla="*/ 40 w 357"/>
                  <a:gd name="T41" fmla="*/ 53 h 149"/>
                  <a:gd name="T42" fmla="*/ 36 w 357"/>
                  <a:gd name="T43" fmla="*/ 56 h 149"/>
                  <a:gd name="T44" fmla="*/ 33 w 357"/>
                  <a:gd name="T45" fmla="*/ 97 h 149"/>
                  <a:gd name="T46" fmla="*/ 21 w 357"/>
                  <a:gd name="T47" fmla="*/ 76 h 149"/>
                  <a:gd name="T48" fmla="*/ 24 w 357"/>
                  <a:gd name="T49" fmla="*/ 64 h 149"/>
                  <a:gd name="T50" fmla="*/ 24 w 357"/>
                  <a:gd name="T51" fmla="*/ 53 h 149"/>
                  <a:gd name="T52" fmla="*/ 24 w 357"/>
                  <a:gd name="T53" fmla="*/ 44 h 149"/>
                  <a:gd name="T54" fmla="*/ 21 w 357"/>
                  <a:gd name="T55" fmla="*/ 37 h 149"/>
                  <a:gd name="T56" fmla="*/ 16 w 357"/>
                  <a:gd name="T57" fmla="*/ 29 h 149"/>
                  <a:gd name="T58" fmla="*/ 12 w 357"/>
                  <a:gd name="T59" fmla="*/ 20 h 149"/>
                  <a:gd name="T60" fmla="*/ 9 w 357"/>
                  <a:gd name="T61" fmla="*/ 12 h 149"/>
                  <a:gd name="T62" fmla="*/ 0 w 357"/>
                  <a:gd name="T63" fmla="*/ 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7" h="149">
                    <a:moveTo>
                      <a:pt x="4" y="0"/>
                    </a:moveTo>
                    <a:lnTo>
                      <a:pt x="301" y="53"/>
                    </a:lnTo>
                    <a:lnTo>
                      <a:pt x="308" y="53"/>
                    </a:lnTo>
                    <a:lnTo>
                      <a:pt x="308" y="56"/>
                    </a:lnTo>
                    <a:lnTo>
                      <a:pt x="312" y="53"/>
                    </a:lnTo>
                    <a:lnTo>
                      <a:pt x="316" y="53"/>
                    </a:lnTo>
                    <a:lnTo>
                      <a:pt x="321" y="53"/>
                    </a:lnTo>
                    <a:lnTo>
                      <a:pt x="324" y="53"/>
                    </a:lnTo>
                    <a:lnTo>
                      <a:pt x="328" y="49"/>
                    </a:lnTo>
                    <a:lnTo>
                      <a:pt x="328" y="44"/>
                    </a:lnTo>
                    <a:lnTo>
                      <a:pt x="333" y="44"/>
                    </a:lnTo>
                    <a:lnTo>
                      <a:pt x="333" y="41"/>
                    </a:lnTo>
                    <a:lnTo>
                      <a:pt x="336" y="37"/>
                    </a:lnTo>
                    <a:lnTo>
                      <a:pt x="336" y="32"/>
                    </a:lnTo>
                    <a:lnTo>
                      <a:pt x="340" y="25"/>
                    </a:lnTo>
                    <a:lnTo>
                      <a:pt x="340" y="20"/>
                    </a:lnTo>
                    <a:lnTo>
                      <a:pt x="345" y="0"/>
                    </a:lnTo>
                    <a:lnTo>
                      <a:pt x="357" y="5"/>
                    </a:lnTo>
                    <a:lnTo>
                      <a:pt x="333" y="149"/>
                    </a:lnTo>
                    <a:lnTo>
                      <a:pt x="321" y="144"/>
                    </a:lnTo>
                    <a:lnTo>
                      <a:pt x="321" y="129"/>
                    </a:lnTo>
                    <a:lnTo>
                      <a:pt x="324" y="125"/>
                    </a:lnTo>
                    <a:lnTo>
                      <a:pt x="324" y="120"/>
                    </a:lnTo>
                    <a:lnTo>
                      <a:pt x="324" y="117"/>
                    </a:lnTo>
                    <a:lnTo>
                      <a:pt x="324" y="112"/>
                    </a:lnTo>
                    <a:lnTo>
                      <a:pt x="321" y="108"/>
                    </a:lnTo>
                    <a:lnTo>
                      <a:pt x="321" y="105"/>
                    </a:lnTo>
                    <a:lnTo>
                      <a:pt x="321" y="100"/>
                    </a:lnTo>
                    <a:lnTo>
                      <a:pt x="316" y="97"/>
                    </a:lnTo>
                    <a:lnTo>
                      <a:pt x="316" y="93"/>
                    </a:lnTo>
                    <a:lnTo>
                      <a:pt x="312" y="93"/>
                    </a:lnTo>
                    <a:lnTo>
                      <a:pt x="308" y="88"/>
                    </a:lnTo>
                    <a:lnTo>
                      <a:pt x="304" y="88"/>
                    </a:lnTo>
                    <a:lnTo>
                      <a:pt x="301" y="85"/>
                    </a:lnTo>
                    <a:lnTo>
                      <a:pt x="296" y="85"/>
                    </a:lnTo>
                    <a:lnTo>
                      <a:pt x="56" y="44"/>
                    </a:lnTo>
                    <a:lnTo>
                      <a:pt x="52" y="44"/>
                    </a:lnTo>
                    <a:lnTo>
                      <a:pt x="48" y="44"/>
                    </a:lnTo>
                    <a:lnTo>
                      <a:pt x="45" y="44"/>
                    </a:lnTo>
                    <a:lnTo>
                      <a:pt x="45" y="49"/>
                    </a:lnTo>
                    <a:lnTo>
                      <a:pt x="40" y="49"/>
                    </a:lnTo>
                    <a:lnTo>
                      <a:pt x="40" y="53"/>
                    </a:lnTo>
                    <a:lnTo>
                      <a:pt x="40" y="56"/>
                    </a:lnTo>
                    <a:lnTo>
                      <a:pt x="36" y="56"/>
                    </a:lnTo>
                    <a:lnTo>
                      <a:pt x="36" y="61"/>
                    </a:lnTo>
                    <a:lnTo>
                      <a:pt x="33" y="97"/>
                    </a:lnTo>
                    <a:lnTo>
                      <a:pt x="21" y="93"/>
                    </a:lnTo>
                    <a:lnTo>
                      <a:pt x="21" y="76"/>
                    </a:lnTo>
                    <a:lnTo>
                      <a:pt x="24" y="68"/>
                    </a:lnTo>
                    <a:lnTo>
                      <a:pt x="24" y="64"/>
                    </a:lnTo>
                    <a:lnTo>
                      <a:pt x="24" y="61"/>
                    </a:lnTo>
                    <a:lnTo>
                      <a:pt x="24" y="53"/>
                    </a:lnTo>
                    <a:lnTo>
                      <a:pt x="24" y="49"/>
                    </a:lnTo>
                    <a:lnTo>
                      <a:pt x="24" y="44"/>
                    </a:lnTo>
                    <a:lnTo>
                      <a:pt x="21" y="41"/>
                    </a:lnTo>
                    <a:lnTo>
                      <a:pt x="21" y="37"/>
                    </a:lnTo>
                    <a:lnTo>
                      <a:pt x="21" y="32"/>
                    </a:lnTo>
                    <a:lnTo>
                      <a:pt x="16" y="29"/>
                    </a:lnTo>
                    <a:lnTo>
                      <a:pt x="16" y="25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9" y="12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" name="Freeform 78"/>
              <p:cNvSpPr>
                <a:spLocks noChangeArrowheads="1"/>
              </p:cNvSpPr>
              <p:nvPr/>
            </p:nvSpPr>
            <p:spPr bwMode="auto">
              <a:xfrm>
                <a:off x="1230" y="2789"/>
                <a:ext cx="88" cy="50"/>
              </a:xfrm>
              <a:custGeom>
                <a:avLst/>
                <a:gdLst>
                  <a:gd name="T0" fmla="*/ 60 w 353"/>
                  <a:gd name="T1" fmla="*/ 15 h 203"/>
                  <a:gd name="T2" fmla="*/ 88 w 353"/>
                  <a:gd name="T3" fmla="*/ 40 h 203"/>
                  <a:gd name="T4" fmla="*/ 120 w 353"/>
                  <a:gd name="T5" fmla="*/ 59 h 203"/>
                  <a:gd name="T6" fmla="*/ 148 w 353"/>
                  <a:gd name="T7" fmla="*/ 79 h 203"/>
                  <a:gd name="T8" fmla="*/ 180 w 353"/>
                  <a:gd name="T9" fmla="*/ 100 h 203"/>
                  <a:gd name="T10" fmla="*/ 209 w 353"/>
                  <a:gd name="T11" fmla="*/ 112 h 203"/>
                  <a:gd name="T12" fmla="*/ 232 w 353"/>
                  <a:gd name="T13" fmla="*/ 124 h 203"/>
                  <a:gd name="T14" fmla="*/ 260 w 353"/>
                  <a:gd name="T15" fmla="*/ 132 h 203"/>
                  <a:gd name="T16" fmla="*/ 276 w 353"/>
                  <a:gd name="T17" fmla="*/ 135 h 203"/>
                  <a:gd name="T18" fmla="*/ 285 w 353"/>
                  <a:gd name="T19" fmla="*/ 135 h 203"/>
                  <a:gd name="T20" fmla="*/ 297 w 353"/>
                  <a:gd name="T21" fmla="*/ 135 h 203"/>
                  <a:gd name="T22" fmla="*/ 304 w 353"/>
                  <a:gd name="T23" fmla="*/ 140 h 203"/>
                  <a:gd name="T24" fmla="*/ 316 w 353"/>
                  <a:gd name="T25" fmla="*/ 140 h 203"/>
                  <a:gd name="T26" fmla="*/ 324 w 353"/>
                  <a:gd name="T27" fmla="*/ 144 h 203"/>
                  <a:gd name="T28" fmla="*/ 332 w 353"/>
                  <a:gd name="T29" fmla="*/ 144 h 203"/>
                  <a:gd name="T30" fmla="*/ 341 w 353"/>
                  <a:gd name="T31" fmla="*/ 144 h 203"/>
                  <a:gd name="T32" fmla="*/ 344 w 353"/>
                  <a:gd name="T33" fmla="*/ 147 h 203"/>
                  <a:gd name="T34" fmla="*/ 348 w 353"/>
                  <a:gd name="T35" fmla="*/ 152 h 203"/>
                  <a:gd name="T36" fmla="*/ 353 w 353"/>
                  <a:gd name="T37" fmla="*/ 156 h 203"/>
                  <a:gd name="T38" fmla="*/ 353 w 353"/>
                  <a:gd name="T39" fmla="*/ 164 h 203"/>
                  <a:gd name="T40" fmla="*/ 353 w 353"/>
                  <a:gd name="T41" fmla="*/ 171 h 203"/>
                  <a:gd name="T42" fmla="*/ 348 w 353"/>
                  <a:gd name="T43" fmla="*/ 179 h 203"/>
                  <a:gd name="T44" fmla="*/ 344 w 353"/>
                  <a:gd name="T45" fmla="*/ 184 h 203"/>
                  <a:gd name="T46" fmla="*/ 341 w 353"/>
                  <a:gd name="T47" fmla="*/ 188 h 203"/>
                  <a:gd name="T48" fmla="*/ 332 w 353"/>
                  <a:gd name="T49" fmla="*/ 188 h 203"/>
                  <a:gd name="T50" fmla="*/ 324 w 353"/>
                  <a:gd name="T51" fmla="*/ 188 h 203"/>
                  <a:gd name="T52" fmla="*/ 316 w 353"/>
                  <a:gd name="T53" fmla="*/ 188 h 203"/>
                  <a:gd name="T54" fmla="*/ 297 w 353"/>
                  <a:gd name="T55" fmla="*/ 184 h 203"/>
                  <a:gd name="T56" fmla="*/ 276 w 353"/>
                  <a:gd name="T57" fmla="*/ 176 h 203"/>
                  <a:gd name="T58" fmla="*/ 253 w 353"/>
                  <a:gd name="T59" fmla="*/ 168 h 203"/>
                  <a:gd name="T60" fmla="*/ 229 w 353"/>
                  <a:gd name="T61" fmla="*/ 156 h 203"/>
                  <a:gd name="T62" fmla="*/ 197 w 353"/>
                  <a:gd name="T63" fmla="*/ 135 h 203"/>
                  <a:gd name="T64" fmla="*/ 160 w 353"/>
                  <a:gd name="T65" fmla="*/ 112 h 203"/>
                  <a:gd name="T66" fmla="*/ 112 w 353"/>
                  <a:gd name="T67" fmla="*/ 76 h 203"/>
                  <a:gd name="T68" fmla="*/ 56 w 353"/>
                  <a:gd name="T69" fmla="*/ 32 h 203"/>
                  <a:gd name="T70" fmla="*/ 36 w 353"/>
                  <a:gd name="T71" fmla="*/ 135 h 203"/>
                  <a:gd name="T72" fmla="*/ 36 w 353"/>
                  <a:gd name="T73" fmla="*/ 144 h 203"/>
                  <a:gd name="T74" fmla="*/ 41 w 353"/>
                  <a:gd name="T75" fmla="*/ 156 h 203"/>
                  <a:gd name="T76" fmla="*/ 44 w 353"/>
                  <a:gd name="T77" fmla="*/ 164 h 203"/>
                  <a:gd name="T78" fmla="*/ 48 w 353"/>
                  <a:gd name="T79" fmla="*/ 171 h 203"/>
                  <a:gd name="T80" fmla="*/ 56 w 353"/>
                  <a:gd name="T81" fmla="*/ 179 h 203"/>
                  <a:gd name="T82" fmla="*/ 65 w 353"/>
                  <a:gd name="T83" fmla="*/ 184 h 203"/>
                  <a:gd name="T84" fmla="*/ 76 w 353"/>
                  <a:gd name="T85" fmla="*/ 191 h 203"/>
                  <a:gd name="T86" fmla="*/ 80 w 353"/>
                  <a:gd name="T87" fmla="*/ 203 h 203"/>
                  <a:gd name="T88" fmla="*/ 32 w 353"/>
                  <a:gd name="T8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3" h="203">
                    <a:moveTo>
                      <a:pt x="44" y="0"/>
                    </a:moveTo>
                    <a:lnTo>
                      <a:pt x="60" y="15"/>
                    </a:lnTo>
                    <a:lnTo>
                      <a:pt x="76" y="28"/>
                    </a:lnTo>
                    <a:lnTo>
                      <a:pt x="88" y="40"/>
                    </a:lnTo>
                    <a:lnTo>
                      <a:pt x="104" y="47"/>
                    </a:lnTo>
                    <a:lnTo>
                      <a:pt x="120" y="59"/>
                    </a:lnTo>
                    <a:lnTo>
                      <a:pt x="132" y="71"/>
                    </a:lnTo>
                    <a:lnTo>
                      <a:pt x="148" y="79"/>
                    </a:lnTo>
                    <a:lnTo>
                      <a:pt x="165" y="91"/>
                    </a:lnTo>
                    <a:lnTo>
                      <a:pt x="180" y="100"/>
                    </a:lnTo>
                    <a:lnTo>
                      <a:pt x="192" y="108"/>
                    </a:lnTo>
                    <a:lnTo>
                      <a:pt x="209" y="112"/>
                    </a:lnTo>
                    <a:lnTo>
                      <a:pt x="221" y="120"/>
                    </a:lnTo>
                    <a:lnTo>
                      <a:pt x="232" y="124"/>
                    </a:lnTo>
                    <a:lnTo>
                      <a:pt x="248" y="127"/>
                    </a:lnTo>
                    <a:lnTo>
                      <a:pt x="260" y="132"/>
                    </a:lnTo>
                    <a:lnTo>
                      <a:pt x="272" y="135"/>
                    </a:lnTo>
                    <a:lnTo>
                      <a:pt x="276" y="135"/>
                    </a:lnTo>
                    <a:lnTo>
                      <a:pt x="280" y="135"/>
                    </a:lnTo>
                    <a:lnTo>
                      <a:pt x="285" y="135"/>
                    </a:lnTo>
                    <a:lnTo>
                      <a:pt x="288" y="135"/>
                    </a:lnTo>
                    <a:lnTo>
                      <a:pt x="297" y="135"/>
                    </a:lnTo>
                    <a:lnTo>
                      <a:pt x="300" y="140"/>
                    </a:lnTo>
                    <a:lnTo>
                      <a:pt x="304" y="140"/>
                    </a:lnTo>
                    <a:lnTo>
                      <a:pt x="309" y="140"/>
                    </a:lnTo>
                    <a:lnTo>
                      <a:pt x="316" y="140"/>
                    </a:lnTo>
                    <a:lnTo>
                      <a:pt x="321" y="140"/>
                    </a:lnTo>
                    <a:lnTo>
                      <a:pt x="324" y="144"/>
                    </a:lnTo>
                    <a:lnTo>
                      <a:pt x="329" y="144"/>
                    </a:lnTo>
                    <a:lnTo>
                      <a:pt x="332" y="144"/>
                    </a:lnTo>
                    <a:lnTo>
                      <a:pt x="336" y="144"/>
                    </a:lnTo>
                    <a:lnTo>
                      <a:pt x="341" y="144"/>
                    </a:lnTo>
                    <a:lnTo>
                      <a:pt x="341" y="147"/>
                    </a:lnTo>
                    <a:lnTo>
                      <a:pt x="344" y="147"/>
                    </a:lnTo>
                    <a:lnTo>
                      <a:pt x="348" y="147"/>
                    </a:lnTo>
                    <a:lnTo>
                      <a:pt x="348" y="152"/>
                    </a:lnTo>
                    <a:lnTo>
                      <a:pt x="353" y="152"/>
                    </a:lnTo>
                    <a:lnTo>
                      <a:pt x="353" y="156"/>
                    </a:lnTo>
                    <a:lnTo>
                      <a:pt x="353" y="159"/>
                    </a:lnTo>
                    <a:lnTo>
                      <a:pt x="353" y="164"/>
                    </a:lnTo>
                    <a:lnTo>
                      <a:pt x="353" y="168"/>
                    </a:lnTo>
                    <a:lnTo>
                      <a:pt x="353" y="171"/>
                    </a:lnTo>
                    <a:lnTo>
                      <a:pt x="353" y="176"/>
                    </a:lnTo>
                    <a:lnTo>
                      <a:pt x="348" y="179"/>
                    </a:lnTo>
                    <a:lnTo>
                      <a:pt x="344" y="179"/>
                    </a:lnTo>
                    <a:lnTo>
                      <a:pt x="344" y="184"/>
                    </a:lnTo>
                    <a:lnTo>
                      <a:pt x="341" y="184"/>
                    </a:lnTo>
                    <a:lnTo>
                      <a:pt x="341" y="188"/>
                    </a:lnTo>
                    <a:lnTo>
                      <a:pt x="336" y="188"/>
                    </a:lnTo>
                    <a:lnTo>
                      <a:pt x="332" y="188"/>
                    </a:lnTo>
                    <a:lnTo>
                      <a:pt x="329" y="188"/>
                    </a:lnTo>
                    <a:lnTo>
                      <a:pt x="324" y="188"/>
                    </a:lnTo>
                    <a:lnTo>
                      <a:pt x="321" y="188"/>
                    </a:lnTo>
                    <a:lnTo>
                      <a:pt x="316" y="188"/>
                    </a:lnTo>
                    <a:lnTo>
                      <a:pt x="309" y="184"/>
                    </a:lnTo>
                    <a:lnTo>
                      <a:pt x="297" y="184"/>
                    </a:lnTo>
                    <a:lnTo>
                      <a:pt x="288" y="179"/>
                    </a:lnTo>
                    <a:lnTo>
                      <a:pt x="276" y="176"/>
                    </a:lnTo>
                    <a:lnTo>
                      <a:pt x="265" y="171"/>
                    </a:lnTo>
                    <a:lnTo>
                      <a:pt x="253" y="168"/>
                    </a:lnTo>
                    <a:lnTo>
                      <a:pt x="241" y="159"/>
                    </a:lnTo>
                    <a:lnTo>
                      <a:pt x="229" y="156"/>
                    </a:lnTo>
                    <a:lnTo>
                      <a:pt x="212" y="147"/>
                    </a:lnTo>
                    <a:lnTo>
                      <a:pt x="197" y="135"/>
                    </a:lnTo>
                    <a:lnTo>
                      <a:pt x="176" y="124"/>
                    </a:lnTo>
                    <a:lnTo>
                      <a:pt x="160" y="112"/>
                    </a:lnTo>
                    <a:lnTo>
                      <a:pt x="136" y="91"/>
                    </a:lnTo>
                    <a:lnTo>
                      <a:pt x="112" y="76"/>
                    </a:lnTo>
                    <a:lnTo>
                      <a:pt x="85" y="56"/>
                    </a:lnTo>
                    <a:lnTo>
                      <a:pt x="56" y="32"/>
                    </a:lnTo>
                    <a:lnTo>
                      <a:pt x="41" y="127"/>
                    </a:lnTo>
                    <a:lnTo>
                      <a:pt x="36" y="135"/>
                    </a:lnTo>
                    <a:lnTo>
                      <a:pt x="36" y="140"/>
                    </a:lnTo>
                    <a:lnTo>
                      <a:pt x="36" y="144"/>
                    </a:lnTo>
                    <a:lnTo>
                      <a:pt x="41" y="147"/>
                    </a:lnTo>
                    <a:lnTo>
                      <a:pt x="41" y="156"/>
                    </a:lnTo>
                    <a:lnTo>
                      <a:pt x="41" y="159"/>
                    </a:lnTo>
                    <a:lnTo>
                      <a:pt x="44" y="164"/>
                    </a:lnTo>
                    <a:lnTo>
                      <a:pt x="48" y="168"/>
                    </a:lnTo>
                    <a:lnTo>
                      <a:pt x="48" y="171"/>
                    </a:lnTo>
                    <a:lnTo>
                      <a:pt x="53" y="171"/>
                    </a:lnTo>
                    <a:lnTo>
                      <a:pt x="56" y="179"/>
                    </a:lnTo>
                    <a:lnTo>
                      <a:pt x="60" y="179"/>
                    </a:lnTo>
                    <a:lnTo>
                      <a:pt x="65" y="184"/>
                    </a:lnTo>
                    <a:lnTo>
                      <a:pt x="73" y="188"/>
                    </a:lnTo>
                    <a:lnTo>
                      <a:pt x="76" y="191"/>
                    </a:lnTo>
                    <a:lnTo>
                      <a:pt x="85" y="191"/>
                    </a:lnTo>
                    <a:lnTo>
                      <a:pt x="80" y="203"/>
                    </a:lnTo>
                    <a:lnTo>
                      <a:pt x="0" y="176"/>
                    </a:lnTo>
                    <a:lnTo>
                      <a:pt x="32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" name="Freeform 79"/>
              <p:cNvSpPr>
                <a:spLocks noEditPoints="1" noChangeArrowheads="1"/>
              </p:cNvSpPr>
              <p:nvPr/>
            </p:nvSpPr>
            <p:spPr bwMode="auto">
              <a:xfrm>
                <a:off x="1243" y="2730"/>
                <a:ext cx="87" cy="53"/>
              </a:xfrm>
              <a:custGeom>
                <a:avLst/>
                <a:gdLst>
                  <a:gd name="T0" fmla="*/ 20 w 347"/>
                  <a:gd name="T1" fmla="*/ 93 h 212"/>
                  <a:gd name="T2" fmla="*/ 27 w 347"/>
                  <a:gd name="T3" fmla="*/ 112 h 212"/>
                  <a:gd name="T4" fmla="*/ 51 w 347"/>
                  <a:gd name="T5" fmla="*/ 133 h 212"/>
                  <a:gd name="T6" fmla="*/ 88 w 347"/>
                  <a:gd name="T7" fmla="*/ 149 h 212"/>
                  <a:gd name="T8" fmla="*/ 127 w 347"/>
                  <a:gd name="T9" fmla="*/ 165 h 212"/>
                  <a:gd name="T10" fmla="*/ 179 w 347"/>
                  <a:gd name="T11" fmla="*/ 173 h 212"/>
                  <a:gd name="T12" fmla="*/ 227 w 347"/>
                  <a:gd name="T13" fmla="*/ 177 h 212"/>
                  <a:gd name="T14" fmla="*/ 268 w 347"/>
                  <a:gd name="T15" fmla="*/ 177 h 212"/>
                  <a:gd name="T16" fmla="*/ 300 w 347"/>
                  <a:gd name="T17" fmla="*/ 165 h 212"/>
                  <a:gd name="T18" fmla="*/ 324 w 347"/>
                  <a:gd name="T19" fmla="*/ 153 h 212"/>
                  <a:gd name="T20" fmla="*/ 332 w 347"/>
                  <a:gd name="T21" fmla="*/ 133 h 212"/>
                  <a:gd name="T22" fmla="*/ 327 w 347"/>
                  <a:gd name="T23" fmla="*/ 112 h 212"/>
                  <a:gd name="T24" fmla="*/ 315 w 347"/>
                  <a:gd name="T25" fmla="*/ 93 h 212"/>
                  <a:gd name="T26" fmla="*/ 288 w 347"/>
                  <a:gd name="T27" fmla="*/ 77 h 212"/>
                  <a:gd name="T28" fmla="*/ 251 w 347"/>
                  <a:gd name="T29" fmla="*/ 61 h 212"/>
                  <a:gd name="T30" fmla="*/ 203 w 347"/>
                  <a:gd name="T31" fmla="*/ 49 h 212"/>
                  <a:gd name="T32" fmla="*/ 151 w 347"/>
                  <a:gd name="T33" fmla="*/ 36 h 212"/>
                  <a:gd name="T34" fmla="*/ 107 w 347"/>
                  <a:gd name="T35" fmla="*/ 36 h 212"/>
                  <a:gd name="T36" fmla="*/ 67 w 347"/>
                  <a:gd name="T37" fmla="*/ 41 h 212"/>
                  <a:gd name="T38" fmla="*/ 39 w 347"/>
                  <a:gd name="T39" fmla="*/ 49 h 212"/>
                  <a:gd name="T40" fmla="*/ 23 w 347"/>
                  <a:gd name="T41" fmla="*/ 65 h 212"/>
                  <a:gd name="T42" fmla="*/ 347 w 347"/>
                  <a:gd name="T43" fmla="*/ 136 h 212"/>
                  <a:gd name="T44" fmla="*/ 335 w 347"/>
                  <a:gd name="T45" fmla="*/ 165 h 212"/>
                  <a:gd name="T46" fmla="*/ 312 w 347"/>
                  <a:gd name="T47" fmla="*/ 189 h 212"/>
                  <a:gd name="T48" fmla="*/ 276 w 347"/>
                  <a:gd name="T49" fmla="*/ 205 h 212"/>
                  <a:gd name="T50" fmla="*/ 232 w 347"/>
                  <a:gd name="T51" fmla="*/ 212 h 212"/>
                  <a:gd name="T52" fmla="*/ 176 w 347"/>
                  <a:gd name="T53" fmla="*/ 212 h 212"/>
                  <a:gd name="T54" fmla="*/ 120 w 347"/>
                  <a:gd name="T55" fmla="*/ 201 h 212"/>
                  <a:gd name="T56" fmla="*/ 71 w 347"/>
                  <a:gd name="T57" fmla="*/ 180 h 212"/>
                  <a:gd name="T58" fmla="*/ 35 w 347"/>
                  <a:gd name="T59" fmla="*/ 156 h 212"/>
                  <a:gd name="T60" fmla="*/ 12 w 347"/>
                  <a:gd name="T61" fmla="*/ 129 h 212"/>
                  <a:gd name="T62" fmla="*/ 0 w 347"/>
                  <a:gd name="T63" fmla="*/ 97 h 212"/>
                  <a:gd name="T64" fmla="*/ 3 w 347"/>
                  <a:gd name="T65" fmla="*/ 65 h 212"/>
                  <a:gd name="T66" fmla="*/ 20 w 347"/>
                  <a:gd name="T67" fmla="*/ 36 h 212"/>
                  <a:gd name="T68" fmla="*/ 47 w 347"/>
                  <a:gd name="T69" fmla="*/ 17 h 212"/>
                  <a:gd name="T70" fmla="*/ 88 w 347"/>
                  <a:gd name="T71" fmla="*/ 5 h 212"/>
                  <a:gd name="T72" fmla="*/ 135 w 347"/>
                  <a:gd name="T73" fmla="*/ 0 h 212"/>
                  <a:gd name="T74" fmla="*/ 191 w 347"/>
                  <a:gd name="T75" fmla="*/ 5 h 212"/>
                  <a:gd name="T76" fmla="*/ 247 w 347"/>
                  <a:gd name="T77" fmla="*/ 21 h 212"/>
                  <a:gd name="T78" fmla="*/ 291 w 347"/>
                  <a:gd name="T79" fmla="*/ 41 h 212"/>
                  <a:gd name="T80" fmla="*/ 324 w 347"/>
                  <a:gd name="T81" fmla="*/ 65 h 212"/>
                  <a:gd name="T82" fmla="*/ 344 w 347"/>
                  <a:gd name="T83" fmla="*/ 97 h 212"/>
                  <a:gd name="T84" fmla="*/ 347 w 347"/>
                  <a:gd name="T85" fmla="*/ 12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7" h="211">
                    <a:moveTo>
                      <a:pt x="20" y="80"/>
                    </a:moveTo>
                    <a:lnTo>
                      <a:pt x="15" y="85"/>
                    </a:lnTo>
                    <a:lnTo>
                      <a:pt x="20" y="93"/>
                    </a:lnTo>
                    <a:lnTo>
                      <a:pt x="20" y="101"/>
                    </a:lnTo>
                    <a:lnTo>
                      <a:pt x="23" y="105"/>
                    </a:lnTo>
                    <a:lnTo>
                      <a:pt x="27" y="112"/>
                    </a:lnTo>
                    <a:lnTo>
                      <a:pt x="35" y="121"/>
                    </a:lnTo>
                    <a:lnTo>
                      <a:pt x="44" y="124"/>
                    </a:lnTo>
                    <a:lnTo>
                      <a:pt x="51" y="133"/>
                    </a:lnTo>
                    <a:lnTo>
                      <a:pt x="63" y="136"/>
                    </a:lnTo>
                    <a:lnTo>
                      <a:pt x="76" y="145"/>
                    </a:lnTo>
                    <a:lnTo>
                      <a:pt x="88" y="149"/>
                    </a:lnTo>
                    <a:lnTo>
                      <a:pt x="100" y="153"/>
                    </a:lnTo>
                    <a:lnTo>
                      <a:pt x="112" y="161"/>
                    </a:lnTo>
                    <a:lnTo>
                      <a:pt x="127" y="165"/>
                    </a:lnTo>
                    <a:lnTo>
                      <a:pt x="144" y="168"/>
                    </a:lnTo>
                    <a:lnTo>
                      <a:pt x="163" y="168"/>
                    </a:lnTo>
                    <a:lnTo>
                      <a:pt x="179" y="173"/>
                    </a:lnTo>
                    <a:lnTo>
                      <a:pt x="200" y="177"/>
                    </a:lnTo>
                    <a:lnTo>
                      <a:pt x="212" y="177"/>
                    </a:lnTo>
                    <a:lnTo>
                      <a:pt x="227" y="177"/>
                    </a:lnTo>
                    <a:lnTo>
                      <a:pt x="244" y="177"/>
                    </a:lnTo>
                    <a:lnTo>
                      <a:pt x="256" y="177"/>
                    </a:lnTo>
                    <a:lnTo>
                      <a:pt x="268" y="177"/>
                    </a:lnTo>
                    <a:lnTo>
                      <a:pt x="279" y="173"/>
                    </a:lnTo>
                    <a:lnTo>
                      <a:pt x="291" y="168"/>
                    </a:lnTo>
                    <a:lnTo>
                      <a:pt x="300" y="165"/>
                    </a:lnTo>
                    <a:lnTo>
                      <a:pt x="307" y="161"/>
                    </a:lnTo>
                    <a:lnTo>
                      <a:pt x="315" y="156"/>
                    </a:lnTo>
                    <a:lnTo>
                      <a:pt x="324" y="153"/>
                    </a:lnTo>
                    <a:lnTo>
                      <a:pt x="327" y="145"/>
                    </a:lnTo>
                    <a:lnTo>
                      <a:pt x="327" y="141"/>
                    </a:lnTo>
                    <a:lnTo>
                      <a:pt x="332" y="133"/>
                    </a:lnTo>
                    <a:lnTo>
                      <a:pt x="332" y="124"/>
                    </a:lnTo>
                    <a:lnTo>
                      <a:pt x="332" y="121"/>
                    </a:lnTo>
                    <a:lnTo>
                      <a:pt x="327" y="112"/>
                    </a:lnTo>
                    <a:lnTo>
                      <a:pt x="324" y="105"/>
                    </a:lnTo>
                    <a:lnTo>
                      <a:pt x="319" y="101"/>
                    </a:lnTo>
                    <a:lnTo>
                      <a:pt x="315" y="93"/>
                    </a:lnTo>
                    <a:lnTo>
                      <a:pt x="307" y="89"/>
                    </a:lnTo>
                    <a:lnTo>
                      <a:pt x="300" y="80"/>
                    </a:lnTo>
                    <a:lnTo>
                      <a:pt x="288" y="77"/>
                    </a:lnTo>
                    <a:lnTo>
                      <a:pt x="276" y="68"/>
                    </a:lnTo>
                    <a:lnTo>
                      <a:pt x="263" y="65"/>
                    </a:lnTo>
                    <a:lnTo>
                      <a:pt x="251" y="61"/>
                    </a:lnTo>
                    <a:lnTo>
                      <a:pt x="235" y="56"/>
                    </a:lnTo>
                    <a:lnTo>
                      <a:pt x="219" y="49"/>
                    </a:lnTo>
                    <a:lnTo>
                      <a:pt x="203" y="49"/>
                    </a:lnTo>
                    <a:lnTo>
                      <a:pt x="183" y="45"/>
                    </a:lnTo>
                    <a:lnTo>
                      <a:pt x="168" y="41"/>
                    </a:lnTo>
                    <a:lnTo>
                      <a:pt x="151" y="36"/>
                    </a:lnTo>
                    <a:lnTo>
                      <a:pt x="135" y="36"/>
                    </a:lnTo>
                    <a:lnTo>
                      <a:pt x="120" y="36"/>
                    </a:lnTo>
                    <a:lnTo>
                      <a:pt x="107" y="36"/>
                    </a:lnTo>
                    <a:lnTo>
                      <a:pt x="91" y="36"/>
                    </a:lnTo>
                    <a:lnTo>
                      <a:pt x="79" y="36"/>
                    </a:lnTo>
                    <a:lnTo>
                      <a:pt x="67" y="41"/>
                    </a:lnTo>
                    <a:lnTo>
                      <a:pt x="56" y="41"/>
                    </a:lnTo>
                    <a:lnTo>
                      <a:pt x="47" y="45"/>
                    </a:lnTo>
                    <a:lnTo>
                      <a:pt x="39" y="49"/>
                    </a:lnTo>
                    <a:lnTo>
                      <a:pt x="32" y="53"/>
                    </a:lnTo>
                    <a:lnTo>
                      <a:pt x="27" y="56"/>
                    </a:lnTo>
                    <a:lnTo>
                      <a:pt x="23" y="65"/>
                    </a:lnTo>
                    <a:lnTo>
                      <a:pt x="20" y="73"/>
                    </a:lnTo>
                    <a:lnTo>
                      <a:pt x="20" y="80"/>
                    </a:lnTo>
                    <a:close/>
                    <a:moveTo>
                      <a:pt x="347" y="136"/>
                    </a:moveTo>
                    <a:lnTo>
                      <a:pt x="344" y="145"/>
                    </a:lnTo>
                    <a:lnTo>
                      <a:pt x="339" y="156"/>
                    </a:lnTo>
                    <a:lnTo>
                      <a:pt x="335" y="165"/>
                    </a:lnTo>
                    <a:lnTo>
                      <a:pt x="327" y="173"/>
                    </a:lnTo>
                    <a:lnTo>
                      <a:pt x="319" y="180"/>
                    </a:lnTo>
                    <a:lnTo>
                      <a:pt x="312" y="189"/>
                    </a:lnTo>
                    <a:lnTo>
                      <a:pt x="300" y="197"/>
                    </a:lnTo>
                    <a:lnTo>
                      <a:pt x="288" y="201"/>
                    </a:lnTo>
                    <a:lnTo>
                      <a:pt x="276" y="205"/>
                    </a:lnTo>
                    <a:lnTo>
                      <a:pt x="263" y="209"/>
                    </a:lnTo>
                    <a:lnTo>
                      <a:pt x="247" y="212"/>
                    </a:lnTo>
                    <a:lnTo>
                      <a:pt x="232" y="212"/>
                    </a:lnTo>
                    <a:lnTo>
                      <a:pt x="212" y="212"/>
                    </a:lnTo>
                    <a:lnTo>
                      <a:pt x="195" y="212"/>
                    </a:lnTo>
                    <a:lnTo>
                      <a:pt x="176" y="212"/>
                    </a:lnTo>
                    <a:lnTo>
                      <a:pt x="156" y="209"/>
                    </a:lnTo>
                    <a:lnTo>
                      <a:pt x="135" y="205"/>
                    </a:lnTo>
                    <a:lnTo>
                      <a:pt x="120" y="201"/>
                    </a:lnTo>
                    <a:lnTo>
                      <a:pt x="103" y="192"/>
                    </a:lnTo>
                    <a:lnTo>
                      <a:pt x="88" y="189"/>
                    </a:lnTo>
                    <a:lnTo>
                      <a:pt x="71" y="180"/>
                    </a:lnTo>
                    <a:lnTo>
                      <a:pt x="59" y="177"/>
                    </a:lnTo>
                    <a:lnTo>
                      <a:pt x="47" y="165"/>
                    </a:lnTo>
                    <a:lnTo>
                      <a:pt x="35" y="156"/>
                    </a:lnTo>
                    <a:lnTo>
                      <a:pt x="27" y="149"/>
                    </a:lnTo>
                    <a:lnTo>
                      <a:pt x="20" y="136"/>
                    </a:lnTo>
                    <a:lnTo>
                      <a:pt x="12" y="129"/>
                    </a:lnTo>
                    <a:lnTo>
                      <a:pt x="7" y="121"/>
                    </a:lnTo>
                    <a:lnTo>
                      <a:pt x="3" y="109"/>
                    </a:lnTo>
                    <a:lnTo>
                      <a:pt x="0" y="97"/>
                    </a:lnTo>
                    <a:lnTo>
                      <a:pt x="0" y="89"/>
                    </a:lnTo>
                    <a:lnTo>
                      <a:pt x="3" y="77"/>
                    </a:lnTo>
                    <a:lnTo>
                      <a:pt x="3" y="65"/>
                    </a:lnTo>
                    <a:lnTo>
                      <a:pt x="7" y="56"/>
                    </a:lnTo>
                    <a:lnTo>
                      <a:pt x="12" y="49"/>
                    </a:lnTo>
                    <a:lnTo>
                      <a:pt x="20" y="36"/>
                    </a:lnTo>
                    <a:lnTo>
                      <a:pt x="27" y="33"/>
                    </a:lnTo>
                    <a:lnTo>
                      <a:pt x="35" y="24"/>
                    </a:lnTo>
                    <a:lnTo>
                      <a:pt x="47" y="17"/>
                    </a:lnTo>
                    <a:lnTo>
                      <a:pt x="59" y="12"/>
                    </a:lnTo>
                    <a:lnTo>
                      <a:pt x="71" y="9"/>
                    </a:lnTo>
                    <a:lnTo>
                      <a:pt x="88" y="5"/>
                    </a:lnTo>
                    <a:lnTo>
                      <a:pt x="103" y="0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51" y="0"/>
                    </a:lnTo>
                    <a:lnTo>
                      <a:pt x="171" y="5"/>
                    </a:lnTo>
                    <a:lnTo>
                      <a:pt x="191" y="5"/>
                    </a:lnTo>
                    <a:lnTo>
                      <a:pt x="212" y="9"/>
                    </a:lnTo>
                    <a:lnTo>
                      <a:pt x="227" y="12"/>
                    </a:lnTo>
                    <a:lnTo>
                      <a:pt x="247" y="21"/>
                    </a:lnTo>
                    <a:lnTo>
                      <a:pt x="263" y="24"/>
                    </a:lnTo>
                    <a:lnTo>
                      <a:pt x="276" y="33"/>
                    </a:lnTo>
                    <a:lnTo>
                      <a:pt x="291" y="41"/>
                    </a:lnTo>
                    <a:lnTo>
                      <a:pt x="303" y="49"/>
                    </a:lnTo>
                    <a:lnTo>
                      <a:pt x="312" y="56"/>
                    </a:lnTo>
                    <a:lnTo>
                      <a:pt x="324" y="65"/>
                    </a:lnTo>
                    <a:lnTo>
                      <a:pt x="332" y="77"/>
                    </a:lnTo>
                    <a:lnTo>
                      <a:pt x="335" y="85"/>
                    </a:lnTo>
                    <a:lnTo>
                      <a:pt x="344" y="97"/>
                    </a:lnTo>
                    <a:lnTo>
                      <a:pt x="344" y="105"/>
                    </a:lnTo>
                    <a:lnTo>
                      <a:pt x="347" y="112"/>
                    </a:lnTo>
                    <a:lnTo>
                      <a:pt x="347" y="124"/>
                    </a:lnTo>
                    <a:lnTo>
                      <a:pt x="347" y="13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" name="Freeform 80"/>
              <p:cNvSpPr>
                <a:spLocks noChangeArrowheads="1"/>
              </p:cNvSpPr>
              <p:nvPr/>
            </p:nvSpPr>
            <p:spPr bwMode="auto">
              <a:xfrm>
                <a:off x="1204" y="3163"/>
                <a:ext cx="87" cy="36"/>
              </a:xfrm>
              <a:custGeom>
                <a:avLst/>
                <a:gdLst>
                  <a:gd name="T0" fmla="*/ 303 w 347"/>
                  <a:gd name="T1" fmla="*/ 56 h 144"/>
                  <a:gd name="T2" fmla="*/ 312 w 347"/>
                  <a:gd name="T3" fmla="*/ 56 h 144"/>
                  <a:gd name="T4" fmla="*/ 319 w 347"/>
                  <a:gd name="T5" fmla="*/ 56 h 144"/>
                  <a:gd name="T6" fmla="*/ 324 w 347"/>
                  <a:gd name="T7" fmla="*/ 49 h 144"/>
                  <a:gd name="T8" fmla="*/ 327 w 347"/>
                  <a:gd name="T9" fmla="*/ 44 h 144"/>
                  <a:gd name="T10" fmla="*/ 332 w 347"/>
                  <a:gd name="T11" fmla="*/ 40 h 144"/>
                  <a:gd name="T12" fmla="*/ 335 w 347"/>
                  <a:gd name="T13" fmla="*/ 32 h 144"/>
                  <a:gd name="T14" fmla="*/ 335 w 347"/>
                  <a:gd name="T15" fmla="*/ 24 h 144"/>
                  <a:gd name="T16" fmla="*/ 335 w 347"/>
                  <a:gd name="T17" fmla="*/ 0 h 144"/>
                  <a:gd name="T18" fmla="*/ 347 w 347"/>
                  <a:gd name="T19" fmla="*/ 144 h 144"/>
                  <a:gd name="T20" fmla="*/ 335 w 347"/>
                  <a:gd name="T21" fmla="*/ 128 h 144"/>
                  <a:gd name="T22" fmla="*/ 335 w 347"/>
                  <a:gd name="T23" fmla="*/ 117 h 144"/>
                  <a:gd name="T24" fmla="*/ 332 w 347"/>
                  <a:gd name="T25" fmla="*/ 108 h 144"/>
                  <a:gd name="T26" fmla="*/ 327 w 347"/>
                  <a:gd name="T27" fmla="*/ 100 h 144"/>
                  <a:gd name="T28" fmla="*/ 324 w 347"/>
                  <a:gd name="T29" fmla="*/ 96 h 144"/>
                  <a:gd name="T30" fmla="*/ 319 w 347"/>
                  <a:gd name="T31" fmla="*/ 93 h 144"/>
                  <a:gd name="T32" fmla="*/ 312 w 347"/>
                  <a:gd name="T33" fmla="*/ 88 h 144"/>
                  <a:gd name="T34" fmla="*/ 303 w 347"/>
                  <a:gd name="T35" fmla="*/ 88 h 144"/>
                  <a:gd name="T36" fmla="*/ 56 w 347"/>
                  <a:gd name="T37" fmla="*/ 88 h 144"/>
                  <a:gd name="T38" fmla="*/ 47 w 347"/>
                  <a:gd name="T39" fmla="*/ 93 h 144"/>
                  <a:gd name="T40" fmla="*/ 44 w 347"/>
                  <a:gd name="T41" fmla="*/ 96 h 144"/>
                  <a:gd name="T42" fmla="*/ 44 w 347"/>
                  <a:gd name="T43" fmla="*/ 105 h 144"/>
                  <a:gd name="T44" fmla="*/ 44 w 347"/>
                  <a:gd name="T45" fmla="*/ 144 h 144"/>
                  <a:gd name="T46" fmla="*/ 32 w 347"/>
                  <a:gd name="T47" fmla="*/ 128 h 144"/>
                  <a:gd name="T48" fmla="*/ 32 w 347"/>
                  <a:gd name="T49" fmla="*/ 117 h 144"/>
                  <a:gd name="T50" fmla="*/ 27 w 347"/>
                  <a:gd name="T51" fmla="*/ 105 h 144"/>
                  <a:gd name="T52" fmla="*/ 27 w 347"/>
                  <a:gd name="T53" fmla="*/ 96 h 144"/>
                  <a:gd name="T54" fmla="*/ 23 w 347"/>
                  <a:gd name="T55" fmla="*/ 88 h 144"/>
                  <a:gd name="T56" fmla="*/ 20 w 347"/>
                  <a:gd name="T57" fmla="*/ 80 h 144"/>
                  <a:gd name="T58" fmla="*/ 12 w 347"/>
                  <a:gd name="T59" fmla="*/ 76 h 144"/>
                  <a:gd name="T60" fmla="*/ 7 w 347"/>
                  <a:gd name="T61" fmla="*/ 68 h 144"/>
                  <a:gd name="T62" fmla="*/ 0 w 347"/>
                  <a:gd name="T63" fmla="*/ 6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7" h="144">
                    <a:moveTo>
                      <a:pt x="0" y="56"/>
                    </a:moveTo>
                    <a:lnTo>
                      <a:pt x="303" y="56"/>
                    </a:lnTo>
                    <a:lnTo>
                      <a:pt x="307" y="56"/>
                    </a:lnTo>
                    <a:lnTo>
                      <a:pt x="312" y="56"/>
                    </a:lnTo>
                    <a:lnTo>
                      <a:pt x="315" y="56"/>
                    </a:lnTo>
                    <a:lnTo>
                      <a:pt x="319" y="56"/>
                    </a:lnTo>
                    <a:lnTo>
                      <a:pt x="324" y="52"/>
                    </a:lnTo>
                    <a:lnTo>
                      <a:pt x="324" y="49"/>
                    </a:lnTo>
                    <a:lnTo>
                      <a:pt x="327" y="49"/>
                    </a:lnTo>
                    <a:lnTo>
                      <a:pt x="327" y="44"/>
                    </a:lnTo>
                    <a:lnTo>
                      <a:pt x="332" y="44"/>
                    </a:lnTo>
                    <a:lnTo>
                      <a:pt x="332" y="40"/>
                    </a:lnTo>
                    <a:lnTo>
                      <a:pt x="332" y="37"/>
                    </a:lnTo>
                    <a:lnTo>
                      <a:pt x="335" y="32"/>
                    </a:lnTo>
                    <a:lnTo>
                      <a:pt x="335" y="28"/>
                    </a:lnTo>
                    <a:lnTo>
                      <a:pt x="335" y="24"/>
                    </a:lnTo>
                    <a:lnTo>
                      <a:pt x="335" y="20"/>
                    </a:lnTo>
                    <a:lnTo>
                      <a:pt x="335" y="0"/>
                    </a:lnTo>
                    <a:lnTo>
                      <a:pt x="347" y="0"/>
                    </a:lnTo>
                    <a:lnTo>
                      <a:pt x="347" y="144"/>
                    </a:lnTo>
                    <a:lnTo>
                      <a:pt x="335" y="144"/>
                    </a:lnTo>
                    <a:lnTo>
                      <a:pt x="335" y="128"/>
                    </a:lnTo>
                    <a:lnTo>
                      <a:pt x="335" y="120"/>
                    </a:lnTo>
                    <a:lnTo>
                      <a:pt x="335" y="117"/>
                    </a:lnTo>
                    <a:lnTo>
                      <a:pt x="335" y="112"/>
                    </a:lnTo>
                    <a:lnTo>
                      <a:pt x="332" y="108"/>
                    </a:lnTo>
                    <a:lnTo>
                      <a:pt x="332" y="105"/>
                    </a:lnTo>
                    <a:lnTo>
                      <a:pt x="327" y="100"/>
                    </a:lnTo>
                    <a:lnTo>
                      <a:pt x="327" y="96"/>
                    </a:lnTo>
                    <a:lnTo>
                      <a:pt x="324" y="96"/>
                    </a:lnTo>
                    <a:lnTo>
                      <a:pt x="324" y="93"/>
                    </a:lnTo>
                    <a:lnTo>
                      <a:pt x="319" y="93"/>
                    </a:lnTo>
                    <a:lnTo>
                      <a:pt x="315" y="93"/>
                    </a:lnTo>
                    <a:lnTo>
                      <a:pt x="312" y="88"/>
                    </a:lnTo>
                    <a:lnTo>
                      <a:pt x="307" y="88"/>
                    </a:lnTo>
                    <a:lnTo>
                      <a:pt x="303" y="88"/>
                    </a:lnTo>
                    <a:lnTo>
                      <a:pt x="59" y="88"/>
                    </a:lnTo>
                    <a:lnTo>
                      <a:pt x="56" y="88"/>
                    </a:lnTo>
                    <a:lnTo>
                      <a:pt x="51" y="93"/>
                    </a:lnTo>
                    <a:lnTo>
                      <a:pt x="47" y="93"/>
                    </a:lnTo>
                    <a:lnTo>
                      <a:pt x="47" y="96"/>
                    </a:lnTo>
                    <a:lnTo>
                      <a:pt x="44" y="96"/>
                    </a:lnTo>
                    <a:lnTo>
                      <a:pt x="44" y="100"/>
                    </a:lnTo>
                    <a:lnTo>
                      <a:pt x="44" y="105"/>
                    </a:lnTo>
                    <a:lnTo>
                      <a:pt x="44" y="108"/>
                    </a:lnTo>
                    <a:lnTo>
                      <a:pt x="44" y="144"/>
                    </a:lnTo>
                    <a:lnTo>
                      <a:pt x="32" y="144"/>
                    </a:lnTo>
                    <a:lnTo>
                      <a:pt x="32" y="128"/>
                    </a:lnTo>
                    <a:lnTo>
                      <a:pt x="32" y="120"/>
                    </a:lnTo>
                    <a:lnTo>
                      <a:pt x="32" y="117"/>
                    </a:lnTo>
                    <a:lnTo>
                      <a:pt x="32" y="112"/>
                    </a:lnTo>
                    <a:lnTo>
                      <a:pt x="27" y="105"/>
                    </a:lnTo>
                    <a:lnTo>
                      <a:pt x="27" y="100"/>
                    </a:lnTo>
                    <a:lnTo>
                      <a:pt x="27" y="96"/>
                    </a:lnTo>
                    <a:lnTo>
                      <a:pt x="23" y="93"/>
                    </a:lnTo>
                    <a:lnTo>
                      <a:pt x="23" y="88"/>
                    </a:lnTo>
                    <a:lnTo>
                      <a:pt x="20" y="84"/>
                    </a:lnTo>
                    <a:lnTo>
                      <a:pt x="20" y="80"/>
                    </a:lnTo>
                    <a:lnTo>
                      <a:pt x="15" y="76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7" y="68"/>
                    </a:lnTo>
                    <a:lnTo>
                      <a:pt x="3" y="68"/>
                    </a:lnTo>
                    <a:lnTo>
                      <a:pt x="0" y="6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2" name="Freeform 81"/>
              <p:cNvSpPr>
                <a:spLocks noEditPoints="1" noChangeArrowheads="1"/>
              </p:cNvSpPr>
              <p:nvPr/>
            </p:nvSpPr>
            <p:spPr bwMode="auto">
              <a:xfrm>
                <a:off x="1204" y="3093"/>
                <a:ext cx="88" cy="52"/>
              </a:xfrm>
              <a:custGeom>
                <a:avLst/>
                <a:gdLst>
                  <a:gd name="T0" fmla="*/ 291 w 351"/>
                  <a:gd name="T1" fmla="*/ 176 h 208"/>
                  <a:gd name="T2" fmla="*/ 319 w 351"/>
                  <a:gd name="T3" fmla="*/ 152 h 208"/>
                  <a:gd name="T4" fmla="*/ 335 w 351"/>
                  <a:gd name="T5" fmla="*/ 120 h 208"/>
                  <a:gd name="T6" fmla="*/ 335 w 351"/>
                  <a:gd name="T7" fmla="*/ 80 h 208"/>
                  <a:gd name="T8" fmla="*/ 315 w 351"/>
                  <a:gd name="T9" fmla="*/ 49 h 208"/>
                  <a:gd name="T10" fmla="*/ 288 w 351"/>
                  <a:gd name="T11" fmla="*/ 32 h 208"/>
                  <a:gd name="T12" fmla="*/ 256 w 351"/>
                  <a:gd name="T13" fmla="*/ 32 h 208"/>
                  <a:gd name="T14" fmla="*/ 223 w 351"/>
                  <a:gd name="T15" fmla="*/ 49 h 208"/>
                  <a:gd name="T16" fmla="*/ 195 w 351"/>
                  <a:gd name="T17" fmla="*/ 85 h 208"/>
                  <a:gd name="T18" fmla="*/ 176 w 351"/>
                  <a:gd name="T19" fmla="*/ 136 h 208"/>
                  <a:gd name="T20" fmla="*/ 200 w 351"/>
                  <a:gd name="T21" fmla="*/ 161 h 208"/>
                  <a:gd name="T22" fmla="*/ 232 w 351"/>
                  <a:gd name="T23" fmla="*/ 176 h 208"/>
                  <a:gd name="T24" fmla="*/ 263 w 351"/>
                  <a:gd name="T25" fmla="*/ 180 h 208"/>
                  <a:gd name="T26" fmla="*/ 295 w 351"/>
                  <a:gd name="T27" fmla="*/ 8 h 208"/>
                  <a:gd name="T28" fmla="*/ 332 w 351"/>
                  <a:gd name="T29" fmla="*/ 36 h 208"/>
                  <a:gd name="T30" fmla="*/ 351 w 351"/>
                  <a:gd name="T31" fmla="*/ 80 h 208"/>
                  <a:gd name="T32" fmla="*/ 347 w 351"/>
                  <a:gd name="T33" fmla="*/ 136 h 208"/>
                  <a:gd name="T34" fmla="*/ 324 w 351"/>
                  <a:gd name="T35" fmla="*/ 180 h 208"/>
                  <a:gd name="T36" fmla="*/ 288 w 351"/>
                  <a:gd name="T37" fmla="*/ 205 h 208"/>
                  <a:gd name="T38" fmla="*/ 247 w 351"/>
                  <a:gd name="T39" fmla="*/ 208 h 208"/>
                  <a:gd name="T40" fmla="*/ 212 w 351"/>
                  <a:gd name="T41" fmla="*/ 196 h 208"/>
                  <a:gd name="T42" fmla="*/ 183 w 351"/>
                  <a:gd name="T43" fmla="*/ 168 h 208"/>
                  <a:gd name="T44" fmla="*/ 159 w 351"/>
                  <a:gd name="T45" fmla="*/ 149 h 208"/>
                  <a:gd name="T46" fmla="*/ 139 w 351"/>
                  <a:gd name="T47" fmla="*/ 176 h 208"/>
                  <a:gd name="T48" fmla="*/ 112 w 351"/>
                  <a:gd name="T49" fmla="*/ 192 h 208"/>
                  <a:gd name="T50" fmla="*/ 83 w 351"/>
                  <a:gd name="T51" fmla="*/ 200 h 208"/>
                  <a:gd name="T52" fmla="*/ 44 w 351"/>
                  <a:gd name="T53" fmla="*/ 188 h 208"/>
                  <a:gd name="T54" fmla="*/ 15 w 351"/>
                  <a:gd name="T55" fmla="*/ 161 h 208"/>
                  <a:gd name="T56" fmla="*/ 0 w 351"/>
                  <a:gd name="T57" fmla="*/ 112 h 208"/>
                  <a:gd name="T58" fmla="*/ 7 w 351"/>
                  <a:gd name="T59" fmla="*/ 61 h 208"/>
                  <a:gd name="T60" fmla="*/ 32 w 351"/>
                  <a:gd name="T61" fmla="*/ 24 h 208"/>
                  <a:gd name="T62" fmla="*/ 67 w 351"/>
                  <a:gd name="T63" fmla="*/ 5 h 208"/>
                  <a:gd name="T64" fmla="*/ 100 w 351"/>
                  <a:gd name="T65" fmla="*/ 8 h 208"/>
                  <a:gd name="T66" fmla="*/ 127 w 351"/>
                  <a:gd name="T67" fmla="*/ 20 h 208"/>
                  <a:gd name="T68" fmla="*/ 151 w 351"/>
                  <a:gd name="T69" fmla="*/ 44 h 208"/>
                  <a:gd name="T70" fmla="*/ 176 w 351"/>
                  <a:gd name="T71" fmla="*/ 52 h 208"/>
                  <a:gd name="T72" fmla="*/ 203 w 351"/>
                  <a:gd name="T73" fmla="*/ 20 h 208"/>
                  <a:gd name="T74" fmla="*/ 235 w 351"/>
                  <a:gd name="T75" fmla="*/ 5 h 208"/>
                  <a:gd name="T76" fmla="*/ 83 w 351"/>
                  <a:gd name="T77" fmla="*/ 32 h 208"/>
                  <a:gd name="T78" fmla="*/ 51 w 351"/>
                  <a:gd name="T79" fmla="*/ 40 h 208"/>
                  <a:gd name="T80" fmla="*/ 27 w 351"/>
                  <a:gd name="T81" fmla="*/ 61 h 208"/>
                  <a:gd name="T82" fmla="*/ 15 w 351"/>
                  <a:gd name="T83" fmla="*/ 93 h 208"/>
                  <a:gd name="T84" fmla="*/ 20 w 351"/>
                  <a:gd name="T85" fmla="*/ 132 h 208"/>
                  <a:gd name="T86" fmla="*/ 39 w 351"/>
                  <a:gd name="T87" fmla="*/ 161 h 208"/>
                  <a:gd name="T88" fmla="*/ 67 w 351"/>
                  <a:gd name="T89" fmla="*/ 173 h 208"/>
                  <a:gd name="T90" fmla="*/ 95 w 351"/>
                  <a:gd name="T91" fmla="*/ 168 h 208"/>
                  <a:gd name="T92" fmla="*/ 119 w 351"/>
                  <a:gd name="T93" fmla="*/ 149 h 208"/>
                  <a:gd name="T94" fmla="*/ 144 w 351"/>
                  <a:gd name="T95" fmla="*/ 112 h 208"/>
                  <a:gd name="T96" fmla="*/ 151 w 351"/>
                  <a:gd name="T97" fmla="*/ 73 h 208"/>
                  <a:gd name="T98" fmla="*/ 132 w 351"/>
                  <a:gd name="T99" fmla="*/ 49 h 208"/>
                  <a:gd name="T100" fmla="*/ 107 w 351"/>
                  <a:gd name="T101" fmla="*/ 3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1" h="208">
                    <a:moveTo>
                      <a:pt x="263" y="180"/>
                    </a:moveTo>
                    <a:lnTo>
                      <a:pt x="271" y="180"/>
                    </a:lnTo>
                    <a:lnTo>
                      <a:pt x="279" y="180"/>
                    </a:lnTo>
                    <a:lnTo>
                      <a:pt x="288" y="176"/>
                    </a:lnTo>
                    <a:lnTo>
                      <a:pt x="291" y="176"/>
                    </a:lnTo>
                    <a:lnTo>
                      <a:pt x="300" y="173"/>
                    </a:lnTo>
                    <a:lnTo>
                      <a:pt x="307" y="168"/>
                    </a:lnTo>
                    <a:lnTo>
                      <a:pt x="312" y="164"/>
                    </a:lnTo>
                    <a:lnTo>
                      <a:pt x="315" y="161"/>
                    </a:lnTo>
                    <a:lnTo>
                      <a:pt x="319" y="152"/>
                    </a:lnTo>
                    <a:lnTo>
                      <a:pt x="324" y="149"/>
                    </a:lnTo>
                    <a:lnTo>
                      <a:pt x="327" y="141"/>
                    </a:lnTo>
                    <a:lnTo>
                      <a:pt x="332" y="136"/>
                    </a:lnTo>
                    <a:lnTo>
                      <a:pt x="335" y="129"/>
                    </a:lnTo>
                    <a:lnTo>
                      <a:pt x="335" y="120"/>
                    </a:lnTo>
                    <a:lnTo>
                      <a:pt x="335" y="112"/>
                    </a:lnTo>
                    <a:lnTo>
                      <a:pt x="335" y="105"/>
                    </a:lnTo>
                    <a:lnTo>
                      <a:pt x="335" y="96"/>
                    </a:lnTo>
                    <a:lnTo>
                      <a:pt x="335" y="85"/>
                    </a:lnTo>
                    <a:lnTo>
                      <a:pt x="335" y="80"/>
                    </a:lnTo>
                    <a:lnTo>
                      <a:pt x="332" y="73"/>
                    </a:lnTo>
                    <a:lnTo>
                      <a:pt x="327" y="64"/>
                    </a:lnTo>
                    <a:lnTo>
                      <a:pt x="324" y="61"/>
                    </a:lnTo>
                    <a:lnTo>
                      <a:pt x="319" y="52"/>
                    </a:lnTo>
                    <a:lnTo>
                      <a:pt x="315" y="49"/>
                    </a:lnTo>
                    <a:lnTo>
                      <a:pt x="312" y="44"/>
                    </a:lnTo>
                    <a:lnTo>
                      <a:pt x="307" y="40"/>
                    </a:lnTo>
                    <a:lnTo>
                      <a:pt x="300" y="36"/>
                    </a:lnTo>
                    <a:lnTo>
                      <a:pt x="295" y="36"/>
                    </a:lnTo>
                    <a:lnTo>
                      <a:pt x="288" y="32"/>
                    </a:lnTo>
                    <a:lnTo>
                      <a:pt x="279" y="32"/>
                    </a:lnTo>
                    <a:lnTo>
                      <a:pt x="276" y="32"/>
                    </a:lnTo>
                    <a:lnTo>
                      <a:pt x="268" y="32"/>
                    </a:lnTo>
                    <a:lnTo>
                      <a:pt x="259" y="32"/>
                    </a:lnTo>
                    <a:lnTo>
                      <a:pt x="256" y="32"/>
                    </a:lnTo>
                    <a:lnTo>
                      <a:pt x="247" y="36"/>
                    </a:lnTo>
                    <a:lnTo>
                      <a:pt x="239" y="36"/>
                    </a:lnTo>
                    <a:lnTo>
                      <a:pt x="235" y="40"/>
                    </a:lnTo>
                    <a:lnTo>
                      <a:pt x="227" y="44"/>
                    </a:lnTo>
                    <a:lnTo>
                      <a:pt x="223" y="49"/>
                    </a:lnTo>
                    <a:lnTo>
                      <a:pt x="215" y="56"/>
                    </a:lnTo>
                    <a:lnTo>
                      <a:pt x="212" y="61"/>
                    </a:lnTo>
                    <a:lnTo>
                      <a:pt x="203" y="68"/>
                    </a:lnTo>
                    <a:lnTo>
                      <a:pt x="200" y="76"/>
                    </a:lnTo>
                    <a:lnTo>
                      <a:pt x="195" y="85"/>
                    </a:lnTo>
                    <a:lnTo>
                      <a:pt x="188" y="96"/>
                    </a:lnTo>
                    <a:lnTo>
                      <a:pt x="183" y="105"/>
                    </a:lnTo>
                    <a:lnTo>
                      <a:pt x="179" y="117"/>
                    </a:lnTo>
                    <a:lnTo>
                      <a:pt x="171" y="129"/>
                    </a:lnTo>
                    <a:lnTo>
                      <a:pt x="176" y="136"/>
                    </a:lnTo>
                    <a:lnTo>
                      <a:pt x="179" y="141"/>
                    </a:lnTo>
                    <a:lnTo>
                      <a:pt x="188" y="144"/>
                    </a:lnTo>
                    <a:lnTo>
                      <a:pt x="191" y="149"/>
                    </a:lnTo>
                    <a:lnTo>
                      <a:pt x="195" y="152"/>
                    </a:lnTo>
                    <a:lnTo>
                      <a:pt x="200" y="161"/>
                    </a:lnTo>
                    <a:lnTo>
                      <a:pt x="207" y="164"/>
                    </a:lnTo>
                    <a:lnTo>
                      <a:pt x="212" y="168"/>
                    </a:lnTo>
                    <a:lnTo>
                      <a:pt x="219" y="168"/>
                    </a:lnTo>
                    <a:lnTo>
                      <a:pt x="223" y="173"/>
                    </a:lnTo>
                    <a:lnTo>
                      <a:pt x="232" y="176"/>
                    </a:lnTo>
                    <a:lnTo>
                      <a:pt x="235" y="176"/>
                    </a:lnTo>
                    <a:lnTo>
                      <a:pt x="244" y="180"/>
                    </a:lnTo>
                    <a:lnTo>
                      <a:pt x="251" y="180"/>
                    </a:lnTo>
                    <a:lnTo>
                      <a:pt x="259" y="180"/>
                    </a:lnTo>
                    <a:lnTo>
                      <a:pt x="263" y="180"/>
                    </a:lnTo>
                    <a:close/>
                    <a:moveTo>
                      <a:pt x="259" y="0"/>
                    </a:moveTo>
                    <a:lnTo>
                      <a:pt x="271" y="0"/>
                    </a:lnTo>
                    <a:lnTo>
                      <a:pt x="279" y="5"/>
                    </a:lnTo>
                    <a:lnTo>
                      <a:pt x="288" y="5"/>
                    </a:lnTo>
                    <a:lnTo>
                      <a:pt x="295" y="8"/>
                    </a:lnTo>
                    <a:lnTo>
                      <a:pt x="303" y="12"/>
                    </a:lnTo>
                    <a:lnTo>
                      <a:pt x="312" y="17"/>
                    </a:lnTo>
                    <a:lnTo>
                      <a:pt x="319" y="24"/>
                    </a:lnTo>
                    <a:lnTo>
                      <a:pt x="324" y="29"/>
                    </a:lnTo>
                    <a:lnTo>
                      <a:pt x="332" y="36"/>
                    </a:lnTo>
                    <a:lnTo>
                      <a:pt x="335" y="44"/>
                    </a:lnTo>
                    <a:lnTo>
                      <a:pt x="339" y="52"/>
                    </a:lnTo>
                    <a:lnTo>
                      <a:pt x="344" y="61"/>
                    </a:lnTo>
                    <a:lnTo>
                      <a:pt x="347" y="73"/>
                    </a:lnTo>
                    <a:lnTo>
                      <a:pt x="351" y="80"/>
                    </a:lnTo>
                    <a:lnTo>
                      <a:pt x="351" y="93"/>
                    </a:lnTo>
                    <a:lnTo>
                      <a:pt x="351" y="105"/>
                    </a:lnTo>
                    <a:lnTo>
                      <a:pt x="351" y="117"/>
                    </a:lnTo>
                    <a:lnTo>
                      <a:pt x="351" y="124"/>
                    </a:lnTo>
                    <a:lnTo>
                      <a:pt x="347" y="136"/>
                    </a:lnTo>
                    <a:lnTo>
                      <a:pt x="344" y="144"/>
                    </a:lnTo>
                    <a:lnTo>
                      <a:pt x="339" y="152"/>
                    </a:lnTo>
                    <a:lnTo>
                      <a:pt x="335" y="161"/>
                    </a:lnTo>
                    <a:lnTo>
                      <a:pt x="332" y="173"/>
                    </a:lnTo>
                    <a:lnTo>
                      <a:pt x="324" y="180"/>
                    </a:lnTo>
                    <a:lnTo>
                      <a:pt x="319" y="185"/>
                    </a:lnTo>
                    <a:lnTo>
                      <a:pt x="312" y="192"/>
                    </a:lnTo>
                    <a:lnTo>
                      <a:pt x="303" y="196"/>
                    </a:lnTo>
                    <a:lnTo>
                      <a:pt x="295" y="200"/>
                    </a:lnTo>
                    <a:lnTo>
                      <a:pt x="288" y="205"/>
                    </a:lnTo>
                    <a:lnTo>
                      <a:pt x="279" y="205"/>
                    </a:lnTo>
                    <a:lnTo>
                      <a:pt x="271" y="208"/>
                    </a:lnTo>
                    <a:lnTo>
                      <a:pt x="263" y="208"/>
                    </a:lnTo>
                    <a:lnTo>
                      <a:pt x="256" y="208"/>
                    </a:lnTo>
                    <a:lnTo>
                      <a:pt x="247" y="208"/>
                    </a:lnTo>
                    <a:lnTo>
                      <a:pt x="239" y="205"/>
                    </a:lnTo>
                    <a:lnTo>
                      <a:pt x="232" y="205"/>
                    </a:lnTo>
                    <a:lnTo>
                      <a:pt x="227" y="200"/>
                    </a:lnTo>
                    <a:lnTo>
                      <a:pt x="219" y="196"/>
                    </a:lnTo>
                    <a:lnTo>
                      <a:pt x="212" y="196"/>
                    </a:lnTo>
                    <a:lnTo>
                      <a:pt x="207" y="192"/>
                    </a:lnTo>
                    <a:lnTo>
                      <a:pt x="200" y="185"/>
                    </a:lnTo>
                    <a:lnTo>
                      <a:pt x="195" y="180"/>
                    </a:lnTo>
                    <a:lnTo>
                      <a:pt x="188" y="176"/>
                    </a:lnTo>
                    <a:lnTo>
                      <a:pt x="183" y="168"/>
                    </a:lnTo>
                    <a:lnTo>
                      <a:pt x="179" y="164"/>
                    </a:lnTo>
                    <a:lnTo>
                      <a:pt x="176" y="156"/>
                    </a:lnTo>
                    <a:lnTo>
                      <a:pt x="168" y="149"/>
                    </a:lnTo>
                    <a:lnTo>
                      <a:pt x="163" y="141"/>
                    </a:lnTo>
                    <a:lnTo>
                      <a:pt x="159" y="149"/>
                    </a:lnTo>
                    <a:lnTo>
                      <a:pt x="156" y="152"/>
                    </a:lnTo>
                    <a:lnTo>
                      <a:pt x="151" y="161"/>
                    </a:lnTo>
                    <a:lnTo>
                      <a:pt x="147" y="164"/>
                    </a:lnTo>
                    <a:lnTo>
                      <a:pt x="144" y="173"/>
                    </a:lnTo>
                    <a:lnTo>
                      <a:pt x="139" y="176"/>
                    </a:lnTo>
                    <a:lnTo>
                      <a:pt x="135" y="180"/>
                    </a:lnTo>
                    <a:lnTo>
                      <a:pt x="132" y="185"/>
                    </a:lnTo>
                    <a:lnTo>
                      <a:pt x="123" y="188"/>
                    </a:lnTo>
                    <a:lnTo>
                      <a:pt x="119" y="192"/>
                    </a:lnTo>
                    <a:lnTo>
                      <a:pt x="112" y="192"/>
                    </a:lnTo>
                    <a:lnTo>
                      <a:pt x="107" y="196"/>
                    </a:lnTo>
                    <a:lnTo>
                      <a:pt x="100" y="196"/>
                    </a:lnTo>
                    <a:lnTo>
                      <a:pt x="95" y="200"/>
                    </a:lnTo>
                    <a:lnTo>
                      <a:pt x="88" y="200"/>
                    </a:lnTo>
                    <a:lnTo>
                      <a:pt x="83" y="200"/>
                    </a:lnTo>
                    <a:lnTo>
                      <a:pt x="76" y="200"/>
                    </a:lnTo>
                    <a:lnTo>
                      <a:pt x="67" y="196"/>
                    </a:lnTo>
                    <a:lnTo>
                      <a:pt x="59" y="196"/>
                    </a:lnTo>
                    <a:lnTo>
                      <a:pt x="51" y="192"/>
                    </a:lnTo>
                    <a:lnTo>
                      <a:pt x="44" y="188"/>
                    </a:lnTo>
                    <a:lnTo>
                      <a:pt x="39" y="185"/>
                    </a:lnTo>
                    <a:lnTo>
                      <a:pt x="32" y="180"/>
                    </a:lnTo>
                    <a:lnTo>
                      <a:pt x="23" y="173"/>
                    </a:lnTo>
                    <a:lnTo>
                      <a:pt x="20" y="168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7" y="141"/>
                    </a:lnTo>
                    <a:lnTo>
                      <a:pt x="3" y="132"/>
                    </a:lnTo>
                    <a:lnTo>
                      <a:pt x="3" y="124"/>
                    </a:lnTo>
                    <a:lnTo>
                      <a:pt x="0" y="112"/>
                    </a:lnTo>
                    <a:lnTo>
                      <a:pt x="0" y="100"/>
                    </a:lnTo>
                    <a:lnTo>
                      <a:pt x="0" y="88"/>
                    </a:lnTo>
                    <a:lnTo>
                      <a:pt x="3" y="80"/>
                    </a:lnTo>
                    <a:lnTo>
                      <a:pt x="3" y="73"/>
                    </a:lnTo>
                    <a:lnTo>
                      <a:pt x="7" y="61"/>
                    </a:lnTo>
                    <a:lnTo>
                      <a:pt x="12" y="52"/>
                    </a:lnTo>
                    <a:lnTo>
                      <a:pt x="15" y="44"/>
                    </a:lnTo>
                    <a:lnTo>
                      <a:pt x="20" y="36"/>
                    </a:lnTo>
                    <a:lnTo>
                      <a:pt x="23" y="32"/>
                    </a:lnTo>
                    <a:lnTo>
                      <a:pt x="32" y="24"/>
                    </a:lnTo>
                    <a:lnTo>
                      <a:pt x="39" y="20"/>
                    </a:lnTo>
                    <a:lnTo>
                      <a:pt x="44" y="17"/>
                    </a:lnTo>
                    <a:lnTo>
                      <a:pt x="51" y="12"/>
                    </a:lnTo>
                    <a:lnTo>
                      <a:pt x="59" y="8"/>
                    </a:lnTo>
                    <a:lnTo>
                      <a:pt x="67" y="5"/>
                    </a:lnTo>
                    <a:lnTo>
                      <a:pt x="76" y="5"/>
                    </a:lnTo>
                    <a:lnTo>
                      <a:pt x="83" y="5"/>
                    </a:lnTo>
                    <a:lnTo>
                      <a:pt x="88" y="5"/>
                    </a:lnTo>
                    <a:lnTo>
                      <a:pt x="95" y="5"/>
                    </a:lnTo>
                    <a:lnTo>
                      <a:pt x="100" y="8"/>
                    </a:lnTo>
                    <a:lnTo>
                      <a:pt x="107" y="8"/>
                    </a:lnTo>
                    <a:lnTo>
                      <a:pt x="112" y="12"/>
                    </a:lnTo>
                    <a:lnTo>
                      <a:pt x="115" y="12"/>
                    </a:lnTo>
                    <a:lnTo>
                      <a:pt x="123" y="17"/>
                    </a:lnTo>
                    <a:lnTo>
                      <a:pt x="127" y="20"/>
                    </a:lnTo>
                    <a:lnTo>
                      <a:pt x="132" y="24"/>
                    </a:lnTo>
                    <a:lnTo>
                      <a:pt x="139" y="29"/>
                    </a:lnTo>
                    <a:lnTo>
                      <a:pt x="144" y="32"/>
                    </a:lnTo>
                    <a:lnTo>
                      <a:pt x="147" y="40"/>
                    </a:lnTo>
                    <a:lnTo>
                      <a:pt x="151" y="44"/>
                    </a:lnTo>
                    <a:lnTo>
                      <a:pt x="156" y="52"/>
                    </a:lnTo>
                    <a:lnTo>
                      <a:pt x="159" y="61"/>
                    </a:lnTo>
                    <a:lnTo>
                      <a:pt x="163" y="68"/>
                    </a:lnTo>
                    <a:lnTo>
                      <a:pt x="168" y="61"/>
                    </a:lnTo>
                    <a:lnTo>
                      <a:pt x="176" y="52"/>
                    </a:lnTo>
                    <a:lnTo>
                      <a:pt x="179" y="44"/>
                    </a:lnTo>
                    <a:lnTo>
                      <a:pt x="188" y="36"/>
                    </a:lnTo>
                    <a:lnTo>
                      <a:pt x="191" y="32"/>
                    </a:lnTo>
                    <a:lnTo>
                      <a:pt x="195" y="24"/>
                    </a:lnTo>
                    <a:lnTo>
                      <a:pt x="203" y="20"/>
                    </a:lnTo>
                    <a:lnTo>
                      <a:pt x="207" y="17"/>
                    </a:lnTo>
                    <a:lnTo>
                      <a:pt x="215" y="12"/>
                    </a:lnTo>
                    <a:lnTo>
                      <a:pt x="219" y="8"/>
                    </a:lnTo>
                    <a:lnTo>
                      <a:pt x="227" y="8"/>
                    </a:lnTo>
                    <a:lnTo>
                      <a:pt x="235" y="5"/>
                    </a:lnTo>
                    <a:lnTo>
                      <a:pt x="239" y="5"/>
                    </a:lnTo>
                    <a:lnTo>
                      <a:pt x="247" y="0"/>
                    </a:lnTo>
                    <a:lnTo>
                      <a:pt x="256" y="0"/>
                    </a:lnTo>
                    <a:lnTo>
                      <a:pt x="259" y="0"/>
                    </a:lnTo>
                    <a:close/>
                    <a:moveTo>
                      <a:pt x="83" y="32"/>
                    </a:moveTo>
                    <a:lnTo>
                      <a:pt x="79" y="32"/>
                    </a:lnTo>
                    <a:lnTo>
                      <a:pt x="71" y="32"/>
                    </a:lnTo>
                    <a:lnTo>
                      <a:pt x="63" y="36"/>
                    </a:lnTo>
                    <a:lnTo>
                      <a:pt x="59" y="36"/>
                    </a:lnTo>
                    <a:lnTo>
                      <a:pt x="51" y="40"/>
                    </a:lnTo>
                    <a:lnTo>
                      <a:pt x="47" y="40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6"/>
                    </a:lnTo>
                    <a:lnTo>
                      <a:pt x="27" y="61"/>
                    </a:lnTo>
                    <a:lnTo>
                      <a:pt x="23" y="64"/>
                    </a:lnTo>
                    <a:lnTo>
                      <a:pt x="20" y="68"/>
                    </a:lnTo>
                    <a:lnTo>
                      <a:pt x="20" y="76"/>
                    </a:lnTo>
                    <a:lnTo>
                      <a:pt x="15" y="85"/>
                    </a:lnTo>
                    <a:lnTo>
                      <a:pt x="15" y="93"/>
                    </a:lnTo>
                    <a:lnTo>
                      <a:pt x="15" y="100"/>
                    </a:lnTo>
                    <a:lnTo>
                      <a:pt x="15" y="112"/>
                    </a:lnTo>
                    <a:lnTo>
                      <a:pt x="15" y="117"/>
                    </a:lnTo>
                    <a:lnTo>
                      <a:pt x="20" y="124"/>
                    </a:lnTo>
                    <a:lnTo>
                      <a:pt x="20" y="132"/>
                    </a:lnTo>
                    <a:lnTo>
                      <a:pt x="23" y="141"/>
                    </a:lnTo>
                    <a:lnTo>
                      <a:pt x="27" y="144"/>
                    </a:lnTo>
                    <a:lnTo>
                      <a:pt x="32" y="152"/>
                    </a:lnTo>
                    <a:lnTo>
                      <a:pt x="35" y="152"/>
                    </a:lnTo>
                    <a:lnTo>
                      <a:pt x="39" y="161"/>
                    </a:lnTo>
                    <a:lnTo>
                      <a:pt x="44" y="164"/>
                    </a:lnTo>
                    <a:lnTo>
                      <a:pt x="51" y="164"/>
                    </a:lnTo>
                    <a:lnTo>
                      <a:pt x="56" y="168"/>
                    </a:lnTo>
                    <a:lnTo>
                      <a:pt x="59" y="168"/>
                    </a:lnTo>
                    <a:lnTo>
                      <a:pt x="67" y="173"/>
                    </a:lnTo>
                    <a:lnTo>
                      <a:pt x="71" y="173"/>
                    </a:lnTo>
                    <a:lnTo>
                      <a:pt x="76" y="173"/>
                    </a:lnTo>
                    <a:lnTo>
                      <a:pt x="83" y="173"/>
                    </a:lnTo>
                    <a:lnTo>
                      <a:pt x="88" y="173"/>
                    </a:lnTo>
                    <a:lnTo>
                      <a:pt x="95" y="168"/>
                    </a:lnTo>
                    <a:lnTo>
                      <a:pt x="100" y="164"/>
                    </a:lnTo>
                    <a:lnTo>
                      <a:pt x="103" y="164"/>
                    </a:lnTo>
                    <a:lnTo>
                      <a:pt x="107" y="161"/>
                    </a:lnTo>
                    <a:lnTo>
                      <a:pt x="115" y="152"/>
                    </a:lnTo>
                    <a:lnTo>
                      <a:pt x="119" y="149"/>
                    </a:lnTo>
                    <a:lnTo>
                      <a:pt x="123" y="141"/>
                    </a:lnTo>
                    <a:lnTo>
                      <a:pt x="132" y="136"/>
                    </a:lnTo>
                    <a:lnTo>
                      <a:pt x="135" y="129"/>
                    </a:lnTo>
                    <a:lnTo>
                      <a:pt x="139" y="120"/>
                    </a:lnTo>
                    <a:lnTo>
                      <a:pt x="144" y="112"/>
                    </a:lnTo>
                    <a:lnTo>
                      <a:pt x="147" y="100"/>
                    </a:lnTo>
                    <a:lnTo>
                      <a:pt x="151" y="93"/>
                    </a:lnTo>
                    <a:lnTo>
                      <a:pt x="156" y="80"/>
                    </a:lnTo>
                    <a:lnTo>
                      <a:pt x="156" y="76"/>
                    </a:lnTo>
                    <a:lnTo>
                      <a:pt x="151" y="73"/>
                    </a:lnTo>
                    <a:lnTo>
                      <a:pt x="147" y="64"/>
                    </a:lnTo>
                    <a:lnTo>
                      <a:pt x="144" y="61"/>
                    </a:lnTo>
                    <a:lnTo>
                      <a:pt x="139" y="56"/>
                    </a:lnTo>
                    <a:lnTo>
                      <a:pt x="135" y="52"/>
                    </a:lnTo>
                    <a:lnTo>
                      <a:pt x="132" y="49"/>
                    </a:lnTo>
                    <a:lnTo>
                      <a:pt x="127" y="44"/>
                    </a:lnTo>
                    <a:lnTo>
                      <a:pt x="123" y="44"/>
                    </a:lnTo>
                    <a:lnTo>
                      <a:pt x="119" y="40"/>
                    </a:lnTo>
                    <a:lnTo>
                      <a:pt x="112" y="36"/>
                    </a:lnTo>
                    <a:lnTo>
                      <a:pt x="107" y="36"/>
                    </a:lnTo>
                    <a:lnTo>
                      <a:pt x="103" y="36"/>
                    </a:lnTo>
                    <a:lnTo>
                      <a:pt x="95" y="32"/>
                    </a:lnTo>
                    <a:lnTo>
                      <a:pt x="91" y="32"/>
                    </a:lnTo>
                    <a:lnTo>
                      <a:pt x="83" y="3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3" name="Freeform 82"/>
              <p:cNvSpPr>
                <a:spLocks noEditPoints="1" noChangeArrowheads="1"/>
              </p:cNvSpPr>
              <p:nvPr/>
            </p:nvSpPr>
            <p:spPr bwMode="auto">
              <a:xfrm>
                <a:off x="1204" y="3028"/>
                <a:ext cx="88" cy="52"/>
              </a:xfrm>
              <a:custGeom>
                <a:avLst/>
                <a:gdLst>
                  <a:gd name="T0" fmla="*/ 20 w 351"/>
                  <a:gd name="T1" fmla="*/ 116 h 209"/>
                  <a:gd name="T2" fmla="*/ 32 w 351"/>
                  <a:gd name="T3" fmla="*/ 136 h 209"/>
                  <a:gd name="T4" fmla="*/ 59 w 351"/>
                  <a:gd name="T5" fmla="*/ 153 h 209"/>
                  <a:gd name="T6" fmla="*/ 95 w 351"/>
                  <a:gd name="T7" fmla="*/ 165 h 209"/>
                  <a:gd name="T8" fmla="*/ 139 w 351"/>
                  <a:gd name="T9" fmla="*/ 168 h 209"/>
                  <a:gd name="T10" fmla="*/ 195 w 351"/>
                  <a:gd name="T11" fmla="*/ 168 h 209"/>
                  <a:gd name="T12" fmla="*/ 244 w 351"/>
                  <a:gd name="T13" fmla="*/ 165 h 209"/>
                  <a:gd name="T14" fmla="*/ 279 w 351"/>
                  <a:gd name="T15" fmla="*/ 156 h 209"/>
                  <a:gd name="T16" fmla="*/ 312 w 351"/>
                  <a:gd name="T17" fmla="*/ 141 h 209"/>
                  <a:gd name="T18" fmla="*/ 327 w 351"/>
                  <a:gd name="T19" fmla="*/ 124 h 209"/>
                  <a:gd name="T20" fmla="*/ 335 w 351"/>
                  <a:gd name="T21" fmla="*/ 104 h 209"/>
                  <a:gd name="T22" fmla="*/ 327 w 351"/>
                  <a:gd name="T23" fmla="*/ 80 h 209"/>
                  <a:gd name="T24" fmla="*/ 312 w 351"/>
                  <a:gd name="T25" fmla="*/ 65 h 209"/>
                  <a:gd name="T26" fmla="*/ 279 w 351"/>
                  <a:gd name="T27" fmla="*/ 53 h 209"/>
                  <a:gd name="T28" fmla="*/ 244 w 351"/>
                  <a:gd name="T29" fmla="*/ 44 h 209"/>
                  <a:gd name="T30" fmla="*/ 195 w 351"/>
                  <a:gd name="T31" fmla="*/ 41 h 209"/>
                  <a:gd name="T32" fmla="*/ 139 w 351"/>
                  <a:gd name="T33" fmla="*/ 41 h 209"/>
                  <a:gd name="T34" fmla="*/ 95 w 351"/>
                  <a:gd name="T35" fmla="*/ 44 h 209"/>
                  <a:gd name="T36" fmla="*/ 59 w 351"/>
                  <a:gd name="T37" fmla="*/ 56 h 209"/>
                  <a:gd name="T38" fmla="*/ 32 w 351"/>
                  <a:gd name="T39" fmla="*/ 68 h 209"/>
                  <a:gd name="T40" fmla="*/ 20 w 351"/>
                  <a:gd name="T41" fmla="*/ 89 h 209"/>
                  <a:gd name="T42" fmla="*/ 351 w 351"/>
                  <a:gd name="T43" fmla="*/ 104 h 209"/>
                  <a:gd name="T44" fmla="*/ 344 w 351"/>
                  <a:gd name="T45" fmla="*/ 136 h 209"/>
                  <a:gd name="T46" fmla="*/ 324 w 351"/>
                  <a:gd name="T47" fmla="*/ 160 h 209"/>
                  <a:gd name="T48" fmla="*/ 291 w 351"/>
                  <a:gd name="T49" fmla="*/ 184 h 209"/>
                  <a:gd name="T50" fmla="*/ 251 w 351"/>
                  <a:gd name="T51" fmla="*/ 200 h 209"/>
                  <a:gd name="T52" fmla="*/ 195 w 351"/>
                  <a:gd name="T53" fmla="*/ 209 h 209"/>
                  <a:gd name="T54" fmla="*/ 139 w 351"/>
                  <a:gd name="T55" fmla="*/ 204 h 209"/>
                  <a:gd name="T56" fmla="*/ 88 w 351"/>
                  <a:gd name="T57" fmla="*/ 197 h 209"/>
                  <a:gd name="T58" fmla="*/ 47 w 351"/>
                  <a:gd name="T59" fmla="*/ 180 h 209"/>
                  <a:gd name="T60" fmla="*/ 20 w 351"/>
                  <a:gd name="T61" fmla="*/ 156 h 209"/>
                  <a:gd name="T62" fmla="*/ 3 w 351"/>
                  <a:gd name="T63" fmla="*/ 124 h 209"/>
                  <a:gd name="T64" fmla="*/ 0 w 351"/>
                  <a:gd name="T65" fmla="*/ 92 h 209"/>
                  <a:gd name="T66" fmla="*/ 12 w 351"/>
                  <a:gd name="T67" fmla="*/ 65 h 209"/>
                  <a:gd name="T68" fmla="*/ 35 w 351"/>
                  <a:gd name="T69" fmla="*/ 36 h 209"/>
                  <a:gd name="T70" fmla="*/ 71 w 351"/>
                  <a:gd name="T71" fmla="*/ 16 h 209"/>
                  <a:gd name="T72" fmla="*/ 119 w 351"/>
                  <a:gd name="T73" fmla="*/ 4 h 209"/>
                  <a:gd name="T74" fmla="*/ 176 w 351"/>
                  <a:gd name="T75" fmla="*/ 0 h 209"/>
                  <a:gd name="T76" fmla="*/ 232 w 351"/>
                  <a:gd name="T77" fmla="*/ 4 h 209"/>
                  <a:gd name="T78" fmla="*/ 279 w 351"/>
                  <a:gd name="T79" fmla="*/ 16 h 209"/>
                  <a:gd name="T80" fmla="*/ 315 w 351"/>
                  <a:gd name="T81" fmla="*/ 36 h 209"/>
                  <a:gd name="T82" fmla="*/ 339 w 351"/>
                  <a:gd name="T83" fmla="*/ 65 h 209"/>
                  <a:gd name="T84" fmla="*/ 351 w 351"/>
                  <a:gd name="T85" fmla="*/ 92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1" h="209">
                    <a:moveTo>
                      <a:pt x="15" y="104"/>
                    </a:moveTo>
                    <a:lnTo>
                      <a:pt x="20" y="112"/>
                    </a:lnTo>
                    <a:lnTo>
                      <a:pt x="20" y="116"/>
                    </a:lnTo>
                    <a:lnTo>
                      <a:pt x="23" y="124"/>
                    </a:lnTo>
                    <a:lnTo>
                      <a:pt x="27" y="128"/>
                    </a:lnTo>
                    <a:lnTo>
                      <a:pt x="32" y="136"/>
                    </a:lnTo>
                    <a:lnTo>
                      <a:pt x="39" y="141"/>
                    </a:lnTo>
                    <a:lnTo>
                      <a:pt x="51" y="148"/>
                    </a:lnTo>
                    <a:lnTo>
                      <a:pt x="59" y="153"/>
                    </a:lnTo>
                    <a:lnTo>
                      <a:pt x="71" y="156"/>
                    </a:lnTo>
                    <a:lnTo>
                      <a:pt x="83" y="160"/>
                    </a:lnTo>
                    <a:lnTo>
                      <a:pt x="95" y="165"/>
                    </a:lnTo>
                    <a:lnTo>
                      <a:pt x="112" y="165"/>
                    </a:lnTo>
                    <a:lnTo>
                      <a:pt x="123" y="168"/>
                    </a:lnTo>
                    <a:lnTo>
                      <a:pt x="139" y="168"/>
                    </a:lnTo>
                    <a:lnTo>
                      <a:pt x="156" y="168"/>
                    </a:lnTo>
                    <a:lnTo>
                      <a:pt x="176" y="168"/>
                    </a:lnTo>
                    <a:lnTo>
                      <a:pt x="195" y="168"/>
                    </a:lnTo>
                    <a:lnTo>
                      <a:pt x="212" y="168"/>
                    </a:lnTo>
                    <a:lnTo>
                      <a:pt x="227" y="168"/>
                    </a:lnTo>
                    <a:lnTo>
                      <a:pt x="244" y="165"/>
                    </a:lnTo>
                    <a:lnTo>
                      <a:pt x="256" y="165"/>
                    </a:lnTo>
                    <a:lnTo>
                      <a:pt x="268" y="160"/>
                    </a:lnTo>
                    <a:lnTo>
                      <a:pt x="279" y="156"/>
                    </a:lnTo>
                    <a:lnTo>
                      <a:pt x="291" y="153"/>
                    </a:lnTo>
                    <a:lnTo>
                      <a:pt x="303" y="148"/>
                    </a:lnTo>
                    <a:lnTo>
                      <a:pt x="312" y="141"/>
                    </a:lnTo>
                    <a:lnTo>
                      <a:pt x="319" y="136"/>
                    </a:lnTo>
                    <a:lnTo>
                      <a:pt x="324" y="128"/>
                    </a:lnTo>
                    <a:lnTo>
                      <a:pt x="327" y="124"/>
                    </a:lnTo>
                    <a:lnTo>
                      <a:pt x="332" y="116"/>
                    </a:lnTo>
                    <a:lnTo>
                      <a:pt x="335" y="112"/>
                    </a:lnTo>
                    <a:lnTo>
                      <a:pt x="335" y="104"/>
                    </a:lnTo>
                    <a:lnTo>
                      <a:pt x="335" y="97"/>
                    </a:lnTo>
                    <a:lnTo>
                      <a:pt x="332" y="89"/>
                    </a:lnTo>
                    <a:lnTo>
                      <a:pt x="327" y="80"/>
                    </a:lnTo>
                    <a:lnTo>
                      <a:pt x="324" y="77"/>
                    </a:lnTo>
                    <a:lnTo>
                      <a:pt x="319" y="72"/>
                    </a:lnTo>
                    <a:lnTo>
                      <a:pt x="312" y="65"/>
                    </a:lnTo>
                    <a:lnTo>
                      <a:pt x="303" y="60"/>
                    </a:lnTo>
                    <a:lnTo>
                      <a:pt x="291" y="56"/>
                    </a:lnTo>
                    <a:lnTo>
                      <a:pt x="279" y="53"/>
                    </a:lnTo>
                    <a:lnTo>
                      <a:pt x="268" y="48"/>
                    </a:lnTo>
                    <a:lnTo>
                      <a:pt x="256" y="44"/>
                    </a:lnTo>
                    <a:lnTo>
                      <a:pt x="244" y="44"/>
                    </a:lnTo>
                    <a:lnTo>
                      <a:pt x="227" y="41"/>
                    </a:lnTo>
                    <a:lnTo>
                      <a:pt x="212" y="41"/>
                    </a:lnTo>
                    <a:lnTo>
                      <a:pt x="195" y="41"/>
                    </a:lnTo>
                    <a:lnTo>
                      <a:pt x="176" y="41"/>
                    </a:lnTo>
                    <a:lnTo>
                      <a:pt x="156" y="41"/>
                    </a:lnTo>
                    <a:lnTo>
                      <a:pt x="139" y="41"/>
                    </a:lnTo>
                    <a:lnTo>
                      <a:pt x="123" y="41"/>
                    </a:lnTo>
                    <a:lnTo>
                      <a:pt x="112" y="44"/>
                    </a:lnTo>
                    <a:lnTo>
                      <a:pt x="95" y="44"/>
                    </a:lnTo>
                    <a:lnTo>
                      <a:pt x="83" y="48"/>
                    </a:lnTo>
                    <a:lnTo>
                      <a:pt x="71" y="53"/>
                    </a:lnTo>
                    <a:lnTo>
                      <a:pt x="59" y="56"/>
                    </a:lnTo>
                    <a:lnTo>
                      <a:pt x="51" y="60"/>
                    </a:lnTo>
                    <a:lnTo>
                      <a:pt x="39" y="65"/>
                    </a:lnTo>
                    <a:lnTo>
                      <a:pt x="32" y="68"/>
                    </a:lnTo>
                    <a:lnTo>
                      <a:pt x="27" y="77"/>
                    </a:lnTo>
                    <a:lnTo>
                      <a:pt x="23" y="80"/>
                    </a:lnTo>
                    <a:lnTo>
                      <a:pt x="20" y="89"/>
                    </a:lnTo>
                    <a:lnTo>
                      <a:pt x="20" y="97"/>
                    </a:lnTo>
                    <a:lnTo>
                      <a:pt x="15" y="104"/>
                    </a:lnTo>
                    <a:close/>
                    <a:moveTo>
                      <a:pt x="351" y="104"/>
                    </a:moveTo>
                    <a:lnTo>
                      <a:pt x="351" y="116"/>
                    </a:lnTo>
                    <a:lnTo>
                      <a:pt x="347" y="124"/>
                    </a:lnTo>
                    <a:lnTo>
                      <a:pt x="344" y="136"/>
                    </a:lnTo>
                    <a:lnTo>
                      <a:pt x="339" y="144"/>
                    </a:lnTo>
                    <a:lnTo>
                      <a:pt x="332" y="153"/>
                    </a:lnTo>
                    <a:lnTo>
                      <a:pt x="324" y="160"/>
                    </a:lnTo>
                    <a:lnTo>
                      <a:pt x="315" y="172"/>
                    </a:lnTo>
                    <a:lnTo>
                      <a:pt x="303" y="177"/>
                    </a:lnTo>
                    <a:lnTo>
                      <a:pt x="291" y="184"/>
                    </a:lnTo>
                    <a:lnTo>
                      <a:pt x="279" y="192"/>
                    </a:lnTo>
                    <a:lnTo>
                      <a:pt x="263" y="197"/>
                    </a:lnTo>
                    <a:lnTo>
                      <a:pt x="251" y="200"/>
                    </a:lnTo>
                    <a:lnTo>
                      <a:pt x="232" y="204"/>
                    </a:lnTo>
                    <a:lnTo>
                      <a:pt x="215" y="204"/>
                    </a:lnTo>
                    <a:lnTo>
                      <a:pt x="195" y="209"/>
                    </a:lnTo>
                    <a:lnTo>
                      <a:pt x="176" y="209"/>
                    </a:lnTo>
                    <a:lnTo>
                      <a:pt x="156" y="209"/>
                    </a:lnTo>
                    <a:lnTo>
                      <a:pt x="139" y="204"/>
                    </a:lnTo>
                    <a:lnTo>
                      <a:pt x="119" y="204"/>
                    </a:lnTo>
                    <a:lnTo>
                      <a:pt x="103" y="200"/>
                    </a:lnTo>
                    <a:lnTo>
                      <a:pt x="88" y="197"/>
                    </a:lnTo>
                    <a:lnTo>
                      <a:pt x="76" y="192"/>
                    </a:lnTo>
                    <a:lnTo>
                      <a:pt x="63" y="184"/>
                    </a:lnTo>
                    <a:lnTo>
                      <a:pt x="47" y="180"/>
                    </a:lnTo>
                    <a:lnTo>
                      <a:pt x="39" y="172"/>
                    </a:lnTo>
                    <a:lnTo>
                      <a:pt x="27" y="165"/>
                    </a:lnTo>
                    <a:lnTo>
                      <a:pt x="20" y="156"/>
                    </a:lnTo>
                    <a:lnTo>
                      <a:pt x="12" y="144"/>
                    </a:lnTo>
                    <a:lnTo>
                      <a:pt x="7" y="136"/>
                    </a:lnTo>
                    <a:lnTo>
                      <a:pt x="3" y="124"/>
                    </a:lnTo>
                    <a:lnTo>
                      <a:pt x="0" y="116"/>
                    </a:lnTo>
                    <a:lnTo>
                      <a:pt x="0" y="104"/>
                    </a:lnTo>
                    <a:lnTo>
                      <a:pt x="0" y="92"/>
                    </a:lnTo>
                    <a:lnTo>
                      <a:pt x="3" y="80"/>
                    </a:lnTo>
                    <a:lnTo>
                      <a:pt x="7" y="72"/>
                    </a:lnTo>
                    <a:lnTo>
                      <a:pt x="12" y="65"/>
                    </a:lnTo>
                    <a:lnTo>
                      <a:pt x="20" y="53"/>
                    </a:lnTo>
                    <a:lnTo>
                      <a:pt x="27" y="44"/>
                    </a:lnTo>
                    <a:lnTo>
                      <a:pt x="35" y="36"/>
                    </a:lnTo>
                    <a:lnTo>
                      <a:pt x="47" y="28"/>
                    </a:lnTo>
                    <a:lnTo>
                      <a:pt x="59" y="24"/>
                    </a:lnTo>
                    <a:lnTo>
                      <a:pt x="71" y="16"/>
                    </a:lnTo>
                    <a:lnTo>
                      <a:pt x="88" y="12"/>
                    </a:lnTo>
                    <a:lnTo>
                      <a:pt x="100" y="9"/>
                    </a:lnTo>
                    <a:lnTo>
                      <a:pt x="119" y="4"/>
                    </a:lnTo>
                    <a:lnTo>
                      <a:pt x="135" y="4"/>
                    </a:lnTo>
                    <a:lnTo>
                      <a:pt x="156" y="0"/>
                    </a:lnTo>
                    <a:lnTo>
                      <a:pt x="176" y="0"/>
                    </a:lnTo>
                    <a:lnTo>
                      <a:pt x="195" y="0"/>
                    </a:lnTo>
                    <a:lnTo>
                      <a:pt x="212" y="4"/>
                    </a:lnTo>
                    <a:lnTo>
                      <a:pt x="232" y="4"/>
                    </a:lnTo>
                    <a:lnTo>
                      <a:pt x="247" y="9"/>
                    </a:lnTo>
                    <a:lnTo>
                      <a:pt x="263" y="12"/>
                    </a:lnTo>
                    <a:lnTo>
                      <a:pt x="279" y="16"/>
                    </a:lnTo>
                    <a:lnTo>
                      <a:pt x="291" y="24"/>
                    </a:lnTo>
                    <a:lnTo>
                      <a:pt x="303" y="28"/>
                    </a:lnTo>
                    <a:lnTo>
                      <a:pt x="315" y="36"/>
                    </a:lnTo>
                    <a:lnTo>
                      <a:pt x="324" y="44"/>
                    </a:lnTo>
                    <a:lnTo>
                      <a:pt x="332" y="53"/>
                    </a:lnTo>
                    <a:lnTo>
                      <a:pt x="339" y="65"/>
                    </a:lnTo>
                    <a:lnTo>
                      <a:pt x="344" y="72"/>
                    </a:lnTo>
                    <a:lnTo>
                      <a:pt x="347" y="80"/>
                    </a:lnTo>
                    <a:lnTo>
                      <a:pt x="351" y="92"/>
                    </a:lnTo>
                    <a:lnTo>
                      <a:pt x="351" y="10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4" name="Freeform 83"/>
              <p:cNvSpPr>
                <a:spLocks noEditPoints="1" noChangeArrowheads="1"/>
              </p:cNvSpPr>
              <p:nvPr/>
            </p:nvSpPr>
            <p:spPr bwMode="auto">
              <a:xfrm>
                <a:off x="997" y="3104"/>
                <a:ext cx="87" cy="51"/>
              </a:xfrm>
              <a:custGeom>
                <a:avLst/>
                <a:gdLst>
                  <a:gd name="T0" fmla="*/ 332 w 349"/>
                  <a:gd name="T1" fmla="*/ 88 h 204"/>
                  <a:gd name="T2" fmla="*/ 317 w 349"/>
                  <a:gd name="T3" fmla="*/ 73 h 204"/>
                  <a:gd name="T4" fmla="*/ 293 w 349"/>
                  <a:gd name="T5" fmla="*/ 56 h 204"/>
                  <a:gd name="T6" fmla="*/ 256 w 349"/>
                  <a:gd name="T7" fmla="*/ 44 h 204"/>
                  <a:gd name="T8" fmla="*/ 208 w 349"/>
                  <a:gd name="T9" fmla="*/ 36 h 204"/>
                  <a:gd name="T10" fmla="*/ 156 w 349"/>
                  <a:gd name="T11" fmla="*/ 36 h 204"/>
                  <a:gd name="T12" fmla="*/ 108 w 349"/>
                  <a:gd name="T13" fmla="*/ 41 h 204"/>
                  <a:gd name="T14" fmla="*/ 68 w 349"/>
                  <a:gd name="T15" fmla="*/ 52 h 204"/>
                  <a:gd name="T16" fmla="*/ 40 w 349"/>
                  <a:gd name="T17" fmla="*/ 68 h 204"/>
                  <a:gd name="T18" fmla="*/ 20 w 349"/>
                  <a:gd name="T19" fmla="*/ 85 h 204"/>
                  <a:gd name="T20" fmla="*/ 17 w 349"/>
                  <a:gd name="T21" fmla="*/ 105 h 204"/>
                  <a:gd name="T22" fmla="*/ 20 w 349"/>
                  <a:gd name="T23" fmla="*/ 124 h 204"/>
                  <a:gd name="T24" fmla="*/ 40 w 349"/>
                  <a:gd name="T25" fmla="*/ 141 h 204"/>
                  <a:gd name="T26" fmla="*/ 68 w 349"/>
                  <a:gd name="T27" fmla="*/ 152 h 204"/>
                  <a:gd name="T28" fmla="*/ 108 w 349"/>
                  <a:gd name="T29" fmla="*/ 164 h 204"/>
                  <a:gd name="T30" fmla="*/ 156 w 349"/>
                  <a:gd name="T31" fmla="*/ 168 h 204"/>
                  <a:gd name="T32" fmla="*/ 208 w 349"/>
                  <a:gd name="T33" fmla="*/ 168 h 204"/>
                  <a:gd name="T34" fmla="*/ 256 w 349"/>
                  <a:gd name="T35" fmla="*/ 161 h 204"/>
                  <a:gd name="T36" fmla="*/ 293 w 349"/>
                  <a:gd name="T37" fmla="*/ 152 h 204"/>
                  <a:gd name="T38" fmla="*/ 317 w 349"/>
                  <a:gd name="T39" fmla="*/ 136 h 204"/>
                  <a:gd name="T40" fmla="*/ 332 w 349"/>
                  <a:gd name="T41" fmla="*/ 117 h 204"/>
                  <a:gd name="T42" fmla="*/ 0 w 349"/>
                  <a:gd name="T43" fmla="*/ 105 h 204"/>
                  <a:gd name="T44" fmla="*/ 8 w 349"/>
                  <a:gd name="T45" fmla="*/ 73 h 204"/>
                  <a:gd name="T46" fmla="*/ 24 w 349"/>
                  <a:gd name="T47" fmla="*/ 44 h 204"/>
                  <a:gd name="T48" fmla="*/ 56 w 349"/>
                  <a:gd name="T49" fmla="*/ 24 h 204"/>
                  <a:gd name="T50" fmla="*/ 100 w 349"/>
                  <a:gd name="T51" fmla="*/ 8 h 204"/>
                  <a:gd name="T52" fmla="*/ 156 w 349"/>
                  <a:gd name="T53" fmla="*/ 0 h 204"/>
                  <a:gd name="T54" fmla="*/ 212 w 349"/>
                  <a:gd name="T55" fmla="*/ 0 h 204"/>
                  <a:gd name="T56" fmla="*/ 261 w 349"/>
                  <a:gd name="T57" fmla="*/ 12 h 204"/>
                  <a:gd name="T58" fmla="*/ 300 w 349"/>
                  <a:gd name="T59" fmla="*/ 29 h 204"/>
                  <a:gd name="T60" fmla="*/ 332 w 349"/>
                  <a:gd name="T61" fmla="*/ 52 h 204"/>
                  <a:gd name="T62" fmla="*/ 349 w 349"/>
                  <a:gd name="T63" fmla="*/ 80 h 204"/>
                  <a:gd name="T64" fmla="*/ 349 w 349"/>
                  <a:gd name="T65" fmla="*/ 112 h 204"/>
                  <a:gd name="T66" fmla="*/ 336 w 349"/>
                  <a:gd name="T67" fmla="*/ 144 h 204"/>
                  <a:gd name="T68" fmla="*/ 312 w 349"/>
                  <a:gd name="T69" fmla="*/ 168 h 204"/>
                  <a:gd name="T70" fmla="*/ 280 w 349"/>
                  <a:gd name="T71" fmla="*/ 188 h 204"/>
                  <a:gd name="T72" fmla="*/ 232 w 349"/>
                  <a:gd name="T73" fmla="*/ 200 h 204"/>
                  <a:gd name="T74" fmla="*/ 176 w 349"/>
                  <a:gd name="T75" fmla="*/ 204 h 204"/>
                  <a:gd name="T76" fmla="*/ 120 w 349"/>
                  <a:gd name="T77" fmla="*/ 200 h 204"/>
                  <a:gd name="T78" fmla="*/ 73 w 349"/>
                  <a:gd name="T79" fmla="*/ 188 h 204"/>
                  <a:gd name="T80" fmla="*/ 37 w 349"/>
                  <a:gd name="T81" fmla="*/ 168 h 204"/>
                  <a:gd name="T82" fmla="*/ 12 w 349"/>
                  <a:gd name="T83" fmla="*/ 144 h 204"/>
                  <a:gd name="T84" fmla="*/ 0 w 349"/>
                  <a:gd name="T85" fmla="*/ 11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9" h="204">
                    <a:moveTo>
                      <a:pt x="332" y="105"/>
                    </a:moveTo>
                    <a:lnTo>
                      <a:pt x="332" y="97"/>
                    </a:lnTo>
                    <a:lnTo>
                      <a:pt x="332" y="88"/>
                    </a:lnTo>
                    <a:lnTo>
                      <a:pt x="329" y="85"/>
                    </a:lnTo>
                    <a:lnTo>
                      <a:pt x="324" y="76"/>
                    </a:lnTo>
                    <a:lnTo>
                      <a:pt x="317" y="73"/>
                    </a:lnTo>
                    <a:lnTo>
                      <a:pt x="308" y="68"/>
                    </a:lnTo>
                    <a:lnTo>
                      <a:pt x="300" y="61"/>
                    </a:lnTo>
                    <a:lnTo>
                      <a:pt x="293" y="56"/>
                    </a:lnTo>
                    <a:lnTo>
                      <a:pt x="280" y="52"/>
                    </a:lnTo>
                    <a:lnTo>
                      <a:pt x="268" y="49"/>
                    </a:lnTo>
                    <a:lnTo>
                      <a:pt x="256" y="44"/>
                    </a:lnTo>
                    <a:lnTo>
                      <a:pt x="240" y="41"/>
                    </a:lnTo>
                    <a:lnTo>
                      <a:pt x="224" y="41"/>
                    </a:lnTo>
                    <a:lnTo>
                      <a:pt x="208" y="36"/>
                    </a:lnTo>
                    <a:lnTo>
                      <a:pt x="193" y="36"/>
                    </a:lnTo>
                    <a:lnTo>
                      <a:pt x="176" y="36"/>
                    </a:lnTo>
                    <a:lnTo>
                      <a:pt x="156" y="36"/>
                    </a:lnTo>
                    <a:lnTo>
                      <a:pt x="140" y="36"/>
                    </a:lnTo>
                    <a:lnTo>
                      <a:pt x="124" y="41"/>
                    </a:lnTo>
                    <a:lnTo>
                      <a:pt x="108" y="41"/>
                    </a:lnTo>
                    <a:lnTo>
                      <a:pt x="96" y="44"/>
                    </a:lnTo>
                    <a:lnTo>
                      <a:pt x="80" y="49"/>
                    </a:lnTo>
                    <a:lnTo>
                      <a:pt x="68" y="52"/>
                    </a:lnTo>
                    <a:lnTo>
                      <a:pt x="56" y="56"/>
                    </a:lnTo>
                    <a:lnTo>
                      <a:pt x="49" y="61"/>
                    </a:lnTo>
                    <a:lnTo>
                      <a:pt x="40" y="68"/>
                    </a:lnTo>
                    <a:lnTo>
                      <a:pt x="32" y="73"/>
                    </a:lnTo>
                    <a:lnTo>
                      <a:pt x="24" y="76"/>
                    </a:lnTo>
                    <a:lnTo>
                      <a:pt x="20" y="85"/>
                    </a:lnTo>
                    <a:lnTo>
                      <a:pt x="20" y="88"/>
                    </a:lnTo>
                    <a:lnTo>
                      <a:pt x="17" y="97"/>
                    </a:lnTo>
                    <a:lnTo>
                      <a:pt x="17" y="105"/>
                    </a:lnTo>
                    <a:lnTo>
                      <a:pt x="17" y="112"/>
                    </a:lnTo>
                    <a:lnTo>
                      <a:pt x="20" y="117"/>
                    </a:lnTo>
                    <a:lnTo>
                      <a:pt x="20" y="124"/>
                    </a:lnTo>
                    <a:lnTo>
                      <a:pt x="24" y="129"/>
                    </a:lnTo>
                    <a:lnTo>
                      <a:pt x="32" y="136"/>
                    </a:lnTo>
                    <a:lnTo>
                      <a:pt x="40" y="141"/>
                    </a:lnTo>
                    <a:lnTo>
                      <a:pt x="49" y="144"/>
                    </a:lnTo>
                    <a:lnTo>
                      <a:pt x="56" y="148"/>
                    </a:lnTo>
                    <a:lnTo>
                      <a:pt x="68" y="152"/>
                    </a:lnTo>
                    <a:lnTo>
                      <a:pt x="80" y="156"/>
                    </a:lnTo>
                    <a:lnTo>
                      <a:pt x="96" y="161"/>
                    </a:lnTo>
                    <a:lnTo>
                      <a:pt x="108" y="164"/>
                    </a:lnTo>
                    <a:lnTo>
                      <a:pt x="124" y="164"/>
                    </a:lnTo>
                    <a:lnTo>
                      <a:pt x="140" y="168"/>
                    </a:lnTo>
                    <a:lnTo>
                      <a:pt x="156" y="168"/>
                    </a:lnTo>
                    <a:lnTo>
                      <a:pt x="176" y="168"/>
                    </a:lnTo>
                    <a:lnTo>
                      <a:pt x="193" y="168"/>
                    </a:lnTo>
                    <a:lnTo>
                      <a:pt x="208" y="168"/>
                    </a:lnTo>
                    <a:lnTo>
                      <a:pt x="224" y="164"/>
                    </a:lnTo>
                    <a:lnTo>
                      <a:pt x="240" y="164"/>
                    </a:lnTo>
                    <a:lnTo>
                      <a:pt x="256" y="161"/>
                    </a:lnTo>
                    <a:lnTo>
                      <a:pt x="268" y="161"/>
                    </a:lnTo>
                    <a:lnTo>
                      <a:pt x="280" y="156"/>
                    </a:lnTo>
                    <a:lnTo>
                      <a:pt x="293" y="152"/>
                    </a:lnTo>
                    <a:lnTo>
                      <a:pt x="300" y="148"/>
                    </a:lnTo>
                    <a:lnTo>
                      <a:pt x="308" y="141"/>
                    </a:lnTo>
                    <a:lnTo>
                      <a:pt x="317" y="136"/>
                    </a:lnTo>
                    <a:lnTo>
                      <a:pt x="324" y="132"/>
                    </a:lnTo>
                    <a:lnTo>
                      <a:pt x="329" y="124"/>
                    </a:lnTo>
                    <a:lnTo>
                      <a:pt x="332" y="117"/>
                    </a:lnTo>
                    <a:lnTo>
                      <a:pt x="332" y="112"/>
                    </a:lnTo>
                    <a:lnTo>
                      <a:pt x="332" y="105"/>
                    </a:lnTo>
                    <a:close/>
                    <a:moveTo>
                      <a:pt x="0" y="105"/>
                    </a:moveTo>
                    <a:lnTo>
                      <a:pt x="0" y="92"/>
                    </a:lnTo>
                    <a:lnTo>
                      <a:pt x="0" y="80"/>
                    </a:lnTo>
                    <a:lnTo>
                      <a:pt x="8" y="73"/>
                    </a:lnTo>
                    <a:lnTo>
                      <a:pt x="12" y="64"/>
                    </a:lnTo>
                    <a:lnTo>
                      <a:pt x="17" y="52"/>
                    </a:lnTo>
                    <a:lnTo>
                      <a:pt x="24" y="44"/>
                    </a:lnTo>
                    <a:lnTo>
                      <a:pt x="37" y="36"/>
                    </a:lnTo>
                    <a:lnTo>
                      <a:pt x="44" y="29"/>
                    </a:lnTo>
                    <a:lnTo>
                      <a:pt x="56" y="24"/>
                    </a:lnTo>
                    <a:lnTo>
                      <a:pt x="73" y="17"/>
                    </a:lnTo>
                    <a:lnTo>
                      <a:pt x="84" y="12"/>
                    </a:lnTo>
                    <a:lnTo>
                      <a:pt x="100" y="8"/>
                    </a:lnTo>
                    <a:lnTo>
                      <a:pt x="117" y="5"/>
                    </a:lnTo>
                    <a:lnTo>
                      <a:pt x="137" y="0"/>
                    </a:lnTo>
                    <a:lnTo>
                      <a:pt x="156" y="0"/>
                    </a:lnTo>
                    <a:lnTo>
                      <a:pt x="176" y="0"/>
                    </a:lnTo>
                    <a:lnTo>
                      <a:pt x="193" y="0"/>
                    </a:lnTo>
                    <a:lnTo>
                      <a:pt x="212" y="0"/>
                    </a:lnTo>
                    <a:lnTo>
                      <a:pt x="228" y="5"/>
                    </a:lnTo>
                    <a:lnTo>
                      <a:pt x="244" y="5"/>
                    </a:lnTo>
                    <a:lnTo>
                      <a:pt x="261" y="12"/>
                    </a:lnTo>
                    <a:lnTo>
                      <a:pt x="276" y="17"/>
                    </a:lnTo>
                    <a:lnTo>
                      <a:pt x="288" y="20"/>
                    </a:lnTo>
                    <a:lnTo>
                      <a:pt x="300" y="29"/>
                    </a:lnTo>
                    <a:lnTo>
                      <a:pt x="312" y="36"/>
                    </a:lnTo>
                    <a:lnTo>
                      <a:pt x="324" y="44"/>
                    </a:lnTo>
                    <a:lnTo>
                      <a:pt x="332" y="52"/>
                    </a:lnTo>
                    <a:lnTo>
                      <a:pt x="336" y="61"/>
                    </a:lnTo>
                    <a:lnTo>
                      <a:pt x="344" y="73"/>
                    </a:lnTo>
                    <a:lnTo>
                      <a:pt x="349" y="80"/>
                    </a:lnTo>
                    <a:lnTo>
                      <a:pt x="349" y="92"/>
                    </a:lnTo>
                    <a:lnTo>
                      <a:pt x="349" y="105"/>
                    </a:lnTo>
                    <a:lnTo>
                      <a:pt x="349" y="112"/>
                    </a:lnTo>
                    <a:lnTo>
                      <a:pt x="349" y="124"/>
                    </a:lnTo>
                    <a:lnTo>
                      <a:pt x="344" y="136"/>
                    </a:lnTo>
                    <a:lnTo>
                      <a:pt x="336" y="144"/>
                    </a:lnTo>
                    <a:lnTo>
                      <a:pt x="332" y="152"/>
                    </a:lnTo>
                    <a:lnTo>
                      <a:pt x="324" y="161"/>
                    </a:lnTo>
                    <a:lnTo>
                      <a:pt x="312" y="168"/>
                    </a:lnTo>
                    <a:lnTo>
                      <a:pt x="305" y="176"/>
                    </a:lnTo>
                    <a:lnTo>
                      <a:pt x="293" y="185"/>
                    </a:lnTo>
                    <a:lnTo>
                      <a:pt x="280" y="188"/>
                    </a:lnTo>
                    <a:lnTo>
                      <a:pt x="264" y="192"/>
                    </a:lnTo>
                    <a:lnTo>
                      <a:pt x="249" y="197"/>
                    </a:lnTo>
                    <a:lnTo>
                      <a:pt x="232" y="200"/>
                    </a:lnTo>
                    <a:lnTo>
                      <a:pt x="212" y="204"/>
                    </a:lnTo>
                    <a:lnTo>
                      <a:pt x="196" y="204"/>
                    </a:lnTo>
                    <a:lnTo>
                      <a:pt x="176" y="204"/>
                    </a:lnTo>
                    <a:lnTo>
                      <a:pt x="156" y="204"/>
                    </a:lnTo>
                    <a:lnTo>
                      <a:pt x="137" y="204"/>
                    </a:lnTo>
                    <a:lnTo>
                      <a:pt x="120" y="200"/>
                    </a:lnTo>
                    <a:lnTo>
                      <a:pt x="100" y="197"/>
                    </a:lnTo>
                    <a:lnTo>
                      <a:pt x="88" y="192"/>
                    </a:lnTo>
                    <a:lnTo>
                      <a:pt x="73" y="188"/>
                    </a:lnTo>
                    <a:lnTo>
                      <a:pt x="61" y="185"/>
                    </a:lnTo>
                    <a:lnTo>
                      <a:pt x="49" y="176"/>
                    </a:lnTo>
                    <a:lnTo>
                      <a:pt x="37" y="168"/>
                    </a:lnTo>
                    <a:lnTo>
                      <a:pt x="24" y="161"/>
                    </a:lnTo>
                    <a:lnTo>
                      <a:pt x="17" y="152"/>
                    </a:lnTo>
                    <a:lnTo>
                      <a:pt x="12" y="144"/>
                    </a:lnTo>
                    <a:lnTo>
                      <a:pt x="8" y="136"/>
                    </a:lnTo>
                    <a:lnTo>
                      <a:pt x="0" y="124"/>
                    </a:lnTo>
                    <a:lnTo>
                      <a:pt x="0" y="11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" name="Freeform 84"/>
              <p:cNvSpPr>
                <a:spLocks noChangeArrowheads="1"/>
              </p:cNvSpPr>
              <p:nvPr/>
            </p:nvSpPr>
            <p:spPr bwMode="auto">
              <a:xfrm>
                <a:off x="1019" y="2817"/>
                <a:ext cx="88" cy="37"/>
              </a:xfrm>
              <a:custGeom>
                <a:avLst/>
                <a:gdLst>
                  <a:gd name="T0" fmla="*/ 0 w 352"/>
                  <a:gd name="T1" fmla="*/ 0 h 149"/>
                  <a:gd name="T2" fmla="*/ 300 w 352"/>
                  <a:gd name="T3" fmla="*/ 56 h 149"/>
                  <a:gd name="T4" fmla="*/ 305 w 352"/>
                  <a:gd name="T5" fmla="*/ 56 h 149"/>
                  <a:gd name="T6" fmla="*/ 308 w 352"/>
                  <a:gd name="T7" fmla="*/ 56 h 149"/>
                  <a:gd name="T8" fmla="*/ 312 w 352"/>
                  <a:gd name="T9" fmla="*/ 56 h 149"/>
                  <a:gd name="T10" fmla="*/ 317 w 352"/>
                  <a:gd name="T11" fmla="*/ 53 h 149"/>
                  <a:gd name="T12" fmla="*/ 320 w 352"/>
                  <a:gd name="T13" fmla="*/ 53 h 149"/>
                  <a:gd name="T14" fmla="*/ 324 w 352"/>
                  <a:gd name="T15" fmla="*/ 49 h 149"/>
                  <a:gd name="T16" fmla="*/ 324 w 352"/>
                  <a:gd name="T17" fmla="*/ 44 h 149"/>
                  <a:gd name="T18" fmla="*/ 329 w 352"/>
                  <a:gd name="T19" fmla="*/ 44 h 149"/>
                  <a:gd name="T20" fmla="*/ 332 w 352"/>
                  <a:gd name="T21" fmla="*/ 41 h 149"/>
                  <a:gd name="T22" fmla="*/ 332 w 352"/>
                  <a:gd name="T23" fmla="*/ 32 h 149"/>
                  <a:gd name="T24" fmla="*/ 336 w 352"/>
                  <a:gd name="T25" fmla="*/ 32 h 149"/>
                  <a:gd name="T26" fmla="*/ 336 w 352"/>
                  <a:gd name="T27" fmla="*/ 29 h 149"/>
                  <a:gd name="T28" fmla="*/ 336 w 352"/>
                  <a:gd name="T29" fmla="*/ 25 h 149"/>
                  <a:gd name="T30" fmla="*/ 341 w 352"/>
                  <a:gd name="T31" fmla="*/ 5 h 149"/>
                  <a:gd name="T32" fmla="*/ 352 w 352"/>
                  <a:gd name="T33" fmla="*/ 5 h 149"/>
                  <a:gd name="T34" fmla="*/ 324 w 352"/>
                  <a:gd name="T35" fmla="*/ 149 h 149"/>
                  <a:gd name="T36" fmla="*/ 317 w 352"/>
                  <a:gd name="T37" fmla="*/ 144 h 149"/>
                  <a:gd name="T38" fmla="*/ 320 w 352"/>
                  <a:gd name="T39" fmla="*/ 129 h 149"/>
                  <a:gd name="T40" fmla="*/ 320 w 352"/>
                  <a:gd name="T41" fmla="*/ 125 h 149"/>
                  <a:gd name="T42" fmla="*/ 320 w 352"/>
                  <a:gd name="T43" fmla="*/ 120 h 149"/>
                  <a:gd name="T44" fmla="*/ 320 w 352"/>
                  <a:gd name="T45" fmla="*/ 117 h 149"/>
                  <a:gd name="T46" fmla="*/ 320 w 352"/>
                  <a:gd name="T47" fmla="*/ 112 h 149"/>
                  <a:gd name="T48" fmla="*/ 320 w 352"/>
                  <a:gd name="T49" fmla="*/ 109 h 149"/>
                  <a:gd name="T50" fmla="*/ 317 w 352"/>
                  <a:gd name="T51" fmla="*/ 105 h 149"/>
                  <a:gd name="T52" fmla="*/ 317 w 352"/>
                  <a:gd name="T53" fmla="*/ 100 h 149"/>
                  <a:gd name="T54" fmla="*/ 312 w 352"/>
                  <a:gd name="T55" fmla="*/ 97 h 149"/>
                  <a:gd name="T56" fmla="*/ 308 w 352"/>
                  <a:gd name="T57" fmla="*/ 93 h 149"/>
                  <a:gd name="T58" fmla="*/ 305 w 352"/>
                  <a:gd name="T59" fmla="*/ 88 h 149"/>
                  <a:gd name="T60" fmla="*/ 300 w 352"/>
                  <a:gd name="T61" fmla="*/ 88 h 149"/>
                  <a:gd name="T62" fmla="*/ 296 w 352"/>
                  <a:gd name="T63" fmla="*/ 88 h 149"/>
                  <a:gd name="T64" fmla="*/ 292 w 352"/>
                  <a:gd name="T65" fmla="*/ 85 h 149"/>
                  <a:gd name="T66" fmla="*/ 56 w 352"/>
                  <a:gd name="T67" fmla="*/ 44 h 149"/>
                  <a:gd name="T68" fmla="*/ 52 w 352"/>
                  <a:gd name="T69" fmla="*/ 44 h 149"/>
                  <a:gd name="T70" fmla="*/ 49 w 352"/>
                  <a:gd name="T71" fmla="*/ 44 h 149"/>
                  <a:gd name="T72" fmla="*/ 44 w 352"/>
                  <a:gd name="T73" fmla="*/ 44 h 149"/>
                  <a:gd name="T74" fmla="*/ 40 w 352"/>
                  <a:gd name="T75" fmla="*/ 49 h 149"/>
                  <a:gd name="T76" fmla="*/ 40 w 352"/>
                  <a:gd name="T77" fmla="*/ 53 h 149"/>
                  <a:gd name="T78" fmla="*/ 36 w 352"/>
                  <a:gd name="T79" fmla="*/ 53 h 149"/>
                  <a:gd name="T80" fmla="*/ 36 w 352"/>
                  <a:gd name="T81" fmla="*/ 56 h 149"/>
                  <a:gd name="T82" fmla="*/ 36 w 352"/>
                  <a:gd name="T83" fmla="*/ 61 h 149"/>
                  <a:gd name="T84" fmla="*/ 29 w 352"/>
                  <a:gd name="T85" fmla="*/ 97 h 149"/>
                  <a:gd name="T86" fmla="*/ 17 w 352"/>
                  <a:gd name="T87" fmla="*/ 93 h 149"/>
                  <a:gd name="T88" fmla="*/ 20 w 352"/>
                  <a:gd name="T89" fmla="*/ 76 h 149"/>
                  <a:gd name="T90" fmla="*/ 20 w 352"/>
                  <a:gd name="T91" fmla="*/ 69 h 149"/>
                  <a:gd name="T92" fmla="*/ 20 w 352"/>
                  <a:gd name="T93" fmla="*/ 64 h 149"/>
                  <a:gd name="T94" fmla="*/ 20 w 352"/>
                  <a:gd name="T95" fmla="*/ 61 h 149"/>
                  <a:gd name="T96" fmla="*/ 24 w 352"/>
                  <a:gd name="T97" fmla="*/ 53 h 149"/>
                  <a:gd name="T98" fmla="*/ 20 w 352"/>
                  <a:gd name="T99" fmla="*/ 49 h 149"/>
                  <a:gd name="T100" fmla="*/ 20 w 352"/>
                  <a:gd name="T101" fmla="*/ 44 h 149"/>
                  <a:gd name="T102" fmla="*/ 20 w 352"/>
                  <a:gd name="T103" fmla="*/ 41 h 149"/>
                  <a:gd name="T104" fmla="*/ 20 w 352"/>
                  <a:gd name="T105" fmla="*/ 37 h 149"/>
                  <a:gd name="T106" fmla="*/ 20 w 352"/>
                  <a:gd name="T107" fmla="*/ 32 h 149"/>
                  <a:gd name="T108" fmla="*/ 17 w 352"/>
                  <a:gd name="T109" fmla="*/ 29 h 149"/>
                  <a:gd name="T110" fmla="*/ 12 w 352"/>
                  <a:gd name="T111" fmla="*/ 25 h 149"/>
                  <a:gd name="T112" fmla="*/ 12 w 352"/>
                  <a:gd name="T113" fmla="*/ 20 h 149"/>
                  <a:gd name="T114" fmla="*/ 8 w 352"/>
                  <a:gd name="T115" fmla="*/ 20 h 149"/>
                  <a:gd name="T116" fmla="*/ 5 w 352"/>
                  <a:gd name="T117" fmla="*/ 17 h 149"/>
                  <a:gd name="T118" fmla="*/ 5 w 352"/>
                  <a:gd name="T119" fmla="*/ 12 h 149"/>
                  <a:gd name="T120" fmla="*/ 0 w 352"/>
                  <a:gd name="T121" fmla="*/ 9 h 149"/>
                  <a:gd name="T122" fmla="*/ 0 w 352"/>
                  <a:gd name="T12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2" h="149">
                    <a:moveTo>
                      <a:pt x="0" y="0"/>
                    </a:moveTo>
                    <a:lnTo>
                      <a:pt x="300" y="56"/>
                    </a:lnTo>
                    <a:lnTo>
                      <a:pt x="305" y="56"/>
                    </a:lnTo>
                    <a:lnTo>
                      <a:pt x="308" y="56"/>
                    </a:lnTo>
                    <a:lnTo>
                      <a:pt x="312" y="56"/>
                    </a:lnTo>
                    <a:lnTo>
                      <a:pt x="317" y="53"/>
                    </a:lnTo>
                    <a:lnTo>
                      <a:pt x="320" y="53"/>
                    </a:lnTo>
                    <a:lnTo>
                      <a:pt x="324" y="49"/>
                    </a:lnTo>
                    <a:lnTo>
                      <a:pt x="324" y="44"/>
                    </a:lnTo>
                    <a:lnTo>
                      <a:pt x="329" y="44"/>
                    </a:lnTo>
                    <a:lnTo>
                      <a:pt x="332" y="41"/>
                    </a:lnTo>
                    <a:lnTo>
                      <a:pt x="332" y="32"/>
                    </a:lnTo>
                    <a:lnTo>
                      <a:pt x="336" y="32"/>
                    </a:lnTo>
                    <a:lnTo>
                      <a:pt x="336" y="29"/>
                    </a:lnTo>
                    <a:lnTo>
                      <a:pt x="336" y="25"/>
                    </a:lnTo>
                    <a:lnTo>
                      <a:pt x="341" y="5"/>
                    </a:lnTo>
                    <a:lnTo>
                      <a:pt x="352" y="5"/>
                    </a:lnTo>
                    <a:lnTo>
                      <a:pt x="324" y="149"/>
                    </a:lnTo>
                    <a:lnTo>
                      <a:pt x="317" y="144"/>
                    </a:lnTo>
                    <a:lnTo>
                      <a:pt x="320" y="129"/>
                    </a:lnTo>
                    <a:lnTo>
                      <a:pt x="320" y="125"/>
                    </a:lnTo>
                    <a:lnTo>
                      <a:pt x="320" y="120"/>
                    </a:lnTo>
                    <a:lnTo>
                      <a:pt x="320" y="117"/>
                    </a:lnTo>
                    <a:lnTo>
                      <a:pt x="320" y="112"/>
                    </a:lnTo>
                    <a:lnTo>
                      <a:pt x="320" y="109"/>
                    </a:lnTo>
                    <a:lnTo>
                      <a:pt x="317" y="105"/>
                    </a:lnTo>
                    <a:lnTo>
                      <a:pt x="317" y="100"/>
                    </a:lnTo>
                    <a:lnTo>
                      <a:pt x="312" y="97"/>
                    </a:lnTo>
                    <a:lnTo>
                      <a:pt x="308" y="93"/>
                    </a:lnTo>
                    <a:lnTo>
                      <a:pt x="305" y="88"/>
                    </a:lnTo>
                    <a:lnTo>
                      <a:pt x="300" y="88"/>
                    </a:lnTo>
                    <a:lnTo>
                      <a:pt x="296" y="88"/>
                    </a:lnTo>
                    <a:lnTo>
                      <a:pt x="292" y="85"/>
                    </a:lnTo>
                    <a:lnTo>
                      <a:pt x="56" y="44"/>
                    </a:lnTo>
                    <a:lnTo>
                      <a:pt x="52" y="44"/>
                    </a:lnTo>
                    <a:lnTo>
                      <a:pt x="49" y="44"/>
                    </a:lnTo>
                    <a:lnTo>
                      <a:pt x="44" y="44"/>
                    </a:lnTo>
                    <a:lnTo>
                      <a:pt x="40" y="49"/>
                    </a:lnTo>
                    <a:lnTo>
                      <a:pt x="40" y="53"/>
                    </a:lnTo>
                    <a:lnTo>
                      <a:pt x="36" y="53"/>
                    </a:lnTo>
                    <a:lnTo>
                      <a:pt x="36" y="56"/>
                    </a:lnTo>
                    <a:lnTo>
                      <a:pt x="36" y="61"/>
                    </a:lnTo>
                    <a:lnTo>
                      <a:pt x="29" y="97"/>
                    </a:lnTo>
                    <a:lnTo>
                      <a:pt x="17" y="93"/>
                    </a:lnTo>
                    <a:lnTo>
                      <a:pt x="20" y="76"/>
                    </a:lnTo>
                    <a:lnTo>
                      <a:pt x="20" y="69"/>
                    </a:lnTo>
                    <a:lnTo>
                      <a:pt x="20" y="64"/>
                    </a:lnTo>
                    <a:lnTo>
                      <a:pt x="20" y="61"/>
                    </a:lnTo>
                    <a:lnTo>
                      <a:pt x="24" y="53"/>
                    </a:lnTo>
                    <a:lnTo>
                      <a:pt x="20" y="49"/>
                    </a:lnTo>
                    <a:lnTo>
                      <a:pt x="20" y="44"/>
                    </a:lnTo>
                    <a:lnTo>
                      <a:pt x="20" y="41"/>
                    </a:lnTo>
                    <a:lnTo>
                      <a:pt x="20" y="37"/>
                    </a:lnTo>
                    <a:lnTo>
                      <a:pt x="20" y="32"/>
                    </a:lnTo>
                    <a:lnTo>
                      <a:pt x="17" y="29"/>
                    </a:lnTo>
                    <a:lnTo>
                      <a:pt x="12" y="25"/>
                    </a:lnTo>
                    <a:lnTo>
                      <a:pt x="12" y="20"/>
                    </a:lnTo>
                    <a:lnTo>
                      <a:pt x="8" y="20"/>
                    </a:lnTo>
                    <a:lnTo>
                      <a:pt x="5" y="17"/>
                    </a:lnTo>
                    <a:lnTo>
                      <a:pt x="5" y="12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" name="Freeform 85"/>
              <p:cNvSpPr>
                <a:spLocks noEditPoints="1" noChangeArrowheads="1"/>
              </p:cNvSpPr>
              <p:nvPr/>
            </p:nvSpPr>
            <p:spPr bwMode="auto">
              <a:xfrm>
                <a:off x="1030" y="2740"/>
                <a:ext cx="86" cy="54"/>
              </a:xfrm>
              <a:custGeom>
                <a:avLst/>
                <a:gdLst>
                  <a:gd name="T0" fmla="*/ 17 w 344"/>
                  <a:gd name="T1" fmla="*/ 92 h 215"/>
                  <a:gd name="T2" fmla="*/ 29 w 344"/>
                  <a:gd name="T3" fmla="*/ 112 h 215"/>
                  <a:gd name="T4" fmla="*/ 48 w 344"/>
                  <a:gd name="T5" fmla="*/ 132 h 215"/>
                  <a:gd name="T6" fmla="*/ 85 w 344"/>
                  <a:gd name="T7" fmla="*/ 151 h 215"/>
                  <a:gd name="T8" fmla="*/ 124 w 344"/>
                  <a:gd name="T9" fmla="*/ 164 h 215"/>
                  <a:gd name="T10" fmla="*/ 176 w 344"/>
                  <a:gd name="T11" fmla="*/ 176 h 215"/>
                  <a:gd name="T12" fmla="*/ 229 w 344"/>
                  <a:gd name="T13" fmla="*/ 176 h 215"/>
                  <a:gd name="T14" fmla="*/ 268 w 344"/>
                  <a:gd name="T15" fmla="*/ 176 h 215"/>
                  <a:gd name="T16" fmla="*/ 297 w 344"/>
                  <a:gd name="T17" fmla="*/ 168 h 215"/>
                  <a:gd name="T18" fmla="*/ 317 w 344"/>
                  <a:gd name="T19" fmla="*/ 151 h 215"/>
                  <a:gd name="T20" fmla="*/ 329 w 344"/>
                  <a:gd name="T21" fmla="*/ 136 h 215"/>
                  <a:gd name="T22" fmla="*/ 324 w 344"/>
                  <a:gd name="T23" fmla="*/ 112 h 215"/>
                  <a:gd name="T24" fmla="*/ 312 w 344"/>
                  <a:gd name="T25" fmla="*/ 92 h 215"/>
                  <a:gd name="T26" fmla="*/ 285 w 344"/>
                  <a:gd name="T27" fmla="*/ 76 h 215"/>
                  <a:gd name="T28" fmla="*/ 248 w 344"/>
                  <a:gd name="T29" fmla="*/ 60 h 215"/>
                  <a:gd name="T30" fmla="*/ 200 w 344"/>
                  <a:gd name="T31" fmla="*/ 48 h 215"/>
                  <a:gd name="T32" fmla="*/ 148 w 344"/>
                  <a:gd name="T33" fmla="*/ 39 h 215"/>
                  <a:gd name="T34" fmla="*/ 104 w 344"/>
                  <a:gd name="T35" fmla="*/ 36 h 215"/>
                  <a:gd name="T36" fmla="*/ 68 w 344"/>
                  <a:gd name="T37" fmla="*/ 39 h 215"/>
                  <a:gd name="T38" fmla="*/ 41 w 344"/>
                  <a:gd name="T39" fmla="*/ 48 h 215"/>
                  <a:gd name="T40" fmla="*/ 20 w 344"/>
                  <a:gd name="T41" fmla="*/ 64 h 215"/>
                  <a:gd name="T42" fmla="*/ 344 w 344"/>
                  <a:gd name="T43" fmla="*/ 136 h 215"/>
                  <a:gd name="T44" fmla="*/ 332 w 344"/>
                  <a:gd name="T45" fmla="*/ 168 h 215"/>
                  <a:gd name="T46" fmla="*/ 308 w 344"/>
                  <a:gd name="T47" fmla="*/ 192 h 215"/>
                  <a:gd name="T48" fmla="*/ 273 w 344"/>
                  <a:gd name="T49" fmla="*/ 207 h 215"/>
                  <a:gd name="T50" fmla="*/ 229 w 344"/>
                  <a:gd name="T51" fmla="*/ 215 h 215"/>
                  <a:gd name="T52" fmla="*/ 173 w 344"/>
                  <a:gd name="T53" fmla="*/ 212 h 215"/>
                  <a:gd name="T54" fmla="*/ 117 w 344"/>
                  <a:gd name="T55" fmla="*/ 200 h 215"/>
                  <a:gd name="T56" fmla="*/ 73 w 344"/>
                  <a:gd name="T57" fmla="*/ 183 h 215"/>
                  <a:gd name="T58" fmla="*/ 36 w 344"/>
                  <a:gd name="T59" fmla="*/ 160 h 215"/>
                  <a:gd name="T60" fmla="*/ 12 w 344"/>
                  <a:gd name="T61" fmla="*/ 127 h 215"/>
                  <a:gd name="T62" fmla="*/ 0 w 344"/>
                  <a:gd name="T63" fmla="*/ 100 h 215"/>
                  <a:gd name="T64" fmla="*/ 5 w 344"/>
                  <a:gd name="T65" fmla="*/ 64 h 215"/>
                  <a:gd name="T66" fmla="*/ 17 w 344"/>
                  <a:gd name="T67" fmla="*/ 39 h 215"/>
                  <a:gd name="T68" fmla="*/ 48 w 344"/>
                  <a:gd name="T69" fmla="*/ 15 h 215"/>
                  <a:gd name="T70" fmla="*/ 85 w 344"/>
                  <a:gd name="T71" fmla="*/ 4 h 215"/>
                  <a:gd name="T72" fmla="*/ 132 w 344"/>
                  <a:gd name="T73" fmla="*/ 0 h 215"/>
                  <a:gd name="T74" fmla="*/ 188 w 344"/>
                  <a:gd name="T75" fmla="*/ 4 h 215"/>
                  <a:gd name="T76" fmla="*/ 244 w 344"/>
                  <a:gd name="T77" fmla="*/ 20 h 215"/>
                  <a:gd name="T78" fmla="*/ 288 w 344"/>
                  <a:gd name="T79" fmla="*/ 39 h 215"/>
                  <a:gd name="T80" fmla="*/ 320 w 344"/>
                  <a:gd name="T81" fmla="*/ 64 h 215"/>
                  <a:gd name="T82" fmla="*/ 336 w 344"/>
                  <a:gd name="T83" fmla="*/ 95 h 215"/>
                  <a:gd name="T84" fmla="*/ 344 w 344"/>
                  <a:gd name="T85" fmla="*/ 12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4" h="215">
                    <a:moveTo>
                      <a:pt x="17" y="80"/>
                    </a:moveTo>
                    <a:lnTo>
                      <a:pt x="17" y="83"/>
                    </a:lnTo>
                    <a:lnTo>
                      <a:pt x="17" y="92"/>
                    </a:lnTo>
                    <a:lnTo>
                      <a:pt x="17" y="100"/>
                    </a:lnTo>
                    <a:lnTo>
                      <a:pt x="24" y="108"/>
                    </a:lnTo>
                    <a:lnTo>
                      <a:pt x="29" y="112"/>
                    </a:lnTo>
                    <a:lnTo>
                      <a:pt x="32" y="120"/>
                    </a:lnTo>
                    <a:lnTo>
                      <a:pt x="41" y="127"/>
                    </a:lnTo>
                    <a:lnTo>
                      <a:pt x="48" y="132"/>
                    </a:lnTo>
                    <a:lnTo>
                      <a:pt x="61" y="139"/>
                    </a:lnTo>
                    <a:lnTo>
                      <a:pt x="73" y="144"/>
                    </a:lnTo>
                    <a:lnTo>
                      <a:pt x="85" y="151"/>
                    </a:lnTo>
                    <a:lnTo>
                      <a:pt x="96" y="156"/>
                    </a:lnTo>
                    <a:lnTo>
                      <a:pt x="112" y="160"/>
                    </a:lnTo>
                    <a:lnTo>
                      <a:pt x="124" y="164"/>
                    </a:lnTo>
                    <a:lnTo>
                      <a:pt x="144" y="168"/>
                    </a:lnTo>
                    <a:lnTo>
                      <a:pt x="161" y="171"/>
                    </a:lnTo>
                    <a:lnTo>
                      <a:pt x="176" y="176"/>
                    </a:lnTo>
                    <a:lnTo>
                      <a:pt x="197" y="176"/>
                    </a:lnTo>
                    <a:lnTo>
                      <a:pt x="212" y="176"/>
                    </a:lnTo>
                    <a:lnTo>
                      <a:pt x="229" y="176"/>
                    </a:lnTo>
                    <a:lnTo>
                      <a:pt x="241" y="176"/>
                    </a:lnTo>
                    <a:lnTo>
                      <a:pt x="252" y="176"/>
                    </a:lnTo>
                    <a:lnTo>
                      <a:pt x="268" y="176"/>
                    </a:lnTo>
                    <a:lnTo>
                      <a:pt x="276" y="171"/>
                    </a:lnTo>
                    <a:lnTo>
                      <a:pt x="288" y="171"/>
                    </a:lnTo>
                    <a:lnTo>
                      <a:pt x="297" y="168"/>
                    </a:lnTo>
                    <a:lnTo>
                      <a:pt x="304" y="164"/>
                    </a:lnTo>
                    <a:lnTo>
                      <a:pt x="312" y="160"/>
                    </a:lnTo>
                    <a:lnTo>
                      <a:pt x="317" y="151"/>
                    </a:lnTo>
                    <a:lnTo>
                      <a:pt x="324" y="148"/>
                    </a:lnTo>
                    <a:lnTo>
                      <a:pt x="324" y="139"/>
                    </a:lnTo>
                    <a:lnTo>
                      <a:pt x="329" y="136"/>
                    </a:lnTo>
                    <a:lnTo>
                      <a:pt x="329" y="127"/>
                    </a:lnTo>
                    <a:lnTo>
                      <a:pt x="329" y="120"/>
                    </a:lnTo>
                    <a:lnTo>
                      <a:pt x="324" y="112"/>
                    </a:lnTo>
                    <a:lnTo>
                      <a:pt x="320" y="108"/>
                    </a:lnTo>
                    <a:lnTo>
                      <a:pt x="317" y="100"/>
                    </a:lnTo>
                    <a:lnTo>
                      <a:pt x="312" y="92"/>
                    </a:lnTo>
                    <a:lnTo>
                      <a:pt x="304" y="88"/>
                    </a:lnTo>
                    <a:lnTo>
                      <a:pt x="292" y="80"/>
                    </a:lnTo>
                    <a:lnTo>
                      <a:pt x="285" y="76"/>
                    </a:lnTo>
                    <a:lnTo>
                      <a:pt x="273" y="68"/>
                    </a:lnTo>
                    <a:lnTo>
                      <a:pt x="261" y="64"/>
                    </a:lnTo>
                    <a:lnTo>
                      <a:pt x="248" y="60"/>
                    </a:lnTo>
                    <a:lnTo>
                      <a:pt x="232" y="56"/>
                    </a:lnTo>
                    <a:lnTo>
                      <a:pt x="217" y="52"/>
                    </a:lnTo>
                    <a:lnTo>
                      <a:pt x="200" y="48"/>
                    </a:lnTo>
                    <a:lnTo>
                      <a:pt x="180" y="44"/>
                    </a:lnTo>
                    <a:lnTo>
                      <a:pt x="164" y="39"/>
                    </a:lnTo>
                    <a:lnTo>
                      <a:pt x="148" y="39"/>
                    </a:lnTo>
                    <a:lnTo>
                      <a:pt x="132" y="36"/>
                    </a:lnTo>
                    <a:lnTo>
                      <a:pt x="117" y="36"/>
                    </a:lnTo>
                    <a:lnTo>
                      <a:pt x="104" y="36"/>
                    </a:lnTo>
                    <a:lnTo>
                      <a:pt x="92" y="36"/>
                    </a:lnTo>
                    <a:lnTo>
                      <a:pt x="80" y="36"/>
                    </a:lnTo>
                    <a:lnTo>
                      <a:pt x="68" y="39"/>
                    </a:lnTo>
                    <a:lnTo>
                      <a:pt x="56" y="39"/>
                    </a:lnTo>
                    <a:lnTo>
                      <a:pt x="48" y="44"/>
                    </a:lnTo>
                    <a:lnTo>
                      <a:pt x="41" y="48"/>
                    </a:lnTo>
                    <a:lnTo>
                      <a:pt x="32" y="52"/>
                    </a:lnTo>
                    <a:lnTo>
                      <a:pt x="24" y="60"/>
                    </a:lnTo>
                    <a:lnTo>
                      <a:pt x="20" y="64"/>
                    </a:lnTo>
                    <a:lnTo>
                      <a:pt x="17" y="71"/>
                    </a:lnTo>
                    <a:lnTo>
                      <a:pt x="17" y="80"/>
                    </a:lnTo>
                    <a:close/>
                    <a:moveTo>
                      <a:pt x="344" y="136"/>
                    </a:moveTo>
                    <a:lnTo>
                      <a:pt x="341" y="148"/>
                    </a:lnTo>
                    <a:lnTo>
                      <a:pt x="336" y="156"/>
                    </a:lnTo>
                    <a:lnTo>
                      <a:pt x="332" y="168"/>
                    </a:lnTo>
                    <a:lnTo>
                      <a:pt x="324" y="176"/>
                    </a:lnTo>
                    <a:lnTo>
                      <a:pt x="317" y="183"/>
                    </a:lnTo>
                    <a:lnTo>
                      <a:pt x="308" y="192"/>
                    </a:lnTo>
                    <a:lnTo>
                      <a:pt x="297" y="195"/>
                    </a:lnTo>
                    <a:lnTo>
                      <a:pt x="285" y="204"/>
                    </a:lnTo>
                    <a:lnTo>
                      <a:pt x="273" y="207"/>
                    </a:lnTo>
                    <a:lnTo>
                      <a:pt x="256" y="212"/>
                    </a:lnTo>
                    <a:lnTo>
                      <a:pt x="244" y="212"/>
                    </a:lnTo>
                    <a:lnTo>
                      <a:pt x="229" y="215"/>
                    </a:lnTo>
                    <a:lnTo>
                      <a:pt x="212" y="215"/>
                    </a:lnTo>
                    <a:lnTo>
                      <a:pt x="192" y="215"/>
                    </a:lnTo>
                    <a:lnTo>
                      <a:pt x="173" y="212"/>
                    </a:lnTo>
                    <a:lnTo>
                      <a:pt x="152" y="207"/>
                    </a:lnTo>
                    <a:lnTo>
                      <a:pt x="132" y="204"/>
                    </a:lnTo>
                    <a:lnTo>
                      <a:pt x="117" y="200"/>
                    </a:lnTo>
                    <a:lnTo>
                      <a:pt x="100" y="195"/>
                    </a:lnTo>
                    <a:lnTo>
                      <a:pt x="85" y="192"/>
                    </a:lnTo>
                    <a:lnTo>
                      <a:pt x="73" y="183"/>
                    </a:lnTo>
                    <a:lnTo>
                      <a:pt x="56" y="176"/>
                    </a:lnTo>
                    <a:lnTo>
                      <a:pt x="44" y="168"/>
                    </a:lnTo>
                    <a:lnTo>
                      <a:pt x="36" y="160"/>
                    </a:lnTo>
                    <a:lnTo>
                      <a:pt x="24" y="148"/>
                    </a:lnTo>
                    <a:lnTo>
                      <a:pt x="17" y="139"/>
                    </a:lnTo>
                    <a:lnTo>
                      <a:pt x="12" y="127"/>
                    </a:lnTo>
                    <a:lnTo>
                      <a:pt x="5" y="120"/>
                    </a:lnTo>
                    <a:lnTo>
                      <a:pt x="0" y="108"/>
                    </a:lnTo>
                    <a:lnTo>
                      <a:pt x="0" y="100"/>
                    </a:lnTo>
                    <a:lnTo>
                      <a:pt x="0" y="88"/>
                    </a:lnTo>
                    <a:lnTo>
                      <a:pt x="0" y="76"/>
                    </a:lnTo>
                    <a:lnTo>
                      <a:pt x="5" y="64"/>
                    </a:lnTo>
                    <a:lnTo>
                      <a:pt x="8" y="56"/>
                    </a:lnTo>
                    <a:lnTo>
                      <a:pt x="12" y="48"/>
                    </a:lnTo>
                    <a:lnTo>
                      <a:pt x="17" y="39"/>
                    </a:lnTo>
                    <a:lnTo>
                      <a:pt x="29" y="32"/>
                    </a:lnTo>
                    <a:lnTo>
                      <a:pt x="36" y="24"/>
                    </a:lnTo>
                    <a:lnTo>
                      <a:pt x="48" y="15"/>
                    </a:lnTo>
                    <a:lnTo>
                      <a:pt x="61" y="12"/>
                    </a:lnTo>
                    <a:lnTo>
                      <a:pt x="73" y="8"/>
                    </a:lnTo>
                    <a:lnTo>
                      <a:pt x="85" y="4"/>
                    </a:lnTo>
                    <a:lnTo>
                      <a:pt x="100" y="4"/>
                    </a:lnTo>
                    <a:lnTo>
                      <a:pt x="117" y="0"/>
                    </a:lnTo>
                    <a:lnTo>
                      <a:pt x="132" y="0"/>
                    </a:lnTo>
                    <a:lnTo>
                      <a:pt x="148" y="0"/>
                    </a:lnTo>
                    <a:lnTo>
                      <a:pt x="168" y="4"/>
                    </a:lnTo>
                    <a:lnTo>
                      <a:pt x="188" y="4"/>
                    </a:lnTo>
                    <a:lnTo>
                      <a:pt x="208" y="8"/>
                    </a:lnTo>
                    <a:lnTo>
                      <a:pt x="224" y="15"/>
                    </a:lnTo>
                    <a:lnTo>
                      <a:pt x="244" y="20"/>
                    </a:lnTo>
                    <a:lnTo>
                      <a:pt x="256" y="27"/>
                    </a:lnTo>
                    <a:lnTo>
                      <a:pt x="273" y="32"/>
                    </a:lnTo>
                    <a:lnTo>
                      <a:pt x="288" y="39"/>
                    </a:lnTo>
                    <a:lnTo>
                      <a:pt x="300" y="48"/>
                    </a:lnTo>
                    <a:lnTo>
                      <a:pt x="308" y="56"/>
                    </a:lnTo>
                    <a:lnTo>
                      <a:pt x="320" y="64"/>
                    </a:lnTo>
                    <a:lnTo>
                      <a:pt x="329" y="76"/>
                    </a:lnTo>
                    <a:lnTo>
                      <a:pt x="332" y="83"/>
                    </a:lnTo>
                    <a:lnTo>
                      <a:pt x="336" y="95"/>
                    </a:lnTo>
                    <a:lnTo>
                      <a:pt x="344" y="104"/>
                    </a:lnTo>
                    <a:lnTo>
                      <a:pt x="344" y="115"/>
                    </a:lnTo>
                    <a:lnTo>
                      <a:pt x="344" y="127"/>
                    </a:lnTo>
                    <a:lnTo>
                      <a:pt x="344" y="13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" name="Freeform 86"/>
              <p:cNvSpPr>
                <a:spLocks noChangeArrowheads="1"/>
              </p:cNvSpPr>
              <p:nvPr/>
            </p:nvSpPr>
            <p:spPr bwMode="auto">
              <a:xfrm>
                <a:off x="1099" y="2494"/>
                <a:ext cx="90" cy="69"/>
              </a:xfrm>
              <a:custGeom>
                <a:avLst/>
                <a:gdLst>
                  <a:gd name="T0" fmla="*/ 92 w 360"/>
                  <a:gd name="T1" fmla="*/ 36 h 279"/>
                  <a:gd name="T2" fmla="*/ 72 w 360"/>
                  <a:gd name="T3" fmla="*/ 32 h 279"/>
                  <a:gd name="T4" fmla="*/ 53 w 360"/>
                  <a:gd name="T5" fmla="*/ 36 h 279"/>
                  <a:gd name="T6" fmla="*/ 36 w 360"/>
                  <a:gd name="T7" fmla="*/ 48 h 279"/>
                  <a:gd name="T8" fmla="*/ 24 w 360"/>
                  <a:gd name="T9" fmla="*/ 60 h 279"/>
                  <a:gd name="T10" fmla="*/ 16 w 360"/>
                  <a:gd name="T11" fmla="*/ 80 h 279"/>
                  <a:gd name="T12" fmla="*/ 12 w 360"/>
                  <a:gd name="T13" fmla="*/ 96 h 279"/>
                  <a:gd name="T14" fmla="*/ 12 w 360"/>
                  <a:gd name="T15" fmla="*/ 113 h 279"/>
                  <a:gd name="T16" fmla="*/ 21 w 360"/>
                  <a:gd name="T17" fmla="*/ 128 h 279"/>
                  <a:gd name="T18" fmla="*/ 28 w 360"/>
                  <a:gd name="T19" fmla="*/ 140 h 279"/>
                  <a:gd name="T20" fmla="*/ 41 w 360"/>
                  <a:gd name="T21" fmla="*/ 144 h 279"/>
                  <a:gd name="T22" fmla="*/ 53 w 360"/>
                  <a:gd name="T23" fmla="*/ 148 h 279"/>
                  <a:gd name="T24" fmla="*/ 60 w 360"/>
                  <a:gd name="T25" fmla="*/ 144 h 279"/>
                  <a:gd name="T26" fmla="*/ 72 w 360"/>
                  <a:gd name="T27" fmla="*/ 144 h 279"/>
                  <a:gd name="T28" fmla="*/ 85 w 360"/>
                  <a:gd name="T29" fmla="*/ 148 h 279"/>
                  <a:gd name="T30" fmla="*/ 92 w 360"/>
                  <a:gd name="T31" fmla="*/ 152 h 279"/>
                  <a:gd name="T32" fmla="*/ 92 w 360"/>
                  <a:gd name="T33" fmla="*/ 164 h 279"/>
                  <a:gd name="T34" fmla="*/ 88 w 360"/>
                  <a:gd name="T35" fmla="*/ 172 h 279"/>
                  <a:gd name="T36" fmla="*/ 85 w 360"/>
                  <a:gd name="T37" fmla="*/ 184 h 279"/>
                  <a:gd name="T38" fmla="*/ 72 w 360"/>
                  <a:gd name="T39" fmla="*/ 188 h 279"/>
                  <a:gd name="T40" fmla="*/ 60 w 360"/>
                  <a:gd name="T41" fmla="*/ 188 h 279"/>
                  <a:gd name="T42" fmla="*/ 44 w 360"/>
                  <a:gd name="T43" fmla="*/ 180 h 279"/>
                  <a:gd name="T44" fmla="*/ 21 w 360"/>
                  <a:gd name="T45" fmla="*/ 164 h 279"/>
                  <a:gd name="T46" fmla="*/ 9 w 360"/>
                  <a:gd name="T47" fmla="*/ 144 h 279"/>
                  <a:gd name="T48" fmla="*/ 0 w 360"/>
                  <a:gd name="T49" fmla="*/ 116 h 279"/>
                  <a:gd name="T50" fmla="*/ 0 w 360"/>
                  <a:gd name="T51" fmla="*/ 92 h 279"/>
                  <a:gd name="T52" fmla="*/ 4 w 360"/>
                  <a:gd name="T53" fmla="*/ 64 h 279"/>
                  <a:gd name="T54" fmla="*/ 21 w 360"/>
                  <a:gd name="T55" fmla="*/ 36 h 279"/>
                  <a:gd name="T56" fmla="*/ 36 w 360"/>
                  <a:gd name="T57" fmla="*/ 16 h 279"/>
                  <a:gd name="T58" fmla="*/ 60 w 360"/>
                  <a:gd name="T59" fmla="*/ 4 h 279"/>
                  <a:gd name="T60" fmla="*/ 85 w 360"/>
                  <a:gd name="T61" fmla="*/ 0 h 279"/>
                  <a:gd name="T62" fmla="*/ 109 w 360"/>
                  <a:gd name="T63" fmla="*/ 4 h 279"/>
                  <a:gd name="T64" fmla="*/ 128 w 360"/>
                  <a:gd name="T65" fmla="*/ 13 h 279"/>
                  <a:gd name="T66" fmla="*/ 144 w 360"/>
                  <a:gd name="T67" fmla="*/ 20 h 279"/>
                  <a:gd name="T68" fmla="*/ 156 w 360"/>
                  <a:gd name="T69" fmla="*/ 32 h 279"/>
                  <a:gd name="T70" fmla="*/ 172 w 360"/>
                  <a:gd name="T71" fmla="*/ 48 h 279"/>
                  <a:gd name="T72" fmla="*/ 184 w 360"/>
                  <a:gd name="T73" fmla="*/ 69 h 279"/>
                  <a:gd name="T74" fmla="*/ 197 w 360"/>
                  <a:gd name="T75" fmla="*/ 100 h 279"/>
                  <a:gd name="T76" fmla="*/ 221 w 360"/>
                  <a:gd name="T77" fmla="*/ 148 h 279"/>
                  <a:gd name="T78" fmla="*/ 236 w 360"/>
                  <a:gd name="T79" fmla="*/ 188 h 279"/>
                  <a:gd name="T80" fmla="*/ 253 w 360"/>
                  <a:gd name="T81" fmla="*/ 216 h 279"/>
                  <a:gd name="T82" fmla="*/ 268 w 360"/>
                  <a:gd name="T83" fmla="*/ 236 h 279"/>
                  <a:gd name="T84" fmla="*/ 277 w 360"/>
                  <a:gd name="T85" fmla="*/ 248 h 279"/>
                  <a:gd name="T86" fmla="*/ 316 w 360"/>
                  <a:gd name="T87" fmla="*/ 128 h 279"/>
                  <a:gd name="T88" fmla="*/ 316 w 360"/>
                  <a:gd name="T89" fmla="*/ 116 h 279"/>
                  <a:gd name="T90" fmla="*/ 312 w 360"/>
                  <a:gd name="T91" fmla="*/ 104 h 279"/>
                  <a:gd name="T92" fmla="*/ 304 w 360"/>
                  <a:gd name="T93" fmla="*/ 92 h 279"/>
                  <a:gd name="T94" fmla="*/ 292 w 360"/>
                  <a:gd name="T95" fmla="*/ 80 h 279"/>
                  <a:gd name="T96" fmla="*/ 284 w 360"/>
                  <a:gd name="T97" fmla="*/ 64 h 279"/>
                  <a:gd name="T98" fmla="*/ 272 w 360"/>
                  <a:gd name="T99" fmla="*/ 272 h 279"/>
                  <a:gd name="T100" fmla="*/ 260 w 360"/>
                  <a:gd name="T101" fmla="*/ 256 h 279"/>
                  <a:gd name="T102" fmla="*/ 248 w 360"/>
                  <a:gd name="T103" fmla="*/ 240 h 279"/>
                  <a:gd name="T104" fmla="*/ 236 w 360"/>
                  <a:gd name="T105" fmla="*/ 216 h 279"/>
                  <a:gd name="T106" fmla="*/ 221 w 360"/>
                  <a:gd name="T107" fmla="*/ 188 h 279"/>
                  <a:gd name="T108" fmla="*/ 204 w 360"/>
                  <a:gd name="T109" fmla="*/ 156 h 279"/>
                  <a:gd name="T110" fmla="*/ 188 w 360"/>
                  <a:gd name="T111" fmla="*/ 123 h 279"/>
                  <a:gd name="T112" fmla="*/ 172 w 360"/>
                  <a:gd name="T113" fmla="*/ 96 h 279"/>
                  <a:gd name="T114" fmla="*/ 156 w 360"/>
                  <a:gd name="T115" fmla="*/ 76 h 279"/>
                  <a:gd name="T116" fmla="*/ 136 w 360"/>
                  <a:gd name="T117" fmla="*/ 56 h 279"/>
                  <a:gd name="T118" fmla="*/ 121 w 360"/>
                  <a:gd name="T119" fmla="*/ 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0" h="279">
                    <a:moveTo>
                      <a:pt x="109" y="40"/>
                    </a:moveTo>
                    <a:lnTo>
                      <a:pt x="100" y="36"/>
                    </a:lnTo>
                    <a:lnTo>
                      <a:pt x="92" y="36"/>
                    </a:lnTo>
                    <a:lnTo>
                      <a:pt x="85" y="32"/>
                    </a:lnTo>
                    <a:lnTo>
                      <a:pt x="77" y="32"/>
                    </a:lnTo>
                    <a:lnTo>
                      <a:pt x="72" y="32"/>
                    </a:lnTo>
                    <a:lnTo>
                      <a:pt x="65" y="32"/>
                    </a:lnTo>
                    <a:lnTo>
                      <a:pt x="56" y="32"/>
                    </a:lnTo>
                    <a:lnTo>
                      <a:pt x="53" y="36"/>
                    </a:lnTo>
                    <a:lnTo>
                      <a:pt x="44" y="40"/>
                    </a:lnTo>
                    <a:lnTo>
                      <a:pt x="41" y="40"/>
                    </a:lnTo>
                    <a:lnTo>
                      <a:pt x="36" y="48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4" y="60"/>
                    </a:lnTo>
                    <a:lnTo>
                      <a:pt x="21" y="69"/>
                    </a:lnTo>
                    <a:lnTo>
                      <a:pt x="16" y="76"/>
                    </a:lnTo>
                    <a:lnTo>
                      <a:pt x="16" y="80"/>
                    </a:lnTo>
                    <a:lnTo>
                      <a:pt x="12" y="84"/>
                    </a:lnTo>
                    <a:lnTo>
                      <a:pt x="12" y="92"/>
                    </a:lnTo>
                    <a:lnTo>
                      <a:pt x="12" y="96"/>
                    </a:lnTo>
                    <a:lnTo>
                      <a:pt x="12" y="104"/>
                    </a:lnTo>
                    <a:lnTo>
                      <a:pt x="12" y="108"/>
                    </a:lnTo>
                    <a:lnTo>
                      <a:pt x="12" y="113"/>
                    </a:lnTo>
                    <a:lnTo>
                      <a:pt x="16" y="116"/>
                    </a:lnTo>
                    <a:lnTo>
                      <a:pt x="16" y="123"/>
                    </a:lnTo>
                    <a:lnTo>
                      <a:pt x="21" y="128"/>
                    </a:lnTo>
                    <a:lnTo>
                      <a:pt x="21" y="132"/>
                    </a:lnTo>
                    <a:lnTo>
                      <a:pt x="24" y="136"/>
                    </a:lnTo>
                    <a:lnTo>
                      <a:pt x="28" y="140"/>
                    </a:lnTo>
                    <a:lnTo>
                      <a:pt x="32" y="140"/>
                    </a:lnTo>
                    <a:lnTo>
                      <a:pt x="36" y="144"/>
                    </a:lnTo>
                    <a:lnTo>
                      <a:pt x="41" y="144"/>
                    </a:lnTo>
                    <a:lnTo>
                      <a:pt x="44" y="148"/>
                    </a:lnTo>
                    <a:lnTo>
                      <a:pt x="48" y="148"/>
                    </a:lnTo>
                    <a:lnTo>
                      <a:pt x="53" y="148"/>
                    </a:lnTo>
                    <a:lnTo>
                      <a:pt x="56" y="148"/>
                    </a:lnTo>
                    <a:lnTo>
                      <a:pt x="60" y="148"/>
                    </a:lnTo>
                    <a:lnTo>
                      <a:pt x="60" y="144"/>
                    </a:lnTo>
                    <a:lnTo>
                      <a:pt x="65" y="144"/>
                    </a:lnTo>
                    <a:lnTo>
                      <a:pt x="68" y="144"/>
                    </a:lnTo>
                    <a:lnTo>
                      <a:pt x="72" y="144"/>
                    </a:lnTo>
                    <a:lnTo>
                      <a:pt x="77" y="144"/>
                    </a:lnTo>
                    <a:lnTo>
                      <a:pt x="80" y="144"/>
                    </a:lnTo>
                    <a:lnTo>
                      <a:pt x="85" y="148"/>
                    </a:lnTo>
                    <a:lnTo>
                      <a:pt x="88" y="148"/>
                    </a:lnTo>
                    <a:lnTo>
                      <a:pt x="88" y="152"/>
                    </a:lnTo>
                    <a:lnTo>
                      <a:pt x="92" y="152"/>
                    </a:lnTo>
                    <a:lnTo>
                      <a:pt x="92" y="156"/>
                    </a:lnTo>
                    <a:lnTo>
                      <a:pt x="92" y="160"/>
                    </a:lnTo>
                    <a:lnTo>
                      <a:pt x="92" y="164"/>
                    </a:lnTo>
                    <a:lnTo>
                      <a:pt x="92" y="169"/>
                    </a:lnTo>
                    <a:lnTo>
                      <a:pt x="92" y="172"/>
                    </a:lnTo>
                    <a:lnTo>
                      <a:pt x="88" y="172"/>
                    </a:lnTo>
                    <a:lnTo>
                      <a:pt x="88" y="176"/>
                    </a:lnTo>
                    <a:lnTo>
                      <a:pt x="85" y="180"/>
                    </a:lnTo>
                    <a:lnTo>
                      <a:pt x="85" y="184"/>
                    </a:lnTo>
                    <a:lnTo>
                      <a:pt x="80" y="184"/>
                    </a:lnTo>
                    <a:lnTo>
                      <a:pt x="77" y="188"/>
                    </a:lnTo>
                    <a:lnTo>
                      <a:pt x="72" y="188"/>
                    </a:lnTo>
                    <a:lnTo>
                      <a:pt x="68" y="188"/>
                    </a:lnTo>
                    <a:lnTo>
                      <a:pt x="65" y="188"/>
                    </a:lnTo>
                    <a:lnTo>
                      <a:pt x="60" y="188"/>
                    </a:lnTo>
                    <a:lnTo>
                      <a:pt x="56" y="188"/>
                    </a:lnTo>
                    <a:lnTo>
                      <a:pt x="56" y="184"/>
                    </a:lnTo>
                    <a:lnTo>
                      <a:pt x="44" y="180"/>
                    </a:lnTo>
                    <a:lnTo>
                      <a:pt x="36" y="176"/>
                    </a:lnTo>
                    <a:lnTo>
                      <a:pt x="28" y="172"/>
                    </a:lnTo>
                    <a:lnTo>
                      <a:pt x="21" y="164"/>
                    </a:lnTo>
                    <a:lnTo>
                      <a:pt x="16" y="160"/>
                    </a:lnTo>
                    <a:lnTo>
                      <a:pt x="12" y="152"/>
                    </a:lnTo>
                    <a:lnTo>
                      <a:pt x="9" y="144"/>
                    </a:lnTo>
                    <a:lnTo>
                      <a:pt x="4" y="132"/>
                    </a:lnTo>
                    <a:lnTo>
                      <a:pt x="0" y="123"/>
                    </a:lnTo>
                    <a:lnTo>
                      <a:pt x="0" y="116"/>
                    </a:lnTo>
                    <a:lnTo>
                      <a:pt x="0" y="108"/>
                    </a:lnTo>
                    <a:lnTo>
                      <a:pt x="0" y="100"/>
                    </a:lnTo>
                    <a:lnTo>
                      <a:pt x="0" y="92"/>
                    </a:lnTo>
                    <a:lnTo>
                      <a:pt x="0" y="84"/>
                    </a:lnTo>
                    <a:lnTo>
                      <a:pt x="4" y="76"/>
                    </a:lnTo>
                    <a:lnTo>
                      <a:pt x="4" y="64"/>
                    </a:lnTo>
                    <a:lnTo>
                      <a:pt x="9" y="56"/>
                    </a:lnTo>
                    <a:lnTo>
                      <a:pt x="16" y="48"/>
                    </a:lnTo>
                    <a:lnTo>
                      <a:pt x="21" y="36"/>
                    </a:lnTo>
                    <a:lnTo>
                      <a:pt x="24" y="28"/>
                    </a:lnTo>
                    <a:lnTo>
                      <a:pt x="32" y="20"/>
                    </a:lnTo>
                    <a:lnTo>
                      <a:pt x="36" y="16"/>
                    </a:lnTo>
                    <a:lnTo>
                      <a:pt x="44" y="13"/>
                    </a:lnTo>
                    <a:lnTo>
                      <a:pt x="53" y="8"/>
                    </a:lnTo>
                    <a:lnTo>
                      <a:pt x="60" y="4"/>
                    </a:lnTo>
                    <a:lnTo>
                      <a:pt x="68" y="4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92" y="0"/>
                    </a:lnTo>
                    <a:lnTo>
                      <a:pt x="100" y="4"/>
                    </a:lnTo>
                    <a:lnTo>
                      <a:pt x="109" y="4"/>
                    </a:lnTo>
                    <a:lnTo>
                      <a:pt x="116" y="8"/>
                    </a:lnTo>
                    <a:lnTo>
                      <a:pt x="124" y="8"/>
                    </a:lnTo>
                    <a:lnTo>
                      <a:pt x="128" y="13"/>
                    </a:lnTo>
                    <a:lnTo>
                      <a:pt x="132" y="16"/>
                    </a:lnTo>
                    <a:lnTo>
                      <a:pt x="136" y="16"/>
                    </a:lnTo>
                    <a:lnTo>
                      <a:pt x="144" y="20"/>
                    </a:lnTo>
                    <a:lnTo>
                      <a:pt x="148" y="24"/>
                    </a:lnTo>
                    <a:lnTo>
                      <a:pt x="153" y="28"/>
                    </a:lnTo>
                    <a:lnTo>
                      <a:pt x="156" y="32"/>
                    </a:lnTo>
                    <a:lnTo>
                      <a:pt x="160" y="40"/>
                    </a:lnTo>
                    <a:lnTo>
                      <a:pt x="168" y="44"/>
                    </a:lnTo>
                    <a:lnTo>
                      <a:pt x="172" y="48"/>
                    </a:lnTo>
                    <a:lnTo>
                      <a:pt x="177" y="56"/>
                    </a:lnTo>
                    <a:lnTo>
                      <a:pt x="180" y="60"/>
                    </a:lnTo>
                    <a:lnTo>
                      <a:pt x="184" y="69"/>
                    </a:lnTo>
                    <a:lnTo>
                      <a:pt x="184" y="76"/>
                    </a:lnTo>
                    <a:lnTo>
                      <a:pt x="188" y="84"/>
                    </a:lnTo>
                    <a:lnTo>
                      <a:pt x="197" y="100"/>
                    </a:lnTo>
                    <a:lnTo>
                      <a:pt x="204" y="116"/>
                    </a:lnTo>
                    <a:lnTo>
                      <a:pt x="212" y="132"/>
                    </a:lnTo>
                    <a:lnTo>
                      <a:pt x="221" y="148"/>
                    </a:lnTo>
                    <a:lnTo>
                      <a:pt x="224" y="164"/>
                    </a:lnTo>
                    <a:lnTo>
                      <a:pt x="232" y="176"/>
                    </a:lnTo>
                    <a:lnTo>
                      <a:pt x="236" y="188"/>
                    </a:lnTo>
                    <a:lnTo>
                      <a:pt x="244" y="196"/>
                    </a:lnTo>
                    <a:lnTo>
                      <a:pt x="248" y="208"/>
                    </a:lnTo>
                    <a:lnTo>
                      <a:pt x="253" y="216"/>
                    </a:lnTo>
                    <a:lnTo>
                      <a:pt x="260" y="225"/>
                    </a:lnTo>
                    <a:lnTo>
                      <a:pt x="265" y="232"/>
                    </a:lnTo>
                    <a:lnTo>
                      <a:pt x="268" y="236"/>
                    </a:lnTo>
                    <a:lnTo>
                      <a:pt x="268" y="240"/>
                    </a:lnTo>
                    <a:lnTo>
                      <a:pt x="272" y="244"/>
                    </a:lnTo>
                    <a:lnTo>
                      <a:pt x="277" y="248"/>
                    </a:lnTo>
                    <a:lnTo>
                      <a:pt x="316" y="136"/>
                    </a:lnTo>
                    <a:lnTo>
                      <a:pt x="316" y="132"/>
                    </a:lnTo>
                    <a:lnTo>
                      <a:pt x="316" y="128"/>
                    </a:lnTo>
                    <a:lnTo>
                      <a:pt x="316" y="123"/>
                    </a:lnTo>
                    <a:lnTo>
                      <a:pt x="316" y="120"/>
                    </a:lnTo>
                    <a:lnTo>
                      <a:pt x="316" y="116"/>
                    </a:lnTo>
                    <a:lnTo>
                      <a:pt x="316" y="113"/>
                    </a:lnTo>
                    <a:lnTo>
                      <a:pt x="316" y="108"/>
                    </a:lnTo>
                    <a:lnTo>
                      <a:pt x="312" y="104"/>
                    </a:lnTo>
                    <a:lnTo>
                      <a:pt x="309" y="100"/>
                    </a:lnTo>
                    <a:lnTo>
                      <a:pt x="309" y="96"/>
                    </a:lnTo>
                    <a:lnTo>
                      <a:pt x="304" y="92"/>
                    </a:lnTo>
                    <a:lnTo>
                      <a:pt x="300" y="88"/>
                    </a:lnTo>
                    <a:lnTo>
                      <a:pt x="297" y="84"/>
                    </a:lnTo>
                    <a:lnTo>
                      <a:pt x="292" y="80"/>
                    </a:lnTo>
                    <a:lnTo>
                      <a:pt x="284" y="76"/>
                    </a:lnTo>
                    <a:lnTo>
                      <a:pt x="280" y="76"/>
                    </a:lnTo>
                    <a:lnTo>
                      <a:pt x="284" y="64"/>
                    </a:lnTo>
                    <a:lnTo>
                      <a:pt x="360" y="104"/>
                    </a:lnTo>
                    <a:lnTo>
                      <a:pt x="297" y="279"/>
                    </a:lnTo>
                    <a:lnTo>
                      <a:pt x="272" y="272"/>
                    </a:lnTo>
                    <a:lnTo>
                      <a:pt x="268" y="268"/>
                    </a:lnTo>
                    <a:lnTo>
                      <a:pt x="265" y="264"/>
                    </a:lnTo>
                    <a:lnTo>
                      <a:pt x="260" y="256"/>
                    </a:lnTo>
                    <a:lnTo>
                      <a:pt x="256" y="252"/>
                    </a:lnTo>
                    <a:lnTo>
                      <a:pt x="253" y="244"/>
                    </a:lnTo>
                    <a:lnTo>
                      <a:pt x="248" y="240"/>
                    </a:lnTo>
                    <a:lnTo>
                      <a:pt x="244" y="232"/>
                    </a:lnTo>
                    <a:lnTo>
                      <a:pt x="241" y="225"/>
                    </a:lnTo>
                    <a:lnTo>
                      <a:pt x="236" y="216"/>
                    </a:lnTo>
                    <a:lnTo>
                      <a:pt x="228" y="208"/>
                    </a:lnTo>
                    <a:lnTo>
                      <a:pt x="224" y="196"/>
                    </a:lnTo>
                    <a:lnTo>
                      <a:pt x="221" y="188"/>
                    </a:lnTo>
                    <a:lnTo>
                      <a:pt x="216" y="176"/>
                    </a:lnTo>
                    <a:lnTo>
                      <a:pt x="209" y="169"/>
                    </a:lnTo>
                    <a:lnTo>
                      <a:pt x="204" y="156"/>
                    </a:lnTo>
                    <a:lnTo>
                      <a:pt x="197" y="144"/>
                    </a:lnTo>
                    <a:lnTo>
                      <a:pt x="192" y="132"/>
                    </a:lnTo>
                    <a:lnTo>
                      <a:pt x="188" y="123"/>
                    </a:lnTo>
                    <a:lnTo>
                      <a:pt x="184" y="113"/>
                    </a:lnTo>
                    <a:lnTo>
                      <a:pt x="177" y="104"/>
                    </a:lnTo>
                    <a:lnTo>
                      <a:pt x="172" y="96"/>
                    </a:lnTo>
                    <a:lnTo>
                      <a:pt x="168" y="88"/>
                    </a:lnTo>
                    <a:lnTo>
                      <a:pt x="160" y="80"/>
                    </a:lnTo>
                    <a:lnTo>
                      <a:pt x="156" y="76"/>
                    </a:lnTo>
                    <a:lnTo>
                      <a:pt x="148" y="69"/>
                    </a:lnTo>
                    <a:lnTo>
                      <a:pt x="144" y="64"/>
                    </a:lnTo>
                    <a:lnTo>
                      <a:pt x="136" y="56"/>
                    </a:lnTo>
                    <a:lnTo>
                      <a:pt x="132" y="52"/>
                    </a:lnTo>
                    <a:lnTo>
                      <a:pt x="128" y="48"/>
                    </a:lnTo>
                    <a:lnTo>
                      <a:pt x="121" y="44"/>
                    </a:lnTo>
                    <a:lnTo>
                      <a:pt x="116" y="44"/>
                    </a:lnTo>
                    <a:lnTo>
                      <a:pt x="109" y="4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" name="Freeform 87"/>
              <p:cNvSpPr>
                <a:spLocks noEditPoints="1" noChangeArrowheads="1"/>
              </p:cNvSpPr>
              <p:nvPr/>
            </p:nvSpPr>
            <p:spPr bwMode="auto">
              <a:xfrm>
                <a:off x="1121" y="2435"/>
                <a:ext cx="85" cy="59"/>
              </a:xfrm>
              <a:custGeom>
                <a:avLst/>
                <a:gdLst>
                  <a:gd name="T0" fmla="*/ 16 w 340"/>
                  <a:gd name="T1" fmla="*/ 72 h 232"/>
                  <a:gd name="T2" fmla="*/ 24 w 340"/>
                  <a:gd name="T3" fmla="*/ 96 h 232"/>
                  <a:gd name="T4" fmla="*/ 44 w 340"/>
                  <a:gd name="T5" fmla="*/ 120 h 232"/>
                  <a:gd name="T6" fmla="*/ 77 w 340"/>
                  <a:gd name="T7" fmla="*/ 140 h 232"/>
                  <a:gd name="T8" fmla="*/ 116 w 340"/>
                  <a:gd name="T9" fmla="*/ 164 h 232"/>
                  <a:gd name="T10" fmla="*/ 165 w 340"/>
                  <a:gd name="T11" fmla="*/ 184 h 232"/>
                  <a:gd name="T12" fmla="*/ 212 w 340"/>
                  <a:gd name="T13" fmla="*/ 196 h 232"/>
                  <a:gd name="T14" fmla="*/ 253 w 340"/>
                  <a:gd name="T15" fmla="*/ 201 h 232"/>
                  <a:gd name="T16" fmla="*/ 284 w 340"/>
                  <a:gd name="T17" fmla="*/ 196 h 232"/>
                  <a:gd name="T18" fmla="*/ 309 w 340"/>
                  <a:gd name="T19" fmla="*/ 184 h 232"/>
                  <a:gd name="T20" fmla="*/ 321 w 340"/>
                  <a:gd name="T21" fmla="*/ 168 h 232"/>
                  <a:gd name="T22" fmla="*/ 321 w 340"/>
                  <a:gd name="T23" fmla="*/ 148 h 232"/>
                  <a:gd name="T24" fmla="*/ 312 w 340"/>
                  <a:gd name="T25" fmla="*/ 124 h 232"/>
                  <a:gd name="T26" fmla="*/ 289 w 340"/>
                  <a:gd name="T27" fmla="*/ 104 h 232"/>
                  <a:gd name="T28" fmla="*/ 253 w 340"/>
                  <a:gd name="T29" fmla="*/ 80 h 232"/>
                  <a:gd name="T30" fmla="*/ 209 w 340"/>
                  <a:gd name="T31" fmla="*/ 60 h 232"/>
                  <a:gd name="T32" fmla="*/ 160 w 340"/>
                  <a:gd name="T33" fmla="*/ 45 h 232"/>
                  <a:gd name="T34" fmla="*/ 116 w 340"/>
                  <a:gd name="T35" fmla="*/ 33 h 232"/>
                  <a:gd name="T36" fmla="*/ 77 w 340"/>
                  <a:gd name="T37" fmla="*/ 28 h 232"/>
                  <a:gd name="T38" fmla="*/ 48 w 340"/>
                  <a:gd name="T39" fmla="*/ 36 h 232"/>
                  <a:gd name="T40" fmla="*/ 28 w 340"/>
                  <a:gd name="T41" fmla="*/ 48 h 232"/>
                  <a:gd name="T42" fmla="*/ 336 w 340"/>
                  <a:gd name="T43" fmla="*/ 176 h 232"/>
                  <a:gd name="T44" fmla="*/ 321 w 340"/>
                  <a:gd name="T45" fmla="*/ 201 h 232"/>
                  <a:gd name="T46" fmla="*/ 292 w 340"/>
                  <a:gd name="T47" fmla="*/ 220 h 232"/>
                  <a:gd name="T48" fmla="*/ 253 w 340"/>
                  <a:gd name="T49" fmla="*/ 232 h 232"/>
                  <a:gd name="T50" fmla="*/ 209 w 340"/>
                  <a:gd name="T51" fmla="*/ 232 h 232"/>
                  <a:gd name="T52" fmla="*/ 153 w 340"/>
                  <a:gd name="T53" fmla="*/ 220 h 232"/>
                  <a:gd name="T54" fmla="*/ 100 w 340"/>
                  <a:gd name="T55" fmla="*/ 196 h 232"/>
                  <a:gd name="T56" fmla="*/ 56 w 340"/>
                  <a:gd name="T57" fmla="*/ 172 h 232"/>
                  <a:gd name="T58" fmla="*/ 24 w 340"/>
                  <a:gd name="T59" fmla="*/ 140 h 232"/>
                  <a:gd name="T60" fmla="*/ 4 w 340"/>
                  <a:gd name="T61" fmla="*/ 108 h 232"/>
                  <a:gd name="T62" fmla="*/ 0 w 340"/>
                  <a:gd name="T63" fmla="*/ 77 h 232"/>
                  <a:gd name="T64" fmla="*/ 9 w 340"/>
                  <a:gd name="T65" fmla="*/ 45 h 232"/>
                  <a:gd name="T66" fmla="*/ 28 w 340"/>
                  <a:gd name="T67" fmla="*/ 20 h 232"/>
                  <a:gd name="T68" fmla="*/ 60 w 340"/>
                  <a:gd name="T69" fmla="*/ 4 h 232"/>
                  <a:gd name="T70" fmla="*/ 100 w 340"/>
                  <a:gd name="T71" fmla="*/ 0 h 232"/>
                  <a:gd name="T72" fmla="*/ 148 w 340"/>
                  <a:gd name="T73" fmla="*/ 4 h 232"/>
                  <a:gd name="T74" fmla="*/ 204 w 340"/>
                  <a:gd name="T75" fmla="*/ 20 h 232"/>
                  <a:gd name="T76" fmla="*/ 256 w 340"/>
                  <a:gd name="T77" fmla="*/ 45 h 232"/>
                  <a:gd name="T78" fmla="*/ 296 w 340"/>
                  <a:gd name="T79" fmla="*/ 68 h 232"/>
                  <a:gd name="T80" fmla="*/ 324 w 340"/>
                  <a:gd name="T81" fmla="*/ 100 h 232"/>
                  <a:gd name="T82" fmla="*/ 340 w 340"/>
                  <a:gd name="T83" fmla="*/ 133 h 232"/>
                  <a:gd name="T84" fmla="*/ 340 w 340"/>
                  <a:gd name="T85" fmla="*/ 16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0" h="231">
                    <a:moveTo>
                      <a:pt x="21" y="60"/>
                    </a:moveTo>
                    <a:lnTo>
                      <a:pt x="21" y="68"/>
                    </a:lnTo>
                    <a:lnTo>
                      <a:pt x="16" y="72"/>
                    </a:lnTo>
                    <a:lnTo>
                      <a:pt x="21" y="80"/>
                    </a:lnTo>
                    <a:lnTo>
                      <a:pt x="24" y="89"/>
                    </a:lnTo>
                    <a:lnTo>
                      <a:pt x="24" y="96"/>
                    </a:lnTo>
                    <a:lnTo>
                      <a:pt x="33" y="104"/>
                    </a:lnTo>
                    <a:lnTo>
                      <a:pt x="36" y="112"/>
                    </a:lnTo>
                    <a:lnTo>
                      <a:pt x="44" y="120"/>
                    </a:lnTo>
                    <a:lnTo>
                      <a:pt x="53" y="128"/>
                    </a:lnTo>
                    <a:lnTo>
                      <a:pt x="65" y="136"/>
                    </a:lnTo>
                    <a:lnTo>
                      <a:pt x="77" y="140"/>
                    </a:lnTo>
                    <a:lnTo>
                      <a:pt x="89" y="148"/>
                    </a:lnTo>
                    <a:lnTo>
                      <a:pt x="100" y="156"/>
                    </a:lnTo>
                    <a:lnTo>
                      <a:pt x="116" y="164"/>
                    </a:lnTo>
                    <a:lnTo>
                      <a:pt x="128" y="172"/>
                    </a:lnTo>
                    <a:lnTo>
                      <a:pt x="148" y="176"/>
                    </a:lnTo>
                    <a:lnTo>
                      <a:pt x="165" y="184"/>
                    </a:lnTo>
                    <a:lnTo>
                      <a:pt x="180" y="189"/>
                    </a:lnTo>
                    <a:lnTo>
                      <a:pt x="196" y="192"/>
                    </a:lnTo>
                    <a:lnTo>
                      <a:pt x="212" y="196"/>
                    </a:lnTo>
                    <a:lnTo>
                      <a:pt x="228" y="196"/>
                    </a:lnTo>
                    <a:lnTo>
                      <a:pt x="240" y="201"/>
                    </a:lnTo>
                    <a:lnTo>
                      <a:pt x="253" y="201"/>
                    </a:lnTo>
                    <a:lnTo>
                      <a:pt x="265" y="201"/>
                    </a:lnTo>
                    <a:lnTo>
                      <a:pt x="277" y="196"/>
                    </a:lnTo>
                    <a:lnTo>
                      <a:pt x="284" y="196"/>
                    </a:lnTo>
                    <a:lnTo>
                      <a:pt x="296" y="192"/>
                    </a:lnTo>
                    <a:lnTo>
                      <a:pt x="300" y="189"/>
                    </a:lnTo>
                    <a:lnTo>
                      <a:pt x="309" y="184"/>
                    </a:lnTo>
                    <a:lnTo>
                      <a:pt x="312" y="180"/>
                    </a:lnTo>
                    <a:lnTo>
                      <a:pt x="316" y="176"/>
                    </a:lnTo>
                    <a:lnTo>
                      <a:pt x="321" y="168"/>
                    </a:lnTo>
                    <a:lnTo>
                      <a:pt x="321" y="160"/>
                    </a:lnTo>
                    <a:lnTo>
                      <a:pt x="324" y="156"/>
                    </a:lnTo>
                    <a:lnTo>
                      <a:pt x="321" y="148"/>
                    </a:lnTo>
                    <a:lnTo>
                      <a:pt x="321" y="140"/>
                    </a:lnTo>
                    <a:lnTo>
                      <a:pt x="316" y="133"/>
                    </a:lnTo>
                    <a:lnTo>
                      <a:pt x="312" y="124"/>
                    </a:lnTo>
                    <a:lnTo>
                      <a:pt x="304" y="116"/>
                    </a:lnTo>
                    <a:lnTo>
                      <a:pt x="296" y="112"/>
                    </a:lnTo>
                    <a:lnTo>
                      <a:pt x="289" y="104"/>
                    </a:lnTo>
                    <a:lnTo>
                      <a:pt x="277" y="96"/>
                    </a:lnTo>
                    <a:lnTo>
                      <a:pt x="265" y="89"/>
                    </a:lnTo>
                    <a:lnTo>
                      <a:pt x="253" y="80"/>
                    </a:lnTo>
                    <a:lnTo>
                      <a:pt x="240" y="72"/>
                    </a:lnTo>
                    <a:lnTo>
                      <a:pt x="224" y="68"/>
                    </a:lnTo>
                    <a:lnTo>
                      <a:pt x="209" y="60"/>
                    </a:lnTo>
                    <a:lnTo>
                      <a:pt x="192" y="56"/>
                    </a:lnTo>
                    <a:lnTo>
                      <a:pt x="177" y="48"/>
                    </a:lnTo>
                    <a:lnTo>
                      <a:pt x="160" y="45"/>
                    </a:lnTo>
                    <a:lnTo>
                      <a:pt x="144" y="40"/>
                    </a:lnTo>
                    <a:lnTo>
                      <a:pt x="128" y="36"/>
                    </a:lnTo>
                    <a:lnTo>
                      <a:pt x="116" y="33"/>
                    </a:lnTo>
                    <a:lnTo>
                      <a:pt x="100" y="33"/>
                    </a:lnTo>
                    <a:lnTo>
                      <a:pt x="89" y="28"/>
                    </a:lnTo>
                    <a:lnTo>
                      <a:pt x="77" y="28"/>
                    </a:lnTo>
                    <a:lnTo>
                      <a:pt x="65" y="28"/>
                    </a:lnTo>
                    <a:lnTo>
                      <a:pt x="56" y="33"/>
                    </a:lnTo>
                    <a:lnTo>
                      <a:pt x="48" y="36"/>
                    </a:lnTo>
                    <a:lnTo>
                      <a:pt x="40" y="36"/>
                    </a:lnTo>
                    <a:lnTo>
                      <a:pt x="33" y="45"/>
                    </a:lnTo>
                    <a:lnTo>
                      <a:pt x="28" y="48"/>
                    </a:lnTo>
                    <a:lnTo>
                      <a:pt x="24" y="52"/>
                    </a:lnTo>
                    <a:lnTo>
                      <a:pt x="21" y="60"/>
                    </a:lnTo>
                    <a:close/>
                    <a:moveTo>
                      <a:pt x="336" y="176"/>
                    </a:moveTo>
                    <a:lnTo>
                      <a:pt x="333" y="184"/>
                    </a:lnTo>
                    <a:lnTo>
                      <a:pt x="324" y="192"/>
                    </a:lnTo>
                    <a:lnTo>
                      <a:pt x="321" y="201"/>
                    </a:lnTo>
                    <a:lnTo>
                      <a:pt x="312" y="208"/>
                    </a:lnTo>
                    <a:lnTo>
                      <a:pt x="300" y="216"/>
                    </a:lnTo>
                    <a:lnTo>
                      <a:pt x="292" y="220"/>
                    </a:lnTo>
                    <a:lnTo>
                      <a:pt x="280" y="224"/>
                    </a:lnTo>
                    <a:lnTo>
                      <a:pt x="268" y="228"/>
                    </a:lnTo>
                    <a:lnTo>
                      <a:pt x="253" y="232"/>
                    </a:lnTo>
                    <a:lnTo>
                      <a:pt x="240" y="232"/>
                    </a:lnTo>
                    <a:lnTo>
                      <a:pt x="224" y="232"/>
                    </a:lnTo>
                    <a:lnTo>
                      <a:pt x="209" y="232"/>
                    </a:lnTo>
                    <a:lnTo>
                      <a:pt x="189" y="228"/>
                    </a:lnTo>
                    <a:lnTo>
                      <a:pt x="172" y="224"/>
                    </a:lnTo>
                    <a:lnTo>
                      <a:pt x="153" y="220"/>
                    </a:lnTo>
                    <a:lnTo>
                      <a:pt x="133" y="212"/>
                    </a:lnTo>
                    <a:lnTo>
                      <a:pt x="116" y="204"/>
                    </a:lnTo>
                    <a:lnTo>
                      <a:pt x="100" y="196"/>
                    </a:lnTo>
                    <a:lnTo>
                      <a:pt x="84" y="189"/>
                    </a:lnTo>
                    <a:lnTo>
                      <a:pt x="68" y="180"/>
                    </a:lnTo>
                    <a:lnTo>
                      <a:pt x="56" y="172"/>
                    </a:lnTo>
                    <a:lnTo>
                      <a:pt x="44" y="164"/>
                    </a:lnTo>
                    <a:lnTo>
                      <a:pt x="36" y="152"/>
                    </a:lnTo>
                    <a:lnTo>
                      <a:pt x="24" y="140"/>
                    </a:lnTo>
                    <a:lnTo>
                      <a:pt x="16" y="133"/>
                    </a:lnTo>
                    <a:lnTo>
                      <a:pt x="9" y="120"/>
                    </a:lnTo>
                    <a:lnTo>
                      <a:pt x="4" y="108"/>
                    </a:lnTo>
                    <a:lnTo>
                      <a:pt x="4" y="100"/>
                    </a:lnTo>
                    <a:lnTo>
                      <a:pt x="0" y="89"/>
                    </a:lnTo>
                    <a:lnTo>
                      <a:pt x="0" y="77"/>
                    </a:lnTo>
                    <a:lnTo>
                      <a:pt x="4" y="68"/>
                    </a:lnTo>
                    <a:lnTo>
                      <a:pt x="4" y="56"/>
                    </a:lnTo>
                    <a:lnTo>
                      <a:pt x="9" y="45"/>
                    </a:lnTo>
                    <a:lnTo>
                      <a:pt x="16" y="36"/>
                    </a:lnTo>
                    <a:lnTo>
                      <a:pt x="24" y="28"/>
                    </a:lnTo>
                    <a:lnTo>
                      <a:pt x="28" y="20"/>
                    </a:lnTo>
                    <a:lnTo>
                      <a:pt x="40" y="16"/>
                    </a:lnTo>
                    <a:lnTo>
                      <a:pt x="48" y="8"/>
                    </a:lnTo>
                    <a:lnTo>
                      <a:pt x="60" y="4"/>
                    </a:lnTo>
                    <a:lnTo>
                      <a:pt x="72" y="4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16" y="0"/>
                    </a:lnTo>
                    <a:lnTo>
                      <a:pt x="133" y="0"/>
                    </a:lnTo>
                    <a:lnTo>
                      <a:pt x="148" y="4"/>
                    </a:lnTo>
                    <a:lnTo>
                      <a:pt x="168" y="8"/>
                    </a:lnTo>
                    <a:lnTo>
                      <a:pt x="184" y="12"/>
                    </a:lnTo>
                    <a:lnTo>
                      <a:pt x="204" y="20"/>
                    </a:lnTo>
                    <a:lnTo>
                      <a:pt x="224" y="24"/>
                    </a:lnTo>
                    <a:lnTo>
                      <a:pt x="240" y="33"/>
                    </a:lnTo>
                    <a:lnTo>
                      <a:pt x="256" y="45"/>
                    </a:lnTo>
                    <a:lnTo>
                      <a:pt x="272" y="52"/>
                    </a:lnTo>
                    <a:lnTo>
                      <a:pt x="284" y="60"/>
                    </a:lnTo>
                    <a:lnTo>
                      <a:pt x="296" y="68"/>
                    </a:lnTo>
                    <a:lnTo>
                      <a:pt x="309" y="80"/>
                    </a:lnTo>
                    <a:lnTo>
                      <a:pt x="316" y="92"/>
                    </a:lnTo>
                    <a:lnTo>
                      <a:pt x="324" y="100"/>
                    </a:lnTo>
                    <a:lnTo>
                      <a:pt x="328" y="112"/>
                    </a:lnTo>
                    <a:lnTo>
                      <a:pt x="336" y="124"/>
                    </a:lnTo>
                    <a:lnTo>
                      <a:pt x="340" y="133"/>
                    </a:lnTo>
                    <a:lnTo>
                      <a:pt x="340" y="145"/>
                    </a:lnTo>
                    <a:lnTo>
                      <a:pt x="340" y="156"/>
                    </a:lnTo>
                    <a:lnTo>
                      <a:pt x="340" y="164"/>
                    </a:lnTo>
                    <a:lnTo>
                      <a:pt x="336" y="17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" name="Freeform 88"/>
              <p:cNvSpPr>
                <a:spLocks noChangeArrowheads="1"/>
              </p:cNvSpPr>
              <p:nvPr/>
            </p:nvSpPr>
            <p:spPr bwMode="auto">
              <a:xfrm>
                <a:off x="1228" y="2192"/>
                <a:ext cx="84" cy="68"/>
              </a:xfrm>
              <a:custGeom>
                <a:avLst/>
                <a:gdLst>
                  <a:gd name="T0" fmla="*/ 308 w 337"/>
                  <a:gd name="T1" fmla="*/ 105 h 276"/>
                  <a:gd name="T2" fmla="*/ 329 w 337"/>
                  <a:gd name="T3" fmla="*/ 137 h 276"/>
                  <a:gd name="T4" fmla="*/ 337 w 337"/>
                  <a:gd name="T5" fmla="*/ 173 h 276"/>
                  <a:gd name="T6" fmla="*/ 324 w 337"/>
                  <a:gd name="T7" fmla="*/ 217 h 276"/>
                  <a:gd name="T8" fmla="*/ 305 w 337"/>
                  <a:gd name="T9" fmla="*/ 249 h 276"/>
                  <a:gd name="T10" fmla="*/ 276 w 337"/>
                  <a:gd name="T11" fmla="*/ 268 h 276"/>
                  <a:gd name="T12" fmla="*/ 249 w 337"/>
                  <a:gd name="T13" fmla="*/ 276 h 276"/>
                  <a:gd name="T14" fmla="*/ 224 w 337"/>
                  <a:gd name="T15" fmla="*/ 273 h 276"/>
                  <a:gd name="T16" fmla="*/ 208 w 337"/>
                  <a:gd name="T17" fmla="*/ 264 h 276"/>
                  <a:gd name="T18" fmla="*/ 200 w 337"/>
                  <a:gd name="T19" fmla="*/ 249 h 276"/>
                  <a:gd name="T20" fmla="*/ 205 w 337"/>
                  <a:gd name="T21" fmla="*/ 232 h 276"/>
                  <a:gd name="T22" fmla="*/ 217 w 337"/>
                  <a:gd name="T23" fmla="*/ 224 h 276"/>
                  <a:gd name="T24" fmla="*/ 232 w 337"/>
                  <a:gd name="T25" fmla="*/ 224 h 276"/>
                  <a:gd name="T26" fmla="*/ 240 w 337"/>
                  <a:gd name="T27" fmla="*/ 232 h 276"/>
                  <a:gd name="T28" fmla="*/ 249 w 337"/>
                  <a:gd name="T29" fmla="*/ 241 h 276"/>
                  <a:gd name="T30" fmla="*/ 261 w 337"/>
                  <a:gd name="T31" fmla="*/ 249 h 276"/>
                  <a:gd name="T32" fmla="*/ 273 w 337"/>
                  <a:gd name="T33" fmla="*/ 252 h 276"/>
                  <a:gd name="T34" fmla="*/ 284 w 337"/>
                  <a:gd name="T35" fmla="*/ 244 h 276"/>
                  <a:gd name="T36" fmla="*/ 296 w 337"/>
                  <a:gd name="T37" fmla="*/ 232 h 276"/>
                  <a:gd name="T38" fmla="*/ 308 w 337"/>
                  <a:gd name="T39" fmla="*/ 212 h 276"/>
                  <a:gd name="T40" fmla="*/ 317 w 337"/>
                  <a:gd name="T41" fmla="*/ 185 h 276"/>
                  <a:gd name="T42" fmla="*/ 312 w 337"/>
                  <a:gd name="T43" fmla="*/ 156 h 276"/>
                  <a:gd name="T44" fmla="*/ 293 w 337"/>
                  <a:gd name="T45" fmla="*/ 132 h 276"/>
                  <a:gd name="T46" fmla="*/ 261 w 337"/>
                  <a:gd name="T47" fmla="*/ 112 h 276"/>
                  <a:gd name="T48" fmla="*/ 229 w 337"/>
                  <a:gd name="T49" fmla="*/ 105 h 276"/>
                  <a:gd name="T50" fmla="*/ 200 w 337"/>
                  <a:gd name="T51" fmla="*/ 105 h 276"/>
                  <a:gd name="T52" fmla="*/ 173 w 337"/>
                  <a:gd name="T53" fmla="*/ 124 h 276"/>
                  <a:gd name="T54" fmla="*/ 140 w 337"/>
                  <a:gd name="T55" fmla="*/ 144 h 276"/>
                  <a:gd name="T56" fmla="*/ 152 w 337"/>
                  <a:gd name="T57" fmla="*/ 117 h 276"/>
                  <a:gd name="T58" fmla="*/ 152 w 337"/>
                  <a:gd name="T59" fmla="*/ 85 h 276"/>
                  <a:gd name="T60" fmla="*/ 140 w 337"/>
                  <a:gd name="T61" fmla="*/ 64 h 276"/>
                  <a:gd name="T62" fmla="*/ 117 w 337"/>
                  <a:gd name="T63" fmla="*/ 44 h 276"/>
                  <a:gd name="T64" fmla="*/ 93 w 337"/>
                  <a:gd name="T65" fmla="*/ 32 h 276"/>
                  <a:gd name="T66" fmla="*/ 64 w 337"/>
                  <a:gd name="T67" fmla="*/ 32 h 276"/>
                  <a:gd name="T68" fmla="*/ 40 w 337"/>
                  <a:gd name="T69" fmla="*/ 41 h 276"/>
                  <a:gd name="T70" fmla="*/ 24 w 337"/>
                  <a:gd name="T71" fmla="*/ 61 h 276"/>
                  <a:gd name="T72" fmla="*/ 17 w 337"/>
                  <a:gd name="T73" fmla="*/ 76 h 276"/>
                  <a:gd name="T74" fmla="*/ 12 w 337"/>
                  <a:gd name="T75" fmla="*/ 93 h 276"/>
                  <a:gd name="T76" fmla="*/ 17 w 337"/>
                  <a:gd name="T77" fmla="*/ 108 h 276"/>
                  <a:gd name="T78" fmla="*/ 32 w 337"/>
                  <a:gd name="T79" fmla="*/ 120 h 276"/>
                  <a:gd name="T80" fmla="*/ 49 w 337"/>
                  <a:gd name="T81" fmla="*/ 124 h 276"/>
                  <a:gd name="T82" fmla="*/ 64 w 337"/>
                  <a:gd name="T83" fmla="*/ 129 h 276"/>
                  <a:gd name="T84" fmla="*/ 68 w 337"/>
                  <a:gd name="T85" fmla="*/ 141 h 276"/>
                  <a:gd name="T86" fmla="*/ 64 w 337"/>
                  <a:gd name="T87" fmla="*/ 152 h 276"/>
                  <a:gd name="T88" fmla="*/ 52 w 337"/>
                  <a:gd name="T89" fmla="*/ 161 h 276"/>
                  <a:gd name="T90" fmla="*/ 37 w 337"/>
                  <a:gd name="T91" fmla="*/ 161 h 276"/>
                  <a:gd name="T92" fmla="*/ 17 w 337"/>
                  <a:gd name="T93" fmla="*/ 144 h 276"/>
                  <a:gd name="T94" fmla="*/ 5 w 337"/>
                  <a:gd name="T95" fmla="*/ 117 h 276"/>
                  <a:gd name="T96" fmla="*/ 0 w 337"/>
                  <a:gd name="T97" fmla="*/ 85 h 276"/>
                  <a:gd name="T98" fmla="*/ 12 w 337"/>
                  <a:gd name="T99" fmla="*/ 56 h 276"/>
                  <a:gd name="T100" fmla="*/ 32 w 337"/>
                  <a:gd name="T101" fmla="*/ 24 h 276"/>
                  <a:gd name="T102" fmla="*/ 61 w 337"/>
                  <a:gd name="T103" fmla="*/ 8 h 276"/>
                  <a:gd name="T104" fmla="*/ 93 w 337"/>
                  <a:gd name="T105" fmla="*/ 0 h 276"/>
                  <a:gd name="T106" fmla="*/ 120 w 337"/>
                  <a:gd name="T107" fmla="*/ 8 h 276"/>
                  <a:gd name="T108" fmla="*/ 144 w 337"/>
                  <a:gd name="T109" fmla="*/ 24 h 276"/>
                  <a:gd name="T110" fmla="*/ 161 w 337"/>
                  <a:gd name="T111" fmla="*/ 44 h 276"/>
                  <a:gd name="T112" fmla="*/ 168 w 337"/>
                  <a:gd name="T113" fmla="*/ 68 h 276"/>
                  <a:gd name="T114" fmla="*/ 168 w 337"/>
                  <a:gd name="T115" fmla="*/ 96 h 276"/>
                  <a:gd name="T116" fmla="*/ 193 w 337"/>
                  <a:gd name="T117" fmla="*/ 88 h 276"/>
                  <a:gd name="T118" fmla="*/ 229 w 337"/>
                  <a:gd name="T119" fmla="*/ 76 h 276"/>
                  <a:gd name="T120" fmla="*/ 256 w 337"/>
                  <a:gd name="T121" fmla="*/ 76 h 276"/>
                  <a:gd name="T122" fmla="*/ 284 w 337"/>
                  <a:gd name="T123" fmla="*/ 85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7" h="276">
                    <a:moveTo>
                      <a:pt x="288" y="88"/>
                    </a:moveTo>
                    <a:lnTo>
                      <a:pt x="296" y="93"/>
                    </a:lnTo>
                    <a:lnTo>
                      <a:pt x="305" y="96"/>
                    </a:lnTo>
                    <a:lnTo>
                      <a:pt x="308" y="105"/>
                    </a:lnTo>
                    <a:lnTo>
                      <a:pt x="317" y="108"/>
                    </a:lnTo>
                    <a:lnTo>
                      <a:pt x="320" y="117"/>
                    </a:lnTo>
                    <a:lnTo>
                      <a:pt x="324" y="129"/>
                    </a:lnTo>
                    <a:lnTo>
                      <a:pt x="329" y="137"/>
                    </a:lnTo>
                    <a:lnTo>
                      <a:pt x="332" y="144"/>
                    </a:lnTo>
                    <a:lnTo>
                      <a:pt x="337" y="152"/>
                    </a:lnTo>
                    <a:lnTo>
                      <a:pt x="337" y="164"/>
                    </a:lnTo>
                    <a:lnTo>
                      <a:pt x="337" y="173"/>
                    </a:lnTo>
                    <a:lnTo>
                      <a:pt x="337" y="185"/>
                    </a:lnTo>
                    <a:lnTo>
                      <a:pt x="332" y="197"/>
                    </a:lnTo>
                    <a:lnTo>
                      <a:pt x="329" y="205"/>
                    </a:lnTo>
                    <a:lnTo>
                      <a:pt x="324" y="217"/>
                    </a:lnTo>
                    <a:lnTo>
                      <a:pt x="317" y="229"/>
                    </a:lnTo>
                    <a:lnTo>
                      <a:pt x="312" y="232"/>
                    </a:lnTo>
                    <a:lnTo>
                      <a:pt x="308" y="241"/>
                    </a:lnTo>
                    <a:lnTo>
                      <a:pt x="305" y="249"/>
                    </a:lnTo>
                    <a:lnTo>
                      <a:pt x="296" y="252"/>
                    </a:lnTo>
                    <a:lnTo>
                      <a:pt x="293" y="256"/>
                    </a:lnTo>
                    <a:lnTo>
                      <a:pt x="284" y="264"/>
                    </a:lnTo>
                    <a:lnTo>
                      <a:pt x="276" y="268"/>
                    </a:lnTo>
                    <a:lnTo>
                      <a:pt x="268" y="273"/>
                    </a:lnTo>
                    <a:lnTo>
                      <a:pt x="264" y="273"/>
                    </a:lnTo>
                    <a:lnTo>
                      <a:pt x="256" y="276"/>
                    </a:lnTo>
                    <a:lnTo>
                      <a:pt x="249" y="276"/>
                    </a:lnTo>
                    <a:lnTo>
                      <a:pt x="240" y="276"/>
                    </a:lnTo>
                    <a:lnTo>
                      <a:pt x="237" y="276"/>
                    </a:lnTo>
                    <a:lnTo>
                      <a:pt x="229" y="276"/>
                    </a:lnTo>
                    <a:lnTo>
                      <a:pt x="224" y="273"/>
                    </a:lnTo>
                    <a:lnTo>
                      <a:pt x="217" y="268"/>
                    </a:lnTo>
                    <a:lnTo>
                      <a:pt x="212" y="268"/>
                    </a:lnTo>
                    <a:lnTo>
                      <a:pt x="212" y="264"/>
                    </a:lnTo>
                    <a:lnTo>
                      <a:pt x="208" y="264"/>
                    </a:lnTo>
                    <a:lnTo>
                      <a:pt x="205" y="261"/>
                    </a:lnTo>
                    <a:lnTo>
                      <a:pt x="205" y="256"/>
                    </a:lnTo>
                    <a:lnTo>
                      <a:pt x="200" y="252"/>
                    </a:lnTo>
                    <a:lnTo>
                      <a:pt x="200" y="249"/>
                    </a:lnTo>
                    <a:lnTo>
                      <a:pt x="200" y="244"/>
                    </a:lnTo>
                    <a:lnTo>
                      <a:pt x="200" y="241"/>
                    </a:lnTo>
                    <a:lnTo>
                      <a:pt x="200" y="236"/>
                    </a:lnTo>
                    <a:lnTo>
                      <a:pt x="205" y="232"/>
                    </a:lnTo>
                    <a:lnTo>
                      <a:pt x="205" y="229"/>
                    </a:lnTo>
                    <a:lnTo>
                      <a:pt x="208" y="229"/>
                    </a:lnTo>
                    <a:lnTo>
                      <a:pt x="212" y="224"/>
                    </a:lnTo>
                    <a:lnTo>
                      <a:pt x="217" y="224"/>
                    </a:lnTo>
                    <a:lnTo>
                      <a:pt x="220" y="224"/>
                    </a:lnTo>
                    <a:lnTo>
                      <a:pt x="224" y="224"/>
                    </a:lnTo>
                    <a:lnTo>
                      <a:pt x="229" y="224"/>
                    </a:lnTo>
                    <a:lnTo>
                      <a:pt x="232" y="224"/>
                    </a:lnTo>
                    <a:lnTo>
                      <a:pt x="232" y="229"/>
                    </a:lnTo>
                    <a:lnTo>
                      <a:pt x="237" y="229"/>
                    </a:lnTo>
                    <a:lnTo>
                      <a:pt x="240" y="229"/>
                    </a:lnTo>
                    <a:lnTo>
                      <a:pt x="240" y="232"/>
                    </a:lnTo>
                    <a:lnTo>
                      <a:pt x="244" y="232"/>
                    </a:lnTo>
                    <a:lnTo>
                      <a:pt x="244" y="236"/>
                    </a:lnTo>
                    <a:lnTo>
                      <a:pt x="249" y="236"/>
                    </a:lnTo>
                    <a:lnTo>
                      <a:pt x="249" y="241"/>
                    </a:lnTo>
                    <a:lnTo>
                      <a:pt x="252" y="244"/>
                    </a:lnTo>
                    <a:lnTo>
                      <a:pt x="252" y="249"/>
                    </a:lnTo>
                    <a:lnTo>
                      <a:pt x="256" y="249"/>
                    </a:lnTo>
                    <a:lnTo>
                      <a:pt x="261" y="249"/>
                    </a:lnTo>
                    <a:lnTo>
                      <a:pt x="261" y="252"/>
                    </a:lnTo>
                    <a:lnTo>
                      <a:pt x="264" y="252"/>
                    </a:lnTo>
                    <a:lnTo>
                      <a:pt x="268" y="252"/>
                    </a:lnTo>
                    <a:lnTo>
                      <a:pt x="273" y="252"/>
                    </a:lnTo>
                    <a:lnTo>
                      <a:pt x="276" y="249"/>
                    </a:lnTo>
                    <a:lnTo>
                      <a:pt x="280" y="249"/>
                    </a:lnTo>
                    <a:lnTo>
                      <a:pt x="280" y="244"/>
                    </a:lnTo>
                    <a:lnTo>
                      <a:pt x="284" y="244"/>
                    </a:lnTo>
                    <a:lnTo>
                      <a:pt x="288" y="241"/>
                    </a:lnTo>
                    <a:lnTo>
                      <a:pt x="293" y="241"/>
                    </a:lnTo>
                    <a:lnTo>
                      <a:pt x="296" y="236"/>
                    </a:lnTo>
                    <a:lnTo>
                      <a:pt x="296" y="232"/>
                    </a:lnTo>
                    <a:lnTo>
                      <a:pt x="300" y="229"/>
                    </a:lnTo>
                    <a:lnTo>
                      <a:pt x="305" y="224"/>
                    </a:lnTo>
                    <a:lnTo>
                      <a:pt x="305" y="220"/>
                    </a:lnTo>
                    <a:lnTo>
                      <a:pt x="308" y="212"/>
                    </a:lnTo>
                    <a:lnTo>
                      <a:pt x="312" y="205"/>
                    </a:lnTo>
                    <a:lnTo>
                      <a:pt x="317" y="197"/>
                    </a:lnTo>
                    <a:lnTo>
                      <a:pt x="317" y="193"/>
                    </a:lnTo>
                    <a:lnTo>
                      <a:pt x="317" y="185"/>
                    </a:lnTo>
                    <a:lnTo>
                      <a:pt x="317" y="176"/>
                    </a:lnTo>
                    <a:lnTo>
                      <a:pt x="317" y="173"/>
                    </a:lnTo>
                    <a:lnTo>
                      <a:pt x="312" y="164"/>
                    </a:lnTo>
                    <a:lnTo>
                      <a:pt x="312" y="156"/>
                    </a:lnTo>
                    <a:lnTo>
                      <a:pt x="308" y="152"/>
                    </a:lnTo>
                    <a:lnTo>
                      <a:pt x="305" y="144"/>
                    </a:lnTo>
                    <a:lnTo>
                      <a:pt x="296" y="141"/>
                    </a:lnTo>
                    <a:lnTo>
                      <a:pt x="293" y="132"/>
                    </a:lnTo>
                    <a:lnTo>
                      <a:pt x="284" y="129"/>
                    </a:lnTo>
                    <a:lnTo>
                      <a:pt x="276" y="120"/>
                    </a:lnTo>
                    <a:lnTo>
                      <a:pt x="264" y="117"/>
                    </a:lnTo>
                    <a:lnTo>
                      <a:pt x="261" y="112"/>
                    </a:lnTo>
                    <a:lnTo>
                      <a:pt x="252" y="108"/>
                    </a:lnTo>
                    <a:lnTo>
                      <a:pt x="244" y="105"/>
                    </a:lnTo>
                    <a:lnTo>
                      <a:pt x="237" y="105"/>
                    </a:lnTo>
                    <a:lnTo>
                      <a:pt x="229" y="105"/>
                    </a:lnTo>
                    <a:lnTo>
                      <a:pt x="220" y="105"/>
                    </a:lnTo>
                    <a:lnTo>
                      <a:pt x="212" y="105"/>
                    </a:lnTo>
                    <a:lnTo>
                      <a:pt x="205" y="105"/>
                    </a:lnTo>
                    <a:lnTo>
                      <a:pt x="200" y="105"/>
                    </a:lnTo>
                    <a:lnTo>
                      <a:pt x="193" y="108"/>
                    </a:lnTo>
                    <a:lnTo>
                      <a:pt x="184" y="112"/>
                    </a:lnTo>
                    <a:lnTo>
                      <a:pt x="181" y="120"/>
                    </a:lnTo>
                    <a:lnTo>
                      <a:pt x="173" y="124"/>
                    </a:lnTo>
                    <a:lnTo>
                      <a:pt x="164" y="132"/>
                    </a:lnTo>
                    <a:lnTo>
                      <a:pt x="156" y="144"/>
                    </a:lnTo>
                    <a:lnTo>
                      <a:pt x="152" y="152"/>
                    </a:lnTo>
                    <a:lnTo>
                      <a:pt x="140" y="144"/>
                    </a:lnTo>
                    <a:lnTo>
                      <a:pt x="144" y="141"/>
                    </a:lnTo>
                    <a:lnTo>
                      <a:pt x="149" y="129"/>
                    </a:lnTo>
                    <a:lnTo>
                      <a:pt x="149" y="120"/>
                    </a:lnTo>
                    <a:lnTo>
                      <a:pt x="152" y="117"/>
                    </a:lnTo>
                    <a:lnTo>
                      <a:pt x="152" y="108"/>
                    </a:lnTo>
                    <a:lnTo>
                      <a:pt x="156" y="100"/>
                    </a:lnTo>
                    <a:lnTo>
                      <a:pt x="152" y="93"/>
                    </a:lnTo>
                    <a:lnTo>
                      <a:pt x="152" y="85"/>
                    </a:lnTo>
                    <a:lnTo>
                      <a:pt x="149" y="80"/>
                    </a:lnTo>
                    <a:lnTo>
                      <a:pt x="149" y="73"/>
                    </a:lnTo>
                    <a:lnTo>
                      <a:pt x="144" y="68"/>
                    </a:lnTo>
                    <a:lnTo>
                      <a:pt x="140" y="64"/>
                    </a:lnTo>
                    <a:lnTo>
                      <a:pt x="137" y="56"/>
                    </a:lnTo>
                    <a:lnTo>
                      <a:pt x="128" y="52"/>
                    </a:lnTo>
                    <a:lnTo>
                      <a:pt x="124" y="49"/>
                    </a:lnTo>
                    <a:lnTo>
                      <a:pt x="117" y="44"/>
                    </a:lnTo>
                    <a:lnTo>
                      <a:pt x="108" y="41"/>
                    </a:lnTo>
                    <a:lnTo>
                      <a:pt x="105" y="37"/>
                    </a:lnTo>
                    <a:lnTo>
                      <a:pt x="96" y="37"/>
                    </a:lnTo>
                    <a:lnTo>
                      <a:pt x="93" y="32"/>
                    </a:lnTo>
                    <a:lnTo>
                      <a:pt x="84" y="32"/>
                    </a:lnTo>
                    <a:lnTo>
                      <a:pt x="76" y="32"/>
                    </a:lnTo>
                    <a:lnTo>
                      <a:pt x="73" y="32"/>
                    </a:lnTo>
                    <a:lnTo>
                      <a:pt x="64" y="32"/>
                    </a:lnTo>
                    <a:lnTo>
                      <a:pt x="61" y="32"/>
                    </a:lnTo>
                    <a:lnTo>
                      <a:pt x="52" y="32"/>
                    </a:lnTo>
                    <a:lnTo>
                      <a:pt x="49" y="37"/>
                    </a:lnTo>
                    <a:lnTo>
                      <a:pt x="40" y="41"/>
                    </a:lnTo>
                    <a:lnTo>
                      <a:pt x="37" y="44"/>
                    </a:lnTo>
                    <a:lnTo>
                      <a:pt x="32" y="49"/>
                    </a:lnTo>
                    <a:lnTo>
                      <a:pt x="28" y="56"/>
                    </a:lnTo>
                    <a:lnTo>
                      <a:pt x="24" y="61"/>
                    </a:lnTo>
                    <a:lnTo>
                      <a:pt x="20" y="64"/>
                    </a:lnTo>
                    <a:lnTo>
                      <a:pt x="20" y="68"/>
                    </a:lnTo>
                    <a:lnTo>
                      <a:pt x="17" y="73"/>
                    </a:lnTo>
                    <a:lnTo>
                      <a:pt x="17" y="76"/>
                    </a:lnTo>
                    <a:lnTo>
                      <a:pt x="17" y="80"/>
                    </a:lnTo>
                    <a:lnTo>
                      <a:pt x="17" y="85"/>
                    </a:lnTo>
                    <a:lnTo>
                      <a:pt x="17" y="88"/>
                    </a:lnTo>
                    <a:lnTo>
                      <a:pt x="12" y="93"/>
                    </a:lnTo>
                    <a:lnTo>
                      <a:pt x="12" y="96"/>
                    </a:lnTo>
                    <a:lnTo>
                      <a:pt x="12" y="100"/>
                    </a:lnTo>
                    <a:lnTo>
                      <a:pt x="17" y="105"/>
                    </a:lnTo>
                    <a:lnTo>
                      <a:pt x="17" y="108"/>
                    </a:lnTo>
                    <a:lnTo>
                      <a:pt x="20" y="112"/>
                    </a:lnTo>
                    <a:lnTo>
                      <a:pt x="24" y="117"/>
                    </a:lnTo>
                    <a:lnTo>
                      <a:pt x="28" y="120"/>
                    </a:lnTo>
                    <a:lnTo>
                      <a:pt x="32" y="120"/>
                    </a:lnTo>
                    <a:lnTo>
                      <a:pt x="37" y="120"/>
                    </a:lnTo>
                    <a:lnTo>
                      <a:pt x="40" y="124"/>
                    </a:lnTo>
                    <a:lnTo>
                      <a:pt x="44" y="124"/>
                    </a:lnTo>
                    <a:lnTo>
                      <a:pt x="49" y="124"/>
                    </a:lnTo>
                    <a:lnTo>
                      <a:pt x="52" y="124"/>
                    </a:lnTo>
                    <a:lnTo>
                      <a:pt x="56" y="124"/>
                    </a:lnTo>
                    <a:lnTo>
                      <a:pt x="61" y="129"/>
                    </a:lnTo>
                    <a:lnTo>
                      <a:pt x="64" y="129"/>
                    </a:lnTo>
                    <a:lnTo>
                      <a:pt x="64" y="132"/>
                    </a:lnTo>
                    <a:lnTo>
                      <a:pt x="68" y="132"/>
                    </a:lnTo>
                    <a:lnTo>
                      <a:pt x="68" y="137"/>
                    </a:lnTo>
                    <a:lnTo>
                      <a:pt x="68" y="141"/>
                    </a:lnTo>
                    <a:lnTo>
                      <a:pt x="68" y="144"/>
                    </a:lnTo>
                    <a:lnTo>
                      <a:pt x="68" y="149"/>
                    </a:lnTo>
                    <a:lnTo>
                      <a:pt x="68" y="152"/>
                    </a:lnTo>
                    <a:lnTo>
                      <a:pt x="64" y="152"/>
                    </a:lnTo>
                    <a:lnTo>
                      <a:pt x="61" y="156"/>
                    </a:lnTo>
                    <a:lnTo>
                      <a:pt x="61" y="161"/>
                    </a:lnTo>
                    <a:lnTo>
                      <a:pt x="56" y="161"/>
                    </a:lnTo>
                    <a:lnTo>
                      <a:pt x="52" y="161"/>
                    </a:lnTo>
                    <a:lnTo>
                      <a:pt x="49" y="161"/>
                    </a:lnTo>
                    <a:lnTo>
                      <a:pt x="44" y="161"/>
                    </a:lnTo>
                    <a:lnTo>
                      <a:pt x="40" y="161"/>
                    </a:lnTo>
                    <a:lnTo>
                      <a:pt x="37" y="161"/>
                    </a:lnTo>
                    <a:lnTo>
                      <a:pt x="32" y="156"/>
                    </a:lnTo>
                    <a:lnTo>
                      <a:pt x="24" y="152"/>
                    </a:lnTo>
                    <a:lnTo>
                      <a:pt x="20" y="149"/>
                    </a:lnTo>
                    <a:lnTo>
                      <a:pt x="17" y="144"/>
                    </a:lnTo>
                    <a:lnTo>
                      <a:pt x="12" y="137"/>
                    </a:lnTo>
                    <a:lnTo>
                      <a:pt x="8" y="132"/>
                    </a:lnTo>
                    <a:lnTo>
                      <a:pt x="5" y="124"/>
                    </a:lnTo>
                    <a:lnTo>
                      <a:pt x="5" y="117"/>
                    </a:lnTo>
                    <a:lnTo>
                      <a:pt x="0" y="108"/>
                    </a:lnTo>
                    <a:lnTo>
                      <a:pt x="0" y="100"/>
                    </a:lnTo>
                    <a:lnTo>
                      <a:pt x="0" y="93"/>
                    </a:lnTo>
                    <a:lnTo>
                      <a:pt x="0" y="85"/>
                    </a:lnTo>
                    <a:lnTo>
                      <a:pt x="5" y="76"/>
                    </a:lnTo>
                    <a:lnTo>
                      <a:pt x="5" y="73"/>
                    </a:lnTo>
                    <a:lnTo>
                      <a:pt x="8" y="64"/>
                    </a:lnTo>
                    <a:lnTo>
                      <a:pt x="12" y="56"/>
                    </a:lnTo>
                    <a:lnTo>
                      <a:pt x="17" y="49"/>
                    </a:lnTo>
                    <a:lnTo>
                      <a:pt x="20" y="41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37" y="20"/>
                    </a:lnTo>
                    <a:lnTo>
                      <a:pt x="44" y="17"/>
                    </a:lnTo>
                    <a:lnTo>
                      <a:pt x="52" y="12"/>
                    </a:lnTo>
                    <a:lnTo>
                      <a:pt x="61" y="8"/>
                    </a:lnTo>
                    <a:lnTo>
                      <a:pt x="68" y="5"/>
                    </a:lnTo>
                    <a:lnTo>
                      <a:pt x="76" y="5"/>
                    </a:lnTo>
                    <a:lnTo>
                      <a:pt x="84" y="5"/>
                    </a:lnTo>
                    <a:lnTo>
                      <a:pt x="93" y="0"/>
                    </a:lnTo>
                    <a:lnTo>
                      <a:pt x="100" y="5"/>
                    </a:lnTo>
                    <a:lnTo>
                      <a:pt x="108" y="5"/>
                    </a:lnTo>
                    <a:lnTo>
                      <a:pt x="117" y="5"/>
                    </a:lnTo>
                    <a:lnTo>
                      <a:pt x="120" y="8"/>
                    </a:lnTo>
                    <a:lnTo>
                      <a:pt x="128" y="12"/>
                    </a:lnTo>
                    <a:lnTo>
                      <a:pt x="132" y="17"/>
                    </a:lnTo>
                    <a:lnTo>
                      <a:pt x="140" y="20"/>
                    </a:lnTo>
                    <a:lnTo>
                      <a:pt x="144" y="24"/>
                    </a:lnTo>
                    <a:lnTo>
                      <a:pt x="149" y="29"/>
                    </a:lnTo>
                    <a:lnTo>
                      <a:pt x="156" y="32"/>
                    </a:lnTo>
                    <a:lnTo>
                      <a:pt x="156" y="37"/>
                    </a:lnTo>
                    <a:lnTo>
                      <a:pt x="161" y="44"/>
                    </a:lnTo>
                    <a:lnTo>
                      <a:pt x="164" y="49"/>
                    </a:lnTo>
                    <a:lnTo>
                      <a:pt x="168" y="56"/>
                    </a:lnTo>
                    <a:lnTo>
                      <a:pt x="168" y="61"/>
                    </a:lnTo>
                    <a:lnTo>
                      <a:pt x="168" y="68"/>
                    </a:lnTo>
                    <a:lnTo>
                      <a:pt x="173" y="76"/>
                    </a:lnTo>
                    <a:lnTo>
                      <a:pt x="173" y="85"/>
                    </a:lnTo>
                    <a:lnTo>
                      <a:pt x="173" y="88"/>
                    </a:lnTo>
                    <a:lnTo>
                      <a:pt x="168" y="96"/>
                    </a:lnTo>
                    <a:lnTo>
                      <a:pt x="168" y="105"/>
                    </a:lnTo>
                    <a:lnTo>
                      <a:pt x="176" y="96"/>
                    </a:lnTo>
                    <a:lnTo>
                      <a:pt x="184" y="93"/>
                    </a:lnTo>
                    <a:lnTo>
                      <a:pt x="193" y="88"/>
                    </a:lnTo>
                    <a:lnTo>
                      <a:pt x="205" y="85"/>
                    </a:lnTo>
                    <a:lnTo>
                      <a:pt x="212" y="80"/>
                    </a:lnTo>
                    <a:lnTo>
                      <a:pt x="217" y="76"/>
                    </a:lnTo>
                    <a:lnTo>
                      <a:pt x="229" y="76"/>
                    </a:lnTo>
                    <a:lnTo>
                      <a:pt x="237" y="76"/>
                    </a:lnTo>
                    <a:lnTo>
                      <a:pt x="240" y="76"/>
                    </a:lnTo>
                    <a:lnTo>
                      <a:pt x="249" y="76"/>
                    </a:lnTo>
                    <a:lnTo>
                      <a:pt x="256" y="76"/>
                    </a:lnTo>
                    <a:lnTo>
                      <a:pt x="264" y="76"/>
                    </a:lnTo>
                    <a:lnTo>
                      <a:pt x="273" y="80"/>
                    </a:lnTo>
                    <a:lnTo>
                      <a:pt x="276" y="80"/>
                    </a:lnTo>
                    <a:lnTo>
                      <a:pt x="284" y="85"/>
                    </a:lnTo>
                    <a:lnTo>
                      <a:pt x="288" y="88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0" name="Freeform 89"/>
              <p:cNvSpPr>
                <a:spLocks noEditPoints="1" noChangeArrowheads="1"/>
              </p:cNvSpPr>
              <p:nvPr/>
            </p:nvSpPr>
            <p:spPr bwMode="auto">
              <a:xfrm>
                <a:off x="1262" y="2137"/>
                <a:ext cx="81" cy="64"/>
              </a:xfrm>
              <a:custGeom>
                <a:avLst/>
                <a:gdLst>
                  <a:gd name="T0" fmla="*/ 19 w 324"/>
                  <a:gd name="T1" fmla="*/ 59 h 256"/>
                  <a:gd name="T2" fmla="*/ 24 w 324"/>
                  <a:gd name="T3" fmla="*/ 83 h 256"/>
                  <a:gd name="T4" fmla="*/ 36 w 324"/>
                  <a:gd name="T5" fmla="*/ 112 h 256"/>
                  <a:gd name="T6" fmla="*/ 63 w 324"/>
                  <a:gd name="T7" fmla="*/ 136 h 256"/>
                  <a:gd name="T8" fmla="*/ 100 w 324"/>
                  <a:gd name="T9" fmla="*/ 163 h 256"/>
                  <a:gd name="T10" fmla="*/ 143 w 324"/>
                  <a:gd name="T11" fmla="*/ 192 h 256"/>
                  <a:gd name="T12" fmla="*/ 187 w 324"/>
                  <a:gd name="T13" fmla="*/ 212 h 256"/>
                  <a:gd name="T14" fmla="*/ 227 w 324"/>
                  <a:gd name="T15" fmla="*/ 224 h 256"/>
                  <a:gd name="T16" fmla="*/ 259 w 324"/>
                  <a:gd name="T17" fmla="*/ 227 h 256"/>
                  <a:gd name="T18" fmla="*/ 283 w 324"/>
                  <a:gd name="T19" fmla="*/ 219 h 256"/>
                  <a:gd name="T20" fmla="*/ 300 w 324"/>
                  <a:gd name="T21" fmla="*/ 207 h 256"/>
                  <a:gd name="T22" fmla="*/ 303 w 324"/>
                  <a:gd name="T23" fmla="*/ 183 h 256"/>
                  <a:gd name="T24" fmla="*/ 295 w 324"/>
                  <a:gd name="T25" fmla="*/ 160 h 256"/>
                  <a:gd name="T26" fmla="*/ 280 w 324"/>
                  <a:gd name="T27" fmla="*/ 136 h 256"/>
                  <a:gd name="T28" fmla="*/ 248 w 324"/>
                  <a:gd name="T29" fmla="*/ 107 h 256"/>
                  <a:gd name="T30" fmla="*/ 207 w 324"/>
                  <a:gd name="T31" fmla="*/ 80 h 256"/>
                  <a:gd name="T32" fmla="*/ 163 w 324"/>
                  <a:gd name="T33" fmla="*/ 56 h 256"/>
                  <a:gd name="T34" fmla="*/ 119 w 324"/>
                  <a:gd name="T35" fmla="*/ 36 h 256"/>
                  <a:gd name="T36" fmla="*/ 83 w 324"/>
                  <a:gd name="T37" fmla="*/ 27 h 256"/>
                  <a:gd name="T38" fmla="*/ 56 w 324"/>
                  <a:gd name="T39" fmla="*/ 27 h 256"/>
                  <a:gd name="T40" fmla="*/ 31 w 324"/>
                  <a:gd name="T41" fmla="*/ 36 h 256"/>
                  <a:gd name="T42" fmla="*/ 312 w 324"/>
                  <a:gd name="T43" fmla="*/ 215 h 256"/>
                  <a:gd name="T44" fmla="*/ 292 w 324"/>
                  <a:gd name="T45" fmla="*/ 239 h 256"/>
                  <a:gd name="T46" fmla="*/ 259 w 324"/>
                  <a:gd name="T47" fmla="*/ 251 h 256"/>
                  <a:gd name="T48" fmla="*/ 224 w 324"/>
                  <a:gd name="T49" fmla="*/ 256 h 256"/>
                  <a:gd name="T50" fmla="*/ 175 w 324"/>
                  <a:gd name="T51" fmla="*/ 248 h 256"/>
                  <a:gd name="T52" fmla="*/ 127 w 324"/>
                  <a:gd name="T53" fmla="*/ 227 h 256"/>
                  <a:gd name="T54" fmla="*/ 75 w 324"/>
                  <a:gd name="T55" fmla="*/ 195 h 256"/>
                  <a:gd name="T56" fmla="*/ 39 w 324"/>
                  <a:gd name="T57" fmla="*/ 163 h 256"/>
                  <a:gd name="T58" fmla="*/ 12 w 324"/>
                  <a:gd name="T59" fmla="*/ 127 h 256"/>
                  <a:gd name="T60" fmla="*/ 0 w 324"/>
                  <a:gd name="T61" fmla="*/ 92 h 256"/>
                  <a:gd name="T62" fmla="*/ 0 w 324"/>
                  <a:gd name="T63" fmla="*/ 59 h 256"/>
                  <a:gd name="T64" fmla="*/ 15 w 324"/>
                  <a:gd name="T65" fmla="*/ 31 h 256"/>
                  <a:gd name="T66" fmla="*/ 39 w 324"/>
                  <a:gd name="T67" fmla="*/ 12 h 256"/>
                  <a:gd name="T68" fmla="*/ 71 w 324"/>
                  <a:gd name="T69" fmla="*/ 0 h 256"/>
                  <a:gd name="T70" fmla="*/ 115 w 324"/>
                  <a:gd name="T71" fmla="*/ 0 h 256"/>
                  <a:gd name="T72" fmla="*/ 159 w 324"/>
                  <a:gd name="T73" fmla="*/ 12 h 256"/>
                  <a:gd name="T74" fmla="*/ 212 w 324"/>
                  <a:gd name="T75" fmla="*/ 36 h 256"/>
                  <a:gd name="T76" fmla="*/ 259 w 324"/>
                  <a:gd name="T77" fmla="*/ 68 h 256"/>
                  <a:gd name="T78" fmla="*/ 292 w 324"/>
                  <a:gd name="T79" fmla="*/ 104 h 256"/>
                  <a:gd name="T80" fmla="*/ 315 w 324"/>
                  <a:gd name="T81" fmla="*/ 139 h 256"/>
                  <a:gd name="T82" fmla="*/ 324 w 324"/>
                  <a:gd name="T83" fmla="*/ 171 h 256"/>
                  <a:gd name="T84" fmla="*/ 315 w 324"/>
                  <a:gd name="T85" fmla="*/ 20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4" h="256">
                    <a:moveTo>
                      <a:pt x="24" y="48"/>
                    </a:moveTo>
                    <a:lnTo>
                      <a:pt x="19" y="56"/>
                    </a:lnTo>
                    <a:lnTo>
                      <a:pt x="19" y="59"/>
                    </a:lnTo>
                    <a:lnTo>
                      <a:pt x="19" y="68"/>
                    </a:lnTo>
                    <a:lnTo>
                      <a:pt x="19" y="75"/>
                    </a:lnTo>
                    <a:lnTo>
                      <a:pt x="24" y="83"/>
                    </a:lnTo>
                    <a:lnTo>
                      <a:pt x="24" y="92"/>
                    </a:lnTo>
                    <a:lnTo>
                      <a:pt x="31" y="100"/>
                    </a:lnTo>
                    <a:lnTo>
                      <a:pt x="36" y="112"/>
                    </a:lnTo>
                    <a:lnTo>
                      <a:pt x="44" y="119"/>
                    </a:lnTo>
                    <a:lnTo>
                      <a:pt x="51" y="127"/>
                    </a:lnTo>
                    <a:lnTo>
                      <a:pt x="63" y="136"/>
                    </a:lnTo>
                    <a:lnTo>
                      <a:pt x="75" y="148"/>
                    </a:lnTo>
                    <a:lnTo>
                      <a:pt x="87" y="156"/>
                    </a:lnTo>
                    <a:lnTo>
                      <a:pt x="100" y="163"/>
                    </a:lnTo>
                    <a:lnTo>
                      <a:pt x="112" y="175"/>
                    </a:lnTo>
                    <a:lnTo>
                      <a:pt x="127" y="183"/>
                    </a:lnTo>
                    <a:lnTo>
                      <a:pt x="143" y="192"/>
                    </a:lnTo>
                    <a:lnTo>
                      <a:pt x="159" y="200"/>
                    </a:lnTo>
                    <a:lnTo>
                      <a:pt x="175" y="207"/>
                    </a:lnTo>
                    <a:lnTo>
                      <a:pt x="187" y="212"/>
                    </a:lnTo>
                    <a:lnTo>
                      <a:pt x="203" y="215"/>
                    </a:lnTo>
                    <a:lnTo>
                      <a:pt x="215" y="224"/>
                    </a:lnTo>
                    <a:lnTo>
                      <a:pt x="227" y="224"/>
                    </a:lnTo>
                    <a:lnTo>
                      <a:pt x="239" y="227"/>
                    </a:lnTo>
                    <a:lnTo>
                      <a:pt x="248" y="227"/>
                    </a:lnTo>
                    <a:lnTo>
                      <a:pt x="259" y="227"/>
                    </a:lnTo>
                    <a:lnTo>
                      <a:pt x="268" y="224"/>
                    </a:lnTo>
                    <a:lnTo>
                      <a:pt x="275" y="224"/>
                    </a:lnTo>
                    <a:lnTo>
                      <a:pt x="283" y="219"/>
                    </a:lnTo>
                    <a:lnTo>
                      <a:pt x="292" y="215"/>
                    </a:lnTo>
                    <a:lnTo>
                      <a:pt x="295" y="212"/>
                    </a:lnTo>
                    <a:lnTo>
                      <a:pt x="300" y="207"/>
                    </a:lnTo>
                    <a:lnTo>
                      <a:pt x="303" y="200"/>
                    </a:lnTo>
                    <a:lnTo>
                      <a:pt x="303" y="192"/>
                    </a:lnTo>
                    <a:lnTo>
                      <a:pt x="303" y="183"/>
                    </a:lnTo>
                    <a:lnTo>
                      <a:pt x="303" y="180"/>
                    </a:lnTo>
                    <a:lnTo>
                      <a:pt x="300" y="171"/>
                    </a:lnTo>
                    <a:lnTo>
                      <a:pt x="295" y="160"/>
                    </a:lnTo>
                    <a:lnTo>
                      <a:pt x="292" y="156"/>
                    </a:lnTo>
                    <a:lnTo>
                      <a:pt x="287" y="144"/>
                    </a:lnTo>
                    <a:lnTo>
                      <a:pt x="280" y="136"/>
                    </a:lnTo>
                    <a:lnTo>
                      <a:pt x="268" y="127"/>
                    </a:lnTo>
                    <a:lnTo>
                      <a:pt x="259" y="115"/>
                    </a:lnTo>
                    <a:lnTo>
                      <a:pt x="248" y="107"/>
                    </a:lnTo>
                    <a:lnTo>
                      <a:pt x="236" y="100"/>
                    </a:lnTo>
                    <a:lnTo>
                      <a:pt x="224" y="92"/>
                    </a:lnTo>
                    <a:lnTo>
                      <a:pt x="207" y="80"/>
                    </a:lnTo>
                    <a:lnTo>
                      <a:pt x="192" y="71"/>
                    </a:lnTo>
                    <a:lnTo>
                      <a:pt x="175" y="63"/>
                    </a:lnTo>
                    <a:lnTo>
                      <a:pt x="163" y="56"/>
                    </a:lnTo>
                    <a:lnTo>
                      <a:pt x="147" y="48"/>
                    </a:lnTo>
                    <a:lnTo>
                      <a:pt x="136" y="44"/>
                    </a:lnTo>
                    <a:lnTo>
                      <a:pt x="119" y="36"/>
                    </a:lnTo>
                    <a:lnTo>
                      <a:pt x="107" y="31"/>
                    </a:lnTo>
                    <a:lnTo>
                      <a:pt x="95" y="31"/>
                    </a:lnTo>
                    <a:lnTo>
                      <a:pt x="83" y="27"/>
                    </a:lnTo>
                    <a:lnTo>
                      <a:pt x="75" y="24"/>
                    </a:lnTo>
                    <a:lnTo>
                      <a:pt x="63" y="24"/>
                    </a:lnTo>
                    <a:lnTo>
                      <a:pt x="56" y="27"/>
                    </a:lnTo>
                    <a:lnTo>
                      <a:pt x="47" y="27"/>
                    </a:lnTo>
                    <a:lnTo>
                      <a:pt x="39" y="31"/>
                    </a:lnTo>
                    <a:lnTo>
                      <a:pt x="31" y="36"/>
                    </a:lnTo>
                    <a:lnTo>
                      <a:pt x="27" y="39"/>
                    </a:lnTo>
                    <a:lnTo>
                      <a:pt x="24" y="48"/>
                    </a:lnTo>
                    <a:close/>
                    <a:moveTo>
                      <a:pt x="312" y="215"/>
                    </a:moveTo>
                    <a:lnTo>
                      <a:pt x="307" y="224"/>
                    </a:lnTo>
                    <a:lnTo>
                      <a:pt x="300" y="231"/>
                    </a:lnTo>
                    <a:lnTo>
                      <a:pt x="292" y="239"/>
                    </a:lnTo>
                    <a:lnTo>
                      <a:pt x="283" y="243"/>
                    </a:lnTo>
                    <a:lnTo>
                      <a:pt x="271" y="248"/>
                    </a:lnTo>
                    <a:lnTo>
                      <a:pt x="259" y="251"/>
                    </a:lnTo>
                    <a:lnTo>
                      <a:pt x="248" y="256"/>
                    </a:lnTo>
                    <a:lnTo>
                      <a:pt x="236" y="256"/>
                    </a:lnTo>
                    <a:lnTo>
                      <a:pt x="224" y="256"/>
                    </a:lnTo>
                    <a:lnTo>
                      <a:pt x="207" y="256"/>
                    </a:lnTo>
                    <a:lnTo>
                      <a:pt x="192" y="251"/>
                    </a:lnTo>
                    <a:lnTo>
                      <a:pt x="175" y="248"/>
                    </a:lnTo>
                    <a:lnTo>
                      <a:pt x="159" y="239"/>
                    </a:lnTo>
                    <a:lnTo>
                      <a:pt x="143" y="236"/>
                    </a:lnTo>
                    <a:lnTo>
                      <a:pt x="127" y="227"/>
                    </a:lnTo>
                    <a:lnTo>
                      <a:pt x="107" y="215"/>
                    </a:lnTo>
                    <a:lnTo>
                      <a:pt x="92" y="207"/>
                    </a:lnTo>
                    <a:lnTo>
                      <a:pt x="75" y="195"/>
                    </a:lnTo>
                    <a:lnTo>
                      <a:pt x="63" y="183"/>
                    </a:lnTo>
                    <a:lnTo>
                      <a:pt x="51" y="175"/>
                    </a:lnTo>
                    <a:lnTo>
                      <a:pt x="39" y="163"/>
                    </a:lnTo>
                    <a:lnTo>
                      <a:pt x="31" y="151"/>
                    </a:lnTo>
                    <a:lnTo>
                      <a:pt x="19" y="139"/>
                    </a:lnTo>
                    <a:lnTo>
                      <a:pt x="12" y="127"/>
                    </a:lnTo>
                    <a:lnTo>
                      <a:pt x="7" y="115"/>
                    </a:lnTo>
                    <a:lnTo>
                      <a:pt x="3" y="104"/>
                    </a:lnTo>
                    <a:lnTo>
                      <a:pt x="0" y="92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0" y="59"/>
                    </a:lnTo>
                    <a:lnTo>
                      <a:pt x="3" y="48"/>
                    </a:lnTo>
                    <a:lnTo>
                      <a:pt x="7" y="39"/>
                    </a:lnTo>
                    <a:lnTo>
                      <a:pt x="15" y="31"/>
                    </a:lnTo>
                    <a:lnTo>
                      <a:pt x="24" y="24"/>
                    </a:lnTo>
                    <a:lnTo>
                      <a:pt x="31" y="15"/>
                    </a:lnTo>
                    <a:lnTo>
                      <a:pt x="39" y="12"/>
                    </a:lnTo>
                    <a:lnTo>
                      <a:pt x="51" y="4"/>
                    </a:lnTo>
                    <a:lnTo>
                      <a:pt x="59" y="4"/>
                    </a:lnTo>
                    <a:lnTo>
                      <a:pt x="71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5" y="0"/>
                    </a:lnTo>
                    <a:lnTo>
                      <a:pt x="127" y="4"/>
                    </a:lnTo>
                    <a:lnTo>
                      <a:pt x="143" y="7"/>
                    </a:lnTo>
                    <a:lnTo>
                      <a:pt x="159" y="12"/>
                    </a:lnTo>
                    <a:lnTo>
                      <a:pt x="175" y="19"/>
                    </a:lnTo>
                    <a:lnTo>
                      <a:pt x="192" y="27"/>
                    </a:lnTo>
                    <a:lnTo>
                      <a:pt x="212" y="36"/>
                    </a:lnTo>
                    <a:lnTo>
                      <a:pt x="227" y="48"/>
                    </a:lnTo>
                    <a:lnTo>
                      <a:pt x="243" y="59"/>
                    </a:lnTo>
                    <a:lnTo>
                      <a:pt x="259" y="68"/>
                    </a:lnTo>
                    <a:lnTo>
                      <a:pt x="271" y="80"/>
                    </a:lnTo>
                    <a:lnTo>
                      <a:pt x="283" y="92"/>
                    </a:lnTo>
                    <a:lnTo>
                      <a:pt x="292" y="104"/>
                    </a:lnTo>
                    <a:lnTo>
                      <a:pt x="300" y="115"/>
                    </a:lnTo>
                    <a:lnTo>
                      <a:pt x="307" y="127"/>
                    </a:lnTo>
                    <a:lnTo>
                      <a:pt x="315" y="139"/>
                    </a:lnTo>
                    <a:lnTo>
                      <a:pt x="319" y="151"/>
                    </a:lnTo>
                    <a:lnTo>
                      <a:pt x="319" y="163"/>
                    </a:lnTo>
                    <a:lnTo>
                      <a:pt x="324" y="171"/>
                    </a:lnTo>
                    <a:lnTo>
                      <a:pt x="324" y="183"/>
                    </a:lnTo>
                    <a:lnTo>
                      <a:pt x="319" y="195"/>
                    </a:lnTo>
                    <a:lnTo>
                      <a:pt x="315" y="204"/>
                    </a:lnTo>
                    <a:lnTo>
                      <a:pt x="312" y="21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" name="Freeform 90"/>
              <p:cNvSpPr>
                <a:spLocks noEditPoints="1" noChangeArrowheads="1"/>
              </p:cNvSpPr>
              <p:nvPr/>
            </p:nvSpPr>
            <p:spPr bwMode="auto">
              <a:xfrm>
                <a:off x="1420" y="1910"/>
                <a:ext cx="78" cy="72"/>
              </a:xfrm>
              <a:custGeom>
                <a:avLst/>
                <a:gdLst>
                  <a:gd name="T0" fmla="*/ 252 w 312"/>
                  <a:gd name="T1" fmla="*/ 200 h 289"/>
                  <a:gd name="T2" fmla="*/ 256 w 312"/>
                  <a:gd name="T3" fmla="*/ 205 h 289"/>
                  <a:gd name="T4" fmla="*/ 261 w 312"/>
                  <a:gd name="T5" fmla="*/ 205 h 289"/>
                  <a:gd name="T6" fmla="*/ 264 w 312"/>
                  <a:gd name="T7" fmla="*/ 205 h 289"/>
                  <a:gd name="T8" fmla="*/ 264 w 312"/>
                  <a:gd name="T9" fmla="*/ 209 h 289"/>
                  <a:gd name="T10" fmla="*/ 268 w 312"/>
                  <a:gd name="T11" fmla="*/ 209 h 289"/>
                  <a:gd name="T12" fmla="*/ 273 w 312"/>
                  <a:gd name="T13" fmla="*/ 209 h 289"/>
                  <a:gd name="T14" fmla="*/ 276 w 312"/>
                  <a:gd name="T15" fmla="*/ 205 h 289"/>
                  <a:gd name="T16" fmla="*/ 281 w 312"/>
                  <a:gd name="T17" fmla="*/ 205 h 289"/>
                  <a:gd name="T18" fmla="*/ 285 w 312"/>
                  <a:gd name="T19" fmla="*/ 200 h 289"/>
                  <a:gd name="T20" fmla="*/ 288 w 312"/>
                  <a:gd name="T21" fmla="*/ 197 h 289"/>
                  <a:gd name="T22" fmla="*/ 293 w 312"/>
                  <a:gd name="T23" fmla="*/ 193 h 289"/>
                  <a:gd name="T24" fmla="*/ 300 w 312"/>
                  <a:gd name="T25" fmla="*/ 180 h 289"/>
                  <a:gd name="T26" fmla="*/ 312 w 312"/>
                  <a:gd name="T27" fmla="*/ 189 h 289"/>
                  <a:gd name="T28" fmla="*/ 229 w 312"/>
                  <a:gd name="T29" fmla="*/ 289 h 289"/>
                  <a:gd name="T30" fmla="*/ 217 w 312"/>
                  <a:gd name="T31" fmla="*/ 280 h 289"/>
                  <a:gd name="T32" fmla="*/ 232 w 312"/>
                  <a:gd name="T33" fmla="*/ 265 h 289"/>
                  <a:gd name="T34" fmla="*/ 232 w 312"/>
                  <a:gd name="T35" fmla="*/ 261 h 289"/>
                  <a:gd name="T36" fmla="*/ 237 w 312"/>
                  <a:gd name="T37" fmla="*/ 261 h 289"/>
                  <a:gd name="T38" fmla="*/ 240 w 312"/>
                  <a:gd name="T39" fmla="*/ 256 h 289"/>
                  <a:gd name="T40" fmla="*/ 240 w 312"/>
                  <a:gd name="T41" fmla="*/ 253 h 289"/>
                  <a:gd name="T42" fmla="*/ 240 w 312"/>
                  <a:gd name="T43" fmla="*/ 249 h 289"/>
                  <a:gd name="T44" fmla="*/ 240 w 312"/>
                  <a:gd name="T45" fmla="*/ 245 h 289"/>
                  <a:gd name="T46" fmla="*/ 240 w 312"/>
                  <a:gd name="T47" fmla="*/ 241 h 289"/>
                  <a:gd name="T48" fmla="*/ 240 w 312"/>
                  <a:gd name="T49" fmla="*/ 236 h 289"/>
                  <a:gd name="T50" fmla="*/ 240 w 312"/>
                  <a:gd name="T51" fmla="*/ 233 h 289"/>
                  <a:gd name="T52" fmla="*/ 237 w 312"/>
                  <a:gd name="T53" fmla="*/ 233 h 289"/>
                  <a:gd name="T54" fmla="*/ 237 w 312"/>
                  <a:gd name="T55" fmla="*/ 229 h 289"/>
                  <a:gd name="T56" fmla="*/ 232 w 312"/>
                  <a:gd name="T57" fmla="*/ 229 h 289"/>
                  <a:gd name="T58" fmla="*/ 229 w 312"/>
                  <a:gd name="T59" fmla="*/ 224 h 289"/>
                  <a:gd name="T60" fmla="*/ 181 w 312"/>
                  <a:gd name="T61" fmla="*/ 180 h 289"/>
                  <a:gd name="T62" fmla="*/ 93 w 312"/>
                  <a:gd name="T63" fmla="*/ 285 h 289"/>
                  <a:gd name="T64" fmla="*/ 84 w 312"/>
                  <a:gd name="T65" fmla="*/ 280 h 289"/>
                  <a:gd name="T66" fmla="*/ 0 w 312"/>
                  <a:gd name="T67" fmla="*/ 17 h 289"/>
                  <a:gd name="T68" fmla="*/ 12 w 312"/>
                  <a:gd name="T69" fmla="*/ 0 h 289"/>
                  <a:gd name="T70" fmla="*/ 193 w 312"/>
                  <a:gd name="T71" fmla="*/ 149 h 289"/>
                  <a:gd name="T72" fmla="*/ 224 w 312"/>
                  <a:gd name="T73" fmla="*/ 109 h 289"/>
                  <a:gd name="T74" fmla="*/ 237 w 312"/>
                  <a:gd name="T75" fmla="*/ 117 h 289"/>
                  <a:gd name="T76" fmla="*/ 200 w 312"/>
                  <a:gd name="T77" fmla="*/ 156 h 289"/>
                  <a:gd name="T78" fmla="*/ 252 w 312"/>
                  <a:gd name="T79" fmla="*/ 200 h 289"/>
                  <a:gd name="T80" fmla="*/ 28 w 312"/>
                  <a:gd name="T81" fmla="*/ 61 h 289"/>
                  <a:gd name="T82" fmla="*/ 96 w 312"/>
                  <a:gd name="T83" fmla="*/ 265 h 289"/>
                  <a:gd name="T84" fmla="*/ 173 w 312"/>
                  <a:gd name="T85" fmla="*/ 173 h 289"/>
                  <a:gd name="T86" fmla="*/ 28 w 312"/>
                  <a:gd name="T87" fmla="*/ 56 h 289"/>
                  <a:gd name="T88" fmla="*/ 28 w 312"/>
                  <a:gd name="T89" fmla="*/ 61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2" h="289">
                    <a:moveTo>
                      <a:pt x="252" y="200"/>
                    </a:moveTo>
                    <a:lnTo>
                      <a:pt x="256" y="205"/>
                    </a:lnTo>
                    <a:lnTo>
                      <a:pt x="261" y="205"/>
                    </a:lnTo>
                    <a:lnTo>
                      <a:pt x="264" y="205"/>
                    </a:lnTo>
                    <a:lnTo>
                      <a:pt x="264" y="209"/>
                    </a:lnTo>
                    <a:lnTo>
                      <a:pt x="268" y="209"/>
                    </a:lnTo>
                    <a:lnTo>
                      <a:pt x="273" y="209"/>
                    </a:lnTo>
                    <a:lnTo>
                      <a:pt x="276" y="205"/>
                    </a:lnTo>
                    <a:lnTo>
                      <a:pt x="281" y="205"/>
                    </a:lnTo>
                    <a:lnTo>
                      <a:pt x="285" y="200"/>
                    </a:lnTo>
                    <a:lnTo>
                      <a:pt x="288" y="197"/>
                    </a:lnTo>
                    <a:lnTo>
                      <a:pt x="293" y="193"/>
                    </a:lnTo>
                    <a:lnTo>
                      <a:pt x="300" y="180"/>
                    </a:lnTo>
                    <a:lnTo>
                      <a:pt x="312" y="189"/>
                    </a:lnTo>
                    <a:lnTo>
                      <a:pt x="229" y="289"/>
                    </a:lnTo>
                    <a:lnTo>
                      <a:pt x="217" y="280"/>
                    </a:lnTo>
                    <a:lnTo>
                      <a:pt x="232" y="265"/>
                    </a:lnTo>
                    <a:lnTo>
                      <a:pt x="232" y="261"/>
                    </a:lnTo>
                    <a:lnTo>
                      <a:pt x="237" y="261"/>
                    </a:lnTo>
                    <a:lnTo>
                      <a:pt x="240" y="256"/>
                    </a:lnTo>
                    <a:lnTo>
                      <a:pt x="240" y="253"/>
                    </a:lnTo>
                    <a:lnTo>
                      <a:pt x="240" y="249"/>
                    </a:lnTo>
                    <a:lnTo>
                      <a:pt x="240" y="245"/>
                    </a:lnTo>
                    <a:lnTo>
                      <a:pt x="240" y="241"/>
                    </a:lnTo>
                    <a:lnTo>
                      <a:pt x="240" y="236"/>
                    </a:lnTo>
                    <a:lnTo>
                      <a:pt x="240" y="233"/>
                    </a:lnTo>
                    <a:lnTo>
                      <a:pt x="237" y="233"/>
                    </a:lnTo>
                    <a:lnTo>
                      <a:pt x="237" y="229"/>
                    </a:lnTo>
                    <a:lnTo>
                      <a:pt x="232" y="229"/>
                    </a:lnTo>
                    <a:lnTo>
                      <a:pt x="229" y="224"/>
                    </a:lnTo>
                    <a:lnTo>
                      <a:pt x="181" y="180"/>
                    </a:lnTo>
                    <a:lnTo>
                      <a:pt x="93" y="285"/>
                    </a:lnTo>
                    <a:lnTo>
                      <a:pt x="84" y="280"/>
                    </a:lnTo>
                    <a:lnTo>
                      <a:pt x="0" y="17"/>
                    </a:lnTo>
                    <a:lnTo>
                      <a:pt x="12" y="0"/>
                    </a:lnTo>
                    <a:lnTo>
                      <a:pt x="193" y="149"/>
                    </a:lnTo>
                    <a:lnTo>
                      <a:pt x="224" y="109"/>
                    </a:lnTo>
                    <a:lnTo>
                      <a:pt x="237" y="117"/>
                    </a:lnTo>
                    <a:lnTo>
                      <a:pt x="200" y="156"/>
                    </a:lnTo>
                    <a:lnTo>
                      <a:pt x="252" y="200"/>
                    </a:lnTo>
                    <a:close/>
                    <a:moveTo>
                      <a:pt x="28" y="61"/>
                    </a:moveTo>
                    <a:lnTo>
                      <a:pt x="96" y="265"/>
                    </a:lnTo>
                    <a:lnTo>
                      <a:pt x="173" y="173"/>
                    </a:lnTo>
                    <a:lnTo>
                      <a:pt x="28" y="56"/>
                    </a:lnTo>
                    <a:lnTo>
                      <a:pt x="28" y="6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2" name="Freeform 91"/>
              <p:cNvSpPr>
                <a:spLocks noEditPoints="1" noChangeArrowheads="1"/>
              </p:cNvSpPr>
              <p:nvPr/>
            </p:nvSpPr>
            <p:spPr bwMode="auto">
              <a:xfrm>
                <a:off x="1451" y="1865"/>
                <a:ext cx="76" cy="70"/>
              </a:xfrm>
              <a:custGeom>
                <a:avLst/>
                <a:gdLst>
                  <a:gd name="T0" fmla="*/ 24 w 304"/>
                  <a:gd name="T1" fmla="*/ 48 h 279"/>
                  <a:gd name="T2" fmla="*/ 24 w 304"/>
                  <a:gd name="T3" fmla="*/ 72 h 279"/>
                  <a:gd name="T4" fmla="*/ 31 w 304"/>
                  <a:gd name="T5" fmla="*/ 100 h 279"/>
                  <a:gd name="T6" fmla="*/ 51 w 304"/>
                  <a:gd name="T7" fmla="*/ 132 h 279"/>
                  <a:gd name="T8" fmla="*/ 83 w 304"/>
                  <a:gd name="T9" fmla="*/ 168 h 279"/>
                  <a:gd name="T10" fmla="*/ 124 w 304"/>
                  <a:gd name="T11" fmla="*/ 200 h 279"/>
                  <a:gd name="T12" fmla="*/ 163 w 304"/>
                  <a:gd name="T13" fmla="*/ 228 h 279"/>
                  <a:gd name="T14" fmla="*/ 199 w 304"/>
                  <a:gd name="T15" fmla="*/ 247 h 279"/>
                  <a:gd name="T16" fmla="*/ 231 w 304"/>
                  <a:gd name="T17" fmla="*/ 256 h 279"/>
                  <a:gd name="T18" fmla="*/ 256 w 304"/>
                  <a:gd name="T19" fmla="*/ 252 h 279"/>
                  <a:gd name="T20" fmla="*/ 271 w 304"/>
                  <a:gd name="T21" fmla="*/ 240 h 279"/>
                  <a:gd name="T22" fmla="*/ 283 w 304"/>
                  <a:gd name="T23" fmla="*/ 220 h 279"/>
                  <a:gd name="T24" fmla="*/ 280 w 304"/>
                  <a:gd name="T25" fmla="*/ 196 h 279"/>
                  <a:gd name="T26" fmla="*/ 263 w 304"/>
                  <a:gd name="T27" fmla="*/ 168 h 279"/>
                  <a:gd name="T28" fmla="*/ 239 w 304"/>
                  <a:gd name="T29" fmla="*/ 135 h 279"/>
                  <a:gd name="T30" fmla="*/ 207 w 304"/>
                  <a:gd name="T31" fmla="*/ 100 h 279"/>
                  <a:gd name="T32" fmla="*/ 163 w 304"/>
                  <a:gd name="T33" fmla="*/ 67 h 279"/>
                  <a:gd name="T34" fmla="*/ 127 w 304"/>
                  <a:gd name="T35" fmla="*/ 44 h 279"/>
                  <a:gd name="T36" fmla="*/ 95 w 304"/>
                  <a:gd name="T37" fmla="*/ 28 h 279"/>
                  <a:gd name="T38" fmla="*/ 63 w 304"/>
                  <a:gd name="T39" fmla="*/ 23 h 279"/>
                  <a:gd name="T40" fmla="*/ 39 w 304"/>
                  <a:gd name="T41" fmla="*/ 28 h 279"/>
                  <a:gd name="T42" fmla="*/ 283 w 304"/>
                  <a:gd name="T43" fmla="*/ 252 h 279"/>
                  <a:gd name="T44" fmla="*/ 260 w 304"/>
                  <a:gd name="T45" fmla="*/ 272 h 279"/>
                  <a:gd name="T46" fmla="*/ 227 w 304"/>
                  <a:gd name="T47" fmla="*/ 279 h 279"/>
                  <a:gd name="T48" fmla="*/ 192 w 304"/>
                  <a:gd name="T49" fmla="*/ 276 h 279"/>
                  <a:gd name="T50" fmla="*/ 148 w 304"/>
                  <a:gd name="T51" fmla="*/ 259 h 279"/>
                  <a:gd name="T52" fmla="*/ 99 w 304"/>
                  <a:gd name="T53" fmla="*/ 232 h 279"/>
                  <a:gd name="T54" fmla="*/ 56 w 304"/>
                  <a:gd name="T55" fmla="*/ 191 h 279"/>
                  <a:gd name="T56" fmla="*/ 27 w 304"/>
                  <a:gd name="T57" fmla="*/ 156 h 279"/>
                  <a:gd name="T58" fmla="*/ 7 w 304"/>
                  <a:gd name="T59" fmla="*/ 116 h 279"/>
                  <a:gd name="T60" fmla="*/ 0 w 304"/>
                  <a:gd name="T61" fmla="*/ 76 h 279"/>
                  <a:gd name="T62" fmla="*/ 7 w 304"/>
                  <a:gd name="T63" fmla="*/ 44 h 279"/>
                  <a:gd name="T64" fmla="*/ 24 w 304"/>
                  <a:gd name="T65" fmla="*/ 20 h 279"/>
                  <a:gd name="T66" fmla="*/ 51 w 304"/>
                  <a:gd name="T67" fmla="*/ 4 h 279"/>
                  <a:gd name="T68" fmla="*/ 87 w 304"/>
                  <a:gd name="T69" fmla="*/ 0 h 279"/>
                  <a:gd name="T70" fmla="*/ 127 w 304"/>
                  <a:gd name="T71" fmla="*/ 8 h 279"/>
                  <a:gd name="T72" fmla="*/ 171 w 304"/>
                  <a:gd name="T73" fmla="*/ 28 h 279"/>
                  <a:gd name="T74" fmla="*/ 215 w 304"/>
                  <a:gd name="T75" fmla="*/ 60 h 279"/>
                  <a:gd name="T76" fmla="*/ 256 w 304"/>
                  <a:gd name="T77" fmla="*/ 100 h 279"/>
                  <a:gd name="T78" fmla="*/ 283 w 304"/>
                  <a:gd name="T79" fmla="*/ 140 h 279"/>
                  <a:gd name="T80" fmla="*/ 299 w 304"/>
                  <a:gd name="T81" fmla="*/ 179 h 279"/>
                  <a:gd name="T82" fmla="*/ 304 w 304"/>
                  <a:gd name="T83" fmla="*/ 212 h 279"/>
                  <a:gd name="T84" fmla="*/ 292 w 304"/>
                  <a:gd name="T85" fmla="*/ 2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4" h="279">
                    <a:moveTo>
                      <a:pt x="31" y="35"/>
                    </a:moveTo>
                    <a:lnTo>
                      <a:pt x="27" y="44"/>
                    </a:lnTo>
                    <a:lnTo>
                      <a:pt x="24" y="48"/>
                    </a:lnTo>
                    <a:lnTo>
                      <a:pt x="24" y="56"/>
                    </a:lnTo>
                    <a:lnTo>
                      <a:pt x="24" y="64"/>
                    </a:lnTo>
                    <a:lnTo>
                      <a:pt x="24" y="72"/>
                    </a:lnTo>
                    <a:lnTo>
                      <a:pt x="24" y="79"/>
                    </a:lnTo>
                    <a:lnTo>
                      <a:pt x="27" y="91"/>
                    </a:lnTo>
                    <a:lnTo>
                      <a:pt x="31" y="100"/>
                    </a:lnTo>
                    <a:lnTo>
                      <a:pt x="39" y="112"/>
                    </a:lnTo>
                    <a:lnTo>
                      <a:pt x="43" y="123"/>
                    </a:lnTo>
                    <a:lnTo>
                      <a:pt x="51" y="132"/>
                    </a:lnTo>
                    <a:lnTo>
                      <a:pt x="63" y="144"/>
                    </a:lnTo>
                    <a:lnTo>
                      <a:pt x="71" y="156"/>
                    </a:lnTo>
                    <a:lnTo>
                      <a:pt x="83" y="168"/>
                    </a:lnTo>
                    <a:lnTo>
                      <a:pt x="95" y="176"/>
                    </a:lnTo>
                    <a:lnTo>
                      <a:pt x="107" y="188"/>
                    </a:lnTo>
                    <a:lnTo>
                      <a:pt x="124" y="200"/>
                    </a:lnTo>
                    <a:lnTo>
                      <a:pt x="136" y="212"/>
                    </a:lnTo>
                    <a:lnTo>
                      <a:pt x="151" y="220"/>
                    </a:lnTo>
                    <a:lnTo>
                      <a:pt x="163" y="228"/>
                    </a:lnTo>
                    <a:lnTo>
                      <a:pt x="175" y="235"/>
                    </a:lnTo>
                    <a:lnTo>
                      <a:pt x="187" y="240"/>
                    </a:lnTo>
                    <a:lnTo>
                      <a:pt x="199" y="247"/>
                    </a:lnTo>
                    <a:lnTo>
                      <a:pt x="212" y="252"/>
                    </a:lnTo>
                    <a:lnTo>
                      <a:pt x="219" y="252"/>
                    </a:lnTo>
                    <a:lnTo>
                      <a:pt x="231" y="256"/>
                    </a:lnTo>
                    <a:lnTo>
                      <a:pt x="239" y="256"/>
                    </a:lnTo>
                    <a:lnTo>
                      <a:pt x="248" y="256"/>
                    </a:lnTo>
                    <a:lnTo>
                      <a:pt x="256" y="252"/>
                    </a:lnTo>
                    <a:lnTo>
                      <a:pt x="263" y="247"/>
                    </a:lnTo>
                    <a:lnTo>
                      <a:pt x="268" y="247"/>
                    </a:lnTo>
                    <a:lnTo>
                      <a:pt x="271" y="240"/>
                    </a:lnTo>
                    <a:lnTo>
                      <a:pt x="275" y="235"/>
                    </a:lnTo>
                    <a:lnTo>
                      <a:pt x="280" y="228"/>
                    </a:lnTo>
                    <a:lnTo>
                      <a:pt x="283" y="220"/>
                    </a:lnTo>
                    <a:lnTo>
                      <a:pt x="283" y="216"/>
                    </a:lnTo>
                    <a:lnTo>
                      <a:pt x="283" y="203"/>
                    </a:lnTo>
                    <a:lnTo>
                      <a:pt x="280" y="196"/>
                    </a:lnTo>
                    <a:lnTo>
                      <a:pt x="275" y="188"/>
                    </a:lnTo>
                    <a:lnTo>
                      <a:pt x="271" y="179"/>
                    </a:lnTo>
                    <a:lnTo>
                      <a:pt x="263" y="168"/>
                    </a:lnTo>
                    <a:lnTo>
                      <a:pt x="260" y="156"/>
                    </a:lnTo>
                    <a:lnTo>
                      <a:pt x="251" y="147"/>
                    </a:lnTo>
                    <a:lnTo>
                      <a:pt x="239" y="135"/>
                    </a:lnTo>
                    <a:lnTo>
                      <a:pt x="231" y="123"/>
                    </a:lnTo>
                    <a:lnTo>
                      <a:pt x="219" y="112"/>
                    </a:lnTo>
                    <a:lnTo>
                      <a:pt x="207" y="100"/>
                    </a:lnTo>
                    <a:lnTo>
                      <a:pt x="192" y="88"/>
                    </a:lnTo>
                    <a:lnTo>
                      <a:pt x="180" y="79"/>
                    </a:lnTo>
                    <a:lnTo>
                      <a:pt x="163" y="67"/>
                    </a:lnTo>
                    <a:lnTo>
                      <a:pt x="151" y="60"/>
                    </a:lnTo>
                    <a:lnTo>
                      <a:pt x="139" y="52"/>
                    </a:lnTo>
                    <a:lnTo>
                      <a:pt x="127" y="44"/>
                    </a:lnTo>
                    <a:lnTo>
                      <a:pt x="115" y="35"/>
                    </a:lnTo>
                    <a:lnTo>
                      <a:pt x="104" y="32"/>
                    </a:lnTo>
                    <a:lnTo>
                      <a:pt x="95" y="28"/>
                    </a:lnTo>
                    <a:lnTo>
                      <a:pt x="83" y="23"/>
                    </a:lnTo>
                    <a:lnTo>
                      <a:pt x="71" y="23"/>
                    </a:lnTo>
                    <a:lnTo>
                      <a:pt x="63" y="23"/>
                    </a:lnTo>
                    <a:lnTo>
                      <a:pt x="56" y="23"/>
                    </a:lnTo>
                    <a:lnTo>
                      <a:pt x="48" y="23"/>
                    </a:lnTo>
                    <a:lnTo>
                      <a:pt x="39" y="28"/>
                    </a:lnTo>
                    <a:lnTo>
                      <a:pt x="36" y="32"/>
                    </a:lnTo>
                    <a:lnTo>
                      <a:pt x="31" y="35"/>
                    </a:lnTo>
                    <a:close/>
                    <a:moveTo>
                      <a:pt x="283" y="252"/>
                    </a:moveTo>
                    <a:lnTo>
                      <a:pt x="280" y="259"/>
                    </a:lnTo>
                    <a:lnTo>
                      <a:pt x="271" y="268"/>
                    </a:lnTo>
                    <a:lnTo>
                      <a:pt x="260" y="272"/>
                    </a:lnTo>
                    <a:lnTo>
                      <a:pt x="251" y="276"/>
                    </a:lnTo>
                    <a:lnTo>
                      <a:pt x="239" y="279"/>
                    </a:lnTo>
                    <a:lnTo>
                      <a:pt x="227" y="279"/>
                    </a:lnTo>
                    <a:lnTo>
                      <a:pt x="215" y="279"/>
                    </a:lnTo>
                    <a:lnTo>
                      <a:pt x="204" y="279"/>
                    </a:lnTo>
                    <a:lnTo>
                      <a:pt x="192" y="276"/>
                    </a:lnTo>
                    <a:lnTo>
                      <a:pt x="175" y="272"/>
                    </a:lnTo>
                    <a:lnTo>
                      <a:pt x="160" y="268"/>
                    </a:lnTo>
                    <a:lnTo>
                      <a:pt x="148" y="259"/>
                    </a:lnTo>
                    <a:lnTo>
                      <a:pt x="131" y="252"/>
                    </a:lnTo>
                    <a:lnTo>
                      <a:pt x="115" y="240"/>
                    </a:lnTo>
                    <a:lnTo>
                      <a:pt x="99" y="232"/>
                    </a:lnTo>
                    <a:lnTo>
                      <a:pt x="83" y="216"/>
                    </a:lnTo>
                    <a:lnTo>
                      <a:pt x="71" y="203"/>
                    </a:lnTo>
                    <a:lnTo>
                      <a:pt x="56" y="191"/>
                    </a:lnTo>
                    <a:lnTo>
                      <a:pt x="43" y="179"/>
                    </a:lnTo>
                    <a:lnTo>
                      <a:pt x="36" y="168"/>
                    </a:lnTo>
                    <a:lnTo>
                      <a:pt x="27" y="156"/>
                    </a:lnTo>
                    <a:lnTo>
                      <a:pt x="19" y="140"/>
                    </a:lnTo>
                    <a:lnTo>
                      <a:pt x="12" y="128"/>
                    </a:lnTo>
                    <a:lnTo>
                      <a:pt x="7" y="116"/>
                    </a:lnTo>
                    <a:lnTo>
                      <a:pt x="4" y="100"/>
                    </a:lnTo>
                    <a:lnTo>
                      <a:pt x="0" y="88"/>
                    </a:lnTo>
                    <a:lnTo>
                      <a:pt x="0" y="76"/>
                    </a:lnTo>
                    <a:lnTo>
                      <a:pt x="0" y="67"/>
                    </a:lnTo>
                    <a:lnTo>
                      <a:pt x="4" y="56"/>
                    </a:lnTo>
                    <a:lnTo>
                      <a:pt x="7" y="44"/>
                    </a:lnTo>
                    <a:lnTo>
                      <a:pt x="12" y="35"/>
                    </a:lnTo>
                    <a:lnTo>
                      <a:pt x="15" y="28"/>
                    </a:lnTo>
                    <a:lnTo>
                      <a:pt x="24" y="20"/>
                    </a:lnTo>
                    <a:lnTo>
                      <a:pt x="36" y="12"/>
                    </a:lnTo>
                    <a:lnTo>
                      <a:pt x="43" y="8"/>
                    </a:lnTo>
                    <a:lnTo>
                      <a:pt x="51" y="4"/>
                    </a:lnTo>
                    <a:lnTo>
                      <a:pt x="63" y="0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99" y="0"/>
                    </a:lnTo>
                    <a:lnTo>
                      <a:pt x="115" y="4"/>
                    </a:lnTo>
                    <a:lnTo>
                      <a:pt x="127" y="8"/>
                    </a:lnTo>
                    <a:lnTo>
                      <a:pt x="139" y="12"/>
                    </a:lnTo>
                    <a:lnTo>
                      <a:pt x="156" y="20"/>
                    </a:lnTo>
                    <a:lnTo>
                      <a:pt x="171" y="28"/>
                    </a:lnTo>
                    <a:lnTo>
                      <a:pt x="183" y="35"/>
                    </a:lnTo>
                    <a:lnTo>
                      <a:pt x="199" y="48"/>
                    </a:lnTo>
                    <a:lnTo>
                      <a:pt x="215" y="60"/>
                    </a:lnTo>
                    <a:lnTo>
                      <a:pt x="231" y="72"/>
                    </a:lnTo>
                    <a:lnTo>
                      <a:pt x="243" y="88"/>
                    </a:lnTo>
                    <a:lnTo>
                      <a:pt x="256" y="100"/>
                    </a:lnTo>
                    <a:lnTo>
                      <a:pt x="268" y="112"/>
                    </a:lnTo>
                    <a:lnTo>
                      <a:pt x="275" y="123"/>
                    </a:lnTo>
                    <a:lnTo>
                      <a:pt x="283" y="140"/>
                    </a:lnTo>
                    <a:lnTo>
                      <a:pt x="292" y="152"/>
                    </a:lnTo>
                    <a:lnTo>
                      <a:pt x="295" y="164"/>
                    </a:lnTo>
                    <a:lnTo>
                      <a:pt x="299" y="179"/>
                    </a:lnTo>
                    <a:lnTo>
                      <a:pt x="304" y="191"/>
                    </a:lnTo>
                    <a:lnTo>
                      <a:pt x="304" y="203"/>
                    </a:lnTo>
                    <a:lnTo>
                      <a:pt x="304" y="212"/>
                    </a:lnTo>
                    <a:lnTo>
                      <a:pt x="299" y="223"/>
                    </a:lnTo>
                    <a:lnTo>
                      <a:pt x="295" y="232"/>
                    </a:lnTo>
                    <a:lnTo>
                      <a:pt x="292" y="244"/>
                    </a:lnTo>
                    <a:lnTo>
                      <a:pt x="283" y="25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3" name="Freeform 92"/>
              <p:cNvSpPr>
                <a:spLocks noChangeArrowheads="1"/>
              </p:cNvSpPr>
              <p:nvPr/>
            </p:nvSpPr>
            <p:spPr bwMode="auto">
              <a:xfrm>
                <a:off x="1622" y="1669"/>
                <a:ext cx="78" cy="88"/>
              </a:xfrm>
              <a:custGeom>
                <a:avLst/>
                <a:gdLst>
                  <a:gd name="T0" fmla="*/ 156 w 312"/>
                  <a:gd name="T1" fmla="*/ 136 h 352"/>
                  <a:gd name="T2" fmla="*/ 180 w 312"/>
                  <a:gd name="T3" fmla="*/ 129 h 352"/>
                  <a:gd name="T4" fmla="*/ 209 w 312"/>
                  <a:gd name="T5" fmla="*/ 129 h 352"/>
                  <a:gd name="T6" fmla="*/ 236 w 312"/>
                  <a:gd name="T7" fmla="*/ 136 h 352"/>
                  <a:gd name="T8" fmla="*/ 260 w 312"/>
                  <a:gd name="T9" fmla="*/ 152 h 352"/>
                  <a:gd name="T10" fmla="*/ 284 w 312"/>
                  <a:gd name="T11" fmla="*/ 180 h 352"/>
                  <a:gd name="T12" fmla="*/ 304 w 312"/>
                  <a:gd name="T13" fmla="*/ 212 h 352"/>
                  <a:gd name="T14" fmla="*/ 312 w 312"/>
                  <a:gd name="T15" fmla="*/ 240 h 352"/>
                  <a:gd name="T16" fmla="*/ 309 w 312"/>
                  <a:gd name="T17" fmla="*/ 272 h 352"/>
                  <a:gd name="T18" fmla="*/ 297 w 312"/>
                  <a:gd name="T19" fmla="*/ 300 h 352"/>
                  <a:gd name="T20" fmla="*/ 272 w 312"/>
                  <a:gd name="T21" fmla="*/ 328 h 352"/>
                  <a:gd name="T22" fmla="*/ 253 w 312"/>
                  <a:gd name="T23" fmla="*/ 339 h 352"/>
                  <a:gd name="T24" fmla="*/ 228 w 312"/>
                  <a:gd name="T25" fmla="*/ 348 h 352"/>
                  <a:gd name="T26" fmla="*/ 204 w 312"/>
                  <a:gd name="T27" fmla="*/ 352 h 352"/>
                  <a:gd name="T28" fmla="*/ 180 w 312"/>
                  <a:gd name="T29" fmla="*/ 348 h 352"/>
                  <a:gd name="T30" fmla="*/ 160 w 312"/>
                  <a:gd name="T31" fmla="*/ 336 h 352"/>
                  <a:gd name="T32" fmla="*/ 153 w 312"/>
                  <a:gd name="T33" fmla="*/ 324 h 352"/>
                  <a:gd name="T34" fmla="*/ 148 w 312"/>
                  <a:gd name="T35" fmla="*/ 312 h 352"/>
                  <a:gd name="T36" fmla="*/ 153 w 312"/>
                  <a:gd name="T37" fmla="*/ 300 h 352"/>
                  <a:gd name="T38" fmla="*/ 160 w 312"/>
                  <a:gd name="T39" fmla="*/ 288 h 352"/>
                  <a:gd name="T40" fmla="*/ 172 w 312"/>
                  <a:gd name="T41" fmla="*/ 283 h 352"/>
                  <a:gd name="T42" fmla="*/ 180 w 312"/>
                  <a:gd name="T43" fmla="*/ 292 h 352"/>
                  <a:gd name="T44" fmla="*/ 192 w 312"/>
                  <a:gd name="T45" fmla="*/ 300 h 352"/>
                  <a:gd name="T46" fmla="*/ 197 w 312"/>
                  <a:gd name="T47" fmla="*/ 312 h 352"/>
                  <a:gd name="T48" fmla="*/ 197 w 312"/>
                  <a:gd name="T49" fmla="*/ 324 h 352"/>
                  <a:gd name="T50" fmla="*/ 204 w 312"/>
                  <a:gd name="T51" fmla="*/ 332 h 352"/>
                  <a:gd name="T52" fmla="*/ 216 w 312"/>
                  <a:gd name="T53" fmla="*/ 336 h 352"/>
                  <a:gd name="T54" fmla="*/ 228 w 312"/>
                  <a:gd name="T55" fmla="*/ 336 h 352"/>
                  <a:gd name="T56" fmla="*/ 245 w 312"/>
                  <a:gd name="T57" fmla="*/ 328 h 352"/>
                  <a:gd name="T58" fmla="*/ 256 w 312"/>
                  <a:gd name="T59" fmla="*/ 320 h 352"/>
                  <a:gd name="T60" fmla="*/ 272 w 312"/>
                  <a:gd name="T61" fmla="*/ 308 h 352"/>
                  <a:gd name="T62" fmla="*/ 284 w 312"/>
                  <a:gd name="T63" fmla="*/ 292 h 352"/>
                  <a:gd name="T64" fmla="*/ 289 w 312"/>
                  <a:gd name="T65" fmla="*/ 272 h 352"/>
                  <a:gd name="T66" fmla="*/ 284 w 312"/>
                  <a:gd name="T67" fmla="*/ 248 h 352"/>
                  <a:gd name="T68" fmla="*/ 272 w 312"/>
                  <a:gd name="T69" fmla="*/ 224 h 352"/>
                  <a:gd name="T70" fmla="*/ 253 w 312"/>
                  <a:gd name="T71" fmla="*/ 196 h 352"/>
                  <a:gd name="T72" fmla="*/ 233 w 312"/>
                  <a:gd name="T73" fmla="*/ 176 h 352"/>
                  <a:gd name="T74" fmla="*/ 212 w 312"/>
                  <a:gd name="T75" fmla="*/ 160 h 352"/>
                  <a:gd name="T76" fmla="*/ 192 w 312"/>
                  <a:gd name="T77" fmla="*/ 152 h 352"/>
                  <a:gd name="T78" fmla="*/ 172 w 312"/>
                  <a:gd name="T79" fmla="*/ 152 h 352"/>
                  <a:gd name="T80" fmla="*/ 153 w 312"/>
                  <a:gd name="T81" fmla="*/ 160 h 352"/>
                  <a:gd name="T82" fmla="*/ 141 w 312"/>
                  <a:gd name="T83" fmla="*/ 173 h 352"/>
                  <a:gd name="T84" fmla="*/ 133 w 312"/>
                  <a:gd name="T85" fmla="*/ 184 h 352"/>
                  <a:gd name="T86" fmla="*/ 124 w 312"/>
                  <a:gd name="T87" fmla="*/ 196 h 352"/>
                  <a:gd name="T88" fmla="*/ 121 w 312"/>
                  <a:gd name="T89" fmla="*/ 208 h 352"/>
                  <a:gd name="T90" fmla="*/ 121 w 312"/>
                  <a:gd name="T91" fmla="*/ 229 h 352"/>
                  <a:gd name="T92" fmla="*/ 109 w 312"/>
                  <a:gd name="T93" fmla="*/ 252 h 352"/>
                  <a:gd name="T94" fmla="*/ 141 w 312"/>
                  <a:gd name="T95" fmla="*/ 28 h 352"/>
                  <a:gd name="T96" fmla="*/ 109 w 312"/>
                  <a:gd name="T97" fmla="*/ 216 h 352"/>
                  <a:gd name="T98" fmla="*/ 109 w 312"/>
                  <a:gd name="T99" fmla="*/ 196 h 352"/>
                  <a:gd name="T100" fmla="*/ 112 w 312"/>
                  <a:gd name="T101" fmla="*/ 180 h 352"/>
                  <a:gd name="T102" fmla="*/ 124 w 312"/>
                  <a:gd name="T103" fmla="*/ 160 h 352"/>
                  <a:gd name="T104" fmla="*/ 136 w 312"/>
                  <a:gd name="T105" fmla="*/ 1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2" h="352">
                    <a:moveTo>
                      <a:pt x="141" y="144"/>
                    </a:moveTo>
                    <a:lnTo>
                      <a:pt x="148" y="140"/>
                    </a:lnTo>
                    <a:lnTo>
                      <a:pt x="156" y="136"/>
                    </a:lnTo>
                    <a:lnTo>
                      <a:pt x="165" y="132"/>
                    </a:lnTo>
                    <a:lnTo>
                      <a:pt x="172" y="129"/>
                    </a:lnTo>
                    <a:lnTo>
                      <a:pt x="180" y="129"/>
                    </a:lnTo>
                    <a:lnTo>
                      <a:pt x="189" y="124"/>
                    </a:lnTo>
                    <a:lnTo>
                      <a:pt x="197" y="124"/>
                    </a:lnTo>
                    <a:lnTo>
                      <a:pt x="209" y="129"/>
                    </a:lnTo>
                    <a:lnTo>
                      <a:pt x="216" y="129"/>
                    </a:lnTo>
                    <a:lnTo>
                      <a:pt x="224" y="132"/>
                    </a:lnTo>
                    <a:lnTo>
                      <a:pt x="236" y="136"/>
                    </a:lnTo>
                    <a:lnTo>
                      <a:pt x="245" y="140"/>
                    </a:lnTo>
                    <a:lnTo>
                      <a:pt x="253" y="148"/>
                    </a:lnTo>
                    <a:lnTo>
                      <a:pt x="260" y="152"/>
                    </a:lnTo>
                    <a:lnTo>
                      <a:pt x="268" y="160"/>
                    </a:lnTo>
                    <a:lnTo>
                      <a:pt x="277" y="173"/>
                    </a:lnTo>
                    <a:lnTo>
                      <a:pt x="284" y="180"/>
                    </a:lnTo>
                    <a:lnTo>
                      <a:pt x="292" y="192"/>
                    </a:lnTo>
                    <a:lnTo>
                      <a:pt x="297" y="200"/>
                    </a:lnTo>
                    <a:lnTo>
                      <a:pt x="304" y="212"/>
                    </a:lnTo>
                    <a:lnTo>
                      <a:pt x="304" y="224"/>
                    </a:lnTo>
                    <a:lnTo>
                      <a:pt x="309" y="232"/>
                    </a:lnTo>
                    <a:lnTo>
                      <a:pt x="312" y="240"/>
                    </a:lnTo>
                    <a:lnTo>
                      <a:pt x="312" y="252"/>
                    </a:lnTo>
                    <a:lnTo>
                      <a:pt x="312" y="264"/>
                    </a:lnTo>
                    <a:lnTo>
                      <a:pt x="309" y="272"/>
                    </a:lnTo>
                    <a:lnTo>
                      <a:pt x="309" y="280"/>
                    </a:lnTo>
                    <a:lnTo>
                      <a:pt x="304" y="292"/>
                    </a:lnTo>
                    <a:lnTo>
                      <a:pt x="297" y="300"/>
                    </a:lnTo>
                    <a:lnTo>
                      <a:pt x="292" y="308"/>
                    </a:lnTo>
                    <a:lnTo>
                      <a:pt x="284" y="316"/>
                    </a:lnTo>
                    <a:lnTo>
                      <a:pt x="272" y="328"/>
                    </a:lnTo>
                    <a:lnTo>
                      <a:pt x="265" y="332"/>
                    </a:lnTo>
                    <a:lnTo>
                      <a:pt x="260" y="336"/>
                    </a:lnTo>
                    <a:lnTo>
                      <a:pt x="253" y="339"/>
                    </a:lnTo>
                    <a:lnTo>
                      <a:pt x="245" y="344"/>
                    </a:lnTo>
                    <a:lnTo>
                      <a:pt x="236" y="348"/>
                    </a:lnTo>
                    <a:lnTo>
                      <a:pt x="228" y="348"/>
                    </a:lnTo>
                    <a:lnTo>
                      <a:pt x="221" y="352"/>
                    </a:lnTo>
                    <a:lnTo>
                      <a:pt x="212" y="352"/>
                    </a:lnTo>
                    <a:lnTo>
                      <a:pt x="204" y="352"/>
                    </a:lnTo>
                    <a:lnTo>
                      <a:pt x="197" y="352"/>
                    </a:lnTo>
                    <a:lnTo>
                      <a:pt x="189" y="348"/>
                    </a:lnTo>
                    <a:lnTo>
                      <a:pt x="180" y="348"/>
                    </a:lnTo>
                    <a:lnTo>
                      <a:pt x="172" y="344"/>
                    </a:lnTo>
                    <a:lnTo>
                      <a:pt x="168" y="339"/>
                    </a:lnTo>
                    <a:lnTo>
                      <a:pt x="160" y="336"/>
                    </a:lnTo>
                    <a:lnTo>
                      <a:pt x="156" y="332"/>
                    </a:lnTo>
                    <a:lnTo>
                      <a:pt x="156" y="328"/>
                    </a:lnTo>
                    <a:lnTo>
                      <a:pt x="153" y="324"/>
                    </a:lnTo>
                    <a:lnTo>
                      <a:pt x="153" y="320"/>
                    </a:lnTo>
                    <a:lnTo>
                      <a:pt x="148" y="316"/>
                    </a:lnTo>
                    <a:lnTo>
                      <a:pt x="148" y="312"/>
                    </a:lnTo>
                    <a:lnTo>
                      <a:pt x="148" y="308"/>
                    </a:lnTo>
                    <a:lnTo>
                      <a:pt x="148" y="304"/>
                    </a:lnTo>
                    <a:lnTo>
                      <a:pt x="153" y="300"/>
                    </a:lnTo>
                    <a:lnTo>
                      <a:pt x="153" y="296"/>
                    </a:lnTo>
                    <a:lnTo>
                      <a:pt x="156" y="292"/>
                    </a:lnTo>
                    <a:lnTo>
                      <a:pt x="160" y="288"/>
                    </a:lnTo>
                    <a:lnTo>
                      <a:pt x="165" y="288"/>
                    </a:lnTo>
                    <a:lnTo>
                      <a:pt x="168" y="283"/>
                    </a:lnTo>
                    <a:lnTo>
                      <a:pt x="172" y="283"/>
                    </a:lnTo>
                    <a:lnTo>
                      <a:pt x="177" y="288"/>
                    </a:lnTo>
                    <a:lnTo>
                      <a:pt x="180" y="288"/>
                    </a:lnTo>
                    <a:lnTo>
                      <a:pt x="180" y="292"/>
                    </a:lnTo>
                    <a:lnTo>
                      <a:pt x="185" y="292"/>
                    </a:lnTo>
                    <a:lnTo>
                      <a:pt x="189" y="296"/>
                    </a:lnTo>
                    <a:lnTo>
                      <a:pt x="192" y="300"/>
                    </a:lnTo>
                    <a:lnTo>
                      <a:pt x="192" y="304"/>
                    </a:lnTo>
                    <a:lnTo>
                      <a:pt x="192" y="308"/>
                    </a:lnTo>
                    <a:lnTo>
                      <a:pt x="197" y="312"/>
                    </a:lnTo>
                    <a:lnTo>
                      <a:pt x="197" y="316"/>
                    </a:lnTo>
                    <a:lnTo>
                      <a:pt x="197" y="320"/>
                    </a:lnTo>
                    <a:lnTo>
                      <a:pt x="197" y="324"/>
                    </a:lnTo>
                    <a:lnTo>
                      <a:pt x="197" y="328"/>
                    </a:lnTo>
                    <a:lnTo>
                      <a:pt x="200" y="328"/>
                    </a:lnTo>
                    <a:lnTo>
                      <a:pt x="204" y="332"/>
                    </a:lnTo>
                    <a:lnTo>
                      <a:pt x="209" y="336"/>
                    </a:lnTo>
                    <a:lnTo>
                      <a:pt x="212" y="336"/>
                    </a:lnTo>
                    <a:lnTo>
                      <a:pt x="216" y="336"/>
                    </a:lnTo>
                    <a:lnTo>
                      <a:pt x="221" y="336"/>
                    </a:lnTo>
                    <a:lnTo>
                      <a:pt x="224" y="336"/>
                    </a:lnTo>
                    <a:lnTo>
                      <a:pt x="228" y="336"/>
                    </a:lnTo>
                    <a:lnTo>
                      <a:pt x="236" y="332"/>
                    </a:lnTo>
                    <a:lnTo>
                      <a:pt x="241" y="332"/>
                    </a:lnTo>
                    <a:lnTo>
                      <a:pt x="245" y="328"/>
                    </a:lnTo>
                    <a:lnTo>
                      <a:pt x="248" y="328"/>
                    </a:lnTo>
                    <a:lnTo>
                      <a:pt x="253" y="324"/>
                    </a:lnTo>
                    <a:lnTo>
                      <a:pt x="256" y="320"/>
                    </a:lnTo>
                    <a:lnTo>
                      <a:pt x="260" y="316"/>
                    </a:lnTo>
                    <a:lnTo>
                      <a:pt x="265" y="316"/>
                    </a:lnTo>
                    <a:lnTo>
                      <a:pt x="272" y="308"/>
                    </a:lnTo>
                    <a:lnTo>
                      <a:pt x="277" y="304"/>
                    </a:lnTo>
                    <a:lnTo>
                      <a:pt x="280" y="296"/>
                    </a:lnTo>
                    <a:lnTo>
                      <a:pt x="284" y="292"/>
                    </a:lnTo>
                    <a:lnTo>
                      <a:pt x="284" y="283"/>
                    </a:lnTo>
                    <a:lnTo>
                      <a:pt x="289" y="280"/>
                    </a:lnTo>
                    <a:lnTo>
                      <a:pt x="289" y="272"/>
                    </a:lnTo>
                    <a:lnTo>
                      <a:pt x="289" y="264"/>
                    </a:lnTo>
                    <a:lnTo>
                      <a:pt x="284" y="256"/>
                    </a:lnTo>
                    <a:lnTo>
                      <a:pt x="284" y="248"/>
                    </a:lnTo>
                    <a:lnTo>
                      <a:pt x="280" y="240"/>
                    </a:lnTo>
                    <a:lnTo>
                      <a:pt x="277" y="232"/>
                    </a:lnTo>
                    <a:lnTo>
                      <a:pt x="272" y="224"/>
                    </a:lnTo>
                    <a:lnTo>
                      <a:pt x="265" y="212"/>
                    </a:lnTo>
                    <a:lnTo>
                      <a:pt x="260" y="204"/>
                    </a:lnTo>
                    <a:lnTo>
                      <a:pt x="253" y="196"/>
                    </a:lnTo>
                    <a:lnTo>
                      <a:pt x="245" y="188"/>
                    </a:lnTo>
                    <a:lnTo>
                      <a:pt x="241" y="180"/>
                    </a:lnTo>
                    <a:lnTo>
                      <a:pt x="233" y="176"/>
                    </a:lnTo>
                    <a:lnTo>
                      <a:pt x="224" y="173"/>
                    </a:lnTo>
                    <a:lnTo>
                      <a:pt x="221" y="164"/>
                    </a:lnTo>
                    <a:lnTo>
                      <a:pt x="212" y="160"/>
                    </a:lnTo>
                    <a:lnTo>
                      <a:pt x="204" y="160"/>
                    </a:lnTo>
                    <a:lnTo>
                      <a:pt x="200" y="156"/>
                    </a:lnTo>
                    <a:lnTo>
                      <a:pt x="192" y="152"/>
                    </a:lnTo>
                    <a:lnTo>
                      <a:pt x="185" y="152"/>
                    </a:lnTo>
                    <a:lnTo>
                      <a:pt x="180" y="152"/>
                    </a:lnTo>
                    <a:lnTo>
                      <a:pt x="172" y="152"/>
                    </a:lnTo>
                    <a:lnTo>
                      <a:pt x="168" y="156"/>
                    </a:lnTo>
                    <a:lnTo>
                      <a:pt x="160" y="156"/>
                    </a:lnTo>
                    <a:lnTo>
                      <a:pt x="153" y="160"/>
                    </a:lnTo>
                    <a:lnTo>
                      <a:pt x="148" y="164"/>
                    </a:lnTo>
                    <a:lnTo>
                      <a:pt x="145" y="168"/>
                    </a:lnTo>
                    <a:lnTo>
                      <a:pt x="141" y="173"/>
                    </a:lnTo>
                    <a:lnTo>
                      <a:pt x="136" y="176"/>
                    </a:lnTo>
                    <a:lnTo>
                      <a:pt x="136" y="180"/>
                    </a:lnTo>
                    <a:lnTo>
                      <a:pt x="133" y="184"/>
                    </a:lnTo>
                    <a:lnTo>
                      <a:pt x="128" y="188"/>
                    </a:lnTo>
                    <a:lnTo>
                      <a:pt x="128" y="192"/>
                    </a:lnTo>
                    <a:lnTo>
                      <a:pt x="124" y="196"/>
                    </a:lnTo>
                    <a:lnTo>
                      <a:pt x="124" y="200"/>
                    </a:lnTo>
                    <a:lnTo>
                      <a:pt x="121" y="204"/>
                    </a:lnTo>
                    <a:lnTo>
                      <a:pt x="121" y="208"/>
                    </a:lnTo>
                    <a:lnTo>
                      <a:pt x="121" y="216"/>
                    </a:lnTo>
                    <a:lnTo>
                      <a:pt x="121" y="220"/>
                    </a:lnTo>
                    <a:lnTo>
                      <a:pt x="121" y="229"/>
                    </a:lnTo>
                    <a:lnTo>
                      <a:pt x="124" y="236"/>
                    </a:lnTo>
                    <a:lnTo>
                      <a:pt x="124" y="240"/>
                    </a:lnTo>
                    <a:lnTo>
                      <a:pt x="109" y="252"/>
                    </a:lnTo>
                    <a:lnTo>
                      <a:pt x="0" y="104"/>
                    </a:lnTo>
                    <a:lnTo>
                      <a:pt x="124" y="0"/>
                    </a:lnTo>
                    <a:lnTo>
                      <a:pt x="141" y="28"/>
                    </a:lnTo>
                    <a:lnTo>
                      <a:pt x="28" y="120"/>
                    </a:lnTo>
                    <a:lnTo>
                      <a:pt x="109" y="224"/>
                    </a:lnTo>
                    <a:lnTo>
                      <a:pt x="109" y="216"/>
                    </a:lnTo>
                    <a:lnTo>
                      <a:pt x="109" y="208"/>
                    </a:lnTo>
                    <a:lnTo>
                      <a:pt x="109" y="204"/>
                    </a:lnTo>
                    <a:lnTo>
                      <a:pt x="109" y="196"/>
                    </a:lnTo>
                    <a:lnTo>
                      <a:pt x="109" y="188"/>
                    </a:lnTo>
                    <a:lnTo>
                      <a:pt x="112" y="184"/>
                    </a:lnTo>
                    <a:lnTo>
                      <a:pt x="112" y="180"/>
                    </a:lnTo>
                    <a:lnTo>
                      <a:pt x="116" y="173"/>
                    </a:lnTo>
                    <a:lnTo>
                      <a:pt x="121" y="168"/>
                    </a:lnTo>
                    <a:lnTo>
                      <a:pt x="124" y="160"/>
                    </a:lnTo>
                    <a:lnTo>
                      <a:pt x="128" y="160"/>
                    </a:lnTo>
                    <a:lnTo>
                      <a:pt x="133" y="156"/>
                    </a:lnTo>
                    <a:lnTo>
                      <a:pt x="136" y="152"/>
                    </a:lnTo>
                    <a:lnTo>
                      <a:pt x="136" y="148"/>
                    </a:lnTo>
                    <a:lnTo>
                      <a:pt x="141" y="14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4" name="Freeform 93"/>
              <p:cNvSpPr>
                <a:spLocks noEditPoints="1" noChangeArrowheads="1"/>
              </p:cNvSpPr>
              <p:nvPr/>
            </p:nvSpPr>
            <p:spPr bwMode="auto">
              <a:xfrm>
                <a:off x="1677" y="1637"/>
                <a:ext cx="70" cy="76"/>
              </a:xfrm>
              <a:custGeom>
                <a:avLst/>
                <a:gdLst>
                  <a:gd name="T0" fmla="*/ 27 w 280"/>
                  <a:gd name="T1" fmla="*/ 39 h 303"/>
                  <a:gd name="T2" fmla="*/ 24 w 280"/>
                  <a:gd name="T3" fmla="*/ 63 h 303"/>
                  <a:gd name="T4" fmla="*/ 27 w 280"/>
                  <a:gd name="T5" fmla="*/ 91 h 303"/>
                  <a:gd name="T6" fmla="*/ 44 w 280"/>
                  <a:gd name="T7" fmla="*/ 127 h 303"/>
                  <a:gd name="T8" fmla="*/ 68 w 280"/>
                  <a:gd name="T9" fmla="*/ 167 h 303"/>
                  <a:gd name="T10" fmla="*/ 100 w 280"/>
                  <a:gd name="T11" fmla="*/ 207 h 303"/>
                  <a:gd name="T12" fmla="*/ 135 w 280"/>
                  <a:gd name="T13" fmla="*/ 244 h 303"/>
                  <a:gd name="T14" fmla="*/ 168 w 280"/>
                  <a:gd name="T15" fmla="*/ 267 h 303"/>
                  <a:gd name="T16" fmla="*/ 200 w 280"/>
                  <a:gd name="T17" fmla="*/ 279 h 303"/>
                  <a:gd name="T18" fmla="*/ 224 w 280"/>
                  <a:gd name="T19" fmla="*/ 279 h 303"/>
                  <a:gd name="T20" fmla="*/ 244 w 280"/>
                  <a:gd name="T21" fmla="*/ 271 h 303"/>
                  <a:gd name="T22" fmla="*/ 256 w 280"/>
                  <a:gd name="T23" fmla="*/ 256 h 303"/>
                  <a:gd name="T24" fmla="*/ 256 w 280"/>
                  <a:gd name="T25" fmla="*/ 231 h 303"/>
                  <a:gd name="T26" fmla="*/ 247 w 280"/>
                  <a:gd name="T27" fmla="*/ 200 h 303"/>
                  <a:gd name="T28" fmla="*/ 227 w 280"/>
                  <a:gd name="T29" fmla="*/ 163 h 303"/>
                  <a:gd name="T30" fmla="*/ 200 w 280"/>
                  <a:gd name="T31" fmla="*/ 123 h 303"/>
                  <a:gd name="T32" fmla="*/ 163 w 280"/>
                  <a:gd name="T33" fmla="*/ 83 h 303"/>
                  <a:gd name="T34" fmla="*/ 132 w 280"/>
                  <a:gd name="T35" fmla="*/ 51 h 303"/>
                  <a:gd name="T36" fmla="*/ 103 w 280"/>
                  <a:gd name="T37" fmla="*/ 32 h 303"/>
                  <a:gd name="T38" fmla="*/ 76 w 280"/>
                  <a:gd name="T39" fmla="*/ 19 h 303"/>
                  <a:gd name="T40" fmla="*/ 51 w 280"/>
                  <a:gd name="T41" fmla="*/ 23 h 303"/>
                  <a:gd name="T42" fmla="*/ 251 w 280"/>
                  <a:gd name="T43" fmla="*/ 287 h 303"/>
                  <a:gd name="T44" fmla="*/ 224 w 280"/>
                  <a:gd name="T45" fmla="*/ 300 h 303"/>
                  <a:gd name="T46" fmla="*/ 191 w 280"/>
                  <a:gd name="T47" fmla="*/ 303 h 303"/>
                  <a:gd name="T48" fmla="*/ 151 w 280"/>
                  <a:gd name="T49" fmla="*/ 295 h 303"/>
                  <a:gd name="T50" fmla="*/ 115 w 280"/>
                  <a:gd name="T51" fmla="*/ 267 h 303"/>
                  <a:gd name="T52" fmla="*/ 71 w 280"/>
                  <a:gd name="T53" fmla="*/ 231 h 303"/>
                  <a:gd name="T54" fmla="*/ 35 w 280"/>
                  <a:gd name="T55" fmla="*/ 187 h 303"/>
                  <a:gd name="T56" fmla="*/ 12 w 280"/>
                  <a:gd name="T57" fmla="*/ 144 h 303"/>
                  <a:gd name="T58" fmla="*/ 0 w 280"/>
                  <a:gd name="T59" fmla="*/ 103 h 303"/>
                  <a:gd name="T60" fmla="*/ 0 w 280"/>
                  <a:gd name="T61" fmla="*/ 63 h 303"/>
                  <a:gd name="T62" fmla="*/ 12 w 280"/>
                  <a:gd name="T63" fmla="*/ 32 h 303"/>
                  <a:gd name="T64" fmla="*/ 35 w 280"/>
                  <a:gd name="T65" fmla="*/ 11 h 303"/>
                  <a:gd name="T66" fmla="*/ 63 w 280"/>
                  <a:gd name="T67" fmla="*/ 0 h 303"/>
                  <a:gd name="T68" fmla="*/ 100 w 280"/>
                  <a:gd name="T69" fmla="*/ 3 h 303"/>
                  <a:gd name="T70" fmla="*/ 139 w 280"/>
                  <a:gd name="T71" fmla="*/ 15 h 303"/>
                  <a:gd name="T72" fmla="*/ 180 w 280"/>
                  <a:gd name="T73" fmla="*/ 44 h 303"/>
                  <a:gd name="T74" fmla="*/ 215 w 280"/>
                  <a:gd name="T75" fmla="*/ 83 h 303"/>
                  <a:gd name="T76" fmla="*/ 251 w 280"/>
                  <a:gd name="T77" fmla="*/ 131 h 303"/>
                  <a:gd name="T78" fmla="*/ 271 w 280"/>
                  <a:gd name="T79" fmla="*/ 175 h 303"/>
                  <a:gd name="T80" fmla="*/ 280 w 280"/>
                  <a:gd name="T81" fmla="*/ 215 h 303"/>
                  <a:gd name="T82" fmla="*/ 276 w 280"/>
                  <a:gd name="T83" fmla="*/ 251 h 303"/>
                  <a:gd name="T84" fmla="*/ 259 w 280"/>
                  <a:gd name="T85" fmla="*/ 27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0" h="303">
                    <a:moveTo>
                      <a:pt x="39" y="32"/>
                    </a:moveTo>
                    <a:lnTo>
                      <a:pt x="32" y="35"/>
                    </a:lnTo>
                    <a:lnTo>
                      <a:pt x="27" y="39"/>
                    </a:lnTo>
                    <a:lnTo>
                      <a:pt x="27" y="47"/>
                    </a:lnTo>
                    <a:lnTo>
                      <a:pt x="24" y="55"/>
                    </a:lnTo>
                    <a:lnTo>
                      <a:pt x="24" y="63"/>
                    </a:lnTo>
                    <a:lnTo>
                      <a:pt x="24" y="71"/>
                    </a:lnTo>
                    <a:lnTo>
                      <a:pt x="27" y="83"/>
                    </a:lnTo>
                    <a:lnTo>
                      <a:pt x="27" y="91"/>
                    </a:lnTo>
                    <a:lnTo>
                      <a:pt x="32" y="103"/>
                    </a:lnTo>
                    <a:lnTo>
                      <a:pt x="39" y="115"/>
                    </a:lnTo>
                    <a:lnTo>
                      <a:pt x="44" y="127"/>
                    </a:lnTo>
                    <a:lnTo>
                      <a:pt x="51" y="139"/>
                    </a:lnTo>
                    <a:lnTo>
                      <a:pt x="59" y="151"/>
                    </a:lnTo>
                    <a:lnTo>
                      <a:pt x="68" y="167"/>
                    </a:lnTo>
                    <a:lnTo>
                      <a:pt x="76" y="179"/>
                    </a:lnTo>
                    <a:lnTo>
                      <a:pt x="88" y="191"/>
                    </a:lnTo>
                    <a:lnTo>
                      <a:pt x="100" y="207"/>
                    </a:lnTo>
                    <a:lnTo>
                      <a:pt x="112" y="219"/>
                    </a:lnTo>
                    <a:lnTo>
                      <a:pt x="124" y="231"/>
                    </a:lnTo>
                    <a:lnTo>
                      <a:pt x="135" y="244"/>
                    </a:lnTo>
                    <a:lnTo>
                      <a:pt x="147" y="251"/>
                    </a:lnTo>
                    <a:lnTo>
                      <a:pt x="159" y="259"/>
                    </a:lnTo>
                    <a:lnTo>
                      <a:pt x="168" y="267"/>
                    </a:lnTo>
                    <a:lnTo>
                      <a:pt x="180" y="271"/>
                    </a:lnTo>
                    <a:lnTo>
                      <a:pt x="188" y="275"/>
                    </a:lnTo>
                    <a:lnTo>
                      <a:pt x="200" y="279"/>
                    </a:lnTo>
                    <a:lnTo>
                      <a:pt x="207" y="279"/>
                    </a:lnTo>
                    <a:lnTo>
                      <a:pt x="215" y="279"/>
                    </a:lnTo>
                    <a:lnTo>
                      <a:pt x="224" y="279"/>
                    </a:lnTo>
                    <a:lnTo>
                      <a:pt x="232" y="279"/>
                    </a:lnTo>
                    <a:lnTo>
                      <a:pt x="235" y="275"/>
                    </a:lnTo>
                    <a:lnTo>
                      <a:pt x="244" y="271"/>
                    </a:lnTo>
                    <a:lnTo>
                      <a:pt x="247" y="267"/>
                    </a:lnTo>
                    <a:lnTo>
                      <a:pt x="251" y="263"/>
                    </a:lnTo>
                    <a:lnTo>
                      <a:pt x="256" y="256"/>
                    </a:lnTo>
                    <a:lnTo>
                      <a:pt x="256" y="247"/>
                    </a:lnTo>
                    <a:lnTo>
                      <a:pt x="256" y="239"/>
                    </a:lnTo>
                    <a:lnTo>
                      <a:pt x="256" y="231"/>
                    </a:lnTo>
                    <a:lnTo>
                      <a:pt x="256" y="219"/>
                    </a:lnTo>
                    <a:lnTo>
                      <a:pt x="251" y="211"/>
                    </a:lnTo>
                    <a:lnTo>
                      <a:pt x="247" y="200"/>
                    </a:lnTo>
                    <a:lnTo>
                      <a:pt x="244" y="187"/>
                    </a:lnTo>
                    <a:lnTo>
                      <a:pt x="235" y="175"/>
                    </a:lnTo>
                    <a:lnTo>
                      <a:pt x="227" y="163"/>
                    </a:lnTo>
                    <a:lnTo>
                      <a:pt x="220" y="151"/>
                    </a:lnTo>
                    <a:lnTo>
                      <a:pt x="212" y="139"/>
                    </a:lnTo>
                    <a:lnTo>
                      <a:pt x="200" y="123"/>
                    </a:lnTo>
                    <a:lnTo>
                      <a:pt x="188" y="107"/>
                    </a:lnTo>
                    <a:lnTo>
                      <a:pt x="176" y="95"/>
                    </a:lnTo>
                    <a:lnTo>
                      <a:pt x="163" y="83"/>
                    </a:lnTo>
                    <a:lnTo>
                      <a:pt x="156" y="71"/>
                    </a:lnTo>
                    <a:lnTo>
                      <a:pt x="144" y="63"/>
                    </a:lnTo>
                    <a:lnTo>
                      <a:pt x="132" y="51"/>
                    </a:lnTo>
                    <a:lnTo>
                      <a:pt x="124" y="44"/>
                    </a:lnTo>
                    <a:lnTo>
                      <a:pt x="112" y="39"/>
                    </a:lnTo>
                    <a:lnTo>
                      <a:pt x="103" y="32"/>
                    </a:lnTo>
                    <a:lnTo>
                      <a:pt x="91" y="27"/>
                    </a:lnTo>
                    <a:lnTo>
                      <a:pt x="83" y="23"/>
                    </a:lnTo>
                    <a:lnTo>
                      <a:pt x="76" y="19"/>
                    </a:lnTo>
                    <a:lnTo>
                      <a:pt x="68" y="19"/>
                    </a:lnTo>
                    <a:lnTo>
                      <a:pt x="59" y="19"/>
                    </a:lnTo>
                    <a:lnTo>
                      <a:pt x="51" y="23"/>
                    </a:lnTo>
                    <a:lnTo>
                      <a:pt x="44" y="27"/>
                    </a:lnTo>
                    <a:lnTo>
                      <a:pt x="39" y="32"/>
                    </a:lnTo>
                    <a:close/>
                    <a:moveTo>
                      <a:pt x="251" y="287"/>
                    </a:moveTo>
                    <a:lnTo>
                      <a:pt x="244" y="291"/>
                    </a:lnTo>
                    <a:lnTo>
                      <a:pt x="235" y="295"/>
                    </a:lnTo>
                    <a:lnTo>
                      <a:pt x="224" y="300"/>
                    </a:lnTo>
                    <a:lnTo>
                      <a:pt x="215" y="303"/>
                    </a:lnTo>
                    <a:lnTo>
                      <a:pt x="203" y="303"/>
                    </a:lnTo>
                    <a:lnTo>
                      <a:pt x="191" y="303"/>
                    </a:lnTo>
                    <a:lnTo>
                      <a:pt x="180" y="300"/>
                    </a:lnTo>
                    <a:lnTo>
                      <a:pt x="168" y="300"/>
                    </a:lnTo>
                    <a:lnTo>
                      <a:pt x="151" y="295"/>
                    </a:lnTo>
                    <a:lnTo>
                      <a:pt x="139" y="287"/>
                    </a:lnTo>
                    <a:lnTo>
                      <a:pt x="127" y="279"/>
                    </a:lnTo>
                    <a:lnTo>
                      <a:pt x="115" y="267"/>
                    </a:lnTo>
                    <a:lnTo>
                      <a:pt x="100" y="259"/>
                    </a:lnTo>
                    <a:lnTo>
                      <a:pt x="88" y="247"/>
                    </a:lnTo>
                    <a:lnTo>
                      <a:pt x="71" y="231"/>
                    </a:lnTo>
                    <a:lnTo>
                      <a:pt x="59" y="219"/>
                    </a:lnTo>
                    <a:lnTo>
                      <a:pt x="47" y="203"/>
                    </a:lnTo>
                    <a:lnTo>
                      <a:pt x="35" y="187"/>
                    </a:lnTo>
                    <a:lnTo>
                      <a:pt x="27" y="175"/>
                    </a:lnTo>
                    <a:lnTo>
                      <a:pt x="20" y="159"/>
                    </a:lnTo>
                    <a:lnTo>
                      <a:pt x="12" y="144"/>
                    </a:lnTo>
                    <a:lnTo>
                      <a:pt x="7" y="131"/>
                    </a:lnTo>
                    <a:lnTo>
                      <a:pt x="3" y="115"/>
                    </a:lnTo>
                    <a:lnTo>
                      <a:pt x="0" y="103"/>
                    </a:lnTo>
                    <a:lnTo>
                      <a:pt x="0" y="88"/>
                    </a:lnTo>
                    <a:lnTo>
                      <a:pt x="0" y="75"/>
                    </a:lnTo>
                    <a:lnTo>
                      <a:pt x="0" y="63"/>
                    </a:lnTo>
                    <a:lnTo>
                      <a:pt x="3" y="51"/>
                    </a:lnTo>
                    <a:lnTo>
                      <a:pt x="7" y="44"/>
                    </a:lnTo>
                    <a:lnTo>
                      <a:pt x="12" y="32"/>
                    </a:lnTo>
                    <a:lnTo>
                      <a:pt x="20" y="27"/>
                    </a:lnTo>
                    <a:lnTo>
                      <a:pt x="27" y="19"/>
                    </a:lnTo>
                    <a:lnTo>
                      <a:pt x="35" y="11"/>
                    </a:lnTo>
                    <a:lnTo>
                      <a:pt x="47" y="7"/>
                    </a:lnTo>
                    <a:lnTo>
                      <a:pt x="56" y="3"/>
                    </a:lnTo>
                    <a:lnTo>
                      <a:pt x="63" y="0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100" y="3"/>
                    </a:lnTo>
                    <a:lnTo>
                      <a:pt x="112" y="7"/>
                    </a:lnTo>
                    <a:lnTo>
                      <a:pt x="127" y="11"/>
                    </a:lnTo>
                    <a:lnTo>
                      <a:pt x="139" y="15"/>
                    </a:lnTo>
                    <a:lnTo>
                      <a:pt x="151" y="23"/>
                    </a:lnTo>
                    <a:lnTo>
                      <a:pt x="163" y="35"/>
                    </a:lnTo>
                    <a:lnTo>
                      <a:pt x="180" y="44"/>
                    </a:lnTo>
                    <a:lnTo>
                      <a:pt x="191" y="55"/>
                    </a:lnTo>
                    <a:lnTo>
                      <a:pt x="203" y="71"/>
                    </a:lnTo>
                    <a:lnTo>
                      <a:pt x="215" y="83"/>
                    </a:lnTo>
                    <a:lnTo>
                      <a:pt x="232" y="100"/>
                    </a:lnTo>
                    <a:lnTo>
                      <a:pt x="239" y="115"/>
                    </a:lnTo>
                    <a:lnTo>
                      <a:pt x="251" y="131"/>
                    </a:lnTo>
                    <a:lnTo>
                      <a:pt x="259" y="147"/>
                    </a:lnTo>
                    <a:lnTo>
                      <a:pt x="268" y="159"/>
                    </a:lnTo>
                    <a:lnTo>
                      <a:pt x="271" y="175"/>
                    </a:lnTo>
                    <a:lnTo>
                      <a:pt x="276" y="187"/>
                    </a:lnTo>
                    <a:lnTo>
                      <a:pt x="280" y="203"/>
                    </a:lnTo>
                    <a:lnTo>
                      <a:pt x="280" y="215"/>
                    </a:lnTo>
                    <a:lnTo>
                      <a:pt x="280" y="227"/>
                    </a:lnTo>
                    <a:lnTo>
                      <a:pt x="280" y="239"/>
                    </a:lnTo>
                    <a:lnTo>
                      <a:pt x="276" y="251"/>
                    </a:lnTo>
                    <a:lnTo>
                      <a:pt x="271" y="259"/>
                    </a:lnTo>
                    <a:lnTo>
                      <a:pt x="268" y="267"/>
                    </a:lnTo>
                    <a:lnTo>
                      <a:pt x="259" y="279"/>
                    </a:lnTo>
                    <a:lnTo>
                      <a:pt x="251" y="28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" name="Freeform 94"/>
              <p:cNvSpPr>
                <a:spLocks noEditPoints="1" noChangeArrowheads="1"/>
              </p:cNvSpPr>
              <p:nvPr/>
            </p:nvSpPr>
            <p:spPr bwMode="auto">
              <a:xfrm>
                <a:off x="1896" y="1477"/>
                <a:ext cx="66" cy="84"/>
              </a:xfrm>
              <a:custGeom>
                <a:avLst/>
                <a:gdLst>
                  <a:gd name="T0" fmla="*/ 108 w 264"/>
                  <a:gd name="T1" fmla="*/ 268 h 336"/>
                  <a:gd name="T2" fmla="*/ 140 w 264"/>
                  <a:gd name="T3" fmla="*/ 300 h 336"/>
                  <a:gd name="T4" fmla="*/ 176 w 264"/>
                  <a:gd name="T5" fmla="*/ 312 h 336"/>
                  <a:gd name="T6" fmla="*/ 205 w 264"/>
                  <a:gd name="T7" fmla="*/ 312 h 336"/>
                  <a:gd name="T8" fmla="*/ 229 w 264"/>
                  <a:gd name="T9" fmla="*/ 296 h 336"/>
                  <a:gd name="T10" fmla="*/ 240 w 264"/>
                  <a:gd name="T11" fmla="*/ 273 h 336"/>
                  <a:gd name="T12" fmla="*/ 237 w 264"/>
                  <a:gd name="T13" fmla="*/ 244 h 336"/>
                  <a:gd name="T14" fmla="*/ 220 w 264"/>
                  <a:gd name="T15" fmla="*/ 200 h 336"/>
                  <a:gd name="T16" fmla="*/ 196 w 264"/>
                  <a:gd name="T17" fmla="*/ 164 h 336"/>
                  <a:gd name="T18" fmla="*/ 173 w 264"/>
                  <a:gd name="T19" fmla="*/ 144 h 336"/>
                  <a:gd name="T20" fmla="*/ 149 w 264"/>
                  <a:gd name="T21" fmla="*/ 137 h 336"/>
                  <a:gd name="T22" fmla="*/ 125 w 264"/>
                  <a:gd name="T23" fmla="*/ 140 h 336"/>
                  <a:gd name="T24" fmla="*/ 105 w 264"/>
                  <a:gd name="T25" fmla="*/ 152 h 336"/>
                  <a:gd name="T26" fmla="*/ 93 w 264"/>
                  <a:gd name="T27" fmla="*/ 168 h 336"/>
                  <a:gd name="T28" fmla="*/ 84 w 264"/>
                  <a:gd name="T29" fmla="*/ 193 h 336"/>
                  <a:gd name="T30" fmla="*/ 84 w 264"/>
                  <a:gd name="T31" fmla="*/ 224 h 336"/>
                  <a:gd name="T32" fmla="*/ 132 w 264"/>
                  <a:gd name="T33" fmla="*/ 117 h 336"/>
                  <a:gd name="T34" fmla="*/ 173 w 264"/>
                  <a:gd name="T35" fmla="*/ 112 h 336"/>
                  <a:gd name="T36" fmla="*/ 205 w 264"/>
                  <a:gd name="T37" fmla="*/ 128 h 336"/>
                  <a:gd name="T38" fmla="*/ 232 w 264"/>
                  <a:gd name="T39" fmla="*/ 156 h 336"/>
                  <a:gd name="T40" fmla="*/ 252 w 264"/>
                  <a:gd name="T41" fmla="*/ 196 h 336"/>
                  <a:gd name="T42" fmla="*/ 264 w 264"/>
                  <a:gd name="T43" fmla="*/ 240 h 336"/>
                  <a:gd name="T44" fmla="*/ 256 w 264"/>
                  <a:gd name="T45" fmla="*/ 280 h 336"/>
                  <a:gd name="T46" fmla="*/ 232 w 264"/>
                  <a:gd name="T47" fmla="*/ 308 h 336"/>
                  <a:gd name="T48" fmla="*/ 196 w 264"/>
                  <a:gd name="T49" fmla="*/ 332 h 336"/>
                  <a:gd name="T50" fmla="*/ 149 w 264"/>
                  <a:gd name="T51" fmla="*/ 332 h 336"/>
                  <a:gd name="T52" fmla="*/ 105 w 264"/>
                  <a:gd name="T53" fmla="*/ 312 h 336"/>
                  <a:gd name="T54" fmla="*/ 61 w 264"/>
                  <a:gd name="T55" fmla="*/ 268 h 336"/>
                  <a:gd name="T56" fmla="*/ 20 w 264"/>
                  <a:gd name="T57" fmla="*/ 200 h 336"/>
                  <a:gd name="T58" fmla="*/ 0 w 264"/>
                  <a:gd name="T59" fmla="*/ 128 h 336"/>
                  <a:gd name="T60" fmla="*/ 5 w 264"/>
                  <a:gd name="T61" fmla="*/ 68 h 336"/>
                  <a:gd name="T62" fmla="*/ 32 w 264"/>
                  <a:gd name="T63" fmla="*/ 25 h 336"/>
                  <a:gd name="T64" fmla="*/ 69 w 264"/>
                  <a:gd name="T65" fmla="*/ 5 h 336"/>
                  <a:gd name="T66" fmla="*/ 93 w 264"/>
                  <a:gd name="T67" fmla="*/ 0 h 336"/>
                  <a:gd name="T68" fmla="*/ 113 w 264"/>
                  <a:gd name="T69" fmla="*/ 5 h 336"/>
                  <a:gd name="T70" fmla="*/ 129 w 264"/>
                  <a:gd name="T71" fmla="*/ 12 h 336"/>
                  <a:gd name="T72" fmla="*/ 137 w 264"/>
                  <a:gd name="T73" fmla="*/ 25 h 336"/>
                  <a:gd name="T74" fmla="*/ 137 w 264"/>
                  <a:gd name="T75" fmla="*/ 40 h 336"/>
                  <a:gd name="T76" fmla="*/ 129 w 264"/>
                  <a:gd name="T77" fmla="*/ 49 h 336"/>
                  <a:gd name="T78" fmla="*/ 113 w 264"/>
                  <a:gd name="T79" fmla="*/ 52 h 336"/>
                  <a:gd name="T80" fmla="*/ 100 w 264"/>
                  <a:gd name="T81" fmla="*/ 49 h 336"/>
                  <a:gd name="T82" fmla="*/ 93 w 264"/>
                  <a:gd name="T83" fmla="*/ 37 h 336"/>
                  <a:gd name="T84" fmla="*/ 88 w 264"/>
                  <a:gd name="T85" fmla="*/ 25 h 336"/>
                  <a:gd name="T86" fmla="*/ 76 w 264"/>
                  <a:gd name="T87" fmla="*/ 17 h 336"/>
                  <a:gd name="T88" fmla="*/ 61 w 264"/>
                  <a:gd name="T89" fmla="*/ 25 h 336"/>
                  <a:gd name="T90" fmla="*/ 40 w 264"/>
                  <a:gd name="T91" fmla="*/ 40 h 336"/>
                  <a:gd name="T92" fmla="*/ 25 w 264"/>
                  <a:gd name="T93" fmla="*/ 73 h 336"/>
                  <a:gd name="T94" fmla="*/ 28 w 264"/>
                  <a:gd name="T95" fmla="*/ 117 h 336"/>
                  <a:gd name="T96" fmla="*/ 57 w 264"/>
                  <a:gd name="T97" fmla="*/ 188 h 336"/>
                  <a:gd name="T98" fmla="*/ 69 w 264"/>
                  <a:gd name="T99" fmla="*/ 188 h 336"/>
                  <a:gd name="T100" fmla="*/ 76 w 264"/>
                  <a:gd name="T101" fmla="*/ 164 h 336"/>
                  <a:gd name="T102" fmla="*/ 88 w 264"/>
                  <a:gd name="T103" fmla="*/ 144 h 336"/>
                  <a:gd name="T104" fmla="*/ 105 w 264"/>
                  <a:gd name="T105" fmla="*/ 12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4" h="336">
                    <a:moveTo>
                      <a:pt x="84" y="236"/>
                    </a:moveTo>
                    <a:lnTo>
                      <a:pt x="93" y="249"/>
                    </a:lnTo>
                    <a:lnTo>
                      <a:pt x="100" y="261"/>
                    </a:lnTo>
                    <a:lnTo>
                      <a:pt x="108" y="268"/>
                    </a:lnTo>
                    <a:lnTo>
                      <a:pt x="117" y="280"/>
                    </a:lnTo>
                    <a:lnTo>
                      <a:pt x="125" y="288"/>
                    </a:lnTo>
                    <a:lnTo>
                      <a:pt x="132" y="292"/>
                    </a:lnTo>
                    <a:lnTo>
                      <a:pt x="140" y="300"/>
                    </a:lnTo>
                    <a:lnTo>
                      <a:pt x="149" y="305"/>
                    </a:lnTo>
                    <a:lnTo>
                      <a:pt x="161" y="308"/>
                    </a:lnTo>
                    <a:lnTo>
                      <a:pt x="169" y="312"/>
                    </a:lnTo>
                    <a:lnTo>
                      <a:pt x="176" y="312"/>
                    </a:lnTo>
                    <a:lnTo>
                      <a:pt x="184" y="317"/>
                    </a:lnTo>
                    <a:lnTo>
                      <a:pt x="193" y="317"/>
                    </a:lnTo>
                    <a:lnTo>
                      <a:pt x="196" y="312"/>
                    </a:lnTo>
                    <a:lnTo>
                      <a:pt x="205" y="312"/>
                    </a:lnTo>
                    <a:lnTo>
                      <a:pt x="213" y="308"/>
                    </a:lnTo>
                    <a:lnTo>
                      <a:pt x="217" y="305"/>
                    </a:lnTo>
                    <a:lnTo>
                      <a:pt x="225" y="300"/>
                    </a:lnTo>
                    <a:lnTo>
                      <a:pt x="229" y="296"/>
                    </a:lnTo>
                    <a:lnTo>
                      <a:pt x="232" y="292"/>
                    </a:lnTo>
                    <a:lnTo>
                      <a:pt x="237" y="284"/>
                    </a:lnTo>
                    <a:lnTo>
                      <a:pt x="237" y="280"/>
                    </a:lnTo>
                    <a:lnTo>
                      <a:pt x="240" y="273"/>
                    </a:lnTo>
                    <a:lnTo>
                      <a:pt x="240" y="268"/>
                    </a:lnTo>
                    <a:lnTo>
                      <a:pt x="240" y="261"/>
                    </a:lnTo>
                    <a:lnTo>
                      <a:pt x="240" y="252"/>
                    </a:lnTo>
                    <a:lnTo>
                      <a:pt x="237" y="244"/>
                    </a:lnTo>
                    <a:lnTo>
                      <a:pt x="237" y="232"/>
                    </a:lnTo>
                    <a:lnTo>
                      <a:pt x="229" y="224"/>
                    </a:lnTo>
                    <a:lnTo>
                      <a:pt x="225" y="212"/>
                    </a:lnTo>
                    <a:lnTo>
                      <a:pt x="220" y="200"/>
                    </a:lnTo>
                    <a:lnTo>
                      <a:pt x="213" y="188"/>
                    </a:lnTo>
                    <a:lnTo>
                      <a:pt x="208" y="180"/>
                    </a:lnTo>
                    <a:lnTo>
                      <a:pt x="205" y="173"/>
                    </a:lnTo>
                    <a:lnTo>
                      <a:pt x="196" y="164"/>
                    </a:lnTo>
                    <a:lnTo>
                      <a:pt x="193" y="161"/>
                    </a:lnTo>
                    <a:lnTo>
                      <a:pt x="184" y="152"/>
                    </a:lnTo>
                    <a:lnTo>
                      <a:pt x="181" y="149"/>
                    </a:lnTo>
                    <a:lnTo>
                      <a:pt x="173" y="144"/>
                    </a:lnTo>
                    <a:lnTo>
                      <a:pt x="169" y="144"/>
                    </a:lnTo>
                    <a:lnTo>
                      <a:pt x="161" y="140"/>
                    </a:lnTo>
                    <a:lnTo>
                      <a:pt x="156" y="137"/>
                    </a:lnTo>
                    <a:lnTo>
                      <a:pt x="149" y="137"/>
                    </a:lnTo>
                    <a:lnTo>
                      <a:pt x="140" y="137"/>
                    </a:lnTo>
                    <a:lnTo>
                      <a:pt x="137" y="137"/>
                    </a:lnTo>
                    <a:lnTo>
                      <a:pt x="129" y="140"/>
                    </a:lnTo>
                    <a:lnTo>
                      <a:pt x="125" y="140"/>
                    </a:lnTo>
                    <a:lnTo>
                      <a:pt x="120" y="144"/>
                    </a:lnTo>
                    <a:lnTo>
                      <a:pt x="117" y="149"/>
                    </a:lnTo>
                    <a:lnTo>
                      <a:pt x="113" y="149"/>
                    </a:lnTo>
                    <a:lnTo>
                      <a:pt x="105" y="152"/>
                    </a:lnTo>
                    <a:lnTo>
                      <a:pt x="105" y="156"/>
                    </a:lnTo>
                    <a:lnTo>
                      <a:pt x="100" y="161"/>
                    </a:lnTo>
                    <a:lnTo>
                      <a:pt x="96" y="164"/>
                    </a:lnTo>
                    <a:lnTo>
                      <a:pt x="93" y="168"/>
                    </a:lnTo>
                    <a:lnTo>
                      <a:pt x="93" y="176"/>
                    </a:lnTo>
                    <a:lnTo>
                      <a:pt x="88" y="180"/>
                    </a:lnTo>
                    <a:lnTo>
                      <a:pt x="88" y="188"/>
                    </a:lnTo>
                    <a:lnTo>
                      <a:pt x="84" y="193"/>
                    </a:lnTo>
                    <a:lnTo>
                      <a:pt x="84" y="200"/>
                    </a:lnTo>
                    <a:lnTo>
                      <a:pt x="84" y="208"/>
                    </a:lnTo>
                    <a:lnTo>
                      <a:pt x="84" y="217"/>
                    </a:lnTo>
                    <a:lnTo>
                      <a:pt x="84" y="224"/>
                    </a:lnTo>
                    <a:lnTo>
                      <a:pt x="84" y="236"/>
                    </a:lnTo>
                    <a:close/>
                    <a:moveTo>
                      <a:pt x="113" y="124"/>
                    </a:moveTo>
                    <a:lnTo>
                      <a:pt x="120" y="120"/>
                    </a:lnTo>
                    <a:lnTo>
                      <a:pt x="132" y="117"/>
                    </a:lnTo>
                    <a:lnTo>
                      <a:pt x="140" y="112"/>
                    </a:lnTo>
                    <a:lnTo>
                      <a:pt x="152" y="112"/>
                    </a:lnTo>
                    <a:lnTo>
                      <a:pt x="161" y="112"/>
                    </a:lnTo>
                    <a:lnTo>
                      <a:pt x="173" y="112"/>
                    </a:lnTo>
                    <a:lnTo>
                      <a:pt x="181" y="117"/>
                    </a:lnTo>
                    <a:lnTo>
                      <a:pt x="188" y="120"/>
                    </a:lnTo>
                    <a:lnTo>
                      <a:pt x="196" y="124"/>
                    </a:lnTo>
                    <a:lnTo>
                      <a:pt x="205" y="128"/>
                    </a:lnTo>
                    <a:lnTo>
                      <a:pt x="213" y="132"/>
                    </a:lnTo>
                    <a:lnTo>
                      <a:pt x="217" y="140"/>
                    </a:lnTo>
                    <a:lnTo>
                      <a:pt x="225" y="149"/>
                    </a:lnTo>
                    <a:lnTo>
                      <a:pt x="232" y="156"/>
                    </a:lnTo>
                    <a:lnTo>
                      <a:pt x="237" y="164"/>
                    </a:lnTo>
                    <a:lnTo>
                      <a:pt x="240" y="168"/>
                    </a:lnTo>
                    <a:lnTo>
                      <a:pt x="249" y="184"/>
                    </a:lnTo>
                    <a:lnTo>
                      <a:pt x="252" y="196"/>
                    </a:lnTo>
                    <a:lnTo>
                      <a:pt x="261" y="208"/>
                    </a:lnTo>
                    <a:lnTo>
                      <a:pt x="261" y="220"/>
                    </a:lnTo>
                    <a:lnTo>
                      <a:pt x="264" y="232"/>
                    </a:lnTo>
                    <a:lnTo>
                      <a:pt x="264" y="240"/>
                    </a:lnTo>
                    <a:lnTo>
                      <a:pt x="264" y="252"/>
                    </a:lnTo>
                    <a:lnTo>
                      <a:pt x="261" y="261"/>
                    </a:lnTo>
                    <a:lnTo>
                      <a:pt x="261" y="273"/>
                    </a:lnTo>
                    <a:lnTo>
                      <a:pt x="256" y="280"/>
                    </a:lnTo>
                    <a:lnTo>
                      <a:pt x="252" y="288"/>
                    </a:lnTo>
                    <a:lnTo>
                      <a:pt x="244" y="296"/>
                    </a:lnTo>
                    <a:lnTo>
                      <a:pt x="240" y="305"/>
                    </a:lnTo>
                    <a:lnTo>
                      <a:pt x="232" y="308"/>
                    </a:lnTo>
                    <a:lnTo>
                      <a:pt x="225" y="317"/>
                    </a:lnTo>
                    <a:lnTo>
                      <a:pt x="217" y="320"/>
                    </a:lnTo>
                    <a:lnTo>
                      <a:pt x="205" y="329"/>
                    </a:lnTo>
                    <a:lnTo>
                      <a:pt x="196" y="332"/>
                    </a:lnTo>
                    <a:lnTo>
                      <a:pt x="184" y="332"/>
                    </a:lnTo>
                    <a:lnTo>
                      <a:pt x="173" y="336"/>
                    </a:lnTo>
                    <a:lnTo>
                      <a:pt x="161" y="336"/>
                    </a:lnTo>
                    <a:lnTo>
                      <a:pt x="149" y="332"/>
                    </a:lnTo>
                    <a:lnTo>
                      <a:pt x="137" y="332"/>
                    </a:lnTo>
                    <a:lnTo>
                      <a:pt x="125" y="324"/>
                    </a:lnTo>
                    <a:lnTo>
                      <a:pt x="117" y="320"/>
                    </a:lnTo>
                    <a:lnTo>
                      <a:pt x="105" y="312"/>
                    </a:lnTo>
                    <a:lnTo>
                      <a:pt x="93" y="305"/>
                    </a:lnTo>
                    <a:lnTo>
                      <a:pt x="81" y="292"/>
                    </a:lnTo>
                    <a:lnTo>
                      <a:pt x="73" y="280"/>
                    </a:lnTo>
                    <a:lnTo>
                      <a:pt x="61" y="268"/>
                    </a:lnTo>
                    <a:lnTo>
                      <a:pt x="52" y="252"/>
                    </a:lnTo>
                    <a:lnTo>
                      <a:pt x="40" y="236"/>
                    </a:lnTo>
                    <a:lnTo>
                      <a:pt x="32" y="217"/>
                    </a:lnTo>
                    <a:lnTo>
                      <a:pt x="20" y="200"/>
                    </a:lnTo>
                    <a:lnTo>
                      <a:pt x="13" y="180"/>
                    </a:lnTo>
                    <a:lnTo>
                      <a:pt x="8" y="164"/>
                    </a:lnTo>
                    <a:lnTo>
                      <a:pt x="5" y="144"/>
                    </a:lnTo>
                    <a:lnTo>
                      <a:pt x="0" y="128"/>
                    </a:lnTo>
                    <a:lnTo>
                      <a:pt x="0" y="112"/>
                    </a:lnTo>
                    <a:lnTo>
                      <a:pt x="0" y="96"/>
                    </a:lnTo>
                    <a:lnTo>
                      <a:pt x="5" y="84"/>
                    </a:lnTo>
                    <a:lnTo>
                      <a:pt x="5" y="68"/>
                    </a:lnTo>
                    <a:lnTo>
                      <a:pt x="13" y="56"/>
                    </a:lnTo>
                    <a:lnTo>
                      <a:pt x="17" y="44"/>
                    </a:lnTo>
                    <a:lnTo>
                      <a:pt x="25" y="37"/>
                    </a:lnTo>
                    <a:lnTo>
                      <a:pt x="32" y="25"/>
                    </a:lnTo>
                    <a:lnTo>
                      <a:pt x="44" y="17"/>
                    </a:lnTo>
                    <a:lnTo>
                      <a:pt x="57" y="8"/>
                    </a:lnTo>
                    <a:lnTo>
                      <a:pt x="61" y="8"/>
                    </a:lnTo>
                    <a:lnTo>
                      <a:pt x="69" y="5"/>
                    </a:lnTo>
                    <a:lnTo>
                      <a:pt x="73" y="0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105" y="0"/>
                    </a:lnTo>
                    <a:lnTo>
                      <a:pt x="108" y="0"/>
                    </a:lnTo>
                    <a:lnTo>
                      <a:pt x="113" y="5"/>
                    </a:lnTo>
                    <a:lnTo>
                      <a:pt x="117" y="5"/>
                    </a:lnTo>
                    <a:lnTo>
                      <a:pt x="120" y="8"/>
                    </a:lnTo>
                    <a:lnTo>
                      <a:pt x="125" y="8"/>
                    </a:lnTo>
                    <a:lnTo>
                      <a:pt x="129" y="12"/>
                    </a:lnTo>
                    <a:lnTo>
                      <a:pt x="132" y="17"/>
                    </a:lnTo>
                    <a:lnTo>
                      <a:pt x="132" y="20"/>
                    </a:lnTo>
                    <a:lnTo>
                      <a:pt x="137" y="20"/>
                    </a:lnTo>
                    <a:lnTo>
                      <a:pt x="137" y="25"/>
                    </a:lnTo>
                    <a:lnTo>
                      <a:pt x="137" y="28"/>
                    </a:lnTo>
                    <a:lnTo>
                      <a:pt x="137" y="32"/>
                    </a:lnTo>
                    <a:lnTo>
                      <a:pt x="137" y="37"/>
                    </a:lnTo>
                    <a:lnTo>
                      <a:pt x="137" y="40"/>
                    </a:lnTo>
                    <a:lnTo>
                      <a:pt x="132" y="40"/>
                    </a:lnTo>
                    <a:lnTo>
                      <a:pt x="132" y="44"/>
                    </a:lnTo>
                    <a:lnTo>
                      <a:pt x="129" y="44"/>
                    </a:lnTo>
                    <a:lnTo>
                      <a:pt x="129" y="49"/>
                    </a:lnTo>
                    <a:lnTo>
                      <a:pt x="125" y="49"/>
                    </a:lnTo>
                    <a:lnTo>
                      <a:pt x="120" y="52"/>
                    </a:lnTo>
                    <a:lnTo>
                      <a:pt x="117" y="52"/>
                    </a:lnTo>
                    <a:lnTo>
                      <a:pt x="113" y="52"/>
                    </a:lnTo>
                    <a:lnTo>
                      <a:pt x="108" y="52"/>
                    </a:lnTo>
                    <a:lnTo>
                      <a:pt x="105" y="52"/>
                    </a:lnTo>
                    <a:lnTo>
                      <a:pt x="105" y="49"/>
                    </a:lnTo>
                    <a:lnTo>
                      <a:pt x="100" y="49"/>
                    </a:lnTo>
                    <a:lnTo>
                      <a:pt x="100" y="44"/>
                    </a:lnTo>
                    <a:lnTo>
                      <a:pt x="96" y="40"/>
                    </a:lnTo>
                    <a:lnTo>
                      <a:pt x="96" y="37"/>
                    </a:lnTo>
                    <a:lnTo>
                      <a:pt x="93" y="37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5"/>
                    </a:lnTo>
                    <a:lnTo>
                      <a:pt x="88" y="25"/>
                    </a:lnTo>
                    <a:lnTo>
                      <a:pt x="88" y="20"/>
                    </a:lnTo>
                    <a:lnTo>
                      <a:pt x="84" y="20"/>
                    </a:lnTo>
                    <a:lnTo>
                      <a:pt x="81" y="20"/>
                    </a:lnTo>
                    <a:lnTo>
                      <a:pt x="76" y="17"/>
                    </a:lnTo>
                    <a:lnTo>
                      <a:pt x="73" y="20"/>
                    </a:lnTo>
                    <a:lnTo>
                      <a:pt x="69" y="20"/>
                    </a:lnTo>
                    <a:lnTo>
                      <a:pt x="64" y="20"/>
                    </a:lnTo>
                    <a:lnTo>
                      <a:pt x="61" y="25"/>
                    </a:lnTo>
                    <a:lnTo>
                      <a:pt x="57" y="25"/>
                    </a:lnTo>
                    <a:lnTo>
                      <a:pt x="49" y="28"/>
                    </a:lnTo>
                    <a:lnTo>
                      <a:pt x="44" y="37"/>
                    </a:lnTo>
                    <a:lnTo>
                      <a:pt x="40" y="40"/>
                    </a:lnTo>
                    <a:lnTo>
                      <a:pt x="37" y="49"/>
                    </a:lnTo>
                    <a:lnTo>
                      <a:pt x="32" y="56"/>
                    </a:lnTo>
                    <a:lnTo>
                      <a:pt x="28" y="64"/>
                    </a:lnTo>
                    <a:lnTo>
                      <a:pt x="25" y="73"/>
                    </a:lnTo>
                    <a:lnTo>
                      <a:pt x="25" y="81"/>
                    </a:lnTo>
                    <a:lnTo>
                      <a:pt x="25" y="93"/>
                    </a:lnTo>
                    <a:lnTo>
                      <a:pt x="25" y="105"/>
                    </a:lnTo>
                    <a:lnTo>
                      <a:pt x="28" y="117"/>
                    </a:lnTo>
                    <a:lnTo>
                      <a:pt x="32" y="132"/>
                    </a:lnTo>
                    <a:lnTo>
                      <a:pt x="40" y="149"/>
                    </a:lnTo>
                    <a:lnTo>
                      <a:pt x="49" y="168"/>
                    </a:lnTo>
                    <a:lnTo>
                      <a:pt x="57" y="188"/>
                    </a:lnTo>
                    <a:lnTo>
                      <a:pt x="69" y="208"/>
                    </a:lnTo>
                    <a:lnTo>
                      <a:pt x="69" y="200"/>
                    </a:lnTo>
                    <a:lnTo>
                      <a:pt x="69" y="196"/>
                    </a:lnTo>
                    <a:lnTo>
                      <a:pt x="69" y="188"/>
                    </a:lnTo>
                    <a:lnTo>
                      <a:pt x="73" y="180"/>
                    </a:lnTo>
                    <a:lnTo>
                      <a:pt x="73" y="176"/>
                    </a:lnTo>
                    <a:lnTo>
                      <a:pt x="73" y="168"/>
                    </a:lnTo>
                    <a:lnTo>
                      <a:pt x="76" y="164"/>
                    </a:lnTo>
                    <a:lnTo>
                      <a:pt x="81" y="161"/>
                    </a:lnTo>
                    <a:lnTo>
                      <a:pt x="81" y="152"/>
                    </a:lnTo>
                    <a:lnTo>
                      <a:pt x="84" y="149"/>
                    </a:lnTo>
                    <a:lnTo>
                      <a:pt x="88" y="144"/>
                    </a:lnTo>
                    <a:lnTo>
                      <a:pt x="93" y="140"/>
                    </a:lnTo>
                    <a:lnTo>
                      <a:pt x="96" y="137"/>
                    </a:lnTo>
                    <a:lnTo>
                      <a:pt x="100" y="132"/>
                    </a:lnTo>
                    <a:lnTo>
                      <a:pt x="105" y="128"/>
                    </a:lnTo>
                    <a:lnTo>
                      <a:pt x="113" y="12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" name="Freeform 95"/>
              <p:cNvSpPr>
                <a:spLocks noEditPoints="1" noChangeArrowheads="1"/>
              </p:cNvSpPr>
              <p:nvPr/>
            </p:nvSpPr>
            <p:spPr bwMode="auto">
              <a:xfrm>
                <a:off x="1950" y="1448"/>
                <a:ext cx="64" cy="81"/>
              </a:xfrm>
              <a:custGeom>
                <a:avLst/>
                <a:gdLst>
                  <a:gd name="T0" fmla="*/ 39 w 256"/>
                  <a:gd name="T1" fmla="*/ 33 h 324"/>
                  <a:gd name="T2" fmla="*/ 32 w 256"/>
                  <a:gd name="T3" fmla="*/ 56 h 324"/>
                  <a:gd name="T4" fmla="*/ 32 w 256"/>
                  <a:gd name="T5" fmla="*/ 84 h 324"/>
                  <a:gd name="T6" fmla="*/ 39 w 256"/>
                  <a:gd name="T7" fmla="*/ 121 h 324"/>
                  <a:gd name="T8" fmla="*/ 56 w 256"/>
                  <a:gd name="T9" fmla="*/ 165 h 324"/>
                  <a:gd name="T10" fmla="*/ 79 w 256"/>
                  <a:gd name="T11" fmla="*/ 209 h 324"/>
                  <a:gd name="T12" fmla="*/ 108 w 256"/>
                  <a:gd name="T13" fmla="*/ 253 h 324"/>
                  <a:gd name="T14" fmla="*/ 135 w 256"/>
                  <a:gd name="T15" fmla="*/ 280 h 324"/>
                  <a:gd name="T16" fmla="*/ 164 w 256"/>
                  <a:gd name="T17" fmla="*/ 296 h 324"/>
                  <a:gd name="T18" fmla="*/ 188 w 256"/>
                  <a:gd name="T19" fmla="*/ 304 h 324"/>
                  <a:gd name="T20" fmla="*/ 208 w 256"/>
                  <a:gd name="T21" fmla="*/ 300 h 324"/>
                  <a:gd name="T22" fmla="*/ 223 w 256"/>
                  <a:gd name="T23" fmla="*/ 284 h 324"/>
                  <a:gd name="T24" fmla="*/ 227 w 256"/>
                  <a:gd name="T25" fmla="*/ 260 h 324"/>
                  <a:gd name="T26" fmla="*/ 223 w 256"/>
                  <a:gd name="T27" fmla="*/ 228 h 324"/>
                  <a:gd name="T28" fmla="*/ 212 w 256"/>
                  <a:gd name="T29" fmla="*/ 192 h 324"/>
                  <a:gd name="T30" fmla="*/ 191 w 256"/>
                  <a:gd name="T31" fmla="*/ 144 h 324"/>
                  <a:gd name="T32" fmla="*/ 164 w 256"/>
                  <a:gd name="T33" fmla="*/ 100 h 324"/>
                  <a:gd name="T34" fmla="*/ 139 w 256"/>
                  <a:gd name="T35" fmla="*/ 65 h 324"/>
                  <a:gd name="T36" fmla="*/ 112 w 256"/>
                  <a:gd name="T37" fmla="*/ 36 h 324"/>
                  <a:gd name="T38" fmla="*/ 88 w 256"/>
                  <a:gd name="T39" fmla="*/ 24 h 324"/>
                  <a:gd name="T40" fmla="*/ 64 w 256"/>
                  <a:gd name="T41" fmla="*/ 21 h 324"/>
                  <a:gd name="T42" fmla="*/ 215 w 256"/>
                  <a:gd name="T43" fmla="*/ 312 h 324"/>
                  <a:gd name="T44" fmla="*/ 188 w 256"/>
                  <a:gd name="T45" fmla="*/ 324 h 324"/>
                  <a:gd name="T46" fmla="*/ 152 w 256"/>
                  <a:gd name="T47" fmla="*/ 321 h 324"/>
                  <a:gd name="T48" fmla="*/ 115 w 256"/>
                  <a:gd name="T49" fmla="*/ 304 h 324"/>
                  <a:gd name="T50" fmla="*/ 83 w 256"/>
                  <a:gd name="T51" fmla="*/ 272 h 324"/>
                  <a:gd name="T52" fmla="*/ 47 w 256"/>
                  <a:gd name="T53" fmla="*/ 233 h 324"/>
                  <a:gd name="T54" fmla="*/ 20 w 256"/>
                  <a:gd name="T55" fmla="*/ 180 h 324"/>
                  <a:gd name="T56" fmla="*/ 3 w 256"/>
                  <a:gd name="T57" fmla="*/ 133 h 324"/>
                  <a:gd name="T58" fmla="*/ 0 w 256"/>
                  <a:gd name="T59" fmla="*/ 88 h 324"/>
                  <a:gd name="T60" fmla="*/ 8 w 256"/>
                  <a:gd name="T61" fmla="*/ 53 h 324"/>
                  <a:gd name="T62" fmla="*/ 23 w 256"/>
                  <a:gd name="T63" fmla="*/ 24 h 324"/>
                  <a:gd name="T64" fmla="*/ 52 w 256"/>
                  <a:gd name="T65" fmla="*/ 4 h 324"/>
                  <a:gd name="T66" fmla="*/ 83 w 256"/>
                  <a:gd name="T67" fmla="*/ 0 h 324"/>
                  <a:gd name="T68" fmla="*/ 115 w 256"/>
                  <a:gd name="T69" fmla="*/ 9 h 324"/>
                  <a:gd name="T70" fmla="*/ 152 w 256"/>
                  <a:gd name="T71" fmla="*/ 28 h 324"/>
                  <a:gd name="T72" fmla="*/ 183 w 256"/>
                  <a:gd name="T73" fmla="*/ 65 h 324"/>
                  <a:gd name="T74" fmla="*/ 215 w 256"/>
                  <a:gd name="T75" fmla="*/ 109 h 324"/>
                  <a:gd name="T76" fmla="*/ 239 w 256"/>
                  <a:gd name="T77" fmla="*/ 160 h 324"/>
                  <a:gd name="T78" fmla="*/ 256 w 256"/>
                  <a:gd name="T79" fmla="*/ 209 h 324"/>
                  <a:gd name="T80" fmla="*/ 256 w 256"/>
                  <a:gd name="T81" fmla="*/ 248 h 324"/>
                  <a:gd name="T82" fmla="*/ 244 w 256"/>
                  <a:gd name="T83" fmla="*/ 284 h 324"/>
                  <a:gd name="T84" fmla="*/ 223 w 256"/>
                  <a:gd name="T85" fmla="*/ 309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324">
                    <a:moveTo>
                      <a:pt x="47" y="24"/>
                    </a:moveTo>
                    <a:lnTo>
                      <a:pt x="44" y="28"/>
                    </a:lnTo>
                    <a:lnTo>
                      <a:pt x="39" y="33"/>
                    </a:lnTo>
                    <a:lnTo>
                      <a:pt x="35" y="41"/>
                    </a:lnTo>
                    <a:lnTo>
                      <a:pt x="32" y="48"/>
                    </a:lnTo>
                    <a:lnTo>
                      <a:pt x="32" y="56"/>
                    </a:lnTo>
                    <a:lnTo>
                      <a:pt x="27" y="65"/>
                    </a:lnTo>
                    <a:lnTo>
                      <a:pt x="27" y="72"/>
                    </a:lnTo>
                    <a:lnTo>
                      <a:pt x="32" y="84"/>
                    </a:lnTo>
                    <a:lnTo>
                      <a:pt x="32" y="97"/>
                    </a:lnTo>
                    <a:lnTo>
                      <a:pt x="35" y="109"/>
                    </a:lnTo>
                    <a:lnTo>
                      <a:pt x="39" y="121"/>
                    </a:lnTo>
                    <a:lnTo>
                      <a:pt x="44" y="136"/>
                    </a:lnTo>
                    <a:lnTo>
                      <a:pt x="47" y="148"/>
                    </a:lnTo>
                    <a:lnTo>
                      <a:pt x="56" y="165"/>
                    </a:lnTo>
                    <a:lnTo>
                      <a:pt x="64" y="180"/>
                    </a:lnTo>
                    <a:lnTo>
                      <a:pt x="71" y="197"/>
                    </a:lnTo>
                    <a:lnTo>
                      <a:pt x="79" y="209"/>
                    </a:lnTo>
                    <a:lnTo>
                      <a:pt x="88" y="224"/>
                    </a:lnTo>
                    <a:lnTo>
                      <a:pt x="100" y="240"/>
                    </a:lnTo>
                    <a:lnTo>
                      <a:pt x="108" y="253"/>
                    </a:lnTo>
                    <a:lnTo>
                      <a:pt x="120" y="260"/>
                    </a:lnTo>
                    <a:lnTo>
                      <a:pt x="127" y="272"/>
                    </a:lnTo>
                    <a:lnTo>
                      <a:pt x="135" y="280"/>
                    </a:lnTo>
                    <a:lnTo>
                      <a:pt x="147" y="289"/>
                    </a:lnTo>
                    <a:lnTo>
                      <a:pt x="156" y="292"/>
                    </a:lnTo>
                    <a:lnTo>
                      <a:pt x="164" y="296"/>
                    </a:lnTo>
                    <a:lnTo>
                      <a:pt x="171" y="300"/>
                    </a:lnTo>
                    <a:lnTo>
                      <a:pt x="179" y="304"/>
                    </a:lnTo>
                    <a:lnTo>
                      <a:pt x="188" y="304"/>
                    </a:lnTo>
                    <a:lnTo>
                      <a:pt x="196" y="304"/>
                    </a:lnTo>
                    <a:lnTo>
                      <a:pt x="200" y="304"/>
                    </a:lnTo>
                    <a:lnTo>
                      <a:pt x="208" y="300"/>
                    </a:lnTo>
                    <a:lnTo>
                      <a:pt x="212" y="296"/>
                    </a:lnTo>
                    <a:lnTo>
                      <a:pt x="220" y="289"/>
                    </a:lnTo>
                    <a:lnTo>
                      <a:pt x="223" y="284"/>
                    </a:lnTo>
                    <a:lnTo>
                      <a:pt x="223" y="277"/>
                    </a:lnTo>
                    <a:lnTo>
                      <a:pt x="227" y="268"/>
                    </a:lnTo>
                    <a:lnTo>
                      <a:pt x="227" y="260"/>
                    </a:lnTo>
                    <a:lnTo>
                      <a:pt x="227" y="253"/>
                    </a:lnTo>
                    <a:lnTo>
                      <a:pt x="227" y="240"/>
                    </a:lnTo>
                    <a:lnTo>
                      <a:pt x="223" y="228"/>
                    </a:lnTo>
                    <a:lnTo>
                      <a:pt x="223" y="216"/>
                    </a:lnTo>
                    <a:lnTo>
                      <a:pt x="220" y="204"/>
                    </a:lnTo>
                    <a:lnTo>
                      <a:pt x="212" y="192"/>
                    </a:lnTo>
                    <a:lnTo>
                      <a:pt x="208" y="177"/>
                    </a:lnTo>
                    <a:lnTo>
                      <a:pt x="200" y="160"/>
                    </a:lnTo>
                    <a:lnTo>
                      <a:pt x="191" y="144"/>
                    </a:lnTo>
                    <a:lnTo>
                      <a:pt x="183" y="128"/>
                    </a:lnTo>
                    <a:lnTo>
                      <a:pt x="176" y="116"/>
                    </a:lnTo>
                    <a:lnTo>
                      <a:pt x="164" y="100"/>
                    </a:lnTo>
                    <a:lnTo>
                      <a:pt x="156" y="88"/>
                    </a:lnTo>
                    <a:lnTo>
                      <a:pt x="147" y="77"/>
                    </a:lnTo>
                    <a:lnTo>
                      <a:pt x="139" y="65"/>
                    </a:lnTo>
                    <a:lnTo>
                      <a:pt x="132" y="53"/>
                    </a:lnTo>
                    <a:lnTo>
                      <a:pt x="120" y="44"/>
                    </a:lnTo>
                    <a:lnTo>
                      <a:pt x="112" y="36"/>
                    </a:lnTo>
                    <a:lnTo>
                      <a:pt x="103" y="33"/>
                    </a:lnTo>
                    <a:lnTo>
                      <a:pt x="96" y="24"/>
                    </a:lnTo>
                    <a:lnTo>
                      <a:pt x="88" y="24"/>
                    </a:lnTo>
                    <a:lnTo>
                      <a:pt x="79" y="21"/>
                    </a:lnTo>
                    <a:lnTo>
                      <a:pt x="71" y="21"/>
                    </a:lnTo>
                    <a:lnTo>
                      <a:pt x="64" y="21"/>
                    </a:lnTo>
                    <a:lnTo>
                      <a:pt x="56" y="21"/>
                    </a:lnTo>
                    <a:lnTo>
                      <a:pt x="47" y="24"/>
                    </a:lnTo>
                    <a:close/>
                    <a:moveTo>
                      <a:pt x="215" y="312"/>
                    </a:moveTo>
                    <a:lnTo>
                      <a:pt x="208" y="321"/>
                    </a:lnTo>
                    <a:lnTo>
                      <a:pt x="196" y="321"/>
                    </a:lnTo>
                    <a:lnTo>
                      <a:pt x="188" y="324"/>
                    </a:lnTo>
                    <a:lnTo>
                      <a:pt x="176" y="324"/>
                    </a:lnTo>
                    <a:lnTo>
                      <a:pt x="164" y="324"/>
                    </a:lnTo>
                    <a:lnTo>
                      <a:pt x="152" y="321"/>
                    </a:lnTo>
                    <a:lnTo>
                      <a:pt x="139" y="316"/>
                    </a:lnTo>
                    <a:lnTo>
                      <a:pt x="127" y="312"/>
                    </a:lnTo>
                    <a:lnTo>
                      <a:pt x="115" y="304"/>
                    </a:lnTo>
                    <a:lnTo>
                      <a:pt x="103" y="296"/>
                    </a:lnTo>
                    <a:lnTo>
                      <a:pt x="91" y="284"/>
                    </a:lnTo>
                    <a:lnTo>
                      <a:pt x="83" y="272"/>
                    </a:lnTo>
                    <a:lnTo>
                      <a:pt x="71" y="260"/>
                    </a:lnTo>
                    <a:lnTo>
                      <a:pt x="59" y="248"/>
                    </a:lnTo>
                    <a:lnTo>
                      <a:pt x="47" y="233"/>
                    </a:lnTo>
                    <a:lnTo>
                      <a:pt x="39" y="212"/>
                    </a:lnTo>
                    <a:lnTo>
                      <a:pt x="27" y="197"/>
                    </a:lnTo>
                    <a:lnTo>
                      <a:pt x="20" y="180"/>
                    </a:lnTo>
                    <a:lnTo>
                      <a:pt x="12" y="165"/>
                    </a:lnTo>
                    <a:lnTo>
                      <a:pt x="8" y="148"/>
                    </a:lnTo>
                    <a:lnTo>
                      <a:pt x="3" y="133"/>
                    </a:lnTo>
                    <a:lnTo>
                      <a:pt x="0" y="121"/>
                    </a:lnTo>
                    <a:lnTo>
                      <a:pt x="0" y="104"/>
                    </a:lnTo>
                    <a:lnTo>
                      <a:pt x="0" y="88"/>
                    </a:lnTo>
                    <a:lnTo>
                      <a:pt x="0" y="77"/>
                    </a:lnTo>
                    <a:lnTo>
                      <a:pt x="3" y="65"/>
                    </a:lnTo>
                    <a:lnTo>
                      <a:pt x="8" y="53"/>
                    </a:lnTo>
                    <a:lnTo>
                      <a:pt x="12" y="41"/>
                    </a:lnTo>
                    <a:lnTo>
                      <a:pt x="15" y="33"/>
                    </a:lnTo>
                    <a:lnTo>
                      <a:pt x="23" y="24"/>
                    </a:lnTo>
                    <a:lnTo>
                      <a:pt x="32" y="16"/>
                    </a:lnTo>
                    <a:lnTo>
                      <a:pt x="39" y="9"/>
                    </a:lnTo>
                    <a:lnTo>
                      <a:pt x="52" y="4"/>
                    </a:lnTo>
                    <a:lnTo>
                      <a:pt x="59" y="4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3" y="4"/>
                    </a:lnTo>
                    <a:lnTo>
                      <a:pt x="115" y="9"/>
                    </a:lnTo>
                    <a:lnTo>
                      <a:pt x="127" y="12"/>
                    </a:lnTo>
                    <a:lnTo>
                      <a:pt x="139" y="21"/>
                    </a:lnTo>
                    <a:lnTo>
                      <a:pt x="152" y="28"/>
                    </a:lnTo>
                    <a:lnTo>
                      <a:pt x="164" y="41"/>
                    </a:lnTo>
                    <a:lnTo>
                      <a:pt x="171" y="53"/>
                    </a:lnTo>
                    <a:lnTo>
                      <a:pt x="183" y="65"/>
                    </a:lnTo>
                    <a:lnTo>
                      <a:pt x="196" y="77"/>
                    </a:lnTo>
                    <a:lnTo>
                      <a:pt x="208" y="92"/>
                    </a:lnTo>
                    <a:lnTo>
                      <a:pt x="215" y="109"/>
                    </a:lnTo>
                    <a:lnTo>
                      <a:pt x="223" y="128"/>
                    </a:lnTo>
                    <a:lnTo>
                      <a:pt x="235" y="144"/>
                    </a:lnTo>
                    <a:lnTo>
                      <a:pt x="239" y="160"/>
                    </a:lnTo>
                    <a:lnTo>
                      <a:pt x="247" y="177"/>
                    </a:lnTo>
                    <a:lnTo>
                      <a:pt x="252" y="192"/>
                    </a:lnTo>
                    <a:lnTo>
                      <a:pt x="256" y="209"/>
                    </a:lnTo>
                    <a:lnTo>
                      <a:pt x="256" y="221"/>
                    </a:lnTo>
                    <a:lnTo>
                      <a:pt x="256" y="236"/>
                    </a:lnTo>
                    <a:lnTo>
                      <a:pt x="256" y="248"/>
                    </a:lnTo>
                    <a:lnTo>
                      <a:pt x="252" y="260"/>
                    </a:lnTo>
                    <a:lnTo>
                      <a:pt x="247" y="272"/>
                    </a:lnTo>
                    <a:lnTo>
                      <a:pt x="244" y="284"/>
                    </a:lnTo>
                    <a:lnTo>
                      <a:pt x="239" y="292"/>
                    </a:lnTo>
                    <a:lnTo>
                      <a:pt x="232" y="300"/>
                    </a:lnTo>
                    <a:lnTo>
                      <a:pt x="223" y="309"/>
                    </a:lnTo>
                    <a:lnTo>
                      <a:pt x="215" y="31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" name="Freeform 96"/>
              <p:cNvSpPr>
                <a:spLocks noChangeArrowheads="1"/>
              </p:cNvSpPr>
              <p:nvPr/>
            </p:nvSpPr>
            <p:spPr bwMode="auto">
              <a:xfrm>
                <a:off x="2179" y="1328"/>
                <a:ext cx="49" cy="92"/>
              </a:xfrm>
              <a:custGeom>
                <a:avLst/>
                <a:gdLst>
                  <a:gd name="T0" fmla="*/ 168 w 197"/>
                  <a:gd name="T1" fmla="*/ 32 h 367"/>
                  <a:gd name="T2" fmla="*/ 165 w 197"/>
                  <a:gd name="T3" fmla="*/ 71 h 367"/>
                  <a:gd name="T4" fmla="*/ 161 w 197"/>
                  <a:gd name="T5" fmla="*/ 108 h 367"/>
                  <a:gd name="T6" fmla="*/ 156 w 197"/>
                  <a:gd name="T7" fmla="*/ 144 h 367"/>
                  <a:gd name="T8" fmla="*/ 156 w 197"/>
                  <a:gd name="T9" fmla="*/ 179 h 367"/>
                  <a:gd name="T10" fmla="*/ 156 w 197"/>
                  <a:gd name="T11" fmla="*/ 211 h 367"/>
                  <a:gd name="T12" fmla="*/ 161 w 197"/>
                  <a:gd name="T13" fmla="*/ 239 h 367"/>
                  <a:gd name="T14" fmla="*/ 168 w 197"/>
                  <a:gd name="T15" fmla="*/ 267 h 367"/>
                  <a:gd name="T16" fmla="*/ 173 w 197"/>
                  <a:gd name="T17" fmla="*/ 279 h 367"/>
                  <a:gd name="T18" fmla="*/ 177 w 197"/>
                  <a:gd name="T19" fmla="*/ 288 h 367"/>
                  <a:gd name="T20" fmla="*/ 180 w 197"/>
                  <a:gd name="T21" fmla="*/ 295 h 367"/>
                  <a:gd name="T22" fmla="*/ 180 w 197"/>
                  <a:gd name="T23" fmla="*/ 303 h 367"/>
                  <a:gd name="T24" fmla="*/ 185 w 197"/>
                  <a:gd name="T25" fmla="*/ 308 h 367"/>
                  <a:gd name="T26" fmla="*/ 188 w 197"/>
                  <a:gd name="T27" fmla="*/ 323 h 367"/>
                  <a:gd name="T28" fmla="*/ 192 w 197"/>
                  <a:gd name="T29" fmla="*/ 332 h 367"/>
                  <a:gd name="T30" fmla="*/ 197 w 197"/>
                  <a:gd name="T31" fmla="*/ 339 h 367"/>
                  <a:gd name="T32" fmla="*/ 197 w 197"/>
                  <a:gd name="T33" fmla="*/ 347 h 367"/>
                  <a:gd name="T34" fmla="*/ 197 w 197"/>
                  <a:gd name="T35" fmla="*/ 356 h 367"/>
                  <a:gd name="T36" fmla="*/ 188 w 197"/>
                  <a:gd name="T37" fmla="*/ 359 h 367"/>
                  <a:gd name="T38" fmla="*/ 185 w 197"/>
                  <a:gd name="T39" fmla="*/ 364 h 367"/>
                  <a:gd name="T40" fmla="*/ 177 w 197"/>
                  <a:gd name="T41" fmla="*/ 364 h 367"/>
                  <a:gd name="T42" fmla="*/ 173 w 197"/>
                  <a:gd name="T43" fmla="*/ 367 h 367"/>
                  <a:gd name="T44" fmla="*/ 165 w 197"/>
                  <a:gd name="T45" fmla="*/ 364 h 367"/>
                  <a:gd name="T46" fmla="*/ 161 w 197"/>
                  <a:gd name="T47" fmla="*/ 359 h 367"/>
                  <a:gd name="T48" fmla="*/ 156 w 197"/>
                  <a:gd name="T49" fmla="*/ 356 h 367"/>
                  <a:gd name="T50" fmla="*/ 153 w 197"/>
                  <a:gd name="T51" fmla="*/ 347 h 367"/>
                  <a:gd name="T52" fmla="*/ 144 w 197"/>
                  <a:gd name="T53" fmla="*/ 335 h 367"/>
                  <a:gd name="T54" fmla="*/ 141 w 197"/>
                  <a:gd name="T55" fmla="*/ 311 h 367"/>
                  <a:gd name="T56" fmla="*/ 136 w 197"/>
                  <a:gd name="T57" fmla="*/ 291 h 367"/>
                  <a:gd name="T58" fmla="*/ 132 w 197"/>
                  <a:gd name="T59" fmla="*/ 264 h 367"/>
                  <a:gd name="T60" fmla="*/ 132 w 197"/>
                  <a:gd name="T61" fmla="*/ 232 h 367"/>
                  <a:gd name="T62" fmla="*/ 132 w 197"/>
                  <a:gd name="T63" fmla="*/ 191 h 367"/>
                  <a:gd name="T64" fmla="*/ 141 w 197"/>
                  <a:gd name="T65" fmla="*/ 140 h 367"/>
                  <a:gd name="T66" fmla="*/ 149 w 197"/>
                  <a:gd name="T67" fmla="*/ 76 h 367"/>
                  <a:gd name="T68" fmla="*/ 61 w 197"/>
                  <a:gd name="T69" fmla="*/ 71 h 367"/>
                  <a:gd name="T70" fmla="*/ 49 w 197"/>
                  <a:gd name="T71" fmla="*/ 76 h 367"/>
                  <a:gd name="T72" fmla="*/ 41 w 197"/>
                  <a:gd name="T73" fmla="*/ 84 h 367"/>
                  <a:gd name="T74" fmla="*/ 36 w 197"/>
                  <a:gd name="T75" fmla="*/ 88 h 367"/>
                  <a:gd name="T76" fmla="*/ 32 w 197"/>
                  <a:gd name="T77" fmla="*/ 100 h 367"/>
                  <a:gd name="T78" fmla="*/ 29 w 197"/>
                  <a:gd name="T79" fmla="*/ 108 h 367"/>
                  <a:gd name="T80" fmla="*/ 29 w 197"/>
                  <a:gd name="T81" fmla="*/ 115 h 367"/>
                  <a:gd name="T82" fmla="*/ 29 w 197"/>
                  <a:gd name="T83" fmla="*/ 127 h 367"/>
                  <a:gd name="T84" fmla="*/ 29 w 197"/>
                  <a:gd name="T85" fmla="*/ 144 h 367"/>
                  <a:gd name="T86" fmla="*/ 0 w 197"/>
                  <a:gd name="T87" fmla="*/ 59 h 367"/>
                  <a:gd name="T88" fmla="*/ 173 w 197"/>
                  <a:gd name="T89" fmla="*/ 11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7" h="367">
                    <a:moveTo>
                      <a:pt x="173" y="11"/>
                    </a:moveTo>
                    <a:lnTo>
                      <a:pt x="168" y="32"/>
                    </a:lnTo>
                    <a:lnTo>
                      <a:pt x="165" y="52"/>
                    </a:lnTo>
                    <a:lnTo>
                      <a:pt x="165" y="71"/>
                    </a:lnTo>
                    <a:lnTo>
                      <a:pt x="161" y="91"/>
                    </a:lnTo>
                    <a:lnTo>
                      <a:pt x="161" y="108"/>
                    </a:lnTo>
                    <a:lnTo>
                      <a:pt x="156" y="127"/>
                    </a:lnTo>
                    <a:lnTo>
                      <a:pt x="156" y="144"/>
                    </a:lnTo>
                    <a:lnTo>
                      <a:pt x="156" y="159"/>
                    </a:lnTo>
                    <a:lnTo>
                      <a:pt x="156" y="179"/>
                    </a:lnTo>
                    <a:lnTo>
                      <a:pt x="156" y="196"/>
                    </a:lnTo>
                    <a:lnTo>
                      <a:pt x="156" y="211"/>
                    </a:lnTo>
                    <a:lnTo>
                      <a:pt x="161" y="227"/>
                    </a:lnTo>
                    <a:lnTo>
                      <a:pt x="161" y="239"/>
                    </a:lnTo>
                    <a:lnTo>
                      <a:pt x="165" y="252"/>
                    </a:lnTo>
                    <a:lnTo>
                      <a:pt x="168" y="267"/>
                    </a:lnTo>
                    <a:lnTo>
                      <a:pt x="173" y="276"/>
                    </a:lnTo>
                    <a:lnTo>
                      <a:pt x="173" y="279"/>
                    </a:lnTo>
                    <a:lnTo>
                      <a:pt x="173" y="283"/>
                    </a:lnTo>
                    <a:lnTo>
                      <a:pt x="177" y="288"/>
                    </a:lnTo>
                    <a:lnTo>
                      <a:pt x="177" y="291"/>
                    </a:lnTo>
                    <a:lnTo>
                      <a:pt x="180" y="295"/>
                    </a:lnTo>
                    <a:lnTo>
                      <a:pt x="180" y="300"/>
                    </a:lnTo>
                    <a:lnTo>
                      <a:pt x="180" y="303"/>
                    </a:lnTo>
                    <a:lnTo>
                      <a:pt x="185" y="303"/>
                    </a:lnTo>
                    <a:lnTo>
                      <a:pt x="185" y="308"/>
                    </a:lnTo>
                    <a:lnTo>
                      <a:pt x="188" y="315"/>
                    </a:lnTo>
                    <a:lnTo>
                      <a:pt x="188" y="323"/>
                    </a:lnTo>
                    <a:lnTo>
                      <a:pt x="192" y="327"/>
                    </a:lnTo>
                    <a:lnTo>
                      <a:pt x="192" y="332"/>
                    </a:lnTo>
                    <a:lnTo>
                      <a:pt x="197" y="335"/>
                    </a:lnTo>
                    <a:lnTo>
                      <a:pt x="197" y="339"/>
                    </a:lnTo>
                    <a:lnTo>
                      <a:pt x="197" y="344"/>
                    </a:lnTo>
                    <a:lnTo>
                      <a:pt x="197" y="347"/>
                    </a:lnTo>
                    <a:lnTo>
                      <a:pt x="197" y="352"/>
                    </a:lnTo>
                    <a:lnTo>
                      <a:pt x="197" y="356"/>
                    </a:lnTo>
                    <a:lnTo>
                      <a:pt x="192" y="359"/>
                    </a:lnTo>
                    <a:lnTo>
                      <a:pt x="188" y="359"/>
                    </a:lnTo>
                    <a:lnTo>
                      <a:pt x="188" y="364"/>
                    </a:lnTo>
                    <a:lnTo>
                      <a:pt x="185" y="364"/>
                    </a:lnTo>
                    <a:lnTo>
                      <a:pt x="180" y="364"/>
                    </a:lnTo>
                    <a:lnTo>
                      <a:pt x="177" y="364"/>
                    </a:lnTo>
                    <a:lnTo>
                      <a:pt x="177" y="367"/>
                    </a:lnTo>
                    <a:lnTo>
                      <a:pt x="173" y="367"/>
                    </a:lnTo>
                    <a:lnTo>
                      <a:pt x="168" y="364"/>
                    </a:lnTo>
                    <a:lnTo>
                      <a:pt x="165" y="364"/>
                    </a:lnTo>
                    <a:lnTo>
                      <a:pt x="161" y="364"/>
                    </a:lnTo>
                    <a:lnTo>
                      <a:pt x="161" y="359"/>
                    </a:lnTo>
                    <a:lnTo>
                      <a:pt x="156" y="359"/>
                    </a:lnTo>
                    <a:lnTo>
                      <a:pt x="156" y="356"/>
                    </a:lnTo>
                    <a:lnTo>
                      <a:pt x="153" y="352"/>
                    </a:lnTo>
                    <a:lnTo>
                      <a:pt x="153" y="347"/>
                    </a:lnTo>
                    <a:lnTo>
                      <a:pt x="149" y="344"/>
                    </a:lnTo>
                    <a:lnTo>
                      <a:pt x="144" y="335"/>
                    </a:lnTo>
                    <a:lnTo>
                      <a:pt x="144" y="323"/>
                    </a:lnTo>
                    <a:lnTo>
                      <a:pt x="141" y="311"/>
                    </a:lnTo>
                    <a:lnTo>
                      <a:pt x="136" y="303"/>
                    </a:lnTo>
                    <a:lnTo>
                      <a:pt x="136" y="291"/>
                    </a:lnTo>
                    <a:lnTo>
                      <a:pt x="132" y="276"/>
                    </a:lnTo>
                    <a:lnTo>
                      <a:pt x="132" y="264"/>
                    </a:lnTo>
                    <a:lnTo>
                      <a:pt x="132" y="247"/>
                    </a:lnTo>
                    <a:lnTo>
                      <a:pt x="132" y="232"/>
                    </a:lnTo>
                    <a:lnTo>
                      <a:pt x="132" y="215"/>
                    </a:lnTo>
                    <a:lnTo>
                      <a:pt x="132" y="191"/>
                    </a:lnTo>
                    <a:lnTo>
                      <a:pt x="136" y="167"/>
                    </a:lnTo>
                    <a:lnTo>
                      <a:pt x="141" y="140"/>
                    </a:lnTo>
                    <a:lnTo>
                      <a:pt x="144" y="108"/>
                    </a:lnTo>
                    <a:lnTo>
                      <a:pt x="149" y="76"/>
                    </a:lnTo>
                    <a:lnTo>
                      <a:pt x="153" y="40"/>
                    </a:lnTo>
                    <a:lnTo>
                      <a:pt x="61" y="71"/>
                    </a:lnTo>
                    <a:lnTo>
                      <a:pt x="53" y="76"/>
                    </a:lnTo>
                    <a:lnTo>
                      <a:pt x="49" y="76"/>
                    </a:lnTo>
                    <a:lnTo>
                      <a:pt x="44" y="79"/>
                    </a:lnTo>
                    <a:lnTo>
                      <a:pt x="41" y="84"/>
                    </a:lnTo>
                    <a:lnTo>
                      <a:pt x="41" y="88"/>
                    </a:lnTo>
                    <a:lnTo>
                      <a:pt x="36" y="88"/>
                    </a:lnTo>
                    <a:lnTo>
                      <a:pt x="32" y="91"/>
                    </a:lnTo>
                    <a:lnTo>
                      <a:pt x="32" y="100"/>
                    </a:lnTo>
                    <a:lnTo>
                      <a:pt x="29" y="103"/>
                    </a:lnTo>
                    <a:lnTo>
                      <a:pt x="29" y="108"/>
                    </a:lnTo>
                    <a:lnTo>
                      <a:pt x="29" y="111"/>
                    </a:lnTo>
                    <a:lnTo>
                      <a:pt x="29" y="115"/>
                    </a:lnTo>
                    <a:lnTo>
                      <a:pt x="24" y="123"/>
                    </a:lnTo>
                    <a:lnTo>
                      <a:pt x="29" y="127"/>
                    </a:lnTo>
                    <a:lnTo>
                      <a:pt x="29" y="135"/>
                    </a:lnTo>
                    <a:lnTo>
                      <a:pt x="29" y="144"/>
                    </a:lnTo>
                    <a:lnTo>
                      <a:pt x="17" y="147"/>
                    </a:lnTo>
                    <a:lnTo>
                      <a:pt x="0" y="59"/>
                    </a:lnTo>
                    <a:lnTo>
                      <a:pt x="168" y="0"/>
                    </a:lnTo>
                    <a:lnTo>
                      <a:pt x="173" y="1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" name="Freeform 97"/>
              <p:cNvSpPr>
                <a:spLocks noEditPoints="1" noChangeArrowheads="1"/>
              </p:cNvSpPr>
              <p:nvPr/>
            </p:nvSpPr>
            <p:spPr bwMode="auto">
              <a:xfrm>
                <a:off x="2244" y="1313"/>
                <a:ext cx="58" cy="84"/>
              </a:xfrm>
              <a:custGeom>
                <a:avLst/>
                <a:gdLst>
                  <a:gd name="T0" fmla="*/ 51 w 231"/>
                  <a:gd name="T1" fmla="*/ 27 h 336"/>
                  <a:gd name="T2" fmla="*/ 39 w 231"/>
                  <a:gd name="T3" fmla="*/ 48 h 336"/>
                  <a:gd name="T4" fmla="*/ 31 w 231"/>
                  <a:gd name="T5" fmla="*/ 75 h 336"/>
                  <a:gd name="T6" fmla="*/ 31 w 231"/>
                  <a:gd name="T7" fmla="*/ 115 h 336"/>
                  <a:gd name="T8" fmla="*/ 44 w 231"/>
                  <a:gd name="T9" fmla="*/ 160 h 336"/>
                  <a:gd name="T10" fmla="*/ 60 w 231"/>
                  <a:gd name="T11" fmla="*/ 207 h 336"/>
                  <a:gd name="T12" fmla="*/ 80 w 231"/>
                  <a:gd name="T13" fmla="*/ 251 h 336"/>
                  <a:gd name="T14" fmla="*/ 104 w 231"/>
                  <a:gd name="T15" fmla="*/ 283 h 336"/>
                  <a:gd name="T16" fmla="*/ 127 w 231"/>
                  <a:gd name="T17" fmla="*/ 307 h 336"/>
                  <a:gd name="T18" fmla="*/ 151 w 231"/>
                  <a:gd name="T19" fmla="*/ 319 h 336"/>
                  <a:gd name="T20" fmla="*/ 172 w 231"/>
                  <a:gd name="T21" fmla="*/ 316 h 336"/>
                  <a:gd name="T22" fmla="*/ 187 w 231"/>
                  <a:gd name="T23" fmla="*/ 304 h 336"/>
                  <a:gd name="T24" fmla="*/ 195 w 231"/>
                  <a:gd name="T25" fmla="*/ 283 h 336"/>
                  <a:gd name="T26" fmla="*/ 200 w 231"/>
                  <a:gd name="T27" fmla="*/ 248 h 336"/>
                  <a:gd name="T28" fmla="*/ 195 w 231"/>
                  <a:gd name="T29" fmla="*/ 207 h 336"/>
                  <a:gd name="T30" fmla="*/ 183 w 231"/>
                  <a:gd name="T31" fmla="*/ 163 h 336"/>
                  <a:gd name="T32" fmla="*/ 163 w 231"/>
                  <a:gd name="T33" fmla="*/ 115 h 336"/>
                  <a:gd name="T34" fmla="*/ 144 w 231"/>
                  <a:gd name="T35" fmla="*/ 71 h 336"/>
                  <a:gd name="T36" fmla="*/ 119 w 231"/>
                  <a:gd name="T37" fmla="*/ 44 h 336"/>
                  <a:gd name="T38" fmla="*/ 100 w 231"/>
                  <a:gd name="T39" fmla="*/ 24 h 336"/>
                  <a:gd name="T40" fmla="*/ 75 w 231"/>
                  <a:gd name="T41" fmla="*/ 15 h 336"/>
                  <a:gd name="T42" fmla="*/ 175 w 231"/>
                  <a:gd name="T43" fmla="*/ 331 h 336"/>
                  <a:gd name="T44" fmla="*/ 144 w 231"/>
                  <a:gd name="T45" fmla="*/ 336 h 336"/>
                  <a:gd name="T46" fmla="*/ 112 w 231"/>
                  <a:gd name="T47" fmla="*/ 327 h 336"/>
                  <a:gd name="T48" fmla="*/ 80 w 231"/>
                  <a:gd name="T49" fmla="*/ 304 h 336"/>
                  <a:gd name="T50" fmla="*/ 51 w 231"/>
                  <a:gd name="T51" fmla="*/ 268 h 336"/>
                  <a:gd name="T52" fmla="*/ 27 w 231"/>
                  <a:gd name="T53" fmla="*/ 219 h 336"/>
                  <a:gd name="T54" fmla="*/ 7 w 231"/>
                  <a:gd name="T55" fmla="*/ 168 h 336"/>
                  <a:gd name="T56" fmla="*/ 0 w 231"/>
                  <a:gd name="T57" fmla="*/ 119 h 336"/>
                  <a:gd name="T58" fmla="*/ 4 w 231"/>
                  <a:gd name="T59" fmla="*/ 75 h 336"/>
                  <a:gd name="T60" fmla="*/ 16 w 231"/>
                  <a:gd name="T61" fmla="*/ 39 h 336"/>
                  <a:gd name="T62" fmla="*/ 36 w 231"/>
                  <a:gd name="T63" fmla="*/ 15 h 336"/>
                  <a:gd name="T64" fmla="*/ 68 w 231"/>
                  <a:gd name="T65" fmla="*/ 0 h 336"/>
                  <a:gd name="T66" fmla="*/ 100 w 231"/>
                  <a:gd name="T67" fmla="*/ 0 h 336"/>
                  <a:gd name="T68" fmla="*/ 131 w 231"/>
                  <a:gd name="T69" fmla="*/ 15 h 336"/>
                  <a:gd name="T70" fmla="*/ 160 w 231"/>
                  <a:gd name="T71" fmla="*/ 39 h 336"/>
                  <a:gd name="T72" fmla="*/ 187 w 231"/>
                  <a:gd name="T73" fmla="*/ 80 h 336"/>
                  <a:gd name="T74" fmla="*/ 212 w 231"/>
                  <a:gd name="T75" fmla="*/ 131 h 336"/>
                  <a:gd name="T76" fmla="*/ 227 w 231"/>
                  <a:gd name="T77" fmla="*/ 187 h 336"/>
                  <a:gd name="T78" fmla="*/ 231 w 231"/>
                  <a:gd name="T79" fmla="*/ 231 h 336"/>
                  <a:gd name="T80" fmla="*/ 224 w 231"/>
                  <a:gd name="T81" fmla="*/ 275 h 336"/>
                  <a:gd name="T82" fmla="*/ 207 w 231"/>
                  <a:gd name="T83" fmla="*/ 307 h 336"/>
                  <a:gd name="T84" fmla="*/ 187 w 231"/>
                  <a:gd name="T85" fmla="*/ 327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1" h="336">
                    <a:moveTo>
                      <a:pt x="63" y="19"/>
                    </a:moveTo>
                    <a:lnTo>
                      <a:pt x="56" y="19"/>
                    </a:lnTo>
                    <a:lnTo>
                      <a:pt x="51" y="27"/>
                    </a:lnTo>
                    <a:lnTo>
                      <a:pt x="44" y="31"/>
                    </a:lnTo>
                    <a:lnTo>
                      <a:pt x="39" y="39"/>
                    </a:lnTo>
                    <a:lnTo>
                      <a:pt x="39" y="48"/>
                    </a:lnTo>
                    <a:lnTo>
                      <a:pt x="36" y="56"/>
                    </a:lnTo>
                    <a:lnTo>
                      <a:pt x="31" y="63"/>
                    </a:lnTo>
                    <a:lnTo>
                      <a:pt x="31" y="75"/>
                    </a:lnTo>
                    <a:lnTo>
                      <a:pt x="31" y="88"/>
                    </a:lnTo>
                    <a:lnTo>
                      <a:pt x="31" y="100"/>
                    </a:lnTo>
                    <a:lnTo>
                      <a:pt x="31" y="115"/>
                    </a:lnTo>
                    <a:lnTo>
                      <a:pt x="36" y="127"/>
                    </a:lnTo>
                    <a:lnTo>
                      <a:pt x="39" y="144"/>
                    </a:lnTo>
                    <a:lnTo>
                      <a:pt x="44" y="160"/>
                    </a:lnTo>
                    <a:lnTo>
                      <a:pt x="48" y="171"/>
                    </a:lnTo>
                    <a:lnTo>
                      <a:pt x="51" y="187"/>
                    </a:lnTo>
                    <a:lnTo>
                      <a:pt x="60" y="207"/>
                    </a:lnTo>
                    <a:lnTo>
                      <a:pt x="68" y="224"/>
                    </a:lnTo>
                    <a:lnTo>
                      <a:pt x="75" y="236"/>
                    </a:lnTo>
                    <a:lnTo>
                      <a:pt x="80" y="251"/>
                    </a:lnTo>
                    <a:lnTo>
                      <a:pt x="87" y="263"/>
                    </a:lnTo>
                    <a:lnTo>
                      <a:pt x="95" y="275"/>
                    </a:lnTo>
                    <a:lnTo>
                      <a:pt x="104" y="283"/>
                    </a:lnTo>
                    <a:lnTo>
                      <a:pt x="112" y="292"/>
                    </a:lnTo>
                    <a:lnTo>
                      <a:pt x="119" y="299"/>
                    </a:lnTo>
                    <a:lnTo>
                      <a:pt x="127" y="307"/>
                    </a:lnTo>
                    <a:lnTo>
                      <a:pt x="136" y="312"/>
                    </a:lnTo>
                    <a:lnTo>
                      <a:pt x="144" y="316"/>
                    </a:lnTo>
                    <a:lnTo>
                      <a:pt x="151" y="319"/>
                    </a:lnTo>
                    <a:lnTo>
                      <a:pt x="156" y="319"/>
                    </a:lnTo>
                    <a:lnTo>
                      <a:pt x="163" y="319"/>
                    </a:lnTo>
                    <a:lnTo>
                      <a:pt x="172" y="316"/>
                    </a:lnTo>
                    <a:lnTo>
                      <a:pt x="175" y="316"/>
                    </a:lnTo>
                    <a:lnTo>
                      <a:pt x="183" y="307"/>
                    </a:lnTo>
                    <a:lnTo>
                      <a:pt x="187" y="304"/>
                    </a:lnTo>
                    <a:lnTo>
                      <a:pt x="192" y="295"/>
                    </a:lnTo>
                    <a:lnTo>
                      <a:pt x="195" y="287"/>
                    </a:lnTo>
                    <a:lnTo>
                      <a:pt x="195" y="283"/>
                    </a:lnTo>
                    <a:lnTo>
                      <a:pt x="200" y="271"/>
                    </a:lnTo>
                    <a:lnTo>
                      <a:pt x="200" y="260"/>
                    </a:lnTo>
                    <a:lnTo>
                      <a:pt x="200" y="248"/>
                    </a:lnTo>
                    <a:lnTo>
                      <a:pt x="200" y="236"/>
                    </a:lnTo>
                    <a:lnTo>
                      <a:pt x="195" y="224"/>
                    </a:lnTo>
                    <a:lnTo>
                      <a:pt x="195" y="207"/>
                    </a:lnTo>
                    <a:lnTo>
                      <a:pt x="192" y="195"/>
                    </a:lnTo>
                    <a:lnTo>
                      <a:pt x="187" y="180"/>
                    </a:lnTo>
                    <a:lnTo>
                      <a:pt x="183" y="163"/>
                    </a:lnTo>
                    <a:lnTo>
                      <a:pt x="175" y="144"/>
                    </a:lnTo>
                    <a:lnTo>
                      <a:pt x="172" y="127"/>
                    </a:lnTo>
                    <a:lnTo>
                      <a:pt x="163" y="115"/>
                    </a:lnTo>
                    <a:lnTo>
                      <a:pt x="156" y="100"/>
                    </a:lnTo>
                    <a:lnTo>
                      <a:pt x="151" y="88"/>
                    </a:lnTo>
                    <a:lnTo>
                      <a:pt x="144" y="71"/>
                    </a:lnTo>
                    <a:lnTo>
                      <a:pt x="136" y="63"/>
                    </a:lnTo>
                    <a:lnTo>
                      <a:pt x="127" y="51"/>
                    </a:lnTo>
                    <a:lnTo>
                      <a:pt x="119" y="44"/>
                    </a:lnTo>
                    <a:lnTo>
                      <a:pt x="116" y="36"/>
                    </a:lnTo>
                    <a:lnTo>
                      <a:pt x="107" y="27"/>
                    </a:lnTo>
                    <a:lnTo>
                      <a:pt x="100" y="24"/>
                    </a:lnTo>
                    <a:lnTo>
                      <a:pt x="92" y="19"/>
                    </a:lnTo>
                    <a:lnTo>
                      <a:pt x="83" y="15"/>
                    </a:lnTo>
                    <a:lnTo>
                      <a:pt x="75" y="15"/>
                    </a:lnTo>
                    <a:lnTo>
                      <a:pt x="68" y="15"/>
                    </a:lnTo>
                    <a:lnTo>
                      <a:pt x="63" y="19"/>
                    </a:lnTo>
                    <a:close/>
                    <a:moveTo>
                      <a:pt x="175" y="331"/>
                    </a:moveTo>
                    <a:lnTo>
                      <a:pt x="163" y="336"/>
                    </a:lnTo>
                    <a:lnTo>
                      <a:pt x="156" y="336"/>
                    </a:lnTo>
                    <a:lnTo>
                      <a:pt x="144" y="336"/>
                    </a:lnTo>
                    <a:lnTo>
                      <a:pt x="131" y="336"/>
                    </a:lnTo>
                    <a:lnTo>
                      <a:pt x="124" y="331"/>
                    </a:lnTo>
                    <a:lnTo>
                      <a:pt x="112" y="327"/>
                    </a:lnTo>
                    <a:lnTo>
                      <a:pt x="100" y="319"/>
                    </a:lnTo>
                    <a:lnTo>
                      <a:pt x="92" y="316"/>
                    </a:lnTo>
                    <a:lnTo>
                      <a:pt x="80" y="304"/>
                    </a:lnTo>
                    <a:lnTo>
                      <a:pt x="72" y="295"/>
                    </a:lnTo>
                    <a:lnTo>
                      <a:pt x="60" y="283"/>
                    </a:lnTo>
                    <a:lnTo>
                      <a:pt x="51" y="268"/>
                    </a:lnTo>
                    <a:lnTo>
                      <a:pt x="39" y="256"/>
                    </a:lnTo>
                    <a:lnTo>
                      <a:pt x="31" y="239"/>
                    </a:lnTo>
                    <a:lnTo>
                      <a:pt x="27" y="219"/>
                    </a:lnTo>
                    <a:lnTo>
                      <a:pt x="19" y="204"/>
                    </a:lnTo>
                    <a:lnTo>
                      <a:pt x="12" y="183"/>
                    </a:lnTo>
                    <a:lnTo>
                      <a:pt x="7" y="168"/>
                    </a:lnTo>
                    <a:lnTo>
                      <a:pt x="4" y="151"/>
                    </a:lnTo>
                    <a:lnTo>
                      <a:pt x="0" y="131"/>
                    </a:lnTo>
                    <a:lnTo>
                      <a:pt x="0" y="119"/>
                    </a:lnTo>
                    <a:lnTo>
                      <a:pt x="0" y="104"/>
                    </a:lnTo>
                    <a:lnTo>
                      <a:pt x="0" y="88"/>
                    </a:lnTo>
                    <a:lnTo>
                      <a:pt x="4" y="75"/>
                    </a:lnTo>
                    <a:lnTo>
                      <a:pt x="4" y="60"/>
                    </a:lnTo>
                    <a:lnTo>
                      <a:pt x="7" y="48"/>
                    </a:lnTo>
                    <a:lnTo>
                      <a:pt x="16" y="39"/>
                    </a:lnTo>
                    <a:lnTo>
                      <a:pt x="19" y="27"/>
                    </a:lnTo>
                    <a:lnTo>
                      <a:pt x="27" y="19"/>
                    </a:lnTo>
                    <a:lnTo>
                      <a:pt x="36" y="15"/>
                    </a:lnTo>
                    <a:lnTo>
                      <a:pt x="44" y="7"/>
                    </a:lnTo>
                    <a:lnTo>
                      <a:pt x="56" y="4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07" y="4"/>
                    </a:lnTo>
                    <a:lnTo>
                      <a:pt x="119" y="7"/>
                    </a:lnTo>
                    <a:lnTo>
                      <a:pt x="131" y="15"/>
                    </a:lnTo>
                    <a:lnTo>
                      <a:pt x="139" y="19"/>
                    </a:lnTo>
                    <a:lnTo>
                      <a:pt x="151" y="31"/>
                    </a:lnTo>
                    <a:lnTo>
                      <a:pt x="160" y="39"/>
                    </a:lnTo>
                    <a:lnTo>
                      <a:pt x="172" y="51"/>
                    </a:lnTo>
                    <a:lnTo>
                      <a:pt x="180" y="68"/>
                    </a:lnTo>
                    <a:lnTo>
                      <a:pt x="187" y="80"/>
                    </a:lnTo>
                    <a:lnTo>
                      <a:pt x="195" y="95"/>
                    </a:lnTo>
                    <a:lnTo>
                      <a:pt x="204" y="115"/>
                    </a:lnTo>
                    <a:lnTo>
                      <a:pt x="212" y="131"/>
                    </a:lnTo>
                    <a:lnTo>
                      <a:pt x="219" y="151"/>
                    </a:lnTo>
                    <a:lnTo>
                      <a:pt x="224" y="168"/>
                    </a:lnTo>
                    <a:lnTo>
                      <a:pt x="227" y="187"/>
                    </a:lnTo>
                    <a:lnTo>
                      <a:pt x="231" y="204"/>
                    </a:lnTo>
                    <a:lnTo>
                      <a:pt x="231" y="219"/>
                    </a:lnTo>
                    <a:lnTo>
                      <a:pt x="231" y="231"/>
                    </a:lnTo>
                    <a:lnTo>
                      <a:pt x="231" y="248"/>
                    </a:lnTo>
                    <a:lnTo>
                      <a:pt x="227" y="263"/>
                    </a:lnTo>
                    <a:lnTo>
                      <a:pt x="224" y="275"/>
                    </a:lnTo>
                    <a:lnTo>
                      <a:pt x="219" y="287"/>
                    </a:lnTo>
                    <a:lnTo>
                      <a:pt x="216" y="295"/>
                    </a:lnTo>
                    <a:lnTo>
                      <a:pt x="207" y="307"/>
                    </a:lnTo>
                    <a:lnTo>
                      <a:pt x="204" y="316"/>
                    </a:lnTo>
                    <a:lnTo>
                      <a:pt x="195" y="319"/>
                    </a:lnTo>
                    <a:lnTo>
                      <a:pt x="187" y="327"/>
                    </a:lnTo>
                    <a:lnTo>
                      <a:pt x="175" y="33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" name="Freeform 98"/>
              <p:cNvSpPr>
                <a:spLocks noEditPoints="1" noChangeArrowheads="1"/>
              </p:cNvSpPr>
              <p:nvPr/>
            </p:nvSpPr>
            <p:spPr bwMode="auto">
              <a:xfrm>
                <a:off x="2503" y="1238"/>
                <a:ext cx="57" cy="87"/>
              </a:xfrm>
              <a:custGeom>
                <a:avLst/>
                <a:gdLst>
                  <a:gd name="T0" fmla="*/ 63 w 227"/>
                  <a:gd name="T1" fmla="*/ 304 h 348"/>
                  <a:gd name="T2" fmla="*/ 88 w 227"/>
                  <a:gd name="T3" fmla="*/ 324 h 348"/>
                  <a:gd name="T4" fmla="*/ 124 w 227"/>
                  <a:gd name="T5" fmla="*/ 336 h 348"/>
                  <a:gd name="T6" fmla="*/ 163 w 227"/>
                  <a:gd name="T7" fmla="*/ 324 h 348"/>
                  <a:gd name="T8" fmla="*/ 188 w 227"/>
                  <a:gd name="T9" fmla="*/ 304 h 348"/>
                  <a:gd name="T10" fmla="*/ 200 w 227"/>
                  <a:gd name="T11" fmla="*/ 271 h 348"/>
                  <a:gd name="T12" fmla="*/ 192 w 227"/>
                  <a:gd name="T13" fmla="*/ 239 h 348"/>
                  <a:gd name="T14" fmla="*/ 171 w 227"/>
                  <a:gd name="T15" fmla="*/ 212 h 348"/>
                  <a:gd name="T16" fmla="*/ 132 w 227"/>
                  <a:gd name="T17" fmla="*/ 188 h 348"/>
                  <a:gd name="T18" fmla="*/ 80 w 227"/>
                  <a:gd name="T19" fmla="*/ 180 h 348"/>
                  <a:gd name="T20" fmla="*/ 63 w 227"/>
                  <a:gd name="T21" fmla="*/ 207 h 348"/>
                  <a:gd name="T22" fmla="*/ 51 w 227"/>
                  <a:gd name="T23" fmla="*/ 239 h 348"/>
                  <a:gd name="T24" fmla="*/ 51 w 227"/>
                  <a:gd name="T25" fmla="*/ 271 h 348"/>
                  <a:gd name="T26" fmla="*/ 224 w 227"/>
                  <a:gd name="T27" fmla="*/ 275 h 348"/>
                  <a:gd name="T28" fmla="*/ 204 w 227"/>
                  <a:gd name="T29" fmla="*/ 315 h 348"/>
                  <a:gd name="T30" fmla="*/ 163 w 227"/>
                  <a:gd name="T31" fmla="*/ 339 h 348"/>
                  <a:gd name="T32" fmla="*/ 112 w 227"/>
                  <a:gd name="T33" fmla="*/ 348 h 348"/>
                  <a:gd name="T34" fmla="*/ 68 w 227"/>
                  <a:gd name="T35" fmla="*/ 331 h 348"/>
                  <a:gd name="T36" fmla="*/ 36 w 227"/>
                  <a:gd name="T37" fmla="*/ 304 h 348"/>
                  <a:gd name="T38" fmla="*/ 24 w 227"/>
                  <a:gd name="T39" fmla="*/ 263 h 348"/>
                  <a:gd name="T40" fmla="*/ 32 w 227"/>
                  <a:gd name="T41" fmla="*/ 224 h 348"/>
                  <a:gd name="T42" fmla="*/ 48 w 227"/>
                  <a:gd name="T43" fmla="*/ 192 h 348"/>
                  <a:gd name="T44" fmla="*/ 68 w 227"/>
                  <a:gd name="T45" fmla="*/ 168 h 348"/>
                  <a:gd name="T46" fmla="*/ 36 w 227"/>
                  <a:gd name="T47" fmla="*/ 151 h 348"/>
                  <a:gd name="T48" fmla="*/ 12 w 227"/>
                  <a:gd name="T49" fmla="*/ 127 h 348"/>
                  <a:gd name="T50" fmla="*/ 4 w 227"/>
                  <a:gd name="T51" fmla="*/ 95 h 348"/>
                  <a:gd name="T52" fmla="*/ 7 w 227"/>
                  <a:gd name="T53" fmla="*/ 59 h 348"/>
                  <a:gd name="T54" fmla="*/ 32 w 227"/>
                  <a:gd name="T55" fmla="*/ 24 h 348"/>
                  <a:gd name="T56" fmla="*/ 76 w 227"/>
                  <a:gd name="T57" fmla="*/ 3 h 348"/>
                  <a:gd name="T58" fmla="*/ 124 w 227"/>
                  <a:gd name="T59" fmla="*/ 0 h 348"/>
                  <a:gd name="T60" fmla="*/ 163 w 227"/>
                  <a:gd name="T61" fmla="*/ 15 h 348"/>
                  <a:gd name="T62" fmla="*/ 188 w 227"/>
                  <a:gd name="T63" fmla="*/ 48 h 348"/>
                  <a:gd name="T64" fmla="*/ 192 w 227"/>
                  <a:gd name="T65" fmla="*/ 83 h 348"/>
                  <a:gd name="T66" fmla="*/ 183 w 227"/>
                  <a:gd name="T67" fmla="*/ 112 h 348"/>
                  <a:gd name="T68" fmla="*/ 163 w 227"/>
                  <a:gd name="T69" fmla="*/ 139 h 348"/>
                  <a:gd name="T70" fmla="*/ 163 w 227"/>
                  <a:gd name="T71" fmla="*/ 163 h 348"/>
                  <a:gd name="T72" fmla="*/ 195 w 227"/>
                  <a:gd name="T73" fmla="*/ 183 h 348"/>
                  <a:gd name="T74" fmla="*/ 219 w 227"/>
                  <a:gd name="T75" fmla="*/ 212 h 348"/>
                  <a:gd name="T76" fmla="*/ 163 w 227"/>
                  <a:gd name="T77" fmla="*/ 71 h 348"/>
                  <a:gd name="T78" fmla="*/ 151 w 227"/>
                  <a:gd name="T79" fmla="*/ 39 h 348"/>
                  <a:gd name="T80" fmla="*/ 127 w 227"/>
                  <a:gd name="T81" fmla="*/ 20 h 348"/>
                  <a:gd name="T82" fmla="*/ 95 w 227"/>
                  <a:gd name="T83" fmla="*/ 12 h 348"/>
                  <a:gd name="T84" fmla="*/ 56 w 227"/>
                  <a:gd name="T85" fmla="*/ 24 h 348"/>
                  <a:gd name="T86" fmla="*/ 36 w 227"/>
                  <a:gd name="T87" fmla="*/ 48 h 348"/>
                  <a:gd name="T88" fmla="*/ 27 w 227"/>
                  <a:gd name="T89" fmla="*/ 76 h 348"/>
                  <a:gd name="T90" fmla="*/ 36 w 227"/>
                  <a:gd name="T91" fmla="*/ 104 h 348"/>
                  <a:gd name="T92" fmla="*/ 60 w 227"/>
                  <a:gd name="T93" fmla="*/ 127 h 348"/>
                  <a:gd name="T94" fmla="*/ 100 w 227"/>
                  <a:gd name="T95" fmla="*/ 144 h 348"/>
                  <a:gd name="T96" fmla="*/ 139 w 227"/>
                  <a:gd name="T97" fmla="*/ 144 h 348"/>
                  <a:gd name="T98" fmla="*/ 156 w 227"/>
                  <a:gd name="T99" fmla="*/ 120 h 348"/>
                  <a:gd name="T100" fmla="*/ 163 w 227"/>
                  <a:gd name="T101" fmla="*/ 95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6" h="348">
                    <a:moveTo>
                      <a:pt x="51" y="271"/>
                    </a:moveTo>
                    <a:lnTo>
                      <a:pt x="56" y="280"/>
                    </a:lnTo>
                    <a:lnTo>
                      <a:pt x="56" y="288"/>
                    </a:lnTo>
                    <a:lnTo>
                      <a:pt x="60" y="295"/>
                    </a:lnTo>
                    <a:lnTo>
                      <a:pt x="63" y="304"/>
                    </a:lnTo>
                    <a:lnTo>
                      <a:pt x="68" y="307"/>
                    </a:lnTo>
                    <a:lnTo>
                      <a:pt x="71" y="312"/>
                    </a:lnTo>
                    <a:lnTo>
                      <a:pt x="76" y="315"/>
                    </a:lnTo>
                    <a:lnTo>
                      <a:pt x="83" y="319"/>
                    </a:lnTo>
                    <a:lnTo>
                      <a:pt x="88" y="324"/>
                    </a:lnTo>
                    <a:lnTo>
                      <a:pt x="95" y="327"/>
                    </a:lnTo>
                    <a:lnTo>
                      <a:pt x="104" y="331"/>
                    </a:lnTo>
                    <a:lnTo>
                      <a:pt x="107" y="331"/>
                    </a:lnTo>
                    <a:lnTo>
                      <a:pt x="116" y="331"/>
                    </a:lnTo>
                    <a:lnTo>
                      <a:pt x="124" y="336"/>
                    </a:lnTo>
                    <a:lnTo>
                      <a:pt x="132" y="331"/>
                    </a:lnTo>
                    <a:lnTo>
                      <a:pt x="139" y="331"/>
                    </a:lnTo>
                    <a:lnTo>
                      <a:pt x="148" y="331"/>
                    </a:lnTo>
                    <a:lnTo>
                      <a:pt x="156" y="327"/>
                    </a:lnTo>
                    <a:lnTo>
                      <a:pt x="163" y="324"/>
                    </a:lnTo>
                    <a:lnTo>
                      <a:pt x="171" y="319"/>
                    </a:lnTo>
                    <a:lnTo>
                      <a:pt x="176" y="315"/>
                    </a:lnTo>
                    <a:lnTo>
                      <a:pt x="180" y="312"/>
                    </a:lnTo>
                    <a:lnTo>
                      <a:pt x="188" y="307"/>
                    </a:lnTo>
                    <a:lnTo>
                      <a:pt x="188" y="304"/>
                    </a:lnTo>
                    <a:lnTo>
                      <a:pt x="192" y="295"/>
                    </a:lnTo>
                    <a:lnTo>
                      <a:pt x="195" y="292"/>
                    </a:lnTo>
                    <a:lnTo>
                      <a:pt x="195" y="283"/>
                    </a:lnTo>
                    <a:lnTo>
                      <a:pt x="200" y="280"/>
                    </a:lnTo>
                    <a:lnTo>
                      <a:pt x="200" y="271"/>
                    </a:lnTo>
                    <a:lnTo>
                      <a:pt x="200" y="263"/>
                    </a:lnTo>
                    <a:lnTo>
                      <a:pt x="200" y="259"/>
                    </a:lnTo>
                    <a:lnTo>
                      <a:pt x="200" y="251"/>
                    </a:lnTo>
                    <a:lnTo>
                      <a:pt x="195" y="244"/>
                    </a:lnTo>
                    <a:lnTo>
                      <a:pt x="192" y="239"/>
                    </a:lnTo>
                    <a:lnTo>
                      <a:pt x="192" y="232"/>
                    </a:lnTo>
                    <a:lnTo>
                      <a:pt x="188" y="227"/>
                    </a:lnTo>
                    <a:lnTo>
                      <a:pt x="183" y="219"/>
                    </a:lnTo>
                    <a:lnTo>
                      <a:pt x="176" y="215"/>
                    </a:lnTo>
                    <a:lnTo>
                      <a:pt x="171" y="212"/>
                    </a:lnTo>
                    <a:lnTo>
                      <a:pt x="163" y="204"/>
                    </a:lnTo>
                    <a:lnTo>
                      <a:pt x="156" y="200"/>
                    </a:lnTo>
                    <a:lnTo>
                      <a:pt x="148" y="195"/>
                    </a:lnTo>
                    <a:lnTo>
                      <a:pt x="139" y="192"/>
                    </a:lnTo>
                    <a:lnTo>
                      <a:pt x="132" y="188"/>
                    </a:lnTo>
                    <a:lnTo>
                      <a:pt x="119" y="183"/>
                    </a:lnTo>
                    <a:lnTo>
                      <a:pt x="112" y="180"/>
                    </a:lnTo>
                    <a:lnTo>
                      <a:pt x="100" y="180"/>
                    </a:lnTo>
                    <a:lnTo>
                      <a:pt x="88" y="176"/>
                    </a:lnTo>
                    <a:lnTo>
                      <a:pt x="80" y="180"/>
                    </a:lnTo>
                    <a:lnTo>
                      <a:pt x="76" y="183"/>
                    </a:lnTo>
                    <a:lnTo>
                      <a:pt x="71" y="192"/>
                    </a:lnTo>
                    <a:lnTo>
                      <a:pt x="68" y="195"/>
                    </a:lnTo>
                    <a:lnTo>
                      <a:pt x="63" y="204"/>
                    </a:lnTo>
                    <a:lnTo>
                      <a:pt x="63" y="207"/>
                    </a:lnTo>
                    <a:lnTo>
                      <a:pt x="60" y="215"/>
                    </a:lnTo>
                    <a:lnTo>
                      <a:pt x="56" y="219"/>
                    </a:lnTo>
                    <a:lnTo>
                      <a:pt x="56" y="227"/>
                    </a:lnTo>
                    <a:lnTo>
                      <a:pt x="56" y="236"/>
                    </a:lnTo>
                    <a:lnTo>
                      <a:pt x="51" y="239"/>
                    </a:lnTo>
                    <a:lnTo>
                      <a:pt x="51" y="248"/>
                    </a:lnTo>
                    <a:lnTo>
                      <a:pt x="51" y="251"/>
                    </a:lnTo>
                    <a:lnTo>
                      <a:pt x="51" y="259"/>
                    </a:lnTo>
                    <a:lnTo>
                      <a:pt x="51" y="268"/>
                    </a:lnTo>
                    <a:lnTo>
                      <a:pt x="51" y="271"/>
                    </a:lnTo>
                    <a:close/>
                    <a:moveTo>
                      <a:pt x="227" y="239"/>
                    </a:moveTo>
                    <a:lnTo>
                      <a:pt x="227" y="248"/>
                    </a:lnTo>
                    <a:lnTo>
                      <a:pt x="227" y="259"/>
                    </a:lnTo>
                    <a:lnTo>
                      <a:pt x="227" y="268"/>
                    </a:lnTo>
                    <a:lnTo>
                      <a:pt x="224" y="275"/>
                    </a:lnTo>
                    <a:lnTo>
                      <a:pt x="224" y="283"/>
                    </a:lnTo>
                    <a:lnTo>
                      <a:pt x="219" y="292"/>
                    </a:lnTo>
                    <a:lnTo>
                      <a:pt x="216" y="300"/>
                    </a:lnTo>
                    <a:lnTo>
                      <a:pt x="212" y="307"/>
                    </a:lnTo>
                    <a:lnTo>
                      <a:pt x="204" y="315"/>
                    </a:lnTo>
                    <a:lnTo>
                      <a:pt x="195" y="319"/>
                    </a:lnTo>
                    <a:lnTo>
                      <a:pt x="188" y="327"/>
                    </a:lnTo>
                    <a:lnTo>
                      <a:pt x="180" y="331"/>
                    </a:lnTo>
                    <a:lnTo>
                      <a:pt x="171" y="336"/>
                    </a:lnTo>
                    <a:lnTo>
                      <a:pt x="163" y="339"/>
                    </a:lnTo>
                    <a:lnTo>
                      <a:pt x="151" y="344"/>
                    </a:lnTo>
                    <a:lnTo>
                      <a:pt x="139" y="348"/>
                    </a:lnTo>
                    <a:lnTo>
                      <a:pt x="132" y="348"/>
                    </a:lnTo>
                    <a:lnTo>
                      <a:pt x="119" y="348"/>
                    </a:lnTo>
                    <a:lnTo>
                      <a:pt x="112" y="348"/>
                    </a:lnTo>
                    <a:lnTo>
                      <a:pt x="100" y="348"/>
                    </a:lnTo>
                    <a:lnTo>
                      <a:pt x="92" y="344"/>
                    </a:lnTo>
                    <a:lnTo>
                      <a:pt x="83" y="339"/>
                    </a:lnTo>
                    <a:lnTo>
                      <a:pt x="76" y="336"/>
                    </a:lnTo>
                    <a:lnTo>
                      <a:pt x="68" y="331"/>
                    </a:lnTo>
                    <a:lnTo>
                      <a:pt x="56" y="327"/>
                    </a:lnTo>
                    <a:lnTo>
                      <a:pt x="51" y="319"/>
                    </a:lnTo>
                    <a:lnTo>
                      <a:pt x="44" y="315"/>
                    </a:lnTo>
                    <a:lnTo>
                      <a:pt x="39" y="307"/>
                    </a:lnTo>
                    <a:lnTo>
                      <a:pt x="36" y="304"/>
                    </a:lnTo>
                    <a:lnTo>
                      <a:pt x="32" y="295"/>
                    </a:lnTo>
                    <a:lnTo>
                      <a:pt x="27" y="288"/>
                    </a:lnTo>
                    <a:lnTo>
                      <a:pt x="24" y="280"/>
                    </a:lnTo>
                    <a:lnTo>
                      <a:pt x="24" y="271"/>
                    </a:lnTo>
                    <a:lnTo>
                      <a:pt x="24" y="263"/>
                    </a:lnTo>
                    <a:lnTo>
                      <a:pt x="24" y="256"/>
                    </a:lnTo>
                    <a:lnTo>
                      <a:pt x="24" y="248"/>
                    </a:lnTo>
                    <a:lnTo>
                      <a:pt x="24" y="239"/>
                    </a:lnTo>
                    <a:lnTo>
                      <a:pt x="27" y="232"/>
                    </a:lnTo>
                    <a:lnTo>
                      <a:pt x="32" y="224"/>
                    </a:lnTo>
                    <a:lnTo>
                      <a:pt x="32" y="219"/>
                    </a:lnTo>
                    <a:lnTo>
                      <a:pt x="36" y="212"/>
                    </a:lnTo>
                    <a:lnTo>
                      <a:pt x="39" y="204"/>
                    </a:lnTo>
                    <a:lnTo>
                      <a:pt x="44" y="200"/>
                    </a:lnTo>
                    <a:lnTo>
                      <a:pt x="48" y="192"/>
                    </a:lnTo>
                    <a:lnTo>
                      <a:pt x="56" y="188"/>
                    </a:lnTo>
                    <a:lnTo>
                      <a:pt x="60" y="180"/>
                    </a:lnTo>
                    <a:lnTo>
                      <a:pt x="68" y="176"/>
                    </a:lnTo>
                    <a:lnTo>
                      <a:pt x="76" y="168"/>
                    </a:lnTo>
                    <a:lnTo>
                      <a:pt x="68" y="168"/>
                    </a:lnTo>
                    <a:lnTo>
                      <a:pt x="60" y="163"/>
                    </a:lnTo>
                    <a:lnTo>
                      <a:pt x="51" y="159"/>
                    </a:lnTo>
                    <a:lnTo>
                      <a:pt x="48" y="159"/>
                    </a:lnTo>
                    <a:lnTo>
                      <a:pt x="39" y="151"/>
                    </a:lnTo>
                    <a:lnTo>
                      <a:pt x="36" y="151"/>
                    </a:lnTo>
                    <a:lnTo>
                      <a:pt x="32" y="148"/>
                    </a:lnTo>
                    <a:lnTo>
                      <a:pt x="24" y="139"/>
                    </a:lnTo>
                    <a:lnTo>
                      <a:pt x="19" y="136"/>
                    </a:lnTo>
                    <a:lnTo>
                      <a:pt x="15" y="132"/>
                    </a:lnTo>
                    <a:lnTo>
                      <a:pt x="12" y="127"/>
                    </a:lnTo>
                    <a:lnTo>
                      <a:pt x="12" y="124"/>
                    </a:lnTo>
                    <a:lnTo>
                      <a:pt x="7" y="115"/>
                    </a:lnTo>
                    <a:lnTo>
                      <a:pt x="4" y="112"/>
                    </a:lnTo>
                    <a:lnTo>
                      <a:pt x="4" y="104"/>
                    </a:lnTo>
                    <a:lnTo>
                      <a:pt x="4" y="95"/>
                    </a:lnTo>
                    <a:lnTo>
                      <a:pt x="0" y="92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4" y="68"/>
                    </a:lnTo>
                    <a:lnTo>
                      <a:pt x="7" y="59"/>
                    </a:lnTo>
                    <a:lnTo>
                      <a:pt x="7" y="51"/>
                    </a:lnTo>
                    <a:lnTo>
                      <a:pt x="12" y="44"/>
                    </a:lnTo>
                    <a:lnTo>
                      <a:pt x="19" y="36"/>
                    </a:lnTo>
                    <a:lnTo>
                      <a:pt x="24" y="27"/>
                    </a:lnTo>
                    <a:lnTo>
                      <a:pt x="32" y="24"/>
                    </a:lnTo>
                    <a:lnTo>
                      <a:pt x="36" y="20"/>
                    </a:lnTo>
                    <a:lnTo>
                      <a:pt x="44" y="12"/>
                    </a:lnTo>
                    <a:lnTo>
                      <a:pt x="56" y="7"/>
                    </a:lnTo>
                    <a:lnTo>
                      <a:pt x="63" y="3"/>
                    </a:lnTo>
                    <a:lnTo>
                      <a:pt x="76" y="3"/>
                    </a:lnTo>
                    <a:lnTo>
                      <a:pt x="83" y="0"/>
                    </a:lnTo>
                    <a:lnTo>
                      <a:pt x="95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24" y="0"/>
                    </a:lnTo>
                    <a:lnTo>
                      <a:pt x="132" y="0"/>
                    </a:lnTo>
                    <a:lnTo>
                      <a:pt x="139" y="3"/>
                    </a:lnTo>
                    <a:lnTo>
                      <a:pt x="148" y="7"/>
                    </a:lnTo>
                    <a:lnTo>
                      <a:pt x="156" y="12"/>
                    </a:lnTo>
                    <a:lnTo>
                      <a:pt x="163" y="15"/>
                    </a:lnTo>
                    <a:lnTo>
                      <a:pt x="168" y="24"/>
                    </a:lnTo>
                    <a:lnTo>
                      <a:pt x="176" y="27"/>
                    </a:lnTo>
                    <a:lnTo>
                      <a:pt x="180" y="36"/>
                    </a:lnTo>
                    <a:lnTo>
                      <a:pt x="183" y="39"/>
                    </a:lnTo>
                    <a:lnTo>
                      <a:pt x="188" y="48"/>
                    </a:lnTo>
                    <a:lnTo>
                      <a:pt x="188" y="56"/>
                    </a:lnTo>
                    <a:lnTo>
                      <a:pt x="192" y="63"/>
                    </a:lnTo>
                    <a:lnTo>
                      <a:pt x="192" y="71"/>
                    </a:lnTo>
                    <a:lnTo>
                      <a:pt x="192" y="76"/>
                    </a:lnTo>
                    <a:lnTo>
                      <a:pt x="192" y="83"/>
                    </a:lnTo>
                    <a:lnTo>
                      <a:pt x="192" y="88"/>
                    </a:lnTo>
                    <a:lnTo>
                      <a:pt x="192" y="95"/>
                    </a:lnTo>
                    <a:lnTo>
                      <a:pt x="188" y="100"/>
                    </a:lnTo>
                    <a:lnTo>
                      <a:pt x="188" y="104"/>
                    </a:lnTo>
                    <a:lnTo>
                      <a:pt x="183" y="112"/>
                    </a:lnTo>
                    <a:lnTo>
                      <a:pt x="180" y="115"/>
                    </a:lnTo>
                    <a:lnTo>
                      <a:pt x="176" y="124"/>
                    </a:lnTo>
                    <a:lnTo>
                      <a:pt x="176" y="127"/>
                    </a:lnTo>
                    <a:lnTo>
                      <a:pt x="168" y="136"/>
                    </a:lnTo>
                    <a:lnTo>
                      <a:pt x="163" y="139"/>
                    </a:lnTo>
                    <a:lnTo>
                      <a:pt x="156" y="148"/>
                    </a:lnTo>
                    <a:lnTo>
                      <a:pt x="151" y="151"/>
                    </a:lnTo>
                    <a:lnTo>
                      <a:pt x="144" y="156"/>
                    </a:lnTo>
                    <a:lnTo>
                      <a:pt x="151" y="159"/>
                    </a:lnTo>
                    <a:lnTo>
                      <a:pt x="163" y="163"/>
                    </a:lnTo>
                    <a:lnTo>
                      <a:pt x="168" y="168"/>
                    </a:lnTo>
                    <a:lnTo>
                      <a:pt x="176" y="171"/>
                    </a:lnTo>
                    <a:lnTo>
                      <a:pt x="183" y="176"/>
                    </a:lnTo>
                    <a:lnTo>
                      <a:pt x="192" y="180"/>
                    </a:lnTo>
                    <a:lnTo>
                      <a:pt x="195" y="183"/>
                    </a:lnTo>
                    <a:lnTo>
                      <a:pt x="200" y="192"/>
                    </a:lnTo>
                    <a:lnTo>
                      <a:pt x="204" y="195"/>
                    </a:lnTo>
                    <a:lnTo>
                      <a:pt x="212" y="204"/>
                    </a:lnTo>
                    <a:lnTo>
                      <a:pt x="216" y="207"/>
                    </a:lnTo>
                    <a:lnTo>
                      <a:pt x="219" y="212"/>
                    </a:lnTo>
                    <a:lnTo>
                      <a:pt x="219" y="219"/>
                    </a:lnTo>
                    <a:lnTo>
                      <a:pt x="224" y="227"/>
                    </a:lnTo>
                    <a:lnTo>
                      <a:pt x="224" y="232"/>
                    </a:lnTo>
                    <a:lnTo>
                      <a:pt x="227" y="239"/>
                    </a:lnTo>
                    <a:close/>
                    <a:moveTo>
                      <a:pt x="163" y="71"/>
                    </a:moveTo>
                    <a:lnTo>
                      <a:pt x="163" y="63"/>
                    </a:lnTo>
                    <a:lnTo>
                      <a:pt x="160" y="59"/>
                    </a:lnTo>
                    <a:lnTo>
                      <a:pt x="160" y="51"/>
                    </a:lnTo>
                    <a:lnTo>
                      <a:pt x="156" y="48"/>
                    </a:lnTo>
                    <a:lnTo>
                      <a:pt x="151" y="39"/>
                    </a:lnTo>
                    <a:lnTo>
                      <a:pt x="148" y="36"/>
                    </a:lnTo>
                    <a:lnTo>
                      <a:pt x="144" y="32"/>
                    </a:lnTo>
                    <a:lnTo>
                      <a:pt x="139" y="27"/>
                    </a:lnTo>
                    <a:lnTo>
                      <a:pt x="136" y="24"/>
                    </a:lnTo>
                    <a:lnTo>
                      <a:pt x="127" y="20"/>
                    </a:lnTo>
                    <a:lnTo>
                      <a:pt x="124" y="15"/>
                    </a:lnTo>
                    <a:lnTo>
                      <a:pt x="116" y="15"/>
                    </a:lnTo>
                    <a:lnTo>
                      <a:pt x="112" y="12"/>
                    </a:lnTo>
                    <a:lnTo>
                      <a:pt x="104" y="12"/>
                    </a:lnTo>
                    <a:lnTo>
                      <a:pt x="95" y="12"/>
                    </a:lnTo>
                    <a:lnTo>
                      <a:pt x="88" y="15"/>
                    </a:lnTo>
                    <a:lnTo>
                      <a:pt x="80" y="15"/>
                    </a:lnTo>
                    <a:lnTo>
                      <a:pt x="68" y="20"/>
                    </a:lnTo>
                    <a:lnTo>
                      <a:pt x="63" y="20"/>
                    </a:lnTo>
                    <a:lnTo>
                      <a:pt x="56" y="24"/>
                    </a:lnTo>
                    <a:lnTo>
                      <a:pt x="51" y="27"/>
                    </a:lnTo>
                    <a:lnTo>
                      <a:pt x="44" y="32"/>
                    </a:lnTo>
                    <a:lnTo>
                      <a:pt x="39" y="39"/>
                    </a:lnTo>
                    <a:lnTo>
                      <a:pt x="36" y="44"/>
                    </a:lnTo>
                    <a:lnTo>
                      <a:pt x="36" y="48"/>
                    </a:lnTo>
                    <a:lnTo>
                      <a:pt x="32" y="56"/>
                    </a:lnTo>
                    <a:lnTo>
                      <a:pt x="32" y="59"/>
                    </a:lnTo>
                    <a:lnTo>
                      <a:pt x="27" y="68"/>
                    </a:lnTo>
                    <a:lnTo>
                      <a:pt x="27" y="71"/>
                    </a:lnTo>
                    <a:lnTo>
                      <a:pt x="27" y="76"/>
                    </a:lnTo>
                    <a:lnTo>
                      <a:pt x="27" y="83"/>
                    </a:lnTo>
                    <a:lnTo>
                      <a:pt x="27" y="88"/>
                    </a:lnTo>
                    <a:lnTo>
                      <a:pt x="32" y="92"/>
                    </a:lnTo>
                    <a:lnTo>
                      <a:pt x="32" y="95"/>
                    </a:lnTo>
                    <a:lnTo>
                      <a:pt x="36" y="104"/>
                    </a:lnTo>
                    <a:lnTo>
                      <a:pt x="36" y="107"/>
                    </a:lnTo>
                    <a:lnTo>
                      <a:pt x="44" y="112"/>
                    </a:lnTo>
                    <a:lnTo>
                      <a:pt x="48" y="115"/>
                    </a:lnTo>
                    <a:lnTo>
                      <a:pt x="51" y="124"/>
                    </a:lnTo>
                    <a:lnTo>
                      <a:pt x="60" y="127"/>
                    </a:lnTo>
                    <a:lnTo>
                      <a:pt x="63" y="127"/>
                    </a:lnTo>
                    <a:lnTo>
                      <a:pt x="71" y="136"/>
                    </a:lnTo>
                    <a:lnTo>
                      <a:pt x="80" y="136"/>
                    </a:lnTo>
                    <a:lnTo>
                      <a:pt x="88" y="139"/>
                    </a:lnTo>
                    <a:lnTo>
                      <a:pt x="100" y="144"/>
                    </a:lnTo>
                    <a:lnTo>
                      <a:pt x="107" y="148"/>
                    </a:lnTo>
                    <a:lnTo>
                      <a:pt x="119" y="148"/>
                    </a:lnTo>
                    <a:lnTo>
                      <a:pt x="127" y="151"/>
                    </a:lnTo>
                    <a:lnTo>
                      <a:pt x="136" y="148"/>
                    </a:lnTo>
                    <a:lnTo>
                      <a:pt x="139" y="144"/>
                    </a:lnTo>
                    <a:lnTo>
                      <a:pt x="144" y="139"/>
                    </a:lnTo>
                    <a:lnTo>
                      <a:pt x="148" y="136"/>
                    </a:lnTo>
                    <a:lnTo>
                      <a:pt x="151" y="127"/>
                    </a:lnTo>
                    <a:lnTo>
                      <a:pt x="156" y="124"/>
                    </a:lnTo>
                    <a:lnTo>
                      <a:pt x="156" y="120"/>
                    </a:lnTo>
                    <a:lnTo>
                      <a:pt x="160" y="115"/>
                    </a:lnTo>
                    <a:lnTo>
                      <a:pt x="163" y="112"/>
                    </a:lnTo>
                    <a:lnTo>
                      <a:pt x="163" y="104"/>
                    </a:lnTo>
                    <a:lnTo>
                      <a:pt x="163" y="100"/>
                    </a:lnTo>
                    <a:lnTo>
                      <a:pt x="163" y="95"/>
                    </a:lnTo>
                    <a:lnTo>
                      <a:pt x="163" y="88"/>
                    </a:lnTo>
                    <a:lnTo>
                      <a:pt x="163" y="83"/>
                    </a:lnTo>
                    <a:lnTo>
                      <a:pt x="163" y="80"/>
                    </a:lnTo>
                    <a:lnTo>
                      <a:pt x="163" y="7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0" name="Freeform 99"/>
              <p:cNvSpPr>
                <a:spLocks noEditPoints="1" noChangeArrowheads="1"/>
              </p:cNvSpPr>
              <p:nvPr/>
            </p:nvSpPr>
            <p:spPr bwMode="auto">
              <a:xfrm>
                <a:off x="2568" y="1227"/>
                <a:ext cx="53" cy="87"/>
              </a:xfrm>
              <a:custGeom>
                <a:avLst/>
                <a:gdLst>
                  <a:gd name="T0" fmla="*/ 67 w 212"/>
                  <a:gd name="T1" fmla="*/ 24 h 348"/>
                  <a:gd name="T2" fmla="*/ 52 w 212"/>
                  <a:gd name="T3" fmla="*/ 39 h 348"/>
                  <a:gd name="T4" fmla="*/ 40 w 212"/>
                  <a:gd name="T5" fmla="*/ 68 h 348"/>
                  <a:gd name="T6" fmla="*/ 35 w 212"/>
                  <a:gd name="T7" fmla="*/ 103 h 348"/>
                  <a:gd name="T8" fmla="*/ 40 w 212"/>
                  <a:gd name="T9" fmla="*/ 151 h 348"/>
                  <a:gd name="T10" fmla="*/ 47 w 212"/>
                  <a:gd name="T11" fmla="*/ 203 h 348"/>
                  <a:gd name="T12" fmla="*/ 59 w 212"/>
                  <a:gd name="T13" fmla="*/ 248 h 348"/>
                  <a:gd name="T14" fmla="*/ 76 w 212"/>
                  <a:gd name="T15" fmla="*/ 288 h 348"/>
                  <a:gd name="T16" fmla="*/ 96 w 212"/>
                  <a:gd name="T17" fmla="*/ 312 h 348"/>
                  <a:gd name="T18" fmla="*/ 112 w 212"/>
                  <a:gd name="T19" fmla="*/ 327 h 348"/>
                  <a:gd name="T20" fmla="*/ 135 w 212"/>
                  <a:gd name="T21" fmla="*/ 327 h 348"/>
                  <a:gd name="T22" fmla="*/ 152 w 212"/>
                  <a:gd name="T23" fmla="*/ 319 h 348"/>
                  <a:gd name="T24" fmla="*/ 167 w 212"/>
                  <a:gd name="T25" fmla="*/ 300 h 348"/>
                  <a:gd name="T26" fmla="*/ 176 w 212"/>
                  <a:gd name="T27" fmla="*/ 268 h 348"/>
                  <a:gd name="T28" fmla="*/ 176 w 212"/>
                  <a:gd name="T29" fmla="*/ 227 h 348"/>
                  <a:gd name="T30" fmla="*/ 172 w 212"/>
                  <a:gd name="T31" fmla="*/ 180 h 348"/>
                  <a:gd name="T32" fmla="*/ 164 w 212"/>
                  <a:gd name="T33" fmla="*/ 127 h 348"/>
                  <a:gd name="T34" fmla="*/ 152 w 212"/>
                  <a:gd name="T35" fmla="*/ 83 h 348"/>
                  <a:gd name="T36" fmla="*/ 132 w 212"/>
                  <a:gd name="T37" fmla="*/ 51 h 348"/>
                  <a:gd name="T38" fmla="*/ 115 w 212"/>
                  <a:gd name="T39" fmla="*/ 27 h 348"/>
                  <a:gd name="T40" fmla="*/ 96 w 212"/>
                  <a:gd name="T41" fmla="*/ 15 h 348"/>
                  <a:gd name="T42" fmla="*/ 135 w 212"/>
                  <a:gd name="T43" fmla="*/ 348 h 348"/>
                  <a:gd name="T44" fmla="*/ 108 w 212"/>
                  <a:gd name="T45" fmla="*/ 344 h 348"/>
                  <a:gd name="T46" fmla="*/ 76 w 212"/>
                  <a:gd name="T47" fmla="*/ 332 h 348"/>
                  <a:gd name="T48" fmla="*/ 47 w 212"/>
                  <a:gd name="T49" fmla="*/ 303 h 348"/>
                  <a:gd name="T50" fmla="*/ 28 w 212"/>
                  <a:gd name="T51" fmla="*/ 263 h 348"/>
                  <a:gd name="T52" fmla="*/ 8 w 212"/>
                  <a:gd name="T53" fmla="*/ 212 h 348"/>
                  <a:gd name="T54" fmla="*/ 0 w 212"/>
                  <a:gd name="T55" fmla="*/ 151 h 348"/>
                  <a:gd name="T56" fmla="*/ 0 w 212"/>
                  <a:gd name="T57" fmla="*/ 103 h 348"/>
                  <a:gd name="T58" fmla="*/ 11 w 212"/>
                  <a:gd name="T59" fmla="*/ 59 h 348"/>
                  <a:gd name="T60" fmla="*/ 32 w 212"/>
                  <a:gd name="T61" fmla="*/ 27 h 348"/>
                  <a:gd name="T62" fmla="*/ 56 w 212"/>
                  <a:gd name="T63" fmla="*/ 8 h 348"/>
                  <a:gd name="T64" fmla="*/ 88 w 212"/>
                  <a:gd name="T65" fmla="*/ 0 h 348"/>
                  <a:gd name="T66" fmla="*/ 120 w 212"/>
                  <a:gd name="T67" fmla="*/ 3 h 348"/>
                  <a:gd name="T68" fmla="*/ 147 w 212"/>
                  <a:gd name="T69" fmla="*/ 24 h 348"/>
                  <a:gd name="T70" fmla="*/ 172 w 212"/>
                  <a:gd name="T71" fmla="*/ 56 h 348"/>
                  <a:gd name="T72" fmla="*/ 191 w 212"/>
                  <a:gd name="T73" fmla="*/ 100 h 348"/>
                  <a:gd name="T74" fmla="*/ 208 w 212"/>
                  <a:gd name="T75" fmla="*/ 156 h 348"/>
                  <a:gd name="T76" fmla="*/ 212 w 212"/>
                  <a:gd name="T77" fmla="*/ 212 h 348"/>
                  <a:gd name="T78" fmla="*/ 208 w 212"/>
                  <a:gd name="T79" fmla="*/ 259 h 348"/>
                  <a:gd name="T80" fmla="*/ 196 w 212"/>
                  <a:gd name="T81" fmla="*/ 300 h 348"/>
                  <a:gd name="T82" fmla="*/ 176 w 212"/>
                  <a:gd name="T83" fmla="*/ 327 h 348"/>
                  <a:gd name="T84" fmla="*/ 147 w 212"/>
                  <a:gd name="T85" fmla="*/ 344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1" h="348">
                    <a:moveTo>
                      <a:pt x="79" y="15"/>
                    </a:moveTo>
                    <a:lnTo>
                      <a:pt x="76" y="20"/>
                    </a:lnTo>
                    <a:lnTo>
                      <a:pt x="67" y="24"/>
                    </a:lnTo>
                    <a:lnTo>
                      <a:pt x="64" y="27"/>
                    </a:lnTo>
                    <a:lnTo>
                      <a:pt x="56" y="32"/>
                    </a:lnTo>
                    <a:lnTo>
                      <a:pt x="52" y="39"/>
                    </a:lnTo>
                    <a:lnTo>
                      <a:pt x="47" y="47"/>
                    </a:lnTo>
                    <a:lnTo>
                      <a:pt x="44" y="56"/>
                    </a:lnTo>
                    <a:lnTo>
                      <a:pt x="40" y="68"/>
                    </a:lnTo>
                    <a:lnTo>
                      <a:pt x="40" y="80"/>
                    </a:lnTo>
                    <a:lnTo>
                      <a:pt x="40" y="92"/>
                    </a:lnTo>
                    <a:lnTo>
                      <a:pt x="35" y="103"/>
                    </a:lnTo>
                    <a:lnTo>
                      <a:pt x="35" y="120"/>
                    </a:lnTo>
                    <a:lnTo>
                      <a:pt x="35" y="136"/>
                    </a:lnTo>
                    <a:lnTo>
                      <a:pt x="40" y="151"/>
                    </a:lnTo>
                    <a:lnTo>
                      <a:pt x="40" y="168"/>
                    </a:lnTo>
                    <a:lnTo>
                      <a:pt x="44" y="183"/>
                    </a:lnTo>
                    <a:lnTo>
                      <a:pt x="47" y="203"/>
                    </a:lnTo>
                    <a:lnTo>
                      <a:pt x="52" y="220"/>
                    </a:lnTo>
                    <a:lnTo>
                      <a:pt x="56" y="236"/>
                    </a:lnTo>
                    <a:lnTo>
                      <a:pt x="59" y="248"/>
                    </a:lnTo>
                    <a:lnTo>
                      <a:pt x="64" y="263"/>
                    </a:lnTo>
                    <a:lnTo>
                      <a:pt x="67" y="276"/>
                    </a:lnTo>
                    <a:lnTo>
                      <a:pt x="76" y="288"/>
                    </a:lnTo>
                    <a:lnTo>
                      <a:pt x="84" y="295"/>
                    </a:lnTo>
                    <a:lnTo>
                      <a:pt x="88" y="303"/>
                    </a:lnTo>
                    <a:lnTo>
                      <a:pt x="96" y="312"/>
                    </a:lnTo>
                    <a:lnTo>
                      <a:pt x="100" y="319"/>
                    </a:lnTo>
                    <a:lnTo>
                      <a:pt x="108" y="324"/>
                    </a:lnTo>
                    <a:lnTo>
                      <a:pt x="112" y="327"/>
                    </a:lnTo>
                    <a:lnTo>
                      <a:pt x="120" y="327"/>
                    </a:lnTo>
                    <a:lnTo>
                      <a:pt x="128" y="332"/>
                    </a:lnTo>
                    <a:lnTo>
                      <a:pt x="135" y="327"/>
                    </a:lnTo>
                    <a:lnTo>
                      <a:pt x="140" y="327"/>
                    </a:lnTo>
                    <a:lnTo>
                      <a:pt x="147" y="324"/>
                    </a:lnTo>
                    <a:lnTo>
                      <a:pt x="152" y="319"/>
                    </a:lnTo>
                    <a:lnTo>
                      <a:pt x="159" y="315"/>
                    </a:lnTo>
                    <a:lnTo>
                      <a:pt x="164" y="307"/>
                    </a:lnTo>
                    <a:lnTo>
                      <a:pt x="167" y="300"/>
                    </a:lnTo>
                    <a:lnTo>
                      <a:pt x="172" y="292"/>
                    </a:lnTo>
                    <a:lnTo>
                      <a:pt x="172" y="280"/>
                    </a:lnTo>
                    <a:lnTo>
                      <a:pt x="176" y="268"/>
                    </a:lnTo>
                    <a:lnTo>
                      <a:pt x="176" y="256"/>
                    </a:lnTo>
                    <a:lnTo>
                      <a:pt x="176" y="244"/>
                    </a:lnTo>
                    <a:lnTo>
                      <a:pt x="176" y="227"/>
                    </a:lnTo>
                    <a:lnTo>
                      <a:pt x="176" y="212"/>
                    </a:lnTo>
                    <a:lnTo>
                      <a:pt x="176" y="195"/>
                    </a:lnTo>
                    <a:lnTo>
                      <a:pt x="172" y="180"/>
                    </a:lnTo>
                    <a:lnTo>
                      <a:pt x="172" y="159"/>
                    </a:lnTo>
                    <a:lnTo>
                      <a:pt x="167" y="144"/>
                    </a:lnTo>
                    <a:lnTo>
                      <a:pt x="164" y="127"/>
                    </a:lnTo>
                    <a:lnTo>
                      <a:pt x="159" y="112"/>
                    </a:lnTo>
                    <a:lnTo>
                      <a:pt x="156" y="95"/>
                    </a:lnTo>
                    <a:lnTo>
                      <a:pt x="152" y="83"/>
                    </a:lnTo>
                    <a:lnTo>
                      <a:pt x="144" y="71"/>
                    </a:lnTo>
                    <a:lnTo>
                      <a:pt x="140" y="59"/>
                    </a:lnTo>
                    <a:lnTo>
                      <a:pt x="132" y="51"/>
                    </a:lnTo>
                    <a:lnTo>
                      <a:pt x="128" y="39"/>
                    </a:lnTo>
                    <a:lnTo>
                      <a:pt x="120" y="36"/>
                    </a:lnTo>
                    <a:lnTo>
                      <a:pt x="115" y="27"/>
                    </a:lnTo>
                    <a:lnTo>
                      <a:pt x="108" y="24"/>
                    </a:lnTo>
                    <a:lnTo>
                      <a:pt x="103" y="20"/>
                    </a:lnTo>
                    <a:lnTo>
                      <a:pt x="96" y="15"/>
                    </a:lnTo>
                    <a:lnTo>
                      <a:pt x="88" y="15"/>
                    </a:lnTo>
                    <a:lnTo>
                      <a:pt x="79" y="15"/>
                    </a:lnTo>
                    <a:close/>
                    <a:moveTo>
                      <a:pt x="135" y="348"/>
                    </a:moveTo>
                    <a:lnTo>
                      <a:pt x="128" y="348"/>
                    </a:lnTo>
                    <a:lnTo>
                      <a:pt x="115" y="348"/>
                    </a:lnTo>
                    <a:lnTo>
                      <a:pt x="108" y="344"/>
                    </a:lnTo>
                    <a:lnTo>
                      <a:pt x="96" y="339"/>
                    </a:lnTo>
                    <a:lnTo>
                      <a:pt x="88" y="336"/>
                    </a:lnTo>
                    <a:lnTo>
                      <a:pt x="76" y="332"/>
                    </a:lnTo>
                    <a:lnTo>
                      <a:pt x="67" y="324"/>
                    </a:lnTo>
                    <a:lnTo>
                      <a:pt x="56" y="312"/>
                    </a:lnTo>
                    <a:lnTo>
                      <a:pt x="47" y="303"/>
                    </a:lnTo>
                    <a:lnTo>
                      <a:pt x="40" y="292"/>
                    </a:lnTo>
                    <a:lnTo>
                      <a:pt x="32" y="276"/>
                    </a:lnTo>
                    <a:lnTo>
                      <a:pt x="28" y="263"/>
                    </a:lnTo>
                    <a:lnTo>
                      <a:pt x="20" y="248"/>
                    </a:lnTo>
                    <a:lnTo>
                      <a:pt x="11" y="227"/>
                    </a:lnTo>
                    <a:lnTo>
                      <a:pt x="8" y="212"/>
                    </a:lnTo>
                    <a:lnTo>
                      <a:pt x="3" y="192"/>
                    </a:lnTo>
                    <a:lnTo>
                      <a:pt x="3" y="171"/>
                    </a:lnTo>
                    <a:lnTo>
                      <a:pt x="0" y="151"/>
                    </a:lnTo>
                    <a:lnTo>
                      <a:pt x="0" y="136"/>
                    </a:lnTo>
                    <a:lnTo>
                      <a:pt x="0" y="120"/>
                    </a:lnTo>
                    <a:lnTo>
                      <a:pt x="0" y="103"/>
                    </a:lnTo>
                    <a:lnTo>
                      <a:pt x="3" y="88"/>
                    </a:lnTo>
                    <a:lnTo>
                      <a:pt x="8" y="76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3" y="36"/>
                    </a:lnTo>
                    <a:lnTo>
                      <a:pt x="32" y="27"/>
                    </a:lnTo>
                    <a:lnTo>
                      <a:pt x="40" y="20"/>
                    </a:lnTo>
                    <a:lnTo>
                      <a:pt x="47" y="12"/>
                    </a:lnTo>
                    <a:lnTo>
                      <a:pt x="56" y="8"/>
                    </a:lnTo>
                    <a:lnTo>
                      <a:pt x="67" y="3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100" y="0"/>
                    </a:lnTo>
                    <a:lnTo>
                      <a:pt x="108" y="3"/>
                    </a:lnTo>
                    <a:lnTo>
                      <a:pt x="120" y="3"/>
                    </a:lnTo>
                    <a:lnTo>
                      <a:pt x="128" y="12"/>
                    </a:lnTo>
                    <a:lnTo>
                      <a:pt x="140" y="15"/>
                    </a:lnTo>
                    <a:lnTo>
                      <a:pt x="147" y="24"/>
                    </a:lnTo>
                    <a:lnTo>
                      <a:pt x="156" y="36"/>
                    </a:lnTo>
                    <a:lnTo>
                      <a:pt x="164" y="44"/>
                    </a:lnTo>
                    <a:lnTo>
                      <a:pt x="172" y="56"/>
                    </a:lnTo>
                    <a:lnTo>
                      <a:pt x="179" y="68"/>
                    </a:lnTo>
                    <a:lnTo>
                      <a:pt x="188" y="83"/>
                    </a:lnTo>
                    <a:lnTo>
                      <a:pt x="191" y="100"/>
                    </a:lnTo>
                    <a:lnTo>
                      <a:pt x="200" y="115"/>
                    </a:lnTo>
                    <a:lnTo>
                      <a:pt x="203" y="136"/>
                    </a:lnTo>
                    <a:lnTo>
                      <a:pt x="208" y="156"/>
                    </a:lnTo>
                    <a:lnTo>
                      <a:pt x="212" y="176"/>
                    </a:lnTo>
                    <a:lnTo>
                      <a:pt x="212" y="192"/>
                    </a:lnTo>
                    <a:lnTo>
                      <a:pt x="212" y="212"/>
                    </a:lnTo>
                    <a:lnTo>
                      <a:pt x="212" y="227"/>
                    </a:lnTo>
                    <a:lnTo>
                      <a:pt x="212" y="244"/>
                    </a:lnTo>
                    <a:lnTo>
                      <a:pt x="208" y="259"/>
                    </a:lnTo>
                    <a:lnTo>
                      <a:pt x="208" y="271"/>
                    </a:lnTo>
                    <a:lnTo>
                      <a:pt x="200" y="288"/>
                    </a:lnTo>
                    <a:lnTo>
                      <a:pt x="196" y="300"/>
                    </a:lnTo>
                    <a:lnTo>
                      <a:pt x="188" y="307"/>
                    </a:lnTo>
                    <a:lnTo>
                      <a:pt x="184" y="319"/>
                    </a:lnTo>
                    <a:lnTo>
                      <a:pt x="176" y="327"/>
                    </a:lnTo>
                    <a:lnTo>
                      <a:pt x="167" y="336"/>
                    </a:lnTo>
                    <a:lnTo>
                      <a:pt x="156" y="339"/>
                    </a:lnTo>
                    <a:lnTo>
                      <a:pt x="147" y="344"/>
                    </a:lnTo>
                    <a:lnTo>
                      <a:pt x="135" y="348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" name="Freeform 100"/>
              <p:cNvSpPr>
                <a:spLocks noEditPoints="1" noChangeArrowheads="1"/>
              </p:cNvSpPr>
              <p:nvPr/>
            </p:nvSpPr>
            <p:spPr bwMode="auto">
              <a:xfrm>
                <a:off x="2825" y="1212"/>
                <a:ext cx="52" cy="87"/>
              </a:xfrm>
              <a:custGeom>
                <a:avLst/>
                <a:gdLst>
                  <a:gd name="T0" fmla="*/ 37 w 209"/>
                  <a:gd name="T1" fmla="*/ 141 h 349"/>
                  <a:gd name="T2" fmla="*/ 49 w 209"/>
                  <a:gd name="T3" fmla="*/ 173 h 349"/>
                  <a:gd name="T4" fmla="*/ 64 w 209"/>
                  <a:gd name="T5" fmla="*/ 188 h 349"/>
                  <a:gd name="T6" fmla="*/ 88 w 209"/>
                  <a:gd name="T7" fmla="*/ 200 h 349"/>
                  <a:gd name="T8" fmla="*/ 117 w 209"/>
                  <a:gd name="T9" fmla="*/ 197 h 349"/>
                  <a:gd name="T10" fmla="*/ 141 w 209"/>
                  <a:gd name="T11" fmla="*/ 176 h 349"/>
                  <a:gd name="T12" fmla="*/ 161 w 209"/>
                  <a:gd name="T13" fmla="*/ 153 h 349"/>
                  <a:gd name="T14" fmla="*/ 169 w 209"/>
                  <a:gd name="T15" fmla="*/ 125 h 349"/>
                  <a:gd name="T16" fmla="*/ 169 w 209"/>
                  <a:gd name="T17" fmla="*/ 88 h 349"/>
                  <a:gd name="T18" fmla="*/ 156 w 209"/>
                  <a:gd name="T19" fmla="*/ 53 h 349"/>
                  <a:gd name="T20" fmla="*/ 141 w 209"/>
                  <a:gd name="T21" fmla="*/ 25 h 349"/>
                  <a:gd name="T22" fmla="*/ 109 w 209"/>
                  <a:gd name="T23" fmla="*/ 13 h 349"/>
                  <a:gd name="T24" fmla="*/ 76 w 209"/>
                  <a:gd name="T25" fmla="*/ 17 h 349"/>
                  <a:gd name="T26" fmla="*/ 56 w 209"/>
                  <a:gd name="T27" fmla="*/ 32 h 349"/>
                  <a:gd name="T28" fmla="*/ 41 w 209"/>
                  <a:gd name="T29" fmla="*/ 64 h 349"/>
                  <a:gd name="T30" fmla="*/ 37 w 209"/>
                  <a:gd name="T31" fmla="*/ 100 h 349"/>
                  <a:gd name="T32" fmla="*/ 69 w 209"/>
                  <a:gd name="T33" fmla="*/ 217 h 349"/>
                  <a:gd name="T34" fmla="*/ 41 w 209"/>
                  <a:gd name="T35" fmla="*/ 205 h 349"/>
                  <a:gd name="T36" fmla="*/ 13 w 209"/>
                  <a:gd name="T37" fmla="*/ 176 h 349"/>
                  <a:gd name="T38" fmla="*/ 0 w 209"/>
                  <a:gd name="T39" fmla="*/ 137 h 349"/>
                  <a:gd name="T40" fmla="*/ 0 w 209"/>
                  <a:gd name="T41" fmla="*/ 88 h 349"/>
                  <a:gd name="T42" fmla="*/ 17 w 209"/>
                  <a:gd name="T43" fmla="*/ 49 h 349"/>
                  <a:gd name="T44" fmla="*/ 41 w 209"/>
                  <a:gd name="T45" fmla="*/ 17 h 349"/>
                  <a:gd name="T46" fmla="*/ 76 w 209"/>
                  <a:gd name="T47" fmla="*/ 0 h 349"/>
                  <a:gd name="T48" fmla="*/ 125 w 209"/>
                  <a:gd name="T49" fmla="*/ 0 h 349"/>
                  <a:gd name="T50" fmla="*/ 165 w 209"/>
                  <a:gd name="T51" fmla="*/ 20 h 349"/>
                  <a:gd name="T52" fmla="*/ 193 w 209"/>
                  <a:gd name="T53" fmla="*/ 64 h 349"/>
                  <a:gd name="T54" fmla="*/ 205 w 209"/>
                  <a:gd name="T55" fmla="*/ 120 h 349"/>
                  <a:gd name="T56" fmla="*/ 205 w 209"/>
                  <a:gd name="T57" fmla="*/ 197 h 349"/>
                  <a:gd name="T58" fmla="*/ 188 w 209"/>
                  <a:gd name="T59" fmla="*/ 264 h 349"/>
                  <a:gd name="T60" fmla="*/ 156 w 209"/>
                  <a:gd name="T61" fmla="*/ 317 h 349"/>
                  <a:gd name="T62" fmla="*/ 113 w 209"/>
                  <a:gd name="T63" fmla="*/ 344 h 349"/>
                  <a:gd name="T64" fmla="*/ 69 w 209"/>
                  <a:gd name="T65" fmla="*/ 349 h 349"/>
                  <a:gd name="T66" fmla="*/ 49 w 209"/>
                  <a:gd name="T67" fmla="*/ 344 h 349"/>
                  <a:gd name="T68" fmla="*/ 29 w 209"/>
                  <a:gd name="T69" fmla="*/ 332 h 349"/>
                  <a:gd name="T70" fmla="*/ 20 w 209"/>
                  <a:gd name="T71" fmla="*/ 312 h 349"/>
                  <a:gd name="T72" fmla="*/ 20 w 209"/>
                  <a:gd name="T73" fmla="*/ 297 h 349"/>
                  <a:gd name="T74" fmla="*/ 29 w 209"/>
                  <a:gd name="T75" fmla="*/ 285 h 349"/>
                  <a:gd name="T76" fmla="*/ 41 w 209"/>
                  <a:gd name="T77" fmla="*/ 281 h 349"/>
                  <a:gd name="T78" fmla="*/ 56 w 209"/>
                  <a:gd name="T79" fmla="*/ 285 h 349"/>
                  <a:gd name="T80" fmla="*/ 61 w 209"/>
                  <a:gd name="T81" fmla="*/ 297 h 349"/>
                  <a:gd name="T82" fmla="*/ 61 w 209"/>
                  <a:gd name="T83" fmla="*/ 312 h 349"/>
                  <a:gd name="T84" fmla="*/ 64 w 209"/>
                  <a:gd name="T85" fmla="*/ 324 h 349"/>
                  <a:gd name="T86" fmla="*/ 76 w 209"/>
                  <a:gd name="T87" fmla="*/ 332 h 349"/>
                  <a:gd name="T88" fmla="*/ 93 w 209"/>
                  <a:gd name="T89" fmla="*/ 332 h 349"/>
                  <a:gd name="T90" fmla="*/ 125 w 209"/>
                  <a:gd name="T91" fmla="*/ 320 h 349"/>
                  <a:gd name="T92" fmla="*/ 149 w 209"/>
                  <a:gd name="T93" fmla="*/ 285 h 349"/>
                  <a:gd name="T94" fmla="*/ 165 w 209"/>
                  <a:gd name="T95" fmla="*/ 225 h 349"/>
                  <a:gd name="T96" fmla="*/ 169 w 209"/>
                  <a:gd name="T97" fmla="*/ 168 h 349"/>
                  <a:gd name="T98" fmla="*/ 153 w 209"/>
                  <a:gd name="T99" fmla="*/ 188 h 349"/>
                  <a:gd name="T100" fmla="*/ 132 w 209"/>
                  <a:gd name="T101" fmla="*/ 205 h 349"/>
                  <a:gd name="T102" fmla="*/ 109 w 209"/>
                  <a:gd name="T103" fmla="*/ 212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349">
                    <a:moveTo>
                      <a:pt x="37" y="108"/>
                    </a:moveTo>
                    <a:lnTo>
                      <a:pt x="37" y="120"/>
                    </a:lnTo>
                    <a:lnTo>
                      <a:pt x="37" y="132"/>
                    </a:lnTo>
                    <a:lnTo>
                      <a:pt x="37" y="141"/>
                    </a:lnTo>
                    <a:lnTo>
                      <a:pt x="41" y="149"/>
                    </a:lnTo>
                    <a:lnTo>
                      <a:pt x="41" y="156"/>
                    </a:lnTo>
                    <a:lnTo>
                      <a:pt x="44" y="164"/>
                    </a:lnTo>
                    <a:lnTo>
                      <a:pt x="49" y="173"/>
                    </a:lnTo>
                    <a:lnTo>
                      <a:pt x="53" y="176"/>
                    </a:lnTo>
                    <a:lnTo>
                      <a:pt x="56" y="181"/>
                    </a:lnTo>
                    <a:lnTo>
                      <a:pt x="61" y="185"/>
                    </a:lnTo>
                    <a:lnTo>
                      <a:pt x="64" y="188"/>
                    </a:lnTo>
                    <a:lnTo>
                      <a:pt x="73" y="193"/>
                    </a:lnTo>
                    <a:lnTo>
                      <a:pt x="76" y="197"/>
                    </a:lnTo>
                    <a:lnTo>
                      <a:pt x="85" y="197"/>
                    </a:lnTo>
                    <a:lnTo>
                      <a:pt x="88" y="200"/>
                    </a:lnTo>
                    <a:lnTo>
                      <a:pt x="97" y="200"/>
                    </a:lnTo>
                    <a:lnTo>
                      <a:pt x="100" y="200"/>
                    </a:lnTo>
                    <a:lnTo>
                      <a:pt x="109" y="197"/>
                    </a:lnTo>
                    <a:lnTo>
                      <a:pt x="117" y="197"/>
                    </a:lnTo>
                    <a:lnTo>
                      <a:pt x="125" y="193"/>
                    </a:lnTo>
                    <a:lnTo>
                      <a:pt x="129" y="188"/>
                    </a:lnTo>
                    <a:lnTo>
                      <a:pt x="137" y="185"/>
                    </a:lnTo>
                    <a:lnTo>
                      <a:pt x="141" y="176"/>
                    </a:lnTo>
                    <a:lnTo>
                      <a:pt x="149" y="173"/>
                    </a:lnTo>
                    <a:lnTo>
                      <a:pt x="153" y="164"/>
                    </a:lnTo>
                    <a:lnTo>
                      <a:pt x="156" y="156"/>
                    </a:lnTo>
                    <a:lnTo>
                      <a:pt x="161" y="153"/>
                    </a:lnTo>
                    <a:lnTo>
                      <a:pt x="165" y="144"/>
                    </a:lnTo>
                    <a:lnTo>
                      <a:pt x="165" y="137"/>
                    </a:lnTo>
                    <a:lnTo>
                      <a:pt x="169" y="132"/>
                    </a:lnTo>
                    <a:lnTo>
                      <a:pt x="169" y="125"/>
                    </a:lnTo>
                    <a:lnTo>
                      <a:pt x="169" y="120"/>
                    </a:lnTo>
                    <a:lnTo>
                      <a:pt x="169" y="108"/>
                    </a:lnTo>
                    <a:lnTo>
                      <a:pt x="169" y="97"/>
                    </a:lnTo>
                    <a:lnTo>
                      <a:pt x="169" y="88"/>
                    </a:lnTo>
                    <a:lnTo>
                      <a:pt x="165" y="76"/>
                    </a:lnTo>
                    <a:lnTo>
                      <a:pt x="165" y="69"/>
                    </a:lnTo>
                    <a:lnTo>
                      <a:pt x="161" y="56"/>
                    </a:lnTo>
                    <a:lnTo>
                      <a:pt x="156" y="53"/>
                    </a:lnTo>
                    <a:lnTo>
                      <a:pt x="153" y="44"/>
                    </a:lnTo>
                    <a:lnTo>
                      <a:pt x="149" y="37"/>
                    </a:lnTo>
                    <a:lnTo>
                      <a:pt x="144" y="32"/>
                    </a:lnTo>
                    <a:lnTo>
                      <a:pt x="141" y="25"/>
                    </a:lnTo>
                    <a:lnTo>
                      <a:pt x="132" y="20"/>
                    </a:lnTo>
                    <a:lnTo>
                      <a:pt x="125" y="17"/>
                    </a:lnTo>
                    <a:lnTo>
                      <a:pt x="117" y="17"/>
                    </a:lnTo>
                    <a:lnTo>
                      <a:pt x="109" y="13"/>
                    </a:lnTo>
                    <a:lnTo>
                      <a:pt x="100" y="13"/>
                    </a:lnTo>
                    <a:lnTo>
                      <a:pt x="93" y="13"/>
                    </a:lnTo>
                    <a:lnTo>
                      <a:pt x="85" y="17"/>
                    </a:lnTo>
                    <a:lnTo>
                      <a:pt x="76" y="17"/>
                    </a:lnTo>
                    <a:lnTo>
                      <a:pt x="73" y="20"/>
                    </a:lnTo>
                    <a:lnTo>
                      <a:pt x="64" y="25"/>
                    </a:lnTo>
                    <a:lnTo>
                      <a:pt x="61" y="29"/>
                    </a:lnTo>
                    <a:lnTo>
                      <a:pt x="56" y="32"/>
                    </a:lnTo>
                    <a:lnTo>
                      <a:pt x="53" y="41"/>
                    </a:lnTo>
                    <a:lnTo>
                      <a:pt x="49" y="49"/>
                    </a:lnTo>
                    <a:lnTo>
                      <a:pt x="44" y="56"/>
                    </a:lnTo>
                    <a:lnTo>
                      <a:pt x="41" y="64"/>
                    </a:lnTo>
                    <a:lnTo>
                      <a:pt x="41" y="73"/>
                    </a:lnTo>
                    <a:lnTo>
                      <a:pt x="37" y="81"/>
                    </a:lnTo>
                    <a:lnTo>
                      <a:pt x="37" y="88"/>
                    </a:lnTo>
                    <a:lnTo>
                      <a:pt x="37" y="100"/>
                    </a:lnTo>
                    <a:lnTo>
                      <a:pt x="37" y="108"/>
                    </a:lnTo>
                    <a:close/>
                    <a:moveTo>
                      <a:pt x="88" y="217"/>
                    </a:moveTo>
                    <a:lnTo>
                      <a:pt x="81" y="217"/>
                    </a:lnTo>
                    <a:lnTo>
                      <a:pt x="69" y="217"/>
                    </a:lnTo>
                    <a:lnTo>
                      <a:pt x="61" y="212"/>
                    </a:lnTo>
                    <a:lnTo>
                      <a:pt x="53" y="212"/>
                    </a:lnTo>
                    <a:lnTo>
                      <a:pt x="44" y="209"/>
                    </a:lnTo>
                    <a:lnTo>
                      <a:pt x="41" y="205"/>
                    </a:lnTo>
                    <a:lnTo>
                      <a:pt x="32" y="197"/>
                    </a:lnTo>
                    <a:lnTo>
                      <a:pt x="25" y="193"/>
                    </a:lnTo>
                    <a:lnTo>
                      <a:pt x="20" y="185"/>
                    </a:lnTo>
                    <a:lnTo>
                      <a:pt x="13" y="176"/>
                    </a:lnTo>
                    <a:lnTo>
                      <a:pt x="9" y="168"/>
                    </a:lnTo>
                    <a:lnTo>
                      <a:pt x="9" y="161"/>
                    </a:lnTo>
                    <a:lnTo>
                      <a:pt x="5" y="149"/>
                    </a:lnTo>
                    <a:lnTo>
                      <a:pt x="0" y="137"/>
                    </a:lnTo>
                    <a:lnTo>
                      <a:pt x="0" y="125"/>
                    </a:lnTo>
                    <a:lnTo>
                      <a:pt x="0" y="112"/>
                    </a:lnTo>
                    <a:lnTo>
                      <a:pt x="0" y="10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9" y="69"/>
                    </a:lnTo>
                    <a:lnTo>
                      <a:pt x="13" y="56"/>
                    </a:lnTo>
                    <a:lnTo>
                      <a:pt x="17" y="49"/>
                    </a:lnTo>
                    <a:lnTo>
                      <a:pt x="20" y="41"/>
                    </a:lnTo>
                    <a:lnTo>
                      <a:pt x="29" y="32"/>
                    </a:lnTo>
                    <a:lnTo>
                      <a:pt x="32" y="25"/>
                    </a:lnTo>
                    <a:lnTo>
                      <a:pt x="41" y="17"/>
                    </a:lnTo>
                    <a:lnTo>
                      <a:pt x="49" y="13"/>
                    </a:lnTo>
                    <a:lnTo>
                      <a:pt x="56" y="8"/>
                    </a:lnTo>
                    <a:lnTo>
                      <a:pt x="69" y="5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100" y="0"/>
                    </a:lnTo>
                    <a:lnTo>
                      <a:pt x="113" y="0"/>
                    </a:lnTo>
                    <a:lnTo>
                      <a:pt x="125" y="0"/>
                    </a:lnTo>
                    <a:lnTo>
                      <a:pt x="137" y="5"/>
                    </a:lnTo>
                    <a:lnTo>
                      <a:pt x="144" y="8"/>
                    </a:lnTo>
                    <a:lnTo>
                      <a:pt x="156" y="17"/>
                    </a:lnTo>
                    <a:lnTo>
                      <a:pt x="165" y="20"/>
                    </a:lnTo>
                    <a:lnTo>
                      <a:pt x="173" y="32"/>
                    </a:lnTo>
                    <a:lnTo>
                      <a:pt x="181" y="41"/>
                    </a:lnTo>
                    <a:lnTo>
                      <a:pt x="185" y="53"/>
                    </a:lnTo>
                    <a:lnTo>
                      <a:pt x="193" y="64"/>
                    </a:lnTo>
                    <a:lnTo>
                      <a:pt x="197" y="76"/>
                    </a:lnTo>
                    <a:lnTo>
                      <a:pt x="200" y="88"/>
                    </a:lnTo>
                    <a:lnTo>
                      <a:pt x="205" y="105"/>
                    </a:lnTo>
                    <a:lnTo>
                      <a:pt x="205" y="120"/>
                    </a:lnTo>
                    <a:lnTo>
                      <a:pt x="209" y="137"/>
                    </a:lnTo>
                    <a:lnTo>
                      <a:pt x="209" y="156"/>
                    </a:lnTo>
                    <a:lnTo>
                      <a:pt x="209" y="176"/>
                    </a:lnTo>
                    <a:lnTo>
                      <a:pt x="205" y="197"/>
                    </a:lnTo>
                    <a:lnTo>
                      <a:pt x="200" y="212"/>
                    </a:lnTo>
                    <a:lnTo>
                      <a:pt x="200" y="232"/>
                    </a:lnTo>
                    <a:lnTo>
                      <a:pt x="197" y="249"/>
                    </a:lnTo>
                    <a:lnTo>
                      <a:pt x="188" y="264"/>
                    </a:lnTo>
                    <a:lnTo>
                      <a:pt x="181" y="281"/>
                    </a:lnTo>
                    <a:lnTo>
                      <a:pt x="173" y="293"/>
                    </a:lnTo>
                    <a:lnTo>
                      <a:pt x="165" y="309"/>
                    </a:lnTo>
                    <a:lnTo>
                      <a:pt x="156" y="317"/>
                    </a:lnTo>
                    <a:lnTo>
                      <a:pt x="144" y="329"/>
                    </a:lnTo>
                    <a:lnTo>
                      <a:pt x="137" y="337"/>
                    </a:lnTo>
                    <a:lnTo>
                      <a:pt x="125" y="341"/>
                    </a:lnTo>
                    <a:lnTo>
                      <a:pt x="113" y="344"/>
                    </a:lnTo>
                    <a:lnTo>
                      <a:pt x="97" y="349"/>
                    </a:lnTo>
                    <a:lnTo>
                      <a:pt x="85" y="349"/>
                    </a:lnTo>
                    <a:lnTo>
                      <a:pt x="76" y="349"/>
                    </a:lnTo>
                    <a:lnTo>
                      <a:pt x="69" y="349"/>
                    </a:lnTo>
                    <a:lnTo>
                      <a:pt x="64" y="349"/>
                    </a:lnTo>
                    <a:lnTo>
                      <a:pt x="61" y="344"/>
                    </a:lnTo>
                    <a:lnTo>
                      <a:pt x="53" y="344"/>
                    </a:lnTo>
                    <a:lnTo>
                      <a:pt x="49" y="344"/>
                    </a:lnTo>
                    <a:lnTo>
                      <a:pt x="44" y="341"/>
                    </a:lnTo>
                    <a:lnTo>
                      <a:pt x="41" y="337"/>
                    </a:lnTo>
                    <a:lnTo>
                      <a:pt x="32" y="332"/>
                    </a:lnTo>
                    <a:lnTo>
                      <a:pt x="29" y="332"/>
                    </a:lnTo>
                    <a:lnTo>
                      <a:pt x="25" y="329"/>
                    </a:lnTo>
                    <a:lnTo>
                      <a:pt x="25" y="324"/>
                    </a:lnTo>
                    <a:lnTo>
                      <a:pt x="20" y="320"/>
                    </a:lnTo>
                    <a:lnTo>
                      <a:pt x="20" y="312"/>
                    </a:lnTo>
                    <a:lnTo>
                      <a:pt x="20" y="309"/>
                    </a:lnTo>
                    <a:lnTo>
                      <a:pt x="20" y="305"/>
                    </a:lnTo>
                    <a:lnTo>
                      <a:pt x="20" y="300"/>
                    </a:lnTo>
                    <a:lnTo>
                      <a:pt x="20" y="297"/>
                    </a:lnTo>
                    <a:lnTo>
                      <a:pt x="20" y="293"/>
                    </a:lnTo>
                    <a:lnTo>
                      <a:pt x="25" y="293"/>
                    </a:lnTo>
                    <a:lnTo>
                      <a:pt x="25" y="288"/>
                    </a:lnTo>
                    <a:lnTo>
                      <a:pt x="29" y="285"/>
                    </a:lnTo>
                    <a:lnTo>
                      <a:pt x="32" y="285"/>
                    </a:lnTo>
                    <a:lnTo>
                      <a:pt x="32" y="281"/>
                    </a:lnTo>
                    <a:lnTo>
                      <a:pt x="37" y="281"/>
                    </a:lnTo>
                    <a:lnTo>
                      <a:pt x="41" y="281"/>
                    </a:lnTo>
                    <a:lnTo>
                      <a:pt x="44" y="281"/>
                    </a:lnTo>
                    <a:lnTo>
                      <a:pt x="49" y="281"/>
                    </a:lnTo>
                    <a:lnTo>
                      <a:pt x="53" y="285"/>
                    </a:lnTo>
                    <a:lnTo>
                      <a:pt x="56" y="285"/>
                    </a:lnTo>
                    <a:lnTo>
                      <a:pt x="56" y="288"/>
                    </a:lnTo>
                    <a:lnTo>
                      <a:pt x="56" y="293"/>
                    </a:lnTo>
                    <a:lnTo>
                      <a:pt x="61" y="293"/>
                    </a:lnTo>
                    <a:lnTo>
                      <a:pt x="61" y="297"/>
                    </a:lnTo>
                    <a:lnTo>
                      <a:pt x="61" y="300"/>
                    </a:lnTo>
                    <a:lnTo>
                      <a:pt x="61" y="305"/>
                    </a:lnTo>
                    <a:lnTo>
                      <a:pt x="61" y="309"/>
                    </a:lnTo>
                    <a:lnTo>
                      <a:pt x="61" y="312"/>
                    </a:lnTo>
                    <a:lnTo>
                      <a:pt x="61" y="317"/>
                    </a:lnTo>
                    <a:lnTo>
                      <a:pt x="61" y="320"/>
                    </a:lnTo>
                    <a:lnTo>
                      <a:pt x="64" y="320"/>
                    </a:lnTo>
                    <a:lnTo>
                      <a:pt x="64" y="324"/>
                    </a:lnTo>
                    <a:lnTo>
                      <a:pt x="64" y="329"/>
                    </a:lnTo>
                    <a:lnTo>
                      <a:pt x="69" y="332"/>
                    </a:lnTo>
                    <a:lnTo>
                      <a:pt x="73" y="332"/>
                    </a:lnTo>
                    <a:lnTo>
                      <a:pt x="76" y="332"/>
                    </a:lnTo>
                    <a:lnTo>
                      <a:pt x="76" y="337"/>
                    </a:lnTo>
                    <a:lnTo>
                      <a:pt x="81" y="337"/>
                    </a:lnTo>
                    <a:lnTo>
                      <a:pt x="85" y="337"/>
                    </a:lnTo>
                    <a:lnTo>
                      <a:pt x="93" y="332"/>
                    </a:lnTo>
                    <a:lnTo>
                      <a:pt x="100" y="332"/>
                    </a:lnTo>
                    <a:lnTo>
                      <a:pt x="109" y="329"/>
                    </a:lnTo>
                    <a:lnTo>
                      <a:pt x="117" y="324"/>
                    </a:lnTo>
                    <a:lnTo>
                      <a:pt x="125" y="320"/>
                    </a:lnTo>
                    <a:lnTo>
                      <a:pt x="132" y="312"/>
                    </a:lnTo>
                    <a:lnTo>
                      <a:pt x="137" y="305"/>
                    </a:lnTo>
                    <a:lnTo>
                      <a:pt x="144" y="293"/>
                    </a:lnTo>
                    <a:lnTo>
                      <a:pt x="149" y="285"/>
                    </a:lnTo>
                    <a:lnTo>
                      <a:pt x="153" y="273"/>
                    </a:lnTo>
                    <a:lnTo>
                      <a:pt x="156" y="256"/>
                    </a:lnTo>
                    <a:lnTo>
                      <a:pt x="161" y="241"/>
                    </a:lnTo>
                    <a:lnTo>
                      <a:pt x="165" y="225"/>
                    </a:lnTo>
                    <a:lnTo>
                      <a:pt x="165" y="205"/>
                    </a:lnTo>
                    <a:lnTo>
                      <a:pt x="169" y="185"/>
                    </a:lnTo>
                    <a:lnTo>
                      <a:pt x="169" y="161"/>
                    </a:lnTo>
                    <a:lnTo>
                      <a:pt x="169" y="168"/>
                    </a:lnTo>
                    <a:lnTo>
                      <a:pt x="165" y="173"/>
                    </a:lnTo>
                    <a:lnTo>
                      <a:pt x="161" y="176"/>
                    </a:lnTo>
                    <a:lnTo>
                      <a:pt x="156" y="181"/>
                    </a:lnTo>
                    <a:lnTo>
                      <a:pt x="153" y="188"/>
                    </a:lnTo>
                    <a:lnTo>
                      <a:pt x="149" y="193"/>
                    </a:lnTo>
                    <a:lnTo>
                      <a:pt x="144" y="197"/>
                    </a:lnTo>
                    <a:lnTo>
                      <a:pt x="141" y="200"/>
                    </a:lnTo>
                    <a:lnTo>
                      <a:pt x="132" y="205"/>
                    </a:lnTo>
                    <a:lnTo>
                      <a:pt x="129" y="209"/>
                    </a:lnTo>
                    <a:lnTo>
                      <a:pt x="125" y="212"/>
                    </a:lnTo>
                    <a:lnTo>
                      <a:pt x="117" y="212"/>
                    </a:lnTo>
                    <a:lnTo>
                      <a:pt x="109" y="212"/>
                    </a:lnTo>
                    <a:lnTo>
                      <a:pt x="105" y="217"/>
                    </a:lnTo>
                    <a:lnTo>
                      <a:pt x="97" y="217"/>
                    </a:lnTo>
                    <a:lnTo>
                      <a:pt x="88" y="21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" name="Freeform 101"/>
              <p:cNvSpPr>
                <a:spLocks noEditPoints="1" noChangeArrowheads="1"/>
              </p:cNvSpPr>
              <p:nvPr/>
            </p:nvSpPr>
            <p:spPr bwMode="auto">
              <a:xfrm>
                <a:off x="2890" y="1212"/>
                <a:ext cx="51" cy="87"/>
              </a:xfrm>
              <a:custGeom>
                <a:avLst/>
                <a:gdLst>
                  <a:gd name="T0" fmla="*/ 88 w 204"/>
                  <a:gd name="T1" fmla="*/ 20 h 349"/>
                  <a:gd name="T2" fmla="*/ 71 w 204"/>
                  <a:gd name="T3" fmla="*/ 32 h 349"/>
                  <a:gd name="T4" fmla="*/ 56 w 204"/>
                  <a:gd name="T5" fmla="*/ 61 h 349"/>
                  <a:gd name="T6" fmla="*/ 44 w 204"/>
                  <a:gd name="T7" fmla="*/ 97 h 349"/>
                  <a:gd name="T8" fmla="*/ 39 w 204"/>
                  <a:gd name="T9" fmla="*/ 141 h 349"/>
                  <a:gd name="T10" fmla="*/ 39 w 204"/>
                  <a:gd name="T11" fmla="*/ 193 h 349"/>
                  <a:gd name="T12" fmla="*/ 44 w 204"/>
                  <a:gd name="T13" fmla="*/ 241 h 349"/>
                  <a:gd name="T14" fmla="*/ 51 w 204"/>
                  <a:gd name="T15" fmla="*/ 281 h 349"/>
                  <a:gd name="T16" fmla="*/ 68 w 204"/>
                  <a:gd name="T17" fmla="*/ 309 h 349"/>
                  <a:gd name="T18" fmla="*/ 83 w 204"/>
                  <a:gd name="T19" fmla="*/ 329 h 349"/>
                  <a:gd name="T20" fmla="*/ 104 w 204"/>
                  <a:gd name="T21" fmla="*/ 332 h 349"/>
                  <a:gd name="T22" fmla="*/ 124 w 204"/>
                  <a:gd name="T23" fmla="*/ 329 h 349"/>
                  <a:gd name="T24" fmla="*/ 139 w 204"/>
                  <a:gd name="T25" fmla="*/ 309 h 349"/>
                  <a:gd name="T26" fmla="*/ 151 w 204"/>
                  <a:gd name="T27" fmla="*/ 281 h 349"/>
                  <a:gd name="T28" fmla="*/ 164 w 204"/>
                  <a:gd name="T29" fmla="*/ 241 h 349"/>
                  <a:gd name="T30" fmla="*/ 168 w 204"/>
                  <a:gd name="T31" fmla="*/ 193 h 349"/>
                  <a:gd name="T32" fmla="*/ 164 w 204"/>
                  <a:gd name="T33" fmla="*/ 141 h 349"/>
                  <a:gd name="T34" fmla="*/ 160 w 204"/>
                  <a:gd name="T35" fmla="*/ 97 h 349"/>
                  <a:gd name="T36" fmla="*/ 151 w 204"/>
                  <a:gd name="T37" fmla="*/ 61 h 349"/>
                  <a:gd name="T38" fmla="*/ 136 w 204"/>
                  <a:gd name="T39" fmla="*/ 32 h 349"/>
                  <a:gd name="T40" fmla="*/ 115 w 204"/>
                  <a:gd name="T41" fmla="*/ 20 h 349"/>
                  <a:gd name="T42" fmla="*/ 104 w 204"/>
                  <a:gd name="T43" fmla="*/ 349 h 349"/>
                  <a:gd name="T44" fmla="*/ 71 w 204"/>
                  <a:gd name="T45" fmla="*/ 344 h 349"/>
                  <a:gd name="T46" fmla="*/ 44 w 204"/>
                  <a:gd name="T47" fmla="*/ 324 h 349"/>
                  <a:gd name="T48" fmla="*/ 24 w 204"/>
                  <a:gd name="T49" fmla="*/ 293 h 349"/>
                  <a:gd name="T50" fmla="*/ 8 w 204"/>
                  <a:gd name="T51" fmla="*/ 249 h 349"/>
                  <a:gd name="T52" fmla="*/ 0 w 204"/>
                  <a:gd name="T53" fmla="*/ 193 h 349"/>
                  <a:gd name="T54" fmla="*/ 0 w 204"/>
                  <a:gd name="T55" fmla="*/ 137 h 349"/>
                  <a:gd name="T56" fmla="*/ 12 w 204"/>
                  <a:gd name="T57" fmla="*/ 88 h 349"/>
                  <a:gd name="T58" fmla="*/ 27 w 204"/>
                  <a:gd name="T59" fmla="*/ 49 h 349"/>
                  <a:gd name="T60" fmla="*/ 51 w 204"/>
                  <a:gd name="T61" fmla="*/ 20 h 349"/>
                  <a:gd name="T62" fmla="*/ 83 w 204"/>
                  <a:gd name="T63" fmla="*/ 5 h 349"/>
                  <a:gd name="T64" fmla="*/ 112 w 204"/>
                  <a:gd name="T65" fmla="*/ 0 h 349"/>
                  <a:gd name="T66" fmla="*/ 144 w 204"/>
                  <a:gd name="T67" fmla="*/ 13 h 349"/>
                  <a:gd name="T68" fmla="*/ 168 w 204"/>
                  <a:gd name="T69" fmla="*/ 37 h 349"/>
                  <a:gd name="T70" fmla="*/ 188 w 204"/>
                  <a:gd name="T71" fmla="*/ 73 h 349"/>
                  <a:gd name="T72" fmla="*/ 200 w 204"/>
                  <a:gd name="T73" fmla="*/ 117 h 349"/>
                  <a:gd name="T74" fmla="*/ 204 w 204"/>
                  <a:gd name="T75" fmla="*/ 173 h 349"/>
                  <a:gd name="T76" fmla="*/ 200 w 204"/>
                  <a:gd name="T77" fmla="*/ 229 h 349"/>
                  <a:gd name="T78" fmla="*/ 188 w 204"/>
                  <a:gd name="T79" fmla="*/ 276 h 349"/>
                  <a:gd name="T80" fmla="*/ 168 w 204"/>
                  <a:gd name="T81" fmla="*/ 312 h 349"/>
                  <a:gd name="T82" fmla="*/ 144 w 204"/>
                  <a:gd name="T83" fmla="*/ 337 h 349"/>
                  <a:gd name="T84" fmla="*/ 112 w 204"/>
                  <a:gd name="T85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4" h="349">
                    <a:moveTo>
                      <a:pt x="104" y="17"/>
                    </a:moveTo>
                    <a:lnTo>
                      <a:pt x="95" y="17"/>
                    </a:lnTo>
                    <a:lnTo>
                      <a:pt x="88" y="20"/>
                    </a:lnTo>
                    <a:lnTo>
                      <a:pt x="83" y="20"/>
                    </a:lnTo>
                    <a:lnTo>
                      <a:pt x="76" y="25"/>
                    </a:lnTo>
                    <a:lnTo>
                      <a:pt x="71" y="32"/>
                    </a:lnTo>
                    <a:lnTo>
                      <a:pt x="68" y="41"/>
                    </a:lnTo>
                    <a:lnTo>
                      <a:pt x="59" y="49"/>
                    </a:lnTo>
                    <a:lnTo>
                      <a:pt x="56" y="61"/>
                    </a:lnTo>
                    <a:lnTo>
                      <a:pt x="51" y="69"/>
                    </a:lnTo>
                    <a:lnTo>
                      <a:pt x="48" y="81"/>
                    </a:lnTo>
                    <a:lnTo>
                      <a:pt x="44" y="97"/>
                    </a:lnTo>
                    <a:lnTo>
                      <a:pt x="44" y="108"/>
                    </a:lnTo>
                    <a:lnTo>
                      <a:pt x="39" y="125"/>
                    </a:lnTo>
                    <a:lnTo>
                      <a:pt x="39" y="141"/>
                    </a:lnTo>
                    <a:lnTo>
                      <a:pt x="39" y="156"/>
                    </a:lnTo>
                    <a:lnTo>
                      <a:pt x="36" y="173"/>
                    </a:lnTo>
                    <a:lnTo>
                      <a:pt x="39" y="193"/>
                    </a:lnTo>
                    <a:lnTo>
                      <a:pt x="39" y="209"/>
                    </a:lnTo>
                    <a:lnTo>
                      <a:pt x="39" y="225"/>
                    </a:lnTo>
                    <a:lnTo>
                      <a:pt x="44" y="241"/>
                    </a:lnTo>
                    <a:lnTo>
                      <a:pt x="44" y="256"/>
                    </a:lnTo>
                    <a:lnTo>
                      <a:pt x="48" y="268"/>
                    </a:lnTo>
                    <a:lnTo>
                      <a:pt x="51" y="281"/>
                    </a:lnTo>
                    <a:lnTo>
                      <a:pt x="56" y="293"/>
                    </a:lnTo>
                    <a:lnTo>
                      <a:pt x="59" y="300"/>
                    </a:lnTo>
                    <a:lnTo>
                      <a:pt x="68" y="309"/>
                    </a:lnTo>
                    <a:lnTo>
                      <a:pt x="71" y="317"/>
                    </a:lnTo>
                    <a:lnTo>
                      <a:pt x="76" y="320"/>
                    </a:lnTo>
                    <a:lnTo>
                      <a:pt x="83" y="329"/>
                    </a:lnTo>
                    <a:lnTo>
                      <a:pt x="88" y="332"/>
                    </a:lnTo>
                    <a:lnTo>
                      <a:pt x="95" y="332"/>
                    </a:lnTo>
                    <a:lnTo>
                      <a:pt x="104" y="332"/>
                    </a:lnTo>
                    <a:lnTo>
                      <a:pt x="108" y="332"/>
                    </a:lnTo>
                    <a:lnTo>
                      <a:pt x="115" y="332"/>
                    </a:lnTo>
                    <a:lnTo>
                      <a:pt x="124" y="329"/>
                    </a:lnTo>
                    <a:lnTo>
                      <a:pt x="127" y="320"/>
                    </a:lnTo>
                    <a:lnTo>
                      <a:pt x="136" y="317"/>
                    </a:lnTo>
                    <a:lnTo>
                      <a:pt x="139" y="309"/>
                    </a:lnTo>
                    <a:lnTo>
                      <a:pt x="144" y="300"/>
                    </a:lnTo>
                    <a:lnTo>
                      <a:pt x="148" y="293"/>
                    </a:lnTo>
                    <a:lnTo>
                      <a:pt x="151" y="281"/>
                    </a:lnTo>
                    <a:lnTo>
                      <a:pt x="156" y="268"/>
                    </a:lnTo>
                    <a:lnTo>
                      <a:pt x="160" y="256"/>
                    </a:lnTo>
                    <a:lnTo>
                      <a:pt x="164" y="241"/>
                    </a:lnTo>
                    <a:lnTo>
                      <a:pt x="164" y="225"/>
                    </a:lnTo>
                    <a:lnTo>
                      <a:pt x="164" y="209"/>
                    </a:lnTo>
                    <a:lnTo>
                      <a:pt x="168" y="193"/>
                    </a:lnTo>
                    <a:lnTo>
                      <a:pt x="168" y="173"/>
                    </a:lnTo>
                    <a:lnTo>
                      <a:pt x="168" y="156"/>
                    </a:lnTo>
                    <a:lnTo>
                      <a:pt x="164" y="141"/>
                    </a:lnTo>
                    <a:lnTo>
                      <a:pt x="164" y="125"/>
                    </a:lnTo>
                    <a:lnTo>
                      <a:pt x="164" y="108"/>
                    </a:lnTo>
                    <a:lnTo>
                      <a:pt x="160" y="97"/>
                    </a:lnTo>
                    <a:lnTo>
                      <a:pt x="160" y="81"/>
                    </a:lnTo>
                    <a:lnTo>
                      <a:pt x="156" y="69"/>
                    </a:lnTo>
                    <a:lnTo>
                      <a:pt x="151" y="61"/>
                    </a:lnTo>
                    <a:lnTo>
                      <a:pt x="144" y="49"/>
                    </a:lnTo>
                    <a:lnTo>
                      <a:pt x="139" y="41"/>
                    </a:lnTo>
                    <a:lnTo>
                      <a:pt x="136" y="32"/>
                    </a:lnTo>
                    <a:lnTo>
                      <a:pt x="132" y="25"/>
                    </a:lnTo>
                    <a:lnTo>
                      <a:pt x="124" y="20"/>
                    </a:lnTo>
                    <a:lnTo>
                      <a:pt x="115" y="20"/>
                    </a:lnTo>
                    <a:lnTo>
                      <a:pt x="112" y="17"/>
                    </a:lnTo>
                    <a:lnTo>
                      <a:pt x="104" y="17"/>
                    </a:lnTo>
                    <a:close/>
                    <a:moveTo>
                      <a:pt x="104" y="349"/>
                    </a:moveTo>
                    <a:lnTo>
                      <a:pt x="92" y="349"/>
                    </a:lnTo>
                    <a:lnTo>
                      <a:pt x="83" y="344"/>
                    </a:lnTo>
                    <a:lnTo>
                      <a:pt x="71" y="344"/>
                    </a:lnTo>
                    <a:lnTo>
                      <a:pt x="64" y="337"/>
                    </a:lnTo>
                    <a:lnTo>
                      <a:pt x="51" y="332"/>
                    </a:lnTo>
                    <a:lnTo>
                      <a:pt x="44" y="324"/>
                    </a:lnTo>
                    <a:lnTo>
                      <a:pt x="36" y="312"/>
                    </a:lnTo>
                    <a:lnTo>
                      <a:pt x="27" y="305"/>
                    </a:lnTo>
                    <a:lnTo>
                      <a:pt x="24" y="293"/>
                    </a:lnTo>
                    <a:lnTo>
                      <a:pt x="15" y="276"/>
                    </a:lnTo>
                    <a:lnTo>
                      <a:pt x="12" y="264"/>
                    </a:lnTo>
                    <a:lnTo>
                      <a:pt x="8" y="249"/>
                    </a:lnTo>
                    <a:lnTo>
                      <a:pt x="4" y="232"/>
                    </a:lnTo>
                    <a:lnTo>
                      <a:pt x="4" y="212"/>
                    </a:lnTo>
                    <a:lnTo>
                      <a:pt x="0" y="193"/>
                    </a:lnTo>
                    <a:lnTo>
                      <a:pt x="0" y="173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4" y="120"/>
                    </a:lnTo>
                    <a:lnTo>
                      <a:pt x="8" y="105"/>
                    </a:lnTo>
                    <a:lnTo>
                      <a:pt x="12" y="88"/>
                    </a:lnTo>
                    <a:lnTo>
                      <a:pt x="15" y="73"/>
                    </a:lnTo>
                    <a:lnTo>
                      <a:pt x="20" y="61"/>
                    </a:lnTo>
                    <a:lnTo>
                      <a:pt x="27" y="49"/>
                    </a:lnTo>
                    <a:lnTo>
                      <a:pt x="36" y="37"/>
                    </a:lnTo>
                    <a:lnTo>
                      <a:pt x="44" y="29"/>
                    </a:lnTo>
                    <a:lnTo>
                      <a:pt x="51" y="20"/>
                    </a:lnTo>
                    <a:lnTo>
                      <a:pt x="64" y="13"/>
                    </a:lnTo>
                    <a:lnTo>
                      <a:pt x="71" y="8"/>
                    </a:lnTo>
                    <a:lnTo>
                      <a:pt x="83" y="5"/>
                    </a:lnTo>
                    <a:lnTo>
                      <a:pt x="92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24" y="5"/>
                    </a:lnTo>
                    <a:lnTo>
                      <a:pt x="132" y="8"/>
                    </a:lnTo>
                    <a:lnTo>
                      <a:pt x="144" y="13"/>
                    </a:lnTo>
                    <a:lnTo>
                      <a:pt x="151" y="17"/>
                    </a:lnTo>
                    <a:lnTo>
                      <a:pt x="160" y="25"/>
                    </a:lnTo>
                    <a:lnTo>
                      <a:pt x="168" y="37"/>
                    </a:lnTo>
                    <a:lnTo>
                      <a:pt x="176" y="44"/>
                    </a:lnTo>
                    <a:lnTo>
                      <a:pt x="183" y="56"/>
                    </a:lnTo>
                    <a:lnTo>
                      <a:pt x="188" y="73"/>
                    </a:lnTo>
                    <a:lnTo>
                      <a:pt x="192" y="85"/>
                    </a:lnTo>
                    <a:lnTo>
                      <a:pt x="195" y="100"/>
                    </a:lnTo>
                    <a:lnTo>
                      <a:pt x="200" y="117"/>
                    </a:lnTo>
                    <a:lnTo>
                      <a:pt x="204" y="137"/>
                    </a:lnTo>
                    <a:lnTo>
                      <a:pt x="204" y="153"/>
                    </a:lnTo>
                    <a:lnTo>
                      <a:pt x="204" y="173"/>
                    </a:lnTo>
                    <a:lnTo>
                      <a:pt x="204" y="193"/>
                    </a:lnTo>
                    <a:lnTo>
                      <a:pt x="204" y="212"/>
                    </a:lnTo>
                    <a:lnTo>
                      <a:pt x="200" y="229"/>
                    </a:lnTo>
                    <a:lnTo>
                      <a:pt x="195" y="244"/>
                    </a:lnTo>
                    <a:lnTo>
                      <a:pt x="192" y="261"/>
                    </a:lnTo>
                    <a:lnTo>
                      <a:pt x="188" y="276"/>
                    </a:lnTo>
                    <a:lnTo>
                      <a:pt x="183" y="288"/>
                    </a:lnTo>
                    <a:lnTo>
                      <a:pt x="176" y="300"/>
                    </a:lnTo>
                    <a:lnTo>
                      <a:pt x="168" y="312"/>
                    </a:lnTo>
                    <a:lnTo>
                      <a:pt x="160" y="324"/>
                    </a:lnTo>
                    <a:lnTo>
                      <a:pt x="151" y="332"/>
                    </a:lnTo>
                    <a:lnTo>
                      <a:pt x="144" y="337"/>
                    </a:lnTo>
                    <a:lnTo>
                      <a:pt x="132" y="344"/>
                    </a:lnTo>
                    <a:lnTo>
                      <a:pt x="124" y="344"/>
                    </a:lnTo>
                    <a:lnTo>
                      <a:pt x="112" y="349"/>
                    </a:lnTo>
                    <a:lnTo>
                      <a:pt x="104" y="349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" name="Freeform 102"/>
              <p:cNvSpPr>
                <a:spLocks noChangeArrowheads="1"/>
              </p:cNvSpPr>
              <p:nvPr/>
            </p:nvSpPr>
            <p:spPr bwMode="auto">
              <a:xfrm>
                <a:off x="3116" y="1212"/>
                <a:ext cx="37" cy="89"/>
              </a:xfrm>
              <a:custGeom>
                <a:avLst/>
                <a:gdLst>
                  <a:gd name="T0" fmla="*/ 96 w 147"/>
                  <a:gd name="T1" fmla="*/ 300 h 356"/>
                  <a:gd name="T2" fmla="*/ 91 w 147"/>
                  <a:gd name="T3" fmla="*/ 312 h 356"/>
                  <a:gd name="T4" fmla="*/ 96 w 147"/>
                  <a:gd name="T5" fmla="*/ 320 h 356"/>
                  <a:gd name="T6" fmla="*/ 100 w 147"/>
                  <a:gd name="T7" fmla="*/ 329 h 356"/>
                  <a:gd name="T8" fmla="*/ 108 w 147"/>
                  <a:gd name="T9" fmla="*/ 332 h 356"/>
                  <a:gd name="T10" fmla="*/ 115 w 147"/>
                  <a:gd name="T11" fmla="*/ 337 h 356"/>
                  <a:gd name="T12" fmla="*/ 120 w 147"/>
                  <a:gd name="T13" fmla="*/ 341 h 356"/>
                  <a:gd name="T14" fmla="*/ 144 w 147"/>
                  <a:gd name="T15" fmla="*/ 344 h 356"/>
                  <a:gd name="T16" fmla="*/ 0 w 147"/>
                  <a:gd name="T17" fmla="*/ 332 h 356"/>
                  <a:gd name="T18" fmla="*/ 20 w 147"/>
                  <a:gd name="T19" fmla="*/ 320 h 356"/>
                  <a:gd name="T20" fmla="*/ 28 w 147"/>
                  <a:gd name="T21" fmla="*/ 324 h 356"/>
                  <a:gd name="T22" fmla="*/ 35 w 147"/>
                  <a:gd name="T23" fmla="*/ 324 h 356"/>
                  <a:gd name="T24" fmla="*/ 44 w 147"/>
                  <a:gd name="T25" fmla="*/ 320 h 356"/>
                  <a:gd name="T26" fmla="*/ 52 w 147"/>
                  <a:gd name="T27" fmla="*/ 317 h 356"/>
                  <a:gd name="T28" fmla="*/ 56 w 147"/>
                  <a:gd name="T29" fmla="*/ 312 h 356"/>
                  <a:gd name="T30" fmla="*/ 59 w 147"/>
                  <a:gd name="T31" fmla="*/ 309 h 356"/>
                  <a:gd name="T32" fmla="*/ 64 w 147"/>
                  <a:gd name="T33" fmla="*/ 300 h 356"/>
                  <a:gd name="T34" fmla="*/ 103 w 147"/>
                  <a:gd name="T35" fmla="*/ 56 h 356"/>
                  <a:gd name="T36" fmla="*/ 103 w 147"/>
                  <a:gd name="T37" fmla="*/ 49 h 356"/>
                  <a:gd name="T38" fmla="*/ 100 w 147"/>
                  <a:gd name="T39" fmla="*/ 44 h 356"/>
                  <a:gd name="T40" fmla="*/ 96 w 147"/>
                  <a:gd name="T41" fmla="*/ 41 h 356"/>
                  <a:gd name="T42" fmla="*/ 91 w 147"/>
                  <a:gd name="T43" fmla="*/ 37 h 356"/>
                  <a:gd name="T44" fmla="*/ 52 w 147"/>
                  <a:gd name="T45" fmla="*/ 32 h 356"/>
                  <a:gd name="T46" fmla="*/ 72 w 147"/>
                  <a:gd name="T47" fmla="*/ 20 h 356"/>
                  <a:gd name="T48" fmla="*/ 84 w 147"/>
                  <a:gd name="T49" fmla="*/ 25 h 356"/>
                  <a:gd name="T50" fmla="*/ 96 w 147"/>
                  <a:gd name="T51" fmla="*/ 25 h 356"/>
                  <a:gd name="T52" fmla="*/ 103 w 147"/>
                  <a:gd name="T53" fmla="*/ 25 h 356"/>
                  <a:gd name="T54" fmla="*/ 112 w 147"/>
                  <a:gd name="T55" fmla="*/ 20 h 356"/>
                  <a:gd name="T56" fmla="*/ 120 w 147"/>
                  <a:gd name="T57" fmla="*/ 17 h 356"/>
                  <a:gd name="T58" fmla="*/ 128 w 147"/>
                  <a:gd name="T59" fmla="*/ 17 h 356"/>
                  <a:gd name="T60" fmla="*/ 132 w 147"/>
                  <a:gd name="T61" fmla="*/ 8 h 356"/>
                  <a:gd name="T62" fmla="*/ 140 w 147"/>
                  <a:gd name="T63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356">
                    <a:moveTo>
                      <a:pt x="147" y="5"/>
                    </a:moveTo>
                    <a:lnTo>
                      <a:pt x="96" y="300"/>
                    </a:lnTo>
                    <a:lnTo>
                      <a:pt x="91" y="309"/>
                    </a:lnTo>
                    <a:lnTo>
                      <a:pt x="91" y="312"/>
                    </a:lnTo>
                    <a:lnTo>
                      <a:pt x="96" y="317"/>
                    </a:lnTo>
                    <a:lnTo>
                      <a:pt x="96" y="320"/>
                    </a:lnTo>
                    <a:lnTo>
                      <a:pt x="96" y="324"/>
                    </a:lnTo>
                    <a:lnTo>
                      <a:pt x="100" y="329"/>
                    </a:lnTo>
                    <a:lnTo>
                      <a:pt x="103" y="332"/>
                    </a:lnTo>
                    <a:lnTo>
                      <a:pt x="108" y="332"/>
                    </a:lnTo>
                    <a:lnTo>
                      <a:pt x="112" y="337"/>
                    </a:lnTo>
                    <a:lnTo>
                      <a:pt x="115" y="337"/>
                    </a:lnTo>
                    <a:lnTo>
                      <a:pt x="115" y="341"/>
                    </a:lnTo>
                    <a:lnTo>
                      <a:pt x="120" y="341"/>
                    </a:lnTo>
                    <a:lnTo>
                      <a:pt x="128" y="341"/>
                    </a:lnTo>
                    <a:lnTo>
                      <a:pt x="144" y="344"/>
                    </a:lnTo>
                    <a:lnTo>
                      <a:pt x="144" y="356"/>
                    </a:lnTo>
                    <a:lnTo>
                      <a:pt x="0" y="332"/>
                    </a:lnTo>
                    <a:lnTo>
                      <a:pt x="3" y="320"/>
                    </a:lnTo>
                    <a:lnTo>
                      <a:pt x="20" y="320"/>
                    </a:lnTo>
                    <a:lnTo>
                      <a:pt x="24" y="324"/>
                    </a:lnTo>
                    <a:lnTo>
                      <a:pt x="28" y="324"/>
                    </a:lnTo>
                    <a:lnTo>
                      <a:pt x="32" y="324"/>
                    </a:lnTo>
                    <a:lnTo>
                      <a:pt x="35" y="324"/>
                    </a:lnTo>
                    <a:lnTo>
                      <a:pt x="40" y="320"/>
                    </a:lnTo>
                    <a:lnTo>
                      <a:pt x="44" y="320"/>
                    </a:lnTo>
                    <a:lnTo>
                      <a:pt x="47" y="320"/>
                    </a:lnTo>
                    <a:lnTo>
                      <a:pt x="52" y="317"/>
                    </a:lnTo>
                    <a:lnTo>
                      <a:pt x="56" y="317"/>
                    </a:lnTo>
                    <a:lnTo>
                      <a:pt x="56" y="312"/>
                    </a:lnTo>
                    <a:lnTo>
                      <a:pt x="59" y="312"/>
                    </a:lnTo>
                    <a:lnTo>
                      <a:pt x="59" y="309"/>
                    </a:lnTo>
                    <a:lnTo>
                      <a:pt x="59" y="305"/>
                    </a:lnTo>
                    <a:lnTo>
                      <a:pt x="64" y="300"/>
                    </a:lnTo>
                    <a:lnTo>
                      <a:pt x="64" y="297"/>
                    </a:lnTo>
                    <a:lnTo>
                      <a:pt x="103" y="56"/>
                    </a:lnTo>
                    <a:lnTo>
                      <a:pt x="103" y="53"/>
                    </a:lnTo>
                    <a:lnTo>
                      <a:pt x="103" y="49"/>
                    </a:lnTo>
                    <a:lnTo>
                      <a:pt x="103" y="44"/>
                    </a:lnTo>
                    <a:lnTo>
                      <a:pt x="100" y="44"/>
                    </a:lnTo>
                    <a:lnTo>
                      <a:pt x="100" y="41"/>
                    </a:lnTo>
                    <a:lnTo>
                      <a:pt x="96" y="41"/>
                    </a:lnTo>
                    <a:lnTo>
                      <a:pt x="91" y="41"/>
                    </a:lnTo>
                    <a:lnTo>
                      <a:pt x="91" y="37"/>
                    </a:lnTo>
                    <a:lnTo>
                      <a:pt x="88" y="37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72" y="20"/>
                    </a:lnTo>
                    <a:lnTo>
                      <a:pt x="79" y="25"/>
                    </a:lnTo>
                    <a:lnTo>
                      <a:pt x="84" y="25"/>
                    </a:lnTo>
                    <a:lnTo>
                      <a:pt x="88" y="25"/>
                    </a:lnTo>
                    <a:lnTo>
                      <a:pt x="96" y="25"/>
                    </a:lnTo>
                    <a:lnTo>
                      <a:pt x="100" y="25"/>
                    </a:lnTo>
                    <a:lnTo>
                      <a:pt x="103" y="25"/>
                    </a:lnTo>
                    <a:lnTo>
                      <a:pt x="108" y="20"/>
                    </a:lnTo>
                    <a:lnTo>
                      <a:pt x="112" y="20"/>
                    </a:lnTo>
                    <a:lnTo>
                      <a:pt x="115" y="20"/>
                    </a:lnTo>
                    <a:lnTo>
                      <a:pt x="120" y="17"/>
                    </a:lnTo>
                    <a:lnTo>
                      <a:pt x="124" y="17"/>
                    </a:lnTo>
                    <a:lnTo>
                      <a:pt x="128" y="17"/>
                    </a:lnTo>
                    <a:lnTo>
                      <a:pt x="132" y="13"/>
                    </a:lnTo>
                    <a:lnTo>
                      <a:pt x="132" y="8"/>
                    </a:lnTo>
                    <a:lnTo>
                      <a:pt x="135" y="5"/>
                    </a:lnTo>
                    <a:lnTo>
                      <a:pt x="140" y="0"/>
                    </a:lnTo>
                    <a:lnTo>
                      <a:pt x="147" y="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" name="Freeform 103"/>
              <p:cNvSpPr>
                <a:spLocks noEditPoints="1" noChangeArrowheads="1"/>
              </p:cNvSpPr>
              <p:nvPr/>
            </p:nvSpPr>
            <p:spPr bwMode="auto">
              <a:xfrm>
                <a:off x="3177" y="1223"/>
                <a:ext cx="53" cy="87"/>
              </a:xfrm>
              <a:custGeom>
                <a:avLst/>
                <a:gdLst>
                  <a:gd name="T0" fmla="*/ 120 w 212"/>
                  <a:gd name="T1" fmla="*/ 20 h 349"/>
                  <a:gd name="T2" fmla="*/ 100 w 212"/>
                  <a:gd name="T3" fmla="*/ 29 h 349"/>
                  <a:gd name="T4" fmla="*/ 80 w 212"/>
                  <a:gd name="T5" fmla="*/ 53 h 349"/>
                  <a:gd name="T6" fmla="*/ 64 w 212"/>
                  <a:gd name="T7" fmla="*/ 85 h 349"/>
                  <a:gd name="T8" fmla="*/ 52 w 212"/>
                  <a:gd name="T9" fmla="*/ 129 h 349"/>
                  <a:gd name="T10" fmla="*/ 40 w 212"/>
                  <a:gd name="T11" fmla="*/ 181 h 349"/>
                  <a:gd name="T12" fmla="*/ 36 w 212"/>
                  <a:gd name="T13" fmla="*/ 229 h 349"/>
                  <a:gd name="T14" fmla="*/ 40 w 212"/>
                  <a:gd name="T15" fmla="*/ 268 h 349"/>
                  <a:gd name="T16" fmla="*/ 47 w 212"/>
                  <a:gd name="T17" fmla="*/ 300 h 349"/>
                  <a:gd name="T18" fmla="*/ 64 w 212"/>
                  <a:gd name="T19" fmla="*/ 320 h 349"/>
                  <a:gd name="T20" fmla="*/ 80 w 212"/>
                  <a:gd name="T21" fmla="*/ 332 h 349"/>
                  <a:gd name="T22" fmla="*/ 100 w 212"/>
                  <a:gd name="T23" fmla="*/ 329 h 349"/>
                  <a:gd name="T24" fmla="*/ 120 w 212"/>
                  <a:gd name="T25" fmla="*/ 312 h 349"/>
                  <a:gd name="T26" fmla="*/ 140 w 212"/>
                  <a:gd name="T27" fmla="*/ 288 h 349"/>
                  <a:gd name="T28" fmla="*/ 152 w 212"/>
                  <a:gd name="T29" fmla="*/ 253 h 349"/>
                  <a:gd name="T30" fmla="*/ 168 w 212"/>
                  <a:gd name="T31" fmla="*/ 205 h 349"/>
                  <a:gd name="T32" fmla="*/ 176 w 212"/>
                  <a:gd name="T33" fmla="*/ 153 h 349"/>
                  <a:gd name="T34" fmla="*/ 176 w 212"/>
                  <a:gd name="T35" fmla="*/ 109 h 349"/>
                  <a:gd name="T36" fmla="*/ 176 w 212"/>
                  <a:gd name="T37" fmla="*/ 68 h 349"/>
                  <a:gd name="T38" fmla="*/ 164 w 212"/>
                  <a:gd name="T39" fmla="*/ 41 h 349"/>
                  <a:gd name="T40" fmla="*/ 147 w 212"/>
                  <a:gd name="T41" fmla="*/ 25 h 349"/>
                  <a:gd name="T42" fmla="*/ 76 w 212"/>
                  <a:gd name="T43" fmla="*/ 349 h 349"/>
                  <a:gd name="T44" fmla="*/ 47 w 212"/>
                  <a:gd name="T45" fmla="*/ 336 h 349"/>
                  <a:gd name="T46" fmla="*/ 24 w 212"/>
                  <a:gd name="T47" fmla="*/ 312 h 349"/>
                  <a:gd name="T48" fmla="*/ 8 w 212"/>
                  <a:gd name="T49" fmla="*/ 276 h 349"/>
                  <a:gd name="T50" fmla="*/ 0 w 212"/>
                  <a:gd name="T51" fmla="*/ 232 h 349"/>
                  <a:gd name="T52" fmla="*/ 3 w 212"/>
                  <a:gd name="T53" fmla="*/ 176 h 349"/>
                  <a:gd name="T54" fmla="*/ 12 w 212"/>
                  <a:gd name="T55" fmla="*/ 120 h 349"/>
                  <a:gd name="T56" fmla="*/ 32 w 212"/>
                  <a:gd name="T57" fmla="*/ 73 h 349"/>
                  <a:gd name="T58" fmla="*/ 56 w 212"/>
                  <a:gd name="T59" fmla="*/ 37 h 349"/>
                  <a:gd name="T60" fmla="*/ 84 w 212"/>
                  <a:gd name="T61" fmla="*/ 12 h 349"/>
                  <a:gd name="T62" fmla="*/ 115 w 212"/>
                  <a:gd name="T63" fmla="*/ 0 h 349"/>
                  <a:gd name="T64" fmla="*/ 147 w 212"/>
                  <a:gd name="T65" fmla="*/ 5 h 349"/>
                  <a:gd name="T66" fmla="*/ 176 w 212"/>
                  <a:gd name="T67" fmla="*/ 20 h 349"/>
                  <a:gd name="T68" fmla="*/ 196 w 212"/>
                  <a:gd name="T69" fmla="*/ 49 h 349"/>
                  <a:gd name="T70" fmla="*/ 208 w 212"/>
                  <a:gd name="T71" fmla="*/ 88 h 349"/>
                  <a:gd name="T72" fmla="*/ 212 w 212"/>
                  <a:gd name="T73" fmla="*/ 137 h 349"/>
                  <a:gd name="T74" fmla="*/ 208 w 212"/>
                  <a:gd name="T75" fmla="*/ 193 h 349"/>
                  <a:gd name="T76" fmla="*/ 192 w 212"/>
                  <a:gd name="T77" fmla="*/ 244 h 349"/>
                  <a:gd name="T78" fmla="*/ 171 w 212"/>
                  <a:gd name="T79" fmla="*/ 288 h 349"/>
                  <a:gd name="T80" fmla="*/ 147 w 212"/>
                  <a:gd name="T81" fmla="*/ 324 h 349"/>
                  <a:gd name="T82" fmla="*/ 120 w 212"/>
                  <a:gd name="T83" fmla="*/ 344 h 349"/>
                  <a:gd name="T84" fmla="*/ 88 w 212"/>
                  <a:gd name="T85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1" h="349">
                    <a:moveTo>
                      <a:pt x="136" y="20"/>
                    </a:moveTo>
                    <a:lnTo>
                      <a:pt x="128" y="17"/>
                    </a:lnTo>
                    <a:lnTo>
                      <a:pt x="120" y="20"/>
                    </a:lnTo>
                    <a:lnTo>
                      <a:pt x="112" y="20"/>
                    </a:lnTo>
                    <a:lnTo>
                      <a:pt x="108" y="25"/>
                    </a:lnTo>
                    <a:lnTo>
                      <a:pt x="100" y="29"/>
                    </a:lnTo>
                    <a:lnTo>
                      <a:pt x="96" y="37"/>
                    </a:lnTo>
                    <a:lnTo>
                      <a:pt x="88" y="44"/>
                    </a:lnTo>
                    <a:lnTo>
                      <a:pt x="80" y="53"/>
                    </a:lnTo>
                    <a:lnTo>
                      <a:pt x="76" y="64"/>
                    </a:lnTo>
                    <a:lnTo>
                      <a:pt x="68" y="73"/>
                    </a:lnTo>
                    <a:lnTo>
                      <a:pt x="64" y="85"/>
                    </a:lnTo>
                    <a:lnTo>
                      <a:pt x="59" y="100"/>
                    </a:lnTo>
                    <a:lnTo>
                      <a:pt x="56" y="112"/>
                    </a:lnTo>
                    <a:lnTo>
                      <a:pt x="52" y="129"/>
                    </a:lnTo>
                    <a:lnTo>
                      <a:pt x="44" y="144"/>
                    </a:lnTo>
                    <a:lnTo>
                      <a:pt x="44" y="165"/>
                    </a:lnTo>
                    <a:lnTo>
                      <a:pt x="40" y="181"/>
                    </a:lnTo>
                    <a:lnTo>
                      <a:pt x="40" y="197"/>
                    </a:lnTo>
                    <a:lnTo>
                      <a:pt x="36" y="212"/>
                    </a:lnTo>
                    <a:lnTo>
                      <a:pt x="36" y="229"/>
                    </a:lnTo>
                    <a:lnTo>
                      <a:pt x="36" y="244"/>
                    </a:lnTo>
                    <a:lnTo>
                      <a:pt x="36" y="256"/>
                    </a:lnTo>
                    <a:lnTo>
                      <a:pt x="40" y="268"/>
                    </a:lnTo>
                    <a:lnTo>
                      <a:pt x="40" y="280"/>
                    </a:lnTo>
                    <a:lnTo>
                      <a:pt x="44" y="293"/>
                    </a:lnTo>
                    <a:lnTo>
                      <a:pt x="47" y="300"/>
                    </a:lnTo>
                    <a:lnTo>
                      <a:pt x="52" y="309"/>
                    </a:lnTo>
                    <a:lnTo>
                      <a:pt x="56" y="317"/>
                    </a:lnTo>
                    <a:lnTo>
                      <a:pt x="64" y="320"/>
                    </a:lnTo>
                    <a:lnTo>
                      <a:pt x="68" y="324"/>
                    </a:lnTo>
                    <a:lnTo>
                      <a:pt x="71" y="329"/>
                    </a:lnTo>
                    <a:lnTo>
                      <a:pt x="80" y="332"/>
                    </a:lnTo>
                    <a:lnTo>
                      <a:pt x="88" y="332"/>
                    </a:lnTo>
                    <a:lnTo>
                      <a:pt x="96" y="332"/>
                    </a:lnTo>
                    <a:lnTo>
                      <a:pt x="100" y="329"/>
                    </a:lnTo>
                    <a:lnTo>
                      <a:pt x="108" y="324"/>
                    </a:lnTo>
                    <a:lnTo>
                      <a:pt x="112" y="320"/>
                    </a:lnTo>
                    <a:lnTo>
                      <a:pt x="120" y="312"/>
                    </a:lnTo>
                    <a:lnTo>
                      <a:pt x="124" y="309"/>
                    </a:lnTo>
                    <a:lnTo>
                      <a:pt x="132" y="297"/>
                    </a:lnTo>
                    <a:lnTo>
                      <a:pt x="140" y="288"/>
                    </a:lnTo>
                    <a:lnTo>
                      <a:pt x="144" y="276"/>
                    </a:lnTo>
                    <a:lnTo>
                      <a:pt x="147" y="265"/>
                    </a:lnTo>
                    <a:lnTo>
                      <a:pt x="152" y="253"/>
                    </a:lnTo>
                    <a:lnTo>
                      <a:pt x="159" y="237"/>
                    </a:lnTo>
                    <a:lnTo>
                      <a:pt x="164" y="220"/>
                    </a:lnTo>
                    <a:lnTo>
                      <a:pt x="168" y="205"/>
                    </a:lnTo>
                    <a:lnTo>
                      <a:pt x="168" y="185"/>
                    </a:lnTo>
                    <a:lnTo>
                      <a:pt x="171" y="168"/>
                    </a:lnTo>
                    <a:lnTo>
                      <a:pt x="176" y="153"/>
                    </a:lnTo>
                    <a:lnTo>
                      <a:pt x="176" y="137"/>
                    </a:lnTo>
                    <a:lnTo>
                      <a:pt x="176" y="120"/>
                    </a:lnTo>
                    <a:lnTo>
                      <a:pt x="176" y="109"/>
                    </a:lnTo>
                    <a:lnTo>
                      <a:pt x="176" y="93"/>
                    </a:lnTo>
                    <a:lnTo>
                      <a:pt x="176" y="81"/>
                    </a:lnTo>
                    <a:lnTo>
                      <a:pt x="176" y="68"/>
                    </a:lnTo>
                    <a:lnTo>
                      <a:pt x="171" y="56"/>
                    </a:lnTo>
                    <a:lnTo>
                      <a:pt x="168" y="49"/>
                    </a:lnTo>
                    <a:lnTo>
                      <a:pt x="164" y="41"/>
                    </a:lnTo>
                    <a:lnTo>
                      <a:pt x="159" y="32"/>
                    </a:lnTo>
                    <a:lnTo>
                      <a:pt x="156" y="29"/>
                    </a:lnTo>
                    <a:lnTo>
                      <a:pt x="147" y="25"/>
                    </a:lnTo>
                    <a:lnTo>
                      <a:pt x="140" y="20"/>
                    </a:lnTo>
                    <a:lnTo>
                      <a:pt x="136" y="20"/>
                    </a:lnTo>
                    <a:close/>
                    <a:moveTo>
                      <a:pt x="76" y="349"/>
                    </a:moveTo>
                    <a:lnTo>
                      <a:pt x="68" y="344"/>
                    </a:lnTo>
                    <a:lnTo>
                      <a:pt x="56" y="341"/>
                    </a:lnTo>
                    <a:lnTo>
                      <a:pt x="47" y="336"/>
                    </a:lnTo>
                    <a:lnTo>
                      <a:pt x="40" y="329"/>
                    </a:lnTo>
                    <a:lnTo>
                      <a:pt x="32" y="320"/>
                    </a:lnTo>
                    <a:lnTo>
                      <a:pt x="24" y="312"/>
                    </a:lnTo>
                    <a:lnTo>
                      <a:pt x="20" y="300"/>
                    </a:lnTo>
                    <a:lnTo>
                      <a:pt x="12" y="288"/>
                    </a:lnTo>
                    <a:lnTo>
                      <a:pt x="8" y="276"/>
                    </a:lnTo>
                    <a:lnTo>
                      <a:pt x="3" y="261"/>
                    </a:lnTo>
                    <a:lnTo>
                      <a:pt x="0" y="244"/>
                    </a:lnTo>
                    <a:lnTo>
                      <a:pt x="0" y="232"/>
                    </a:lnTo>
                    <a:lnTo>
                      <a:pt x="0" y="212"/>
                    </a:lnTo>
                    <a:lnTo>
                      <a:pt x="0" y="197"/>
                    </a:lnTo>
                    <a:lnTo>
                      <a:pt x="3" y="176"/>
                    </a:lnTo>
                    <a:lnTo>
                      <a:pt x="3" y="156"/>
                    </a:lnTo>
                    <a:lnTo>
                      <a:pt x="8" y="137"/>
                    </a:lnTo>
                    <a:lnTo>
                      <a:pt x="12" y="120"/>
                    </a:lnTo>
                    <a:lnTo>
                      <a:pt x="20" y="105"/>
                    </a:lnTo>
                    <a:lnTo>
                      <a:pt x="24" y="88"/>
                    </a:lnTo>
                    <a:lnTo>
                      <a:pt x="32" y="73"/>
                    </a:lnTo>
                    <a:lnTo>
                      <a:pt x="40" y="61"/>
                    </a:lnTo>
                    <a:lnTo>
                      <a:pt x="47" y="49"/>
                    </a:lnTo>
                    <a:lnTo>
                      <a:pt x="56" y="37"/>
                    </a:lnTo>
                    <a:lnTo>
                      <a:pt x="64" y="29"/>
                    </a:lnTo>
                    <a:lnTo>
                      <a:pt x="76" y="20"/>
                    </a:lnTo>
                    <a:lnTo>
                      <a:pt x="84" y="12"/>
                    </a:lnTo>
                    <a:lnTo>
                      <a:pt x="96" y="9"/>
                    </a:lnTo>
                    <a:lnTo>
                      <a:pt x="103" y="5"/>
                    </a:lnTo>
                    <a:lnTo>
                      <a:pt x="115" y="0"/>
                    </a:lnTo>
                    <a:lnTo>
                      <a:pt x="124" y="0"/>
                    </a:lnTo>
                    <a:lnTo>
                      <a:pt x="136" y="0"/>
                    </a:lnTo>
                    <a:lnTo>
                      <a:pt x="147" y="5"/>
                    </a:lnTo>
                    <a:lnTo>
                      <a:pt x="156" y="9"/>
                    </a:lnTo>
                    <a:lnTo>
                      <a:pt x="168" y="12"/>
                    </a:lnTo>
                    <a:lnTo>
                      <a:pt x="176" y="20"/>
                    </a:lnTo>
                    <a:lnTo>
                      <a:pt x="184" y="29"/>
                    </a:lnTo>
                    <a:lnTo>
                      <a:pt x="188" y="41"/>
                    </a:lnTo>
                    <a:lnTo>
                      <a:pt x="196" y="49"/>
                    </a:lnTo>
                    <a:lnTo>
                      <a:pt x="200" y="61"/>
                    </a:lnTo>
                    <a:lnTo>
                      <a:pt x="203" y="73"/>
                    </a:lnTo>
                    <a:lnTo>
                      <a:pt x="208" y="88"/>
                    </a:lnTo>
                    <a:lnTo>
                      <a:pt x="212" y="100"/>
                    </a:lnTo>
                    <a:lnTo>
                      <a:pt x="212" y="120"/>
                    </a:lnTo>
                    <a:lnTo>
                      <a:pt x="212" y="137"/>
                    </a:lnTo>
                    <a:lnTo>
                      <a:pt x="212" y="153"/>
                    </a:lnTo>
                    <a:lnTo>
                      <a:pt x="212" y="173"/>
                    </a:lnTo>
                    <a:lnTo>
                      <a:pt x="208" y="193"/>
                    </a:lnTo>
                    <a:lnTo>
                      <a:pt x="203" y="212"/>
                    </a:lnTo>
                    <a:lnTo>
                      <a:pt x="200" y="229"/>
                    </a:lnTo>
                    <a:lnTo>
                      <a:pt x="192" y="244"/>
                    </a:lnTo>
                    <a:lnTo>
                      <a:pt x="188" y="265"/>
                    </a:lnTo>
                    <a:lnTo>
                      <a:pt x="180" y="276"/>
                    </a:lnTo>
                    <a:lnTo>
                      <a:pt x="171" y="288"/>
                    </a:lnTo>
                    <a:lnTo>
                      <a:pt x="164" y="305"/>
                    </a:lnTo>
                    <a:lnTo>
                      <a:pt x="156" y="312"/>
                    </a:lnTo>
                    <a:lnTo>
                      <a:pt x="147" y="324"/>
                    </a:lnTo>
                    <a:lnTo>
                      <a:pt x="140" y="332"/>
                    </a:lnTo>
                    <a:lnTo>
                      <a:pt x="128" y="336"/>
                    </a:lnTo>
                    <a:lnTo>
                      <a:pt x="120" y="344"/>
                    </a:lnTo>
                    <a:lnTo>
                      <a:pt x="108" y="344"/>
                    </a:lnTo>
                    <a:lnTo>
                      <a:pt x="100" y="349"/>
                    </a:lnTo>
                    <a:lnTo>
                      <a:pt x="88" y="349"/>
                    </a:lnTo>
                    <a:lnTo>
                      <a:pt x="76" y="349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" name="Freeform 104"/>
              <p:cNvSpPr>
                <a:spLocks noEditPoints="1" noChangeArrowheads="1"/>
              </p:cNvSpPr>
              <p:nvPr/>
            </p:nvSpPr>
            <p:spPr bwMode="auto">
              <a:xfrm>
                <a:off x="3240" y="1235"/>
                <a:ext cx="53" cy="86"/>
              </a:xfrm>
              <a:custGeom>
                <a:avLst/>
                <a:gdLst>
                  <a:gd name="T0" fmla="*/ 119 w 212"/>
                  <a:gd name="T1" fmla="*/ 15 h 343"/>
                  <a:gd name="T2" fmla="*/ 100 w 212"/>
                  <a:gd name="T3" fmla="*/ 27 h 343"/>
                  <a:gd name="T4" fmla="*/ 80 w 212"/>
                  <a:gd name="T5" fmla="*/ 51 h 343"/>
                  <a:gd name="T6" fmla="*/ 63 w 212"/>
                  <a:gd name="T7" fmla="*/ 83 h 343"/>
                  <a:gd name="T8" fmla="*/ 48 w 212"/>
                  <a:gd name="T9" fmla="*/ 127 h 343"/>
                  <a:gd name="T10" fmla="*/ 40 w 212"/>
                  <a:gd name="T11" fmla="*/ 175 h 343"/>
                  <a:gd name="T12" fmla="*/ 36 w 212"/>
                  <a:gd name="T13" fmla="*/ 227 h 343"/>
                  <a:gd name="T14" fmla="*/ 36 w 212"/>
                  <a:gd name="T15" fmla="*/ 263 h 343"/>
                  <a:gd name="T16" fmla="*/ 48 w 212"/>
                  <a:gd name="T17" fmla="*/ 295 h 343"/>
                  <a:gd name="T18" fmla="*/ 60 w 212"/>
                  <a:gd name="T19" fmla="*/ 319 h 343"/>
                  <a:gd name="T20" fmla="*/ 80 w 212"/>
                  <a:gd name="T21" fmla="*/ 327 h 343"/>
                  <a:gd name="T22" fmla="*/ 100 w 212"/>
                  <a:gd name="T23" fmla="*/ 324 h 343"/>
                  <a:gd name="T24" fmla="*/ 119 w 212"/>
                  <a:gd name="T25" fmla="*/ 312 h 343"/>
                  <a:gd name="T26" fmla="*/ 136 w 212"/>
                  <a:gd name="T27" fmla="*/ 283 h 343"/>
                  <a:gd name="T28" fmla="*/ 151 w 212"/>
                  <a:gd name="T29" fmla="*/ 248 h 343"/>
                  <a:gd name="T30" fmla="*/ 163 w 212"/>
                  <a:gd name="T31" fmla="*/ 200 h 343"/>
                  <a:gd name="T32" fmla="*/ 172 w 212"/>
                  <a:gd name="T33" fmla="*/ 148 h 343"/>
                  <a:gd name="T34" fmla="*/ 175 w 212"/>
                  <a:gd name="T35" fmla="*/ 104 h 343"/>
                  <a:gd name="T36" fmla="*/ 172 w 212"/>
                  <a:gd name="T37" fmla="*/ 68 h 343"/>
                  <a:gd name="T38" fmla="*/ 163 w 212"/>
                  <a:gd name="T39" fmla="*/ 39 h 343"/>
                  <a:gd name="T40" fmla="*/ 148 w 212"/>
                  <a:gd name="T41" fmla="*/ 19 h 343"/>
                  <a:gd name="T42" fmla="*/ 75 w 212"/>
                  <a:gd name="T43" fmla="*/ 343 h 343"/>
                  <a:gd name="T44" fmla="*/ 48 w 212"/>
                  <a:gd name="T45" fmla="*/ 331 h 343"/>
                  <a:gd name="T46" fmla="*/ 24 w 212"/>
                  <a:gd name="T47" fmla="*/ 307 h 343"/>
                  <a:gd name="T48" fmla="*/ 7 w 212"/>
                  <a:gd name="T49" fmla="*/ 271 h 343"/>
                  <a:gd name="T50" fmla="*/ 0 w 212"/>
                  <a:gd name="T51" fmla="*/ 227 h 343"/>
                  <a:gd name="T52" fmla="*/ 0 w 212"/>
                  <a:gd name="T53" fmla="*/ 171 h 343"/>
                  <a:gd name="T54" fmla="*/ 12 w 212"/>
                  <a:gd name="T55" fmla="*/ 116 h 343"/>
                  <a:gd name="T56" fmla="*/ 32 w 212"/>
                  <a:gd name="T57" fmla="*/ 71 h 343"/>
                  <a:gd name="T58" fmla="*/ 56 w 212"/>
                  <a:gd name="T59" fmla="*/ 36 h 343"/>
                  <a:gd name="T60" fmla="*/ 84 w 212"/>
                  <a:gd name="T61" fmla="*/ 12 h 343"/>
                  <a:gd name="T62" fmla="*/ 116 w 212"/>
                  <a:gd name="T63" fmla="*/ 0 h 343"/>
                  <a:gd name="T64" fmla="*/ 148 w 212"/>
                  <a:gd name="T65" fmla="*/ 4 h 343"/>
                  <a:gd name="T66" fmla="*/ 172 w 212"/>
                  <a:gd name="T67" fmla="*/ 19 h 343"/>
                  <a:gd name="T68" fmla="*/ 196 w 212"/>
                  <a:gd name="T69" fmla="*/ 48 h 343"/>
                  <a:gd name="T70" fmla="*/ 207 w 212"/>
                  <a:gd name="T71" fmla="*/ 83 h 343"/>
                  <a:gd name="T72" fmla="*/ 212 w 212"/>
                  <a:gd name="T73" fmla="*/ 132 h 343"/>
                  <a:gd name="T74" fmla="*/ 207 w 212"/>
                  <a:gd name="T75" fmla="*/ 188 h 343"/>
                  <a:gd name="T76" fmla="*/ 192 w 212"/>
                  <a:gd name="T77" fmla="*/ 244 h 343"/>
                  <a:gd name="T78" fmla="*/ 172 w 212"/>
                  <a:gd name="T79" fmla="*/ 287 h 343"/>
                  <a:gd name="T80" fmla="*/ 148 w 212"/>
                  <a:gd name="T81" fmla="*/ 319 h 343"/>
                  <a:gd name="T82" fmla="*/ 116 w 212"/>
                  <a:gd name="T83" fmla="*/ 339 h 343"/>
                  <a:gd name="T84" fmla="*/ 88 w 212"/>
                  <a:gd name="T85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1" h="343">
                    <a:moveTo>
                      <a:pt x="132" y="15"/>
                    </a:moveTo>
                    <a:lnTo>
                      <a:pt x="128" y="15"/>
                    </a:lnTo>
                    <a:lnTo>
                      <a:pt x="119" y="15"/>
                    </a:lnTo>
                    <a:lnTo>
                      <a:pt x="112" y="19"/>
                    </a:lnTo>
                    <a:lnTo>
                      <a:pt x="104" y="24"/>
                    </a:lnTo>
                    <a:lnTo>
                      <a:pt x="100" y="27"/>
                    </a:lnTo>
                    <a:lnTo>
                      <a:pt x="92" y="32"/>
                    </a:lnTo>
                    <a:lnTo>
                      <a:pt x="88" y="39"/>
                    </a:lnTo>
                    <a:lnTo>
                      <a:pt x="80" y="51"/>
                    </a:lnTo>
                    <a:lnTo>
                      <a:pt x="72" y="60"/>
                    </a:lnTo>
                    <a:lnTo>
                      <a:pt x="68" y="71"/>
                    </a:lnTo>
                    <a:lnTo>
                      <a:pt x="63" y="83"/>
                    </a:lnTo>
                    <a:lnTo>
                      <a:pt x="56" y="95"/>
                    </a:lnTo>
                    <a:lnTo>
                      <a:pt x="51" y="112"/>
                    </a:lnTo>
                    <a:lnTo>
                      <a:pt x="48" y="127"/>
                    </a:lnTo>
                    <a:lnTo>
                      <a:pt x="44" y="144"/>
                    </a:lnTo>
                    <a:lnTo>
                      <a:pt x="44" y="160"/>
                    </a:lnTo>
                    <a:lnTo>
                      <a:pt x="40" y="175"/>
                    </a:lnTo>
                    <a:lnTo>
                      <a:pt x="36" y="195"/>
                    </a:lnTo>
                    <a:lnTo>
                      <a:pt x="36" y="212"/>
                    </a:lnTo>
                    <a:lnTo>
                      <a:pt x="36" y="227"/>
                    </a:lnTo>
                    <a:lnTo>
                      <a:pt x="36" y="239"/>
                    </a:lnTo>
                    <a:lnTo>
                      <a:pt x="36" y="251"/>
                    </a:lnTo>
                    <a:lnTo>
                      <a:pt x="36" y="263"/>
                    </a:lnTo>
                    <a:lnTo>
                      <a:pt x="40" y="275"/>
                    </a:lnTo>
                    <a:lnTo>
                      <a:pt x="44" y="287"/>
                    </a:lnTo>
                    <a:lnTo>
                      <a:pt x="48" y="295"/>
                    </a:lnTo>
                    <a:lnTo>
                      <a:pt x="51" y="304"/>
                    </a:lnTo>
                    <a:lnTo>
                      <a:pt x="56" y="312"/>
                    </a:lnTo>
                    <a:lnTo>
                      <a:pt x="60" y="319"/>
                    </a:lnTo>
                    <a:lnTo>
                      <a:pt x="68" y="324"/>
                    </a:lnTo>
                    <a:lnTo>
                      <a:pt x="72" y="324"/>
                    </a:lnTo>
                    <a:lnTo>
                      <a:pt x="80" y="327"/>
                    </a:lnTo>
                    <a:lnTo>
                      <a:pt x="84" y="327"/>
                    </a:lnTo>
                    <a:lnTo>
                      <a:pt x="92" y="327"/>
                    </a:lnTo>
                    <a:lnTo>
                      <a:pt x="100" y="324"/>
                    </a:lnTo>
                    <a:lnTo>
                      <a:pt x="104" y="319"/>
                    </a:lnTo>
                    <a:lnTo>
                      <a:pt x="112" y="316"/>
                    </a:lnTo>
                    <a:lnTo>
                      <a:pt x="119" y="312"/>
                    </a:lnTo>
                    <a:lnTo>
                      <a:pt x="124" y="304"/>
                    </a:lnTo>
                    <a:lnTo>
                      <a:pt x="132" y="295"/>
                    </a:lnTo>
                    <a:lnTo>
                      <a:pt x="136" y="283"/>
                    </a:lnTo>
                    <a:lnTo>
                      <a:pt x="144" y="271"/>
                    </a:lnTo>
                    <a:lnTo>
                      <a:pt x="148" y="260"/>
                    </a:lnTo>
                    <a:lnTo>
                      <a:pt x="151" y="248"/>
                    </a:lnTo>
                    <a:lnTo>
                      <a:pt x="156" y="231"/>
                    </a:lnTo>
                    <a:lnTo>
                      <a:pt x="160" y="216"/>
                    </a:lnTo>
                    <a:lnTo>
                      <a:pt x="163" y="200"/>
                    </a:lnTo>
                    <a:lnTo>
                      <a:pt x="168" y="183"/>
                    </a:lnTo>
                    <a:lnTo>
                      <a:pt x="172" y="163"/>
                    </a:lnTo>
                    <a:lnTo>
                      <a:pt x="172" y="148"/>
                    </a:lnTo>
                    <a:lnTo>
                      <a:pt x="175" y="132"/>
                    </a:lnTo>
                    <a:lnTo>
                      <a:pt x="175" y="116"/>
                    </a:lnTo>
                    <a:lnTo>
                      <a:pt x="175" y="104"/>
                    </a:lnTo>
                    <a:lnTo>
                      <a:pt x="175" y="92"/>
                    </a:lnTo>
                    <a:lnTo>
                      <a:pt x="175" y="80"/>
                    </a:lnTo>
                    <a:lnTo>
                      <a:pt x="172" y="68"/>
                    </a:lnTo>
                    <a:lnTo>
                      <a:pt x="172" y="56"/>
                    </a:lnTo>
                    <a:lnTo>
                      <a:pt x="168" y="48"/>
                    </a:lnTo>
                    <a:lnTo>
                      <a:pt x="163" y="39"/>
                    </a:lnTo>
                    <a:lnTo>
                      <a:pt x="160" y="32"/>
                    </a:lnTo>
                    <a:lnTo>
                      <a:pt x="156" y="27"/>
                    </a:lnTo>
                    <a:lnTo>
                      <a:pt x="148" y="19"/>
                    </a:lnTo>
                    <a:lnTo>
                      <a:pt x="140" y="19"/>
                    </a:lnTo>
                    <a:lnTo>
                      <a:pt x="132" y="15"/>
                    </a:lnTo>
                    <a:close/>
                    <a:moveTo>
                      <a:pt x="75" y="343"/>
                    </a:moveTo>
                    <a:lnTo>
                      <a:pt x="68" y="339"/>
                    </a:lnTo>
                    <a:lnTo>
                      <a:pt x="56" y="336"/>
                    </a:lnTo>
                    <a:lnTo>
                      <a:pt x="48" y="331"/>
                    </a:lnTo>
                    <a:lnTo>
                      <a:pt x="40" y="324"/>
                    </a:lnTo>
                    <a:lnTo>
                      <a:pt x="32" y="316"/>
                    </a:lnTo>
                    <a:lnTo>
                      <a:pt x="24" y="307"/>
                    </a:lnTo>
                    <a:lnTo>
                      <a:pt x="16" y="295"/>
                    </a:lnTo>
                    <a:lnTo>
                      <a:pt x="12" y="283"/>
                    </a:lnTo>
                    <a:lnTo>
                      <a:pt x="7" y="271"/>
                    </a:lnTo>
                    <a:lnTo>
                      <a:pt x="4" y="260"/>
                    </a:lnTo>
                    <a:lnTo>
                      <a:pt x="0" y="244"/>
                    </a:lnTo>
                    <a:lnTo>
                      <a:pt x="0" y="227"/>
                    </a:lnTo>
                    <a:lnTo>
                      <a:pt x="0" y="212"/>
                    </a:lnTo>
                    <a:lnTo>
                      <a:pt x="0" y="192"/>
                    </a:lnTo>
                    <a:lnTo>
                      <a:pt x="0" y="171"/>
                    </a:lnTo>
                    <a:lnTo>
                      <a:pt x="4" y="151"/>
                    </a:lnTo>
                    <a:lnTo>
                      <a:pt x="7" y="132"/>
                    </a:lnTo>
                    <a:lnTo>
                      <a:pt x="12" y="116"/>
                    </a:lnTo>
                    <a:lnTo>
                      <a:pt x="16" y="100"/>
                    </a:lnTo>
                    <a:lnTo>
                      <a:pt x="24" y="83"/>
                    </a:lnTo>
                    <a:lnTo>
                      <a:pt x="32" y="71"/>
                    </a:lnTo>
                    <a:lnTo>
                      <a:pt x="36" y="60"/>
                    </a:lnTo>
                    <a:lnTo>
                      <a:pt x="48" y="44"/>
                    </a:lnTo>
                    <a:lnTo>
                      <a:pt x="56" y="36"/>
                    </a:lnTo>
                    <a:lnTo>
                      <a:pt x="63" y="24"/>
                    </a:lnTo>
                    <a:lnTo>
                      <a:pt x="72" y="15"/>
                    </a:lnTo>
                    <a:lnTo>
                      <a:pt x="84" y="12"/>
                    </a:lnTo>
                    <a:lnTo>
                      <a:pt x="92" y="4"/>
                    </a:lnTo>
                    <a:lnTo>
                      <a:pt x="104" y="4"/>
                    </a:lnTo>
                    <a:lnTo>
                      <a:pt x="116" y="0"/>
                    </a:lnTo>
                    <a:lnTo>
                      <a:pt x="124" y="0"/>
                    </a:lnTo>
                    <a:lnTo>
                      <a:pt x="136" y="0"/>
                    </a:lnTo>
                    <a:lnTo>
                      <a:pt x="148" y="4"/>
                    </a:lnTo>
                    <a:lnTo>
                      <a:pt x="156" y="7"/>
                    </a:lnTo>
                    <a:lnTo>
                      <a:pt x="163" y="12"/>
                    </a:lnTo>
                    <a:lnTo>
                      <a:pt x="172" y="19"/>
                    </a:lnTo>
                    <a:lnTo>
                      <a:pt x="180" y="27"/>
                    </a:lnTo>
                    <a:lnTo>
                      <a:pt x="188" y="36"/>
                    </a:lnTo>
                    <a:lnTo>
                      <a:pt x="196" y="48"/>
                    </a:lnTo>
                    <a:lnTo>
                      <a:pt x="200" y="60"/>
                    </a:lnTo>
                    <a:lnTo>
                      <a:pt x="204" y="71"/>
                    </a:lnTo>
                    <a:lnTo>
                      <a:pt x="207" y="83"/>
                    </a:lnTo>
                    <a:lnTo>
                      <a:pt x="212" y="100"/>
                    </a:lnTo>
                    <a:lnTo>
                      <a:pt x="212" y="116"/>
                    </a:lnTo>
                    <a:lnTo>
                      <a:pt x="212" y="132"/>
                    </a:lnTo>
                    <a:lnTo>
                      <a:pt x="212" y="151"/>
                    </a:lnTo>
                    <a:lnTo>
                      <a:pt x="207" y="168"/>
                    </a:lnTo>
                    <a:lnTo>
                      <a:pt x="207" y="188"/>
                    </a:lnTo>
                    <a:lnTo>
                      <a:pt x="204" y="207"/>
                    </a:lnTo>
                    <a:lnTo>
                      <a:pt x="200" y="227"/>
                    </a:lnTo>
                    <a:lnTo>
                      <a:pt x="192" y="244"/>
                    </a:lnTo>
                    <a:lnTo>
                      <a:pt x="184" y="260"/>
                    </a:lnTo>
                    <a:lnTo>
                      <a:pt x="180" y="271"/>
                    </a:lnTo>
                    <a:lnTo>
                      <a:pt x="172" y="287"/>
                    </a:lnTo>
                    <a:lnTo>
                      <a:pt x="163" y="300"/>
                    </a:lnTo>
                    <a:lnTo>
                      <a:pt x="156" y="307"/>
                    </a:lnTo>
                    <a:lnTo>
                      <a:pt x="148" y="319"/>
                    </a:lnTo>
                    <a:lnTo>
                      <a:pt x="136" y="327"/>
                    </a:lnTo>
                    <a:lnTo>
                      <a:pt x="128" y="331"/>
                    </a:lnTo>
                    <a:lnTo>
                      <a:pt x="116" y="339"/>
                    </a:lnTo>
                    <a:lnTo>
                      <a:pt x="107" y="339"/>
                    </a:lnTo>
                    <a:lnTo>
                      <a:pt x="100" y="343"/>
                    </a:lnTo>
                    <a:lnTo>
                      <a:pt x="88" y="343"/>
                    </a:lnTo>
                    <a:lnTo>
                      <a:pt x="75" y="343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" name="Freeform 105"/>
              <p:cNvSpPr>
                <a:spLocks noChangeArrowheads="1"/>
              </p:cNvSpPr>
              <p:nvPr/>
            </p:nvSpPr>
            <p:spPr bwMode="auto">
              <a:xfrm>
                <a:off x="3427" y="1295"/>
                <a:ext cx="51" cy="88"/>
              </a:xfrm>
              <a:custGeom>
                <a:avLst/>
                <a:gdLst>
                  <a:gd name="T0" fmla="*/ 204 w 204"/>
                  <a:gd name="T1" fmla="*/ 5 h 353"/>
                  <a:gd name="T2" fmla="*/ 95 w 204"/>
                  <a:gd name="T3" fmla="*/ 292 h 353"/>
                  <a:gd name="T4" fmla="*/ 95 w 204"/>
                  <a:gd name="T5" fmla="*/ 300 h 353"/>
                  <a:gd name="T6" fmla="*/ 95 w 204"/>
                  <a:gd name="T7" fmla="*/ 304 h 353"/>
                  <a:gd name="T8" fmla="*/ 95 w 204"/>
                  <a:gd name="T9" fmla="*/ 309 h 353"/>
                  <a:gd name="T10" fmla="*/ 95 w 204"/>
                  <a:gd name="T11" fmla="*/ 312 h 353"/>
                  <a:gd name="T12" fmla="*/ 100 w 204"/>
                  <a:gd name="T13" fmla="*/ 316 h 353"/>
                  <a:gd name="T14" fmla="*/ 100 w 204"/>
                  <a:gd name="T15" fmla="*/ 321 h 353"/>
                  <a:gd name="T16" fmla="*/ 104 w 204"/>
                  <a:gd name="T17" fmla="*/ 321 h 353"/>
                  <a:gd name="T18" fmla="*/ 108 w 204"/>
                  <a:gd name="T19" fmla="*/ 324 h 353"/>
                  <a:gd name="T20" fmla="*/ 112 w 204"/>
                  <a:gd name="T21" fmla="*/ 329 h 353"/>
                  <a:gd name="T22" fmla="*/ 116 w 204"/>
                  <a:gd name="T23" fmla="*/ 329 h 353"/>
                  <a:gd name="T24" fmla="*/ 120 w 204"/>
                  <a:gd name="T25" fmla="*/ 333 h 353"/>
                  <a:gd name="T26" fmla="*/ 124 w 204"/>
                  <a:gd name="T27" fmla="*/ 333 h 353"/>
                  <a:gd name="T28" fmla="*/ 144 w 204"/>
                  <a:gd name="T29" fmla="*/ 341 h 353"/>
                  <a:gd name="T30" fmla="*/ 139 w 204"/>
                  <a:gd name="T31" fmla="*/ 353 h 353"/>
                  <a:gd name="T32" fmla="*/ 0 w 204"/>
                  <a:gd name="T33" fmla="*/ 300 h 353"/>
                  <a:gd name="T34" fmla="*/ 4 w 204"/>
                  <a:gd name="T35" fmla="*/ 292 h 353"/>
                  <a:gd name="T36" fmla="*/ 20 w 204"/>
                  <a:gd name="T37" fmla="*/ 297 h 353"/>
                  <a:gd name="T38" fmla="*/ 24 w 204"/>
                  <a:gd name="T39" fmla="*/ 300 h 353"/>
                  <a:gd name="T40" fmla="*/ 27 w 204"/>
                  <a:gd name="T41" fmla="*/ 300 h 353"/>
                  <a:gd name="T42" fmla="*/ 36 w 204"/>
                  <a:gd name="T43" fmla="*/ 300 h 353"/>
                  <a:gd name="T44" fmla="*/ 39 w 204"/>
                  <a:gd name="T45" fmla="*/ 300 h 353"/>
                  <a:gd name="T46" fmla="*/ 44 w 204"/>
                  <a:gd name="T47" fmla="*/ 300 h 353"/>
                  <a:gd name="T48" fmla="*/ 48 w 204"/>
                  <a:gd name="T49" fmla="*/ 300 h 353"/>
                  <a:gd name="T50" fmla="*/ 52 w 204"/>
                  <a:gd name="T51" fmla="*/ 300 h 353"/>
                  <a:gd name="T52" fmla="*/ 56 w 204"/>
                  <a:gd name="T53" fmla="*/ 300 h 353"/>
                  <a:gd name="T54" fmla="*/ 56 w 204"/>
                  <a:gd name="T55" fmla="*/ 297 h 353"/>
                  <a:gd name="T56" fmla="*/ 60 w 204"/>
                  <a:gd name="T57" fmla="*/ 292 h 353"/>
                  <a:gd name="T58" fmla="*/ 64 w 204"/>
                  <a:gd name="T59" fmla="*/ 288 h 353"/>
                  <a:gd name="T60" fmla="*/ 64 w 204"/>
                  <a:gd name="T61" fmla="*/ 285 h 353"/>
                  <a:gd name="T62" fmla="*/ 68 w 204"/>
                  <a:gd name="T63" fmla="*/ 285 h 353"/>
                  <a:gd name="T64" fmla="*/ 68 w 204"/>
                  <a:gd name="T65" fmla="*/ 280 h 353"/>
                  <a:gd name="T66" fmla="*/ 152 w 204"/>
                  <a:gd name="T67" fmla="*/ 53 h 353"/>
                  <a:gd name="T68" fmla="*/ 152 w 204"/>
                  <a:gd name="T69" fmla="*/ 48 h 353"/>
                  <a:gd name="T70" fmla="*/ 152 w 204"/>
                  <a:gd name="T71" fmla="*/ 44 h 353"/>
                  <a:gd name="T72" fmla="*/ 152 w 204"/>
                  <a:gd name="T73" fmla="*/ 41 h 353"/>
                  <a:gd name="T74" fmla="*/ 152 w 204"/>
                  <a:gd name="T75" fmla="*/ 36 h 353"/>
                  <a:gd name="T76" fmla="*/ 148 w 204"/>
                  <a:gd name="T77" fmla="*/ 32 h 353"/>
                  <a:gd name="T78" fmla="*/ 144 w 204"/>
                  <a:gd name="T79" fmla="*/ 32 h 353"/>
                  <a:gd name="T80" fmla="*/ 144 w 204"/>
                  <a:gd name="T81" fmla="*/ 29 h 353"/>
                  <a:gd name="T82" fmla="*/ 139 w 204"/>
                  <a:gd name="T83" fmla="*/ 29 h 353"/>
                  <a:gd name="T84" fmla="*/ 104 w 204"/>
                  <a:gd name="T85" fmla="*/ 17 h 353"/>
                  <a:gd name="T86" fmla="*/ 108 w 204"/>
                  <a:gd name="T87" fmla="*/ 5 h 353"/>
                  <a:gd name="T88" fmla="*/ 127 w 204"/>
                  <a:gd name="T89" fmla="*/ 9 h 353"/>
                  <a:gd name="T90" fmla="*/ 132 w 204"/>
                  <a:gd name="T91" fmla="*/ 12 h 353"/>
                  <a:gd name="T92" fmla="*/ 136 w 204"/>
                  <a:gd name="T93" fmla="*/ 12 h 353"/>
                  <a:gd name="T94" fmla="*/ 139 w 204"/>
                  <a:gd name="T95" fmla="*/ 17 h 353"/>
                  <a:gd name="T96" fmla="*/ 148 w 204"/>
                  <a:gd name="T97" fmla="*/ 17 h 353"/>
                  <a:gd name="T98" fmla="*/ 152 w 204"/>
                  <a:gd name="T99" fmla="*/ 17 h 353"/>
                  <a:gd name="T100" fmla="*/ 156 w 204"/>
                  <a:gd name="T101" fmla="*/ 17 h 353"/>
                  <a:gd name="T102" fmla="*/ 160 w 204"/>
                  <a:gd name="T103" fmla="*/ 17 h 353"/>
                  <a:gd name="T104" fmla="*/ 164 w 204"/>
                  <a:gd name="T105" fmla="*/ 17 h 353"/>
                  <a:gd name="T106" fmla="*/ 168 w 204"/>
                  <a:gd name="T107" fmla="*/ 17 h 353"/>
                  <a:gd name="T108" fmla="*/ 172 w 204"/>
                  <a:gd name="T109" fmla="*/ 12 h 353"/>
                  <a:gd name="T110" fmla="*/ 180 w 204"/>
                  <a:gd name="T111" fmla="*/ 12 h 353"/>
                  <a:gd name="T112" fmla="*/ 183 w 204"/>
                  <a:gd name="T113" fmla="*/ 9 h 353"/>
                  <a:gd name="T114" fmla="*/ 188 w 204"/>
                  <a:gd name="T115" fmla="*/ 9 h 353"/>
                  <a:gd name="T116" fmla="*/ 192 w 204"/>
                  <a:gd name="T117" fmla="*/ 5 h 353"/>
                  <a:gd name="T118" fmla="*/ 195 w 204"/>
                  <a:gd name="T119" fmla="*/ 0 h 353"/>
                  <a:gd name="T120" fmla="*/ 204 w 204"/>
                  <a:gd name="T121" fmla="*/ 5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4" h="353">
                    <a:moveTo>
                      <a:pt x="204" y="5"/>
                    </a:moveTo>
                    <a:lnTo>
                      <a:pt x="95" y="292"/>
                    </a:lnTo>
                    <a:lnTo>
                      <a:pt x="95" y="300"/>
                    </a:lnTo>
                    <a:lnTo>
                      <a:pt x="95" y="304"/>
                    </a:lnTo>
                    <a:lnTo>
                      <a:pt x="95" y="309"/>
                    </a:lnTo>
                    <a:lnTo>
                      <a:pt x="95" y="312"/>
                    </a:lnTo>
                    <a:lnTo>
                      <a:pt x="100" y="316"/>
                    </a:lnTo>
                    <a:lnTo>
                      <a:pt x="100" y="321"/>
                    </a:lnTo>
                    <a:lnTo>
                      <a:pt x="104" y="321"/>
                    </a:lnTo>
                    <a:lnTo>
                      <a:pt x="108" y="324"/>
                    </a:lnTo>
                    <a:lnTo>
                      <a:pt x="112" y="329"/>
                    </a:lnTo>
                    <a:lnTo>
                      <a:pt x="116" y="329"/>
                    </a:lnTo>
                    <a:lnTo>
                      <a:pt x="120" y="333"/>
                    </a:lnTo>
                    <a:lnTo>
                      <a:pt x="124" y="333"/>
                    </a:lnTo>
                    <a:lnTo>
                      <a:pt x="144" y="341"/>
                    </a:lnTo>
                    <a:lnTo>
                      <a:pt x="139" y="353"/>
                    </a:lnTo>
                    <a:lnTo>
                      <a:pt x="0" y="300"/>
                    </a:lnTo>
                    <a:lnTo>
                      <a:pt x="4" y="292"/>
                    </a:lnTo>
                    <a:lnTo>
                      <a:pt x="20" y="297"/>
                    </a:lnTo>
                    <a:lnTo>
                      <a:pt x="24" y="300"/>
                    </a:lnTo>
                    <a:lnTo>
                      <a:pt x="27" y="300"/>
                    </a:lnTo>
                    <a:lnTo>
                      <a:pt x="36" y="300"/>
                    </a:lnTo>
                    <a:lnTo>
                      <a:pt x="39" y="300"/>
                    </a:lnTo>
                    <a:lnTo>
                      <a:pt x="44" y="300"/>
                    </a:lnTo>
                    <a:lnTo>
                      <a:pt x="48" y="300"/>
                    </a:lnTo>
                    <a:lnTo>
                      <a:pt x="52" y="300"/>
                    </a:lnTo>
                    <a:lnTo>
                      <a:pt x="56" y="300"/>
                    </a:lnTo>
                    <a:lnTo>
                      <a:pt x="56" y="297"/>
                    </a:lnTo>
                    <a:lnTo>
                      <a:pt x="60" y="292"/>
                    </a:lnTo>
                    <a:lnTo>
                      <a:pt x="64" y="288"/>
                    </a:lnTo>
                    <a:lnTo>
                      <a:pt x="64" y="285"/>
                    </a:lnTo>
                    <a:lnTo>
                      <a:pt x="68" y="285"/>
                    </a:lnTo>
                    <a:lnTo>
                      <a:pt x="68" y="280"/>
                    </a:lnTo>
                    <a:lnTo>
                      <a:pt x="152" y="53"/>
                    </a:lnTo>
                    <a:lnTo>
                      <a:pt x="152" y="48"/>
                    </a:lnTo>
                    <a:lnTo>
                      <a:pt x="152" y="44"/>
                    </a:lnTo>
                    <a:lnTo>
                      <a:pt x="152" y="41"/>
                    </a:lnTo>
                    <a:lnTo>
                      <a:pt x="152" y="36"/>
                    </a:lnTo>
                    <a:lnTo>
                      <a:pt x="148" y="32"/>
                    </a:lnTo>
                    <a:lnTo>
                      <a:pt x="144" y="32"/>
                    </a:lnTo>
                    <a:lnTo>
                      <a:pt x="144" y="29"/>
                    </a:lnTo>
                    <a:lnTo>
                      <a:pt x="139" y="29"/>
                    </a:lnTo>
                    <a:lnTo>
                      <a:pt x="104" y="17"/>
                    </a:lnTo>
                    <a:lnTo>
                      <a:pt x="108" y="5"/>
                    </a:lnTo>
                    <a:lnTo>
                      <a:pt x="127" y="9"/>
                    </a:lnTo>
                    <a:lnTo>
                      <a:pt x="132" y="12"/>
                    </a:lnTo>
                    <a:lnTo>
                      <a:pt x="136" y="12"/>
                    </a:lnTo>
                    <a:lnTo>
                      <a:pt x="139" y="17"/>
                    </a:lnTo>
                    <a:lnTo>
                      <a:pt x="148" y="17"/>
                    </a:lnTo>
                    <a:lnTo>
                      <a:pt x="152" y="17"/>
                    </a:lnTo>
                    <a:lnTo>
                      <a:pt x="156" y="17"/>
                    </a:lnTo>
                    <a:lnTo>
                      <a:pt x="160" y="17"/>
                    </a:lnTo>
                    <a:lnTo>
                      <a:pt x="164" y="17"/>
                    </a:lnTo>
                    <a:lnTo>
                      <a:pt x="168" y="17"/>
                    </a:lnTo>
                    <a:lnTo>
                      <a:pt x="172" y="12"/>
                    </a:lnTo>
                    <a:lnTo>
                      <a:pt x="180" y="12"/>
                    </a:lnTo>
                    <a:lnTo>
                      <a:pt x="183" y="9"/>
                    </a:lnTo>
                    <a:lnTo>
                      <a:pt x="188" y="9"/>
                    </a:lnTo>
                    <a:lnTo>
                      <a:pt x="192" y="5"/>
                    </a:lnTo>
                    <a:lnTo>
                      <a:pt x="195" y="0"/>
                    </a:lnTo>
                    <a:lnTo>
                      <a:pt x="204" y="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" name="Freeform 106"/>
              <p:cNvSpPr>
                <a:spLocks noChangeArrowheads="1"/>
              </p:cNvSpPr>
              <p:nvPr/>
            </p:nvSpPr>
            <p:spPr bwMode="auto">
              <a:xfrm>
                <a:off x="3487" y="1317"/>
                <a:ext cx="51" cy="88"/>
              </a:xfrm>
              <a:custGeom>
                <a:avLst/>
                <a:gdLst>
                  <a:gd name="T0" fmla="*/ 205 w 205"/>
                  <a:gd name="T1" fmla="*/ 4 h 353"/>
                  <a:gd name="T2" fmla="*/ 100 w 205"/>
                  <a:gd name="T3" fmla="*/ 292 h 353"/>
                  <a:gd name="T4" fmla="*/ 97 w 205"/>
                  <a:gd name="T5" fmla="*/ 297 h 353"/>
                  <a:gd name="T6" fmla="*/ 97 w 205"/>
                  <a:gd name="T7" fmla="*/ 301 h 353"/>
                  <a:gd name="T8" fmla="*/ 97 w 205"/>
                  <a:gd name="T9" fmla="*/ 304 h 353"/>
                  <a:gd name="T10" fmla="*/ 97 w 205"/>
                  <a:gd name="T11" fmla="*/ 309 h 353"/>
                  <a:gd name="T12" fmla="*/ 97 w 205"/>
                  <a:gd name="T13" fmla="*/ 312 h 353"/>
                  <a:gd name="T14" fmla="*/ 100 w 205"/>
                  <a:gd name="T15" fmla="*/ 316 h 353"/>
                  <a:gd name="T16" fmla="*/ 100 w 205"/>
                  <a:gd name="T17" fmla="*/ 321 h 353"/>
                  <a:gd name="T18" fmla="*/ 105 w 205"/>
                  <a:gd name="T19" fmla="*/ 321 h 353"/>
                  <a:gd name="T20" fmla="*/ 109 w 205"/>
                  <a:gd name="T21" fmla="*/ 324 h 353"/>
                  <a:gd name="T22" fmla="*/ 109 w 205"/>
                  <a:gd name="T23" fmla="*/ 328 h 353"/>
                  <a:gd name="T24" fmla="*/ 113 w 205"/>
                  <a:gd name="T25" fmla="*/ 328 h 353"/>
                  <a:gd name="T26" fmla="*/ 117 w 205"/>
                  <a:gd name="T27" fmla="*/ 333 h 353"/>
                  <a:gd name="T28" fmla="*/ 121 w 205"/>
                  <a:gd name="T29" fmla="*/ 333 h 353"/>
                  <a:gd name="T30" fmla="*/ 125 w 205"/>
                  <a:gd name="T31" fmla="*/ 333 h 353"/>
                  <a:gd name="T32" fmla="*/ 144 w 205"/>
                  <a:gd name="T33" fmla="*/ 340 h 353"/>
                  <a:gd name="T34" fmla="*/ 141 w 205"/>
                  <a:gd name="T35" fmla="*/ 353 h 353"/>
                  <a:gd name="T36" fmla="*/ 0 w 205"/>
                  <a:gd name="T37" fmla="*/ 304 h 353"/>
                  <a:gd name="T38" fmla="*/ 5 w 205"/>
                  <a:gd name="T39" fmla="*/ 292 h 353"/>
                  <a:gd name="T40" fmla="*/ 21 w 205"/>
                  <a:gd name="T41" fmla="*/ 297 h 353"/>
                  <a:gd name="T42" fmla="*/ 25 w 205"/>
                  <a:gd name="T43" fmla="*/ 301 h 353"/>
                  <a:gd name="T44" fmla="*/ 33 w 205"/>
                  <a:gd name="T45" fmla="*/ 301 h 353"/>
                  <a:gd name="T46" fmla="*/ 37 w 205"/>
                  <a:gd name="T47" fmla="*/ 301 h 353"/>
                  <a:gd name="T48" fmla="*/ 41 w 205"/>
                  <a:gd name="T49" fmla="*/ 301 h 353"/>
                  <a:gd name="T50" fmla="*/ 44 w 205"/>
                  <a:gd name="T51" fmla="*/ 301 h 353"/>
                  <a:gd name="T52" fmla="*/ 49 w 205"/>
                  <a:gd name="T53" fmla="*/ 301 h 353"/>
                  <a:gd name="T54" fmla="*/ 53 w 205"/>
                  <a:gd name="T55" fmla="*/ 301 h 353"/>
                  <a:gd name="T56" fmla="*/ 56 w 205"/>
                  <a:gd name="T57" fmla="*/ 297 h 353"/>
                  <a:gd name="T58" fmla="*/ 61 w 205"/>
                  <a:gd name="T59" fmla="*/ 297 h 353"/>
                  <a:gd name="T60" fmla="*/ 61 w 205"/>
                  <a:gd name="T61" fmla="*/ 292 h 353"/>
                  <a:gd name="T62" fmla="*/ 65 w 205"/>
                  <a:gd name="T63" fmla="*/ 292 h 353"/>
                  <a:gd name="T64" fmla="*/ 65 w 205"/>
                  <a:gd name="T65" fmla="*/ 289 h 353"/>
                  <a:gd name="T66" fmla="*/ 69 w 205"/>
                  <a:gd name="T67" fmla="*/ 284 h 353"/>
                  <a:gd name="T68" fmla="*/ 69 w 205"/>
                  <a:gd name="T69" fmla="*/ 280 h 353"/>
                  <a:gd name="T70" fmla="*/ 153 w 205"/>
                  <a:gd name="T71" fmla="*/ 53 h 353"/>
                  <a:gd name="T72" fmla="*/ 153 w 205"/>
                  <a:gd name="T73" fmla="*/ 48 h 353"/>
                  <a:gd name="T74" fmla="*/ 153 w 205"/>
                  <a:gd name="T75" fmla="*/ 45 h 353"/>
                  <a:gd name="T76" fmla="*/ 153 w 205"/>
                  <a:gd name="T77" fmla="*/ 41 h 353"/>
                  <a:gd name="T78" fmla="*/ 153 w 205"/>
                  <a:gd name="T79" fmla="*/ 36 h 353"/>
                  <a:gd name="T80" fmla="*/ 149 w 205"/>
                  <a:gd name="T81" fmla="*/ 33 h 353"/>
                  <a:gd name="T82" fmla="*/ 144 w 205"/>
                  <a:gd name="T83" fmla="*/ 33 h 353"/>
                  <a:gd name="T84" fmla="*/ 144 w 205"/>
                  <a:gd name="T85" fmla="*/ 29 h 353"/>
                  <a:gd name="T86" fmla="*/ 141 w 205"/>
                  <a:gd name="T87" fmla="*/ 29 h 353"/>
                  <a:gd name="T88" fmla="*/ 109 w 205"/>
                  <a:gd name="T89" fmla="*/ 16 h 353"/>
                  <a:gd name="T90" fmla="*/ 109 w 205"/>
                  <a:gd name="T91" fmla="*/ 4 h 353"/>
                  <a:gd name="T92" fmla="*/ 129 w 205"/>
                  <a:gd name="T93" fmla="*/ 9 h 353"/>
                  <a:gd name="T94" fmla="*/ 133 w 205"/>
                  <a:gd name="T95" fmla="*/ 12 h 353"/>
                  <a:gd name="T96" fmla="*/ 137 w 205"/>
                  <a:gd name="T97" fmla="*/ 12 h 353"/>
                  <a:gd name="T98" fmla="*/ 144 w 205"/>
                  <a:gd name="T99" fmla="*/ 12 h 353"/>
                  <a:gd name="T100" fmla="*/ 149 w 205"/>
                  <a:gd name="T101" fmla="*/ 16 h 353"/>
                  <a:gd name="T102" fmla="*/ 153 w 205"/>
                  <a:gd name="T103" fmla="*/ 16 h 353"/>
                  <a:gd name="T104" fmla="*/ 156 w 205"/>
                  <a:gd name="T105" fmla="*/ 16 h 353"/>
                  <a:gd name="T106" fmla="*/ 165 w 205"/>
                  <a:gd name="T107" fmla="*/ 16 h 353"/>
                  <a:gd name="T108" fmla="*/ 169 w 205"/>
                  <a:gd name="T109" fmla="*/ 16 h 353"/>
                  <a:gd name="T110" fmla="*/ 177 w 205"/>
                  <a:gd name="T111" fmla="*/ 12 h 353"/>
                  <a:gd name="T112" fmla="*/ 181 w 205"/>
                  <a:gd name="T113" fmla="*/ 12 h 353"/>
                  <a:gd name="T114" fmla="*/ 185 w 205"/>
                  <a:gd name="T115" fmla="*/ 9 h 353"/>
                  <a:gd name="T116" fmla="*/ 189 w 205"/>
                  <a:gd name="T117" fmla="*/ 4 h 353"/>
                  <a:gd name="T118" fmla="*/ 193 w 205"/>
                  <a:gd name="T119" fmla="*/ 4 h 353"/>
                  <a:gd name="T120" fmla="*/ 197 w 205"/>
                  <a:gd name="T121" fmla="*/ 0 h 353"/>
                  <a:gd name="T122" fmla="*/ 205 w 205"/>
                  <a:gd name="T123" fmla="*/ 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5" h="353">
                    <a:moveTo>
                      <a:pt x="205" y="4"/>
                    </a:moveTo>
                    <a:lnTo>
                      <a:pt x="100" y="292"/>
                    </a:lnTo>
                    <a:lnTo>
                      <a:pt x="97" y="297"/>
                    </a:lnTo>
                    <a:lnTo>
                      <a:pt x="97" y="301"/>
                    </a:lnTo>
                    <a:lnTo>
                      <a:pt x="97" y="304"/>
                    </a:lnTo>
                    <a:lnTo>
                      <a:pt x="97" y="309"/>
                    </a:lnTo>
                    <a:lnTo>
                      <a:pt x="97" y="312"/>
                    </a:lnTo>
                    <a:lnTo>
                      <a:pt x="100" y="316"/>
                    </a:lnTo>
                    <a:lnTo>
                      <a:pt x="100" y="321"/>
                    </a:lnTo>
                    <a:lnTo>
                      <a:pt x="105" y="321"/>
                    </a:lnTo>
                    <a:lnTo>
                      <a:pt x="109" y="324"/>
                    </a:lnTo>
                    <a:lnTo>
                      <a:pt x="109" y="328"/>
                    </a:lnTo>
                    <a:lnTo>
                      <a:pt x="113" y="328"/>
                    </a:lnTo>
                    <a:lnTo>
                      <a:pt x="117" y="333"/>
                    </a:lnTo>
                    <a:lnTo>
                      <a:pt x="121" y="333"/>
                    </a:lnTo>
                    <a:lnTo>
                      <a:pt x="125" y="333"/>
                    </a:lnTo>
                    <a:lnTo>
                      <a:pt x="144" y="340"/>
                    </a:lnTo>
                    <a:lnTo>
                      <a:pt x="141" y="353"/>
                    </a:lnTo>
                    <a:lnTo>
                      <a:pt x="0" y="304"/>
                    </a:lnTo>
                    <a:lnTo>
                      <a:pt x="5" y="292"/>
                    </a:lnTo>
                    <a:lnTo>
                      <a:pt x="21" y="297"/>
                    </a:lnTo>
                    <a:lnTo>
                      <a:pt x="25" y="301"/>
                    </a:lnTo>
                    <a:lnTo>
                      <a:pt x="33" y="301"/>
                    </a:lnTo>
                    <a:lnTo>
                      <a:pt x="37" y="301"/>
                    </a:lnTo>
                    <a:lnTo>
                      <a:pt x="41" y="301"/>
                    </a:lnTo>
                    <a:lnTo>
                      <a:pt x="44" y="301"/>
                    </a:lnTo>
                    <a:lnTo>
                      <a:pt x="49" y="301"/>
                    </a:lnTo>
                    <a:lnTo>
                      <a:pt x="53" y="301"/>
                    </a:lnTo>
                    <a:lnTo>
                      <a:pt x="56" y="297"/>
                    </a:lnTo>
                    <a:lnTo>
                      <a:pt x="61" y="297"/>
                    </a:lnTo>
                    <a:lnTo>
                      <a:pt x="61" y="292"/>
                    </a:lnTo>
                    <a:lnTo>
                      <a:pt x="65" y="292"/>
                    </a:lnTo>
                    <a:lnTo>
                      <a:pt x="65" y="289"/>
                    </a:lnTo>
                    <a:lnTo>
                      <a:pt x="69" y="284"/>
                    </a:lnTo>
                    <a:lnTo>
                      <a:pt x="69" y="280"/>
                    </a:lnTo>
                    <a:lnTo>
                      <a:pt x="153" y="53"/>
                    </a:lnTo>
                    <a:lnTo>
                      <a:pt x="153" y="48"/>
                    </a:lnTo>
                    <a:lnTo>
                      <a:pt x="153" y="45"/>
                    </a:lnTo>
                    <a:lnTo>
                      <a:pt x="153" y="41"/>
                    </a:lnTo>
                    <a:lnTo>
                      <a:pt x="153" y="36"/>
                    </a:lnTo>
                    <a:lnTo>
                      <a:pt x="149" y="33"/>
                    </a:lnTo>
                    <a:lnTo>
                      <a:pt x="144" y="33"/>
                    </a:lnTo>
                    <a:lnTo>
                      <a:pt x="144" y="29"/>
                    </a:lnTo>
                    <a:lnTo>
                      <a:pt x="141" y="29"/>
                    </a:lnTo>
                    <a:lnTo>
                      <a:pt x="109" y="16"/>
                    </a:lnTo>
                    <a:lnTo>
                      <a:pt x="109" y="4"/>
                    </a:lnTo>
                    <a:lnTo>
                      <a:pt x="129" y="9"/>
                    </a:lnTo>
                    <a:lnTo>
                      <a:pt x="133" y="12"/>
                    </a:lnTo>
                    <a:lnTo>
                      <a:pt x="137" y="12"/>
                    </a:lnTo>
                    <a:lnTo>
                      <a:pt x="144" y="12"/>
                    </a:lnTo>
                    <a:lnTo>
                      <a:pt x="149" y="16"/>
                    </a:lnTo>
                    <a:lnTo>
                      <a:pt x="153" y="16"/>
                    </a:lnTo>
                    <a:lnTo>
                      <a:pt x="156" y="16"/>
                    </a:lnTo>
                    <a:lnTo>
                      <a:pt x="165" y="16"/>
                    </a:lnTo>
                    <a:lnTo>
                      <a:pt x="169" y="16"/>
                    </a:lnTo>
                    <a:lnTo>
                      <a:pt x="177" y="12"/>
                    </a:lnTo>
                    <a:lnTo>
                      <a:pt x="181" y="12"/>
                    </a:lnTo>
                    <a:lnTo>
                      <a:pt x="185" y="9"/>
                    </a:lnTo>
                    <a:lnTo>
                      <a:pt x="189" y="4"/>
                    </a:lnTo>
                    <a:lnTo>
                      <a:pt x="193" y="4"/>
                    </a:lnTo>
                    <a:lnTo>
                      <a:pt x="197" y="0"/>
                    </a:lnTo>
                    <a:lnTo>
                      <a:pt x="205" y="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" name="Freeform 107"/>
              <p:cNvSpPr>
                <a:spLocks noEditPoints="1" noChangeArrowheads="1"/>
              </p:cNvSpPr>
              <p:nvPr/>
            </p:nvSpPr>
            <p:spPr bwMode="auto">
              <a:xfrm>
                <a:off x="3549" y="1338"/>
                <a:ext cx="59" cy="84"/>
              </a:xfrm>
              <a:custGeom>
                <a:avLst/>
                <a:gdLst>
                  <a:gd name="T0" fmla="*/ 160 w 236"/>
                  <a:gd name="T1" fmla="*/ 15 h 336"/>
                  <a:gd name="T2" fmla="*/ 140 w 236"/>
                  <a:gd name="T3" fmla="*/ 24 h 336"/>
                  <a:gd name="T4" fmla="*/ 112 w 236"/>
                  <a:gd name="T5" fmla="*/ 44 h 336"/>
                  <a:gd name="T6" fmla="*/ 92 w 236"/>
                  <a:gd name="T7" fmla="*/ 75 h 336"/>
                  <a:gd name="T8" fmla="*/ 72 w 236"/>
                  <a:gd name="T9" fmla="*/ 112 h 336"/>
                  <a:gd name="T10" fmla="*/ 51 w 236"/>
                  <a:gd name="T11" fmla="*/ 163 h 336"/>
                  <a:gd name="T12" fmla="*/ 40 w 236"/>
                  <a:gd name="T13" fmla="*/ 207 h 336"/>
                  <a:gd name="T14" fmla="*/ 32 w 236"/>
                  <a:gd name="T15" fmla="*/ 251 h 336"/>
                  <a:gd name="T16" fmla="*/ 36 w 236"/>
                  <a:gd name="T17" fmla="*/ 280 h 336"/>
                  <a:gd name="T18" fmla="*/ 48 w 236"/>
                  <a:gd name="T19" fmla="*/ 304 h 336"/>
                  <a:gd name="T20" fmla="*/ 63 w 236"/>
                  <a:gd name="T21" fmla="*/ 316 h 336"/>
                  <a:gd name="T22" fmla="*/ 84 w 236"/>
                  <a:gd name="T23" fmla="*/ 319 h 336"/>
                  <a:gd name="T24" fmla="*/ 107 w 236"/>
                  <a:gd name="T25" fmla="*/ 307 h 336"/>
                  <a:gd name="T26" fmla="*/ 132 w 236"/>
                  <a:gd name="T27" fmla="*/ 283 h 336"/>
                  <a:gd name="T28" fmla="*/ 151 w 236"/>
                  <a:gd name="T29" fmla="*/ 251 h 336"/>
                  <a:gd name="T30" fmla="*/ 172 w 236"/>
                  <a:gd name="T31" fmla="*/ 207 h 336"/>
                  <a:gd name="T32" fmla="*/ 192 w 236"/>
                  <a:gd name="T33" fmla="*/ 156 h 336"/>
                  <a:gd name="T34" fmla="*/ 200 w 236"/>
                  <a:gd name="T35" fmla="*/ 112 h 336"/>
                  <a:gd name="T36" fmla="*/ 204 w 236"/>
                  <a:gd name="T37" fmla="*/ 75 h 336"/>
                  <a:gd name="T38" fmla="*/ 200 w 236"/>
                  <a:gd name="T39" fmla="*/ 48 h 336"/>
                  <a:gd name="T40" fmla="*/ 188 w 236"/>
                  <a:gd name="T41" fmla="*/ 27 h 336"/>
                  <a:gd name="T42" fmla="*/ 60 w 236"/>
                  <a:gd name="T43" fmla="*/ 331 h 336"/>
                  <a:gd name="T44" fmla="*/ 32 w 236"/>
                  <a:gd name="T45" fmla="*/ 316 h 336"/>
                  <a:gd name="T46" fmla="*/ 12 w 236"/>
                  <a:gd name="T47" fmla="*/ 287 h 336"/>
                  <a:gd name="T48" fmla="*/ 0 w 236"/>
                  <a:gd name="T49" fmla="*/ 251 h 336"/>
                  <a:gd name="T50" fmla="*/ 4 w 236"/>
                  <a:gd name="T51" fmla="*/ 204 h 336"/>
                  <a:gd name="T52" fmla="*/ 16 w 236"/>
                  <a:gd name="T53" fmla="*/ 151 h 336"/>
                  <a:gd name="T54" fmla="*/ 36 w 236"/>
                  <a:gd name="T55" fmla="*/ 100 h 336"/>
                  <a:gd name="T56" fmla="*/ 60 w 236"/>
                  <a:gd name="T57" fmla="*/ 56 h 336"/>
                  <a:gd name="T58" fmla="*/ 92 w 236"/>
                  <a:gd name="T59" fmla="*/ 24 h 336"/>
                  <a:gd name="T60" fmla="*/ 124 w 236"/>
                  <a:gd name="T61" fmla="*/ 4 h 336"/>
                  <a:gd name="T62" fmla="*/ 156 w 236"/>
                  <a:gd name="T63" fmla="*/ 0 h 336"/>
                  <a:gd name="T64" fmla="*/ 188 w 236"/>
                  <a:gd name="T65" fmla="*/ 7 h 336"/>
                  <a:gd name="T66" fmla="*/ 212 w 236"/>
                  <a:gd name="T67" fmla="*/ 27 h 336"/>
                  <a:gd name="T68" fmla="*/ 228 w 236"/>
                  <a:gd name="T69" fmla="*/ 60 h 336"/>
                  <a:gd name="T70" fmla="*/ 236 w 236"/>
                  <a:gd name="T71" fmla="*/ 100 h 336"/>
                  <a:gd name="T72" fmla="*/ 232 w 236"/>
                  <a:gd name="T73" fmla="*/ 148 h 336"/>
                  <a:gd name="T74" fmla="*/ 216 w 236"/>
                  <a:gd name="T75" fmla="*/ 199 h 336"/>
                  <a:gd name="T76" fmla="*/ 192 w 236"/>
                  <a:gd name="T77" fmla="*/ 251 h 336"/>
                  <a:gd name="T78" fmla="*/ 163 w 236"/>
                  <a:gd name="T79" fmla="*/ 292 h 336"/>
                  <a:gd name="T80" fmla="*/ 132 w 236"/>
                  <a:gd name="T81" fmla="*/ 319 h 336"/>
                  <a:gd name="T82" fmla="*/ 100 w 236"/>
                  <a:gd name="T83" fmla="*/ 336 h 336"/>
                  <a:gd name="T84" fmla="*/ 68 w 236"/>
                  <a:gd name="T85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6" h="336">
                    <a:moveTo>
                      <a:pt x="176" y="19"/>
                    </a:moveTo>
                    <a:lnTo>
                      <a:pt x="168" y="19"/>
                    </a:lnTo>
                    <a:lnTo>
                      <a:pt x="160" y="15"/>
                    </a:lnTo>
                    <a:lnTo>
                      <a:pt x="151" y="19"/>
                    </a:lnTo>
                    <a:lnTo>
                      <a:pt x="144" y="19"/>
                    </a:lnTo>
                    <a:lnTo>
                      <a:pt x="140" y="24"/>
                    </a:lnTo>
                    <a:lnTo>
                      <a:pt x="132" y="27"/>
                    </a:lnTo>
                    <a:lnTo>
                      <a:pt x="124" y="36"/>
                    </a:lnTo>
                    <a:lnTo>
                      <a:pt x="112" y="44"/>
                    </a:lnTo>
                    <a:lnTo>
                      <a:pt x="107" y="51"/>
                    </a:lnTo>
                    <a:lnTo>
                      <a:pt x="100" y="63"/>
                    </a:lnTo>
                    <a:lnTo>
                      <a:pt x="92" y="75"/>
                    </a:lnTo>
                    <a:lnTo>
                      <a:pt x="84" y="87"/>
                    </a:lnTo>
                    <a:lnTo>
                      <a:pt x="76" y="100"/>
                    </a:lnTo>
                    <a:lnTo>
                      <a:pt x="72" y="112"/>
                    </a:lnTo>
                    <a:lnTo>
                      <a:pt x="63" y="127"/>
                    </a:lnTo>
                    <a:lnTo>
                      <a:pt x="56" y="143"/>
                    </a:lnTo>
                    <a:lnTo>
                      <a:pt x="51" y="163"/>
                    </a:lnTo>
                    <a:lnTo>
                      <a:pt x="44" y="180"/>
                    </a:lnTo>
                    <a:lnTo>
                      <a:pt x="40" y="195"/>
                    </a:lnTo>
                    <a:lnTo>
                      <a:pt x="40" y="207"/>
                    </a:lnTo>
                    <a:lnTo>
                      <a:pt x="36" y="224"/>
                    </a:lnTo>
                    <a:lnTo>
                      <a:pt x="36" y="236"/>
                    </a:lnTo>
                    <a:lnTo>
                      <a:pt x="32" y="251"/>
                    </a:lnTo>
                    <a:lnTo>
                      <a:pt x="36" y="263"/>
                    </a:lnTo>
                    <a:lnTo>
                      <a:pt x="36" y="271"/>
                    </a:lnTo>
                    <a:lnTo>
                      <a:pt x="36" y="280"/>
                    </a:lnTo>
                    <a:lnTo>
                      <a:pt x="40" y="292"/>
                    </a:lnTo>
                    <a:lnTo>
                      <a:pt x="44" y="299"/>
                    </a:lnTo>
                    <a:lnTo>
                      <a:pt x="48" y="304"/>
                    </a:lnTo>
                    <a:lnTo>
                      <a:pt x="51" y="312"/>
                    </a:lnTo>
                    <a:lnTo>
                      <a:pt x="56" y="312"/>
                    </a:lnTo>
                    <a:lnTo>
                      <a:pt x="63" y="316"/>
                    </a:lnTo>
                    <a:lnTo>
                      <a:pt x="72" y="319"/>
                    </a:lnTo>
                    <a:lnTo>
                      <a:pt x="80" y="319"/>
                    </a:lnTo>
                    <a:lnTo>
                      <a:pt x="84" y="319"/>
                    </a:lnTo>
                    <a:lnTo>
                      <a:pt x="92" y="316"/>
                    </a:lnTo>
                    <a:lnTo>
                      <a:pt x="100" y="312"/>
                    </a:lnTo>
                    <a:lnTo>
                      <a:pt x="107" y="307"/>
                    </a:lnTo>
                    <a:lnTo>
                      <a:pt x="116" y="299"/>
                    </a:lnTo>
                    <a:lnTo>
                      <a:pt x="124" y="295"/>
                    </a:lnTo>
                    <a:lnTo>
                      <a:pt x="132" y="283"/>
                    </a:lnTo>
                    <a:lnTo>
                      <a:pt x="140" y="275"/>
                    </a:lnTo>
                    <a:lnTo>
                      <a:pt x="144" y="263"/>
                    </a:lnTo>
                    <a:lnTo>
                      <a:pt x="151" y="251"/>
                    </a:lnTo>
                    <a:lnTo>
                      <a:pt x="160" y="236"/>
                    </a:lnTo>
                    <a:lnTo>
                      <a:pt x="168" y="224"/>
                    </a:lnTo>
                    <a:lnTo>
                      <a:pt x="172" y="207"/>
                    </a:lnTo>
                    <a:lnTo>
                      <a:pt x="180" y="187"/>
                    </a:lnTo>
                    <a:lnTo>
                      <a:pt x="188" y="171"/>
                    </a:lnTo>
                    <a:lnTo>
                      <a:pt x="192" y="156"/>
                    </a:lnTo>
                    <a:lnTo>
                      <a:pt x="196" y="143"/>
                    </a:lnTo>
                    <a:lnTo>
                      <a:pt x="200" y="127"/>
                    </a:lnTo>
                    <a:lnTo>
                      <a:pt x="200" y="112"/>
                    </a:lnTo>
                    <a:lnTo>
                      <a:pt x="204" y="100"/>
                    </a:lnTo>
                    <a:lnTo>
                      <a:pt x="204" y="87"/>
                    </a:lnTo>
                    <a:lnTo>
                      <a:pt x="204" y="75"/>
                    </a:lnTo>
                    <a:lnTo>
                      <a:pt x="204" y="63"/>
                    </a:lnTo>
                    <a:lnTo>
                      <a:pt x="204" y="56"/>
                    </a:lnTo>
                    <a:lnTo>
                      <a:pt x="200" y="48"/>
                    </a:lnTo>
                    <a:lnTo>
                      <a:pt x="196" y="39"/>
                    </a:lnTo>
                    <a:lnTo>
                      <a:pt x="192" y="31"/>
                    </a:lnTo>
                    <a:lnTo>
                      <a:pt x="188" y="27"/>
                    </a:lnTo>
                    <a:lnTo>
                      <a:pt x="180" y="24"/>
                    </a:lnTo>
                    <a:lnTo>
                      <a:pt x="176" y="19"/>
                    </a:lnTo>
                    <a:close/>
                    <a:moveTo>
                      <a:pt x="60" y="331"/>
                    </a:moveTo>
                    <a:lnTo>
                      <a:pt x="48" y="327"/>
                    </a:lnTo>
                    <a:lnTo>
                      <a:pt x="40" y="324"/>
                    </a:lnTo>
                    <a:lnTo>
                      <a:pt x="32" y="316"/>
                    </a:lnTo>
                    <a:lnTo>
                      <a:pt x="24" y="307"/>
                    </a:lnTo>
                    <a:lnTo>
                      <a:pt x="20" y="299"/>
                    </a:lnTo>
                    <a:lnTo>
                      <a:pt x="12" y="287"/>
                    </a:lnTo>
                    <a:lnTo>
                      <a:pt x="7" y="275"/>
                    </a:lnTo>
                    <a:lnTo>
                      <a:pt x="4" y="263"/>
                    </a:lnTo>
                    <a:lnTo>
                      <a:pt x="0" y="251"/>
                    </a:lnTo>
                    <a:lnTo>
                      <a:pt x="0" y="236"/>
                    </a:lnTo>
                    <a:lnTo>
                      <a:pt x="0" y="219"/>
                    </a:lnTo>
                    <a:lnTo>
                      <a:pt x="4" y="204"/>
                    </a:lnTo>
                    <a:lnTo>
                      <a:pt x="4" y="187"/>
                    </a:lnTo>
                    <a:lnTo>
                      <a:pt x="7" y="168"/>
                    </a:lnTo>
                    <a:lnTo>
                      <a:pt x="16" y="151"/>
                    </a:lnTo>
                    <a:lnTo>
                      <a:pt x="20" y="131"/>
                    </a:lnTo>
                    <a:lnTo>
                      <a:pt x="28" y="115"/>
                    </a:lnTo>
                    <a:lnTo>
                      <a:pt x="36" y="100"/>
                    </a:lnTo>
                    <a:lnTo>
                      <a:pt x="44" y="83"/>
                    </a:lnTo>
                    <a:lnTo>
                      <a:pt x="51" y="68"/>
                    </a:lnTo>
                    <a:lnTo>
                      <a:pt x="60" y="56"/>
                    </a:lnTo>
                    <a:lnTo>
                      <a:pt x="72" y="44"/>
                    </a:lnTo>
                    <a:lnTo>
                      <a:pt x="80" y="31"/>
                    </a:lnTo>
                    <a:lnTo>
                      <a:pt x="92" y="24"/>
                    </a:lnTo>
                    <a:lnTo>
                      <a:pt x="104" y="15"/>
                    </a:lnTo>
                    <a:lnTo>
                      <a:pt x="112" y="7"/>
                    </a:lnTo>
                    <a:lnTo>
                      <a:pt x="124" y="4"/>
                    </a:lnTo>
                    <a:lnTo>
                      <a:pt x="136" y="0"/>
                    </a:lnTo>
                    <a:lnTo>
                      <a:pt x="148" y="0"/>
                    </a:lnTo>
                    <a:lnTo>
                      <a:pt x="156" y="0"/>
                    </a:lnTo>
                    <a:lnTo>
                      <a:pt x="168" y="0"/>
                    </a:lnTo>
                    <a:lnTo>
                      <a:pt x="180" y="4"/>
                    </a:lnTo>
                    <a:lnTo>
                      <a:pt x="188" y="7"/>
                    </a:lnTo>
                    <a:lnTo>
                      <a:pt x="200" y="12"/>
                    </a:lnTo>
                    <a:lnTo>
                      <a:pt x="207" y="19"/>
                    </a:lnTo>
                    <a:lnTo>
                      <a:pt x="212" y="27"/>
                    </a:lnTo>
                    <a:lnTo>
                      <a:pt x="220" y="39"/>
                    </a:lnTo>
                    <a:lnTo>
                      <a:pt x="224" y="48"/>
                    </a:lnTo>
                    <a:lnTo>
                      <a:pt x="228" y="60"/>
                    </a:lnTo>
                    <a:lnTo>
                      <a:pt x="232" y="71"/>
                    </a:lnTo>
                    <a:lnTo>
                      <a:pt x="236" y="87"/>
                    </a:lnTo>
                    <a:lnTo>
                      <a:pt x="236" y="100"/>
                    </a:lnTo>
                    <a:lnTo>
                      <a:pt x="236" y="115"/>
                    </a:lnTo>
                    <a:lnTo>
                      <a:pt x="232" y="131"/>
                    </a:lnTo>
                    <a:lnTo>
                      <a:pt x="232" y="148"/>
                    </a:lnTo>
                    <a:lnTo>
                      <a:pt x="228" y="163"/>
                    </a:lnTo>
                    <a:lnTo>
                      <a:pt x="224" y="183"/>
                    </a:lnTo>
                    <a:lnTo>
                      <a:pt x="216" y="199"/>
                    </a:lnTo>
                    <a:lnTo>
                      <a:pt x="207" y="219"/>
                    </a:lnTo>
                    <a:lnTo>
                      <a:pt x="200" y="239"/>
                    </a:lnTo>
                    <a:lnTo>
                      <a:pt x="192" y="251"/>
                    </a:lnTo>
                    <a:lnTo>
                      <a:pt x="184" y="268"/>
                    </a:lnTo>
                    <a:lnTo>
                      <a:pt x="176" y="280"/>
                    </a:lnTo>
                    <a:lnTo>
                      <a:pt x="163" y="292"/>
                    </a:lnTo>
                    <a:lnTo>
                      <a:pt x="156" y="304"/>
                    </a:lnTo>
                    <a:lnTo>
                      <a:pt x="144" y="312"/>
                    </a:lnTo>
                    <a:lnTo>
                      <a:pt x="132" y="319"/>
                    </a:lnTo>
                    <a:lnTo>
                      <a:pt x="124" y="327"/>
                    </a:lnTo>
                    <a:lnTo>
                      <a:pt x="112" y="331"/>
                    </a:lnTo>
                    <a:lnTo>
                      <a:pt x="100" y="336"/>
                    </a:lnTo>
                    <a:lnTo>
                      <a:pt x="88" y="336"/>
                    </a:lnTo>
                    <a:lnTo>
                      <a:pt x="80" y="336"/>
                    </a:lnTo>
                    <a:lnTo>
                      <a:pt x="68" y="336"/>
                    </a:lnTo>
                    <a:lnTo>
                      <a:pt x="60" y="33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" name="Freeform 108"/>
              <p:cNvSpPr>
                <a:spLocks noChangeArrowheads="1"/>
              </p:cNvSpPr>
              <p:nvPr/>
            </p:nvSpPr>
            <p:spPr bwMode="auto">
              <a:xfrm>
                <a:off x="3720" y="1430"/>
                <a:ext cx="62" cy="87"/>
              </a:xfrm>
              <a:custGeom>
                <a:avLst/>
                <a:gdLst>
                  <a:gd name="T0" fmla="*/ 247 w 247"/>
                  <a:gd name="T1" fmla="*/ 15 h 348"/>
                  <a:gd name="T2" fmla="*/ 96 w 247"/>
                  <a:gd name="T3" fmla="*/ 280 h 348"/>
                  <a:gd name="T4" fmla="*/ 96 w 247"/>
                  <a:gd name="T5" fmla="*/ 283 h 348"/>
                  <a:gd name="T6" fmla="*/ 91 w 247"/>
                  <a:gd name="T7" fmla="*/ 287 h 348"/>
                  <a:gd name="T8" fmla="*/ 91 w 247"/>
                  <a:gd name="T9" fmla="*/ 292 h 348"/>
                  <a:gd name="T10" fmla="*/ 91 w 247"/>
                  <a:gd name="T11" fmla="*/ 295 h 348"/>
                  <a:gd name="T12" fmla="*/ 91 w 247"/>
                  <a:gd name="T13" fmla="*/ 299 h 348"/>
                  <a:gd name="T14" fmla="*/ 91 w 247"/>
                  <a:gd name="T15" fmla="*/ 304 h 348"/>
                  <a:gd name="T16" fmla="*/ 91 w 247"/>
                  <a:gd name="T17" fmla="*/ 307 h 348"/>
                  <a:gd name="T18" fmla="*/ 96 w 247"/>
                  <a:gd name="T19" fmla="*/ 307 h 348"/>
                  <a:gd name="T20" fmla="*/ 96 w 247"/>
                  <a:gd name="T21" fmla="*/ 311 h 348"/>
                  <a:gd name="T22" fmla="*/ 100 w 247"/>
                  <a:gd name="T23" fmla="*/ 315 h 348"/>
                  <a:gd name="T24" fmla="*/ 104 w 247"/>
                  <a:gd name="T25" fmla="*/ 319 h 348"/>
                  <a:gd name="T26" fmla="*/ 108 w 247"/>
                  <a:gd name="T27" fmla="*/ 324 h 348"/>
                  <a:gd name="T28" fmla="*/ 116 w 247"/>
                  <a:gd name="T29" fmla="*/ 327 h 348"/>
                  <a:gd name="T30" fmla="*/ 132 w 247"/>
                  <a:gd name="T31" fmla="*/ 336 h 348"/>
                  <a:gd name="T32" fmla="*/ 124 w 247"/>
                  <a:gd name="T33" fmla="*/ 348 h 348"/>
                  <a:gd name="T34" fmla="*/ 0 w 247"/>
                  <a:gd name="T35" fmla="*/ 275 h 348"/>
                  <a:gd name="T36" fmla="*/ 4 w 247"/>
                  <a:gd name="T37" fmla="*/ 263 h 348"/>
                  <a:gd name="T38" fmla="*/ 20 w 247"/>
                  <a:gd name="T39" fmla="*/ 271 h 348"/>
                  <a:gd name="T40" fmla="*/ 28 w 247"/>
                  <a:gd name="T41" fmla="*/ 275 h 348"/>
                  <a:gd name="T42" fmla="*/ 32 w 247"/>
                  <a:gd name="T43" fmla="*/ 280 h 348"/>
                  <a:gd name="T44" fmla="*/ 35 w 247"/>
                  <a:gd name="T45" fmla="*/ 280 h 348"/>
                  <a:gd name="T46" fmla="*/ 40 w 247"/>
                  <a:gd name="T47" fmla="*/ 280 h 348"/>
                  <a:gd name="T48" fmla="*/ 44 w 247"/>
                  <a:gd name="T49" fmla="*/ 280 h 348"/>
                  <a:gd name="T50" fmla="*/ 48 w 247"/>
                  <a:gd name="T51" fmla="*/ 280 h 348"/>
                  <a:gd name="T52" fmla="*/ 52 w 247"/>
                  <a:gd name="T53" fmla="*/ 280 h 348"/>
                  <a:gd name="T54" fmla="*/ 56 w 247"/>
                  <a:gd name="T55" fmla="*/ 280 h 348"/>
                  <a:gd name="T56" fmla="*/ 60 w 247"/>
                  <a:gd name="T57" fmla="*/ 275 h 348"/>
                  <a:gd name="T58" fmla="*/ 64 w 247"/>
                  <a:gd name="T59" fmla="*/ 271 h 348"/>
                  <a:gd name="T60" fmla="*/ 68 w 247"/>
                  <a:gd name="T61" fmla="*/ 268 h 348"/>
                  <a:gd name="T62" fmla="*/ 72 w 247"/>
                  <a:gd name="T63" fmla="*/ 263 h 348"/>
                  <a:gd name="T64" fmla="*/ 188 w 247"/>
                  <a:gd name="T65" fmla="*/ 56 h 348"/>
                  <a:gd name="T66" fmla="*/ 191 w 247"/>
                  <a:gd name="T67" fmla="*/ 51 h 348"/>
                  <a:gd name="T68" fmla="*/ 191 w 247"/>
                  <a:gd name="T69" fmla="*/ 48 h 348"/>
                  <a:gd name="T70" fmla="*/ 191 w 247"/>
                  <a:gd name="T71" fmla="*/ 43 h 348"/>
                  <a:gd name="T72" fmla="*/ 191 w 247"/>
                  <a:gd name="T73" fmla="*/ 39 h 348"/>
                  <a:gd name="T74" fmla="*/ 188 w 247"/>
                  <a:gd name="T75" fmla="*/ 36 h 348"/>
                  <a:gd name="T76" fmla="*/ 188 w 247"/>
                  <a:gd name="T77" fmla="*/ 31 h 348"/>
                  <a:gd name="T78" fmla="*/ 184 w 247"/>
                  <a:gd name="T79" fmla="*/ 31 h 348"/>
                  <a:gd name="T80" fmla="*/ 180 w 247"/>
                  <a:gd name="T81" fmla="*/ 27 h 348"/>
                  <a:gd name="T82" fmla="*/ 152 w 247"/>
                  <a:gd name="T83" fmla="*/ 12 h 348"/>
                  <a:gd name="T84" fmla="*/ 156 w 247"/>
                  <a:gd name="T85" fmla="*/ 0 h 348"/>
                  <a:gd name="T86" fmla="*/ 172 w 247"/>
                  <a:gd name="T87" fmla="*/ 7 h 348"/>
                  <a:gd name="T88" fmla="*/ 176 w 247"/>
                  <a:gd name="T89" fmla="*/ 12 h 348"/>
                  <a:gd name="T90" fmla="*/ 180 w 247"/>
                  <a:gd name="T91" fmla="*/ 15 h 348"/>
                  <a:gd name="T92" fmla="*/ 188 w 247"/>
                  <a:gd name="T93" fmla="*/ 15 h 348"/>
                  <a:gd name="T94" fmla="*/ 191 w 247"/>
                  <a:gd name="T95" fmla="*/ 19 h 348"/>
                  <a:gd name="T96" fmla="*/ 196 w 247"/>
                  <a:gd name="T97" fmla="*/ 19 h 348"/>
                  <a:gd name="T98" fmla="*/ 200 w 247"/>
                  <a:gd name="T99" fmla="*/ 19 h 348"/>
                  <a:gd name="T100" fmla="*/ 204 w 247"/>
                  <a:gd name="T101" fmla="*/ 19 h 348"/>
                  <a:gd name="T102" fmla="*/ 208 w 247"/>
                  <a:gd name="T103" fmla="*/ 24 h 348"/>
                  <a:gd name="T104" fmla="*/ 212 w 247"/>
                  <a:gd name="T105" fmla="*/ 24 h 348"/>
                  <a:gd name="T106" fmla="*/ 216 w 247"/>
                  <a:gd name="T107" fmla="*/ 19 h 348"/>
                  <a:gd name="T108" fmla="*/ 220 w 247"/>
                  <a:gd name="T109" fmla="*/ 19 h 348"/>
                  <a:gd name="T110" fmla="*/ 224 w 247"/>
                  <a:gd name="T111" fmla="*/ 19 h 348"/>
                  <a:gd name="T112" fmla="*/ 228 w 247"/>
                  <a:gd name="T113" fmla="*/ 19 h 348"/>
                  <a:gd name="T114" fmla="*/ 232 w 247"/>
                  <a:gd name="T115" fmla="*/ 15 h 348"/>
                  <a:gd name="T116" fmla="*/ 235 w 247"/>
                  <a:gd name="T117" fmla="*/ 15 h 348"/>
                  <a:gd name="T118" fmla="*/ 240 w 247"/>
                  <a:gd name="T119" fmla="*/ 12 h 348"/>
                  <a:gd name="T120" fmla="*/ 247 w 247"/>
                  <a:gd name="T121" fmla="*/ 15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6" h="348">
                    <a:moveTo>
                      <a:pt x="247" y="15"/>
                    </a:moveTo>
                    <a:lnTo>
                      <a:pt x="96" y="280"/>
                    </a:lnTo>
                    <a:lnTo>
                      <a:pt x="96" y="283"/>
                    </a:lnTo>
                    <a:lnTo>
                      <a:pt x="91" y="287"/>
                    </a:lnTo>
                    <a:lnTo>
                      <a:pt x="91" y="292"/>
                    </a:lnTo>
                    <a:lnTo>
                      <a:pt x="91" y="295"/>
                    </a:lnTo>
                    <a:lnTo>
                      <a:pt x="91" y="299"/>
                    </a:lnTo>
                    <a:lnTo>
                      <a:pt x="91" y="304"/>
                    </a:lnTo>
                    <a:lnTo>
                      <a:pt x="91" y="307"/>
                    </a:lnTo>
                    <a:lnTo>
                      <a:pt x="96" y="307"/>
                    </a:lnTo>
                    <a:lnTo>
                      <a:pt x="96" y="311"/>
                    </a:lnTo>
                    <a:lnTo>
                      <a:pt x="100" y="315"/>
                    </a:lnTo>
                    <a:lnTo>
                      <a:pt x="104" y="319"/>
                    </a:lnTo>
                    <a:lnTo>
                      <a:pt x="108" y="324"/>
                    </a:lnTo>
                    <a:lnTo>
                      <a:pt x="116" y="327"/>
                    </a:lnTo>
                    <a:lnTo>
                      <a:pt x="132" y="336"/>
                    </a:lnTo>
                    <a:lnTo>
                      <a:pt x="124" y="348"/>
                    </a:lnTo>
                    <a:lnTo>
                      <a:pt x="0" y="275"/>
                    </a:lnTo>
                    <a:lnTo>
                      <a:pt x="4" y="263"/>
                    </a:lnTo>
                    <a:lnTo>
                      <a:pt x="20" y="271"/>
                    </a:lnTo>
                    <a:lnTo>
                      <a:pt x="28" y="275"/>
                    </a:lnTo>
                    <a:lnTo>
                      <a:pt x="32" y="280"/>
                    </a:lnTo>
                    <a:lnTo>
                      <a:pt x="35" y="280"/>
                    </a:lnTo>
                    <a:lnTo>
                      <a:pt x="40" y="280"/>
                    </a:lnTo>
                    <a:lnTo>
                      <a:pt x="44" y="280"/>
                    </a:lnTo>
                    <a:lnTo>
                      <a:pt x="48" y="280"/>
                    </a:lnTo>
                    <a:lnTo>
                      <a:pt x="52" y="280"/>
                    </a:lnTo>
                    <a:lnTo>
                      <a:pt x="56" y="280"/>
                    </a:lnTo>
                    <a:lnTo>
                      <a:pt x="60" y="275"/>
                    </a:lnTo>
                    <a:lnTo>
                      <a:pt x="64" y="271"/>
                    </a:lnTo>
                    <a:lnTo>
                      <a:pt x="68" y="268"/>
                    </a:lnTo>
                    <a:lnTo>
                      <a:pt x="72" y="263"/>
                    </a:lnTo>
                    <a:lnTo>
                      <a:pt x="188" y="56"/>
                    </a:lnTo>
                    <a:lnTo>
                      <a:pt x="191" y="51"/>
                    </a:lnTo>
                    <a:lnTo>
                      <a:pt x="191" y="48"/>
                    </a:lnTo>
                    <a:lnTo>
                      <a:pt x="191" y="43"/>
                    </a:lnTo>
                    <a:lnTo>
                      <a:pt x="191" y="39"/>
                    </a:lnTo>
                    <a:lnTo>
                      <a:pt x="188" y="36"/>
                    </a:lnTo>
                    <a:lnTo>
                      <a:pt x="188" y="31"/>
                    </a:lnTo>
                    <a:lnTo>
                      <a:pt x="184" y="31"/>
                    </a:lnTo>
                    <a:lnTo>
                      <a:pt x="180" y="27"/>
                    </a:lnTo>
                    <a:lnTo>
                      <a:pt x="152" y="12"/>
                    </a:lnTo>
                    <a:lnTo>
                      <a:pt x="156" y="0"/>
                    </a:lnTo>
                    <a:lnTo>
                      <a:pt x="172" y="7"/>
                    </a:lnTo>
                    <a:lnTo>
                      <a:pt x="176" y="12"/>
                    </a:lnTo>
                    <a:lnTo>
                      <a:pt x="180" y="15"/>
                    </a:lnTo>
                    <a:lnTo>
                      <a:pt x="188" y="15"/>
                    </a:lnTo>
                    <a:lnTo>
                      <a:pt x="191" y="19"/>
                    </a:lnTo>
                    <a:lnTo>
                      <a:pt x="196" y="19"/>
                    </a:lnTo>
                    <a:lnTo>
                      <a:pt x="200" y="19"/>
                    </a:lnTo>
                    <a:lnTo>
                      <a:pt x="204" y="19"/>
                    </a:lnTo>
                    <a:lnTo>
                      <a:pt x="208" y="24"/>
                    </a:lnTo>
                    <a:lnTo>
                      <a:pt x="212" y="24"/>
                    </a:lnTo>
                    <a:lnTo>
                      <a:pt x="216" y="19"/>
                    </a:lnTo>
                    <a:lnTo>
                      <a:pt x="220" y="19"/>
                    </a:lnTo>
                    <a:lnTo>
                      <a:pt x="224" y="19"/>
                    </a:lnTo>
                    <a:lnTo>
                      <a:pt x="228" y="19"/>
                    </a:lnTo>
                    <a:lnTo>
                      <a:pt x="232" y="15"/>
                    </a:lnTo>
                    <a:lnTo>
                      <a:pt x="235" y="15"/>
                    </a:lnTo>
                    <a:lnTo>
                      <a:pt x="240" y="12"/>
                    </a:lnTo>
                    <a:lnTo>
                      <a:pt x="247" y="1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" name="Freeform 109"/>
              <p:cNvSpPr>
                <a:spLocks noChangeArrowheads="1"/>
              </p:cNvSpPr>
              <p:nvPr/>
            </p:nvSpPr>
            <p:spPr bwMode="auto">
              <a:xfrm>
                <a:off x="3768" y="1461"/>
                <a:ext cx="78" cy="89"/>
              </a:xfrm>
              <a:custGeom>
                <a:avLst/>
                <a:gdLst>
                  <a:gd name="T0" fmla="*/ 277 w 313"/>
                  <a:gd name="T1" fmla="*/ 103 h 355"/>
                  <a:gd name="T2" fmla="*/ 281 w 313"/>
                  <a:gd name="T3" fmla="*/ 83 h 355"/>
                  <a:gd name="T4" fmla="*/ 281 w 313"/>
                  <a:gd name="T5" fmla="*/ 63 h 355"/>
                  <a:gd name="T6" fmla="*/ 277 w 313"/>
                  <a:gd name="T7" fmla="*/ 44 h 355"/>
                  <a:gd name="T8" fmla="*/ 261 w 313"/>
                  <a:gd name="T9" fmla="*/ 31 h 355"/>
                  <a:gd name="T10" fmla="*/ 245 w 313"/>
                  <a:gd name="T11" fmla="*/ 19 h 355"/>
                  <a:gd name="T12" fmla="*/ 229 w 313"/>
                  <a:gd name="T13" fmla="*/ 15 h 355"/>
                  <a:gd name="T14" fmla="*/ 213 w 313"/>
                  <a:gd name="T15" fmla="*/ 12 h 355"/>
                  <a:gd name="T16" fmla="*/ 197 w 313"/>
                  <a:gd name="T17" fmla="*/ 15 h 355"/>
                  <a:gd name="T18" fmla="*/ 185 w 313"/>
                  <a:gd name="T19" fmla="*/ 24 h 355"/>
                  <a:gd name="T20" fmla="*/ 177 w 313"/>
                  <a:gd name="T21" fmla="*/ 35 h 355"/>
                  <a:gd name="T22" fmla="*/ 173 w 313"/>
                  <a:gd name="T23" fmla="*/ 47 h 355"/>
                  <a:gd name="T24" fmla="*/ 173 w 313"/>
                  <a:gd name="T25" fmla="*/ 59 h 355"/>
                  <a:gd name="T26" fmla="*/ 173 w 313"/>
                  <a:gd name="T27" fmla="*/ 71 h 355"/>
                  <a:gd name="T28" fmla="*/ 165 w 313"/>
                  <a:gd name="T29" fmla="*/ 80 h 355"/>
                  <a:gd name="T30" fmla="*/ 156 w 313"/>
                  <a:gd name="T31" fmla="*/ 83 h 355"/>
                  <a:gd name="T32" fmla="*/ 149 w 313"/>
                  <a:gd name="T33" fmla="*/ 80 h 355"/>
                  <a:gd name="T34" fmla="*/ 137 w 313"/>
                  <a:gd name="T35" fmla="*/ 75 h 355"/>
                  <a:gd name="T36" fmla="*/ 133 w 313"/>
                  <a:gd name="T37" fmla="*/ 68 h 355"/>
                  <a:gd name="T38" fmla="*/ 129 w 313"/>
                  <a:gd name="T39" fmla="*/ 56 h 355"/>
                  <a:gd name="T40" fmla="*/ 133 w 313"/>
                  <a:gd name="T41" fmla="*/ 47 h 355"/>
                  <a:gd name="T42" fmla="*/ 141 w 313"/>
                  <a:gd name="T43" fmla="*/ 31 h 355"/>
                  <a:gd name="T44" fmla="*/ 161 w 313"/>
                  <a:gd name="T45" fmla="*/ 12 h 355"/>
                  <a:gd name="T46" fmla="*/ 185 w 313"/>
                  <a:gd name="T47" fmla="*/ 0 h 355"/>
                  <a:gd name="T48" fmla="*/ 213 w 313"/>
                  <a:gd name="T49" fmla="*/ 0 h 355"/>
                  <a:gd name="T50" fmla="*/ 237 w 313"/>
                  <a:gd name="T51" fmla="*/ 3 h 355"/>
                  <a:gd name="T52" fmla="*/ 261 w 313"/>
                  <a:gd name="T53" fmla="*/ 12 h 355"/>
                  <a:gd name="T54" fmla="*/ 285 w 313"/>
                  <a:gd name="T55" fmla="*/ 31 h 355"/>
                  <a:gd name="T56" fmla="*/ 305 w 313"/>
                  <a:gd name="T57" fmla="*/ 51 h 355"/>
                  <a:gd name="T58" fmla="*/ 309 w 313"/>
                  <a:gd name="T59" fmla="*/ 75 h 355"/>
                  <a:gd name="T60" fmla="*/ 309 w 313"/>
                  <a:gd name="T61" fmla="*/ 100 h 355"/>
                  <a:gd name="T62" fmla="*/ 305 w 313"/>
                  <a:gd name="T63" fmla="*/ 124 h 355"/>
                  <a:gd name="T64" fmla="*/ 293 w 313"/>
                  <a:gd name="T65" fmla="*/ 144 h 355"/>
                  <a:gd name="T66" fmla="*/ 281 w 313"/>
                  <a:gd name="T67" fmla="*/ 156 h 355"/>
                  <a:gd name="T68" fmla="*/ 265 w 313"/>
                  <a:gd name="T69" fmla="*/ 168 h 355"/>
                  <a:gd name="T70" fmla="*/ 249 w 313"/>
                  <a:gd name="T71" fmla="*/ 180 h 355"/>
                  <a:gd name="T72" fmla="*/ 229 w 313"/>
                  <a:gd name="T73" fmla="*/ 187 h 355"/>
                  <a:gd name="T74" fmla="*/ 193 w 313"/>
                  <a:gd name="T75" fmla="*/ 195 h 355"/>
                  <a:gd name="T76" fmla="*/ 141 w 313"/>
                  <a:gd name="T77" fmla="*/ 207 h 355"/>
                  <a:gd name="T78" fmla="*/ 100 w 313"/>
                  <a:gd name="T79" fmla="*/ 219 h 355"/>
                  <a:gd name="T80" fmla="*/ 69 w 313"/>
                  <a:gd name="T81" fmla="*/ 231 h 355"/>
                  <a:gd name="T82" fmla="*/ 49 w 313"/>
                  <a:gd name="T83" fmla="*/ 239 h 355"/>
                  <a:gd name="T84" fmla="*/ 37 w 313"/>
                  <a:gd name="T85" fmla="*/ 247 h 355"/>
                  <a:gd name="T86" fmla="*/ 145 w 313"/>
                  <a:gd name="T87" fmla="*/ 312 h 355"/>
                  <a:gd name="T88" fmla="*/ 156 w 313"/>
                  <a:gd name="T89" fmla="*/ 312 h 355"/>
                  <a:gd name="T90" fmla="*/ 169 w 313"/>
                  <a:gd name="T91" fmla="*/ 307 h 355"/>
                  <a:gd name="T92" fmla="*/ 185 w 313"/>
                  <a:gd name="T93" fmla="*/ 303 h 355"/>
                  <a:gd name="T94" fmla="*/ 197 w 313"/>
                  <a:gd name="T95" fmla="*/ 292 h 355"/>
                  <a:gd name="T96" fmla="*/ 217 w 313"/>
                  <a:gd name="T97" fmla="*/ 287 h 355"/>
                  <a:gd name="T98" fmla="*/ 13 w 313"/>
                  <a:gd name="T99" fmla="*/ 239 h 355"/>
                  <a:gd name="T100" fmla="*/ 29 w 313"/>
                  <a:gd name="T101" fmla="*/ 231 h 355"/>
                  <a:gd name="T102" fmla="*/ 49 w 313"/>
                  <a:gd name="T103" fmla="*/ 224 h 355"/>
                  <a:gd name="T104" fmla="*/ 73 w 313"/>
                  <a:gd name="T105" fmla="*/ 212 h 355"/>
                  <a:gd name="T106" fmla="*/ 105 w 313"/>
                  <a:gd name="T107" fmla="*/ 203 h 355"/>
                  <a:gd name="T108" fmla="*/ 137 w 313"/>
                  <a:gd name="T109" fmla="*/ 191 h 355"/>
                  <a:gd name="T110" fmla="*/ 173 w 313"/>
                  <a:gd name="T111" fmla="*/ 183 h 355"/>
                  <a:gd name="T112" fmla="*/ 200 w 313"/>
                  <a:gd name="T113" fmla="*/ 171 h 355"/>
                  <a:gd name="T114" fmla="*/ 225 w 313"/>
                  <a:gd name="T115" fmla="*/ 159 h 355"/>
                  <a:gd name="T116" fmla="*/ 245 w 313"/>
                  <a:gd name="T117" fmla="*/ 144 h 355"/>
                  <a:gd name="T118" fmla="*/ 261 w 313"/>
                  <a:gd name="T119" fmla="*/ 131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3" h="355">
                    <a:moveTo>
                      <a:pt x="269" y="119"/>
                    </a:moveTo>
                    <a:lnTo>
                      <a:pt x="273" y="112"/>
                    </a:lnTo>
                    <a:lnTo>
                      <a:pt x="277" y="103"/>
                    </a:lnTo>
                    <a:lnTo>
                      <a:pt x="281" y="95"/>
                    </a:lnTo>
                    <a:lnTo>
                      <a:pt x="281" y="88"/>
                    </a:lnTo>
                    <a:lnTo>
                      <a:pt x="281" y="83"/>
                    </a:lnTo>
                    <a:lnTo>
                      <a:pt x="281" y="75"/>
                    </a:lnTo>
                    <a:lnTo>
                      <a:pt x="281" y="71"/>
                    </a:lnTo>
                    <a:lnTo>
                      <a:pt x="281" y="63"/>
                    </a:lnTo>
                    <a:lnTo>
                      <a:pt x="281" y="56"/>
                    </a:lnTo>
                    <a:lnTo>
                      <a:pt x="277" y="51"/>
                    </a:lnTo>
                    <a:lnTo>
                      <a:pt x="277" y="44"/>
                    </a:lnTo>
                    <a:lnTo>
                      <a:pt x="273" y="39"/>
                    </a:lnTo>
                    <a:lnTo>
                      <a:pt x="265" y="35"/>
                    </a:lnTo>
                    <a:lnTo>
                      <a:pt x="261" y="31"/>
                    </a:lnTo>
                    <a:lnTo>
                      <a:pt x="256" y="27"/>
                    </a:lnTo>
                    <a:lnTo>
                      <a:pt x="249" y="24"/>
                    </a:lnTo>
                    <a:lnTo>
                      <a:pt x="245" y="19"/>
                    </a:lnTo>
                    <a:lnTo>
                      <a:pt x="241" y="19"/>
                    </a:lnTo>
                    <a:lnTo>
                      <a:pt x="233" y="15"/>
                    </a:lnTo>
                    <a:lnTo>
                      <a:pt x="229" y="15"/>
                    </a:lnTo>
                    <a:lnTo>
                      <a:pt x="225" y="15"/>
                    </a:lnTo>
                    <a:lnTo>
                      <a:pt x="217" y="12"/>
                    </a:lnTo>
                    <a:lnTo>
                      <a:pt x="213" y="12"/>
                    </a:lnTo>
                    <a:lnTo>
                      <a:pt x="209" y="15"/>
                    </a:lnTo>
                    <a:lnTo>
                      <a:pt x="205" y="15"/>
                    </a:lnTo>
                    <a:lnTo>
                      <a:pt x="197" y="15"/>
                    </a:lnTo>
                    <a:lnTo>
                      <a:pt x="193" y="15"/>
                    </a:lnTo>
                    <a:lnTo>
                      <a:pt x="189" y="19"/>
                    </a:lnTo>
                    <a:lnTo>
                      <a:pt x="185" y="24"/>
                    </a:lnTo>
                    <a:lnTo>
                      <a:pt x="181" y="27"/>
                    </a:lnTo>
                    <a:lnTo>
                      <a:pt x="177" y="31"/>
                    </a:lnTo>
                    <a:lnTo>
                      <a:pt x="177" y="35"/>
                    </a:lnTo>
                    <a:lnTo>
                      <a:pt x="173" y="39"/>
                    </a:lnTo>
                    <a:lnTo>
                      <a:pt x="173" y="44"/>
                    </a:lnTo>
                    <a:lnTo>
                      <a:pt x="173" y="47"/>
                    </a:lnTo>
                    <a:lnTo>
                      <a:pt x="173" y="51"/>
                    </a:lnTo>
                    <a:lnTo>
                      <a:pt x="173" y="56"/>
                    </a:lnTo>
                    <a:lnTo>
                      <a:pt x="173" y="59"/>
                    </a:lnTo>
                    <a:lnTo>
                      <a:pt x="173" y="63"/>
                    </a:lnTo>
                    <a:lnTo>
                      <a:pt x="173" y="68"/>
                    </a:lnTo>
                    <a:lnTo>
                      <a:pt x="173" y="71"/>
                    </a:lnTo>
                    <a:lnTo>
                      <a:pt x="169" y="71"/>
                    </a:lnTo>
                    <a:lnTo>
                      <a:pt x="169" y="75"/>
                    </a:lnTo>
                    <a:lnTo>
                      <a:pt x="165" y="80"/>
                    </a:lnTo>
                    <a:lnTo>
                      <a:pt x="161" y="80"/>
                    </a:lnTo>
                    <a:lnTo>
                      <a:pt x="161" y="83"/>
                    </a:lnTo>
                    <a:lnTo>
                      <a:pt x="156" y="83"/>
                    </a:lnTo>
                    <a:lnTo>
                      <a:pt x="153" y="83"/>
                    </a:lnTo>
                    <a:lnTo>
                      <a:pt x="149" y="83"/>
                    </a:lnTo>
                    <a:lnTo>
                      <a:pt x="149" y="80"/>
                    </a:lnTo>
                    <a:lnTo>
                      <a:pt x="145" y="80"/>
                    </a:lnTo>
                    <a:lnTo>
                      <a:pt x="141" y="75"/>
                    </a:lnTo>
                    <a:lnTo>
                      <a:pt x="137" y="75"/>
                    </a:lnTo>
                    <a:lnTo>
                      <a:pt x="137" y="71"/>
                    </a:lnTo>
                    <a:lnTo>
                      <a:pt x="133" y="71"/>
                    </a:lnTo>
                    <a:lnTo>
                      <a:pt x="133" y="68"/>
                    </a:lnTo>
                    <a:lnTo>
                      <a:pt x="129" y="63"/>
                    </a:lnTo>
                    <a:lnTo>
                      <a:pt x="129" y="59"/>
                    </a:lnTo>
                    <a:lnTo>
                      <a:pt x="129" y="56"/>
                    </a:lnTo>
                    <a:lnTo>
                      <a:pt x="129" y="51"/>
                    </a:lnTo>
                    <a:lnTo>
                      <a:pt x="133" y="51"/>
                    </a:lnTo>
                    <a:lnTo>
                      <a:pt x="133" y="47"/>
                    </a:lnTo>
                    <a:lnTo>
                      <a:pt x="133" y="44"/>
                    </a:lnTo>
                    <a:lnTo>
                      <a:pt x="137" y="39"/>
                    </a:lnTo>
                    <a:lnTo>
                      <a:pt x="141" y="31"/>
                    </a:lnTo>
                    <a:lnTo>
                      <a:pt x="149" y="24"/>
                    </a:lnTo>
                    <a:lnTo>
                      <a:pt x="153" y="15"/>
                    </a:lnTo>
                    <a:lnTo>
                      <a:pt x="161" y="12"/>
                    </a:lnTo>
                    <a:lnTo>
                      <a:pt x="169" y="7"/>
                    </a:lnTo>
                    <a:lnTo>
                      <a:pt x="177" y="3"/>
                    </a:lnTo>
                    <a:lnTo>
                      <a:pt x="185" y="0"/>
                    </a:lnTo>
                    <a:lnTo>
                      <a:pt x="193" y="0"/>
                    </a:lnTo>
                    <a:lnTo>
                      <a:pt x="205" y="0"/>
                    </a:lnTo>
                    <a:lnTo>
                      <a:pt x="213" y="0"/>
                    </a:lnTo>
                    <a:lnTo>
                      <a:pt x="221" y="0"/>
                    </a:lnTo>
                    <a:lnTo>
                      <a:pt x="229" y="0"/>
                    </a:lnTo>
                    <a:lnTo>
                      <a:pt x="237" y="3"/>
                    </a:lnTo>
                    <a:lnTo>
                      <a:pt x="245" y="3"/>
                    </a:lnTo>
                    <a:lnTo>
                      <a:pt x="253" y="7"/>
                    </a:lnTo>
                    <a:lnTo>
                      <a:pt x="261" y="12"/>
                    </a:lnTo>
                    <a:lnTo>
                      <a:pt x="269" y="19"/>
                    </a:lnTo>
                    <a:lnTo>
                      <a:pt x="281" y="24"/>
                    </a:lnTo>
                    <a:lnTo>
                      <a:pt x="285" y="31"/>
                    </a:lnTo>
                    <a:lnTo>
                      <a:pt x="293" y="39"/>
                    </a:lnTo>
                    <a:lnTo>
                      <a:pt x="297" y="44"/>
                    </a:lnTo>
                    <a:lnTo>
                      <a:pt x="305" y="51"/>
                    </a:lnTo>
                    <a:lnTo>
                      <a:pt x="309" y="59"/>
                    </a:lnTo>
                    <a:lnTo>
                      <a:pt x="309" y="68"/>
                    </a:lnTo>
                    <a:lnTo>
                      <a:pt x="309" y="75"/>
                    </a:lnTo>
                    <a:lnTo>
                      <a:pt x="313" y="83"/>
                    </a:lnTo>
                    <a:lnTo>
                      <a:pt x="313" y="91"/>
                    </a:lnTo>
                    <a:lnTo>
                      <a:pt x="309" y="100"/>
                    </a:lnTo>
                    <a:lnTo>
                      <a:pt x="309" y="107"/>
                    </a:lnTo>
                    <a:lnTo>
                      <a:pt x="309" y="115"/>
                    </a:lnTo>
                    <a:lnTo>
                      <a:pt x="305" y="124"/>
                    </a:lnTo>
                    <a:lnTo>
                      <a:pt x="302" y="131"/>
                    </a:lnTo>
                    <a:lnTo>
                      <a:pt x="297" y="139"/>
                    </a:lnTo>
                    <a:lnTo>
                      <a:pt x="293" y="144"/>
                    </a:lnTo>
                    <a:lnTo>
                      <a:pt x="289" y="147"/>
                    </a:lnTo>
                    <a:lnTo>
                      <a:pt x="285" y="151"/>
                    </a:lnTo>
                    <a:lnTo>
                      <a:pt x="281" y="156"/>
                    </a:lnTo>
                    <a:lnTo>
                      <a:pt x="277" y="159"/>
                    </a:lnTo>
                    <a:lnTo>
                      <a:pt x="273" y="163"/>
                    </a:lnTo>
                    <a:lnTo>
                      <a:pt x="265" y="168"/>
                    </a:lnTo>
                    <a:lnTo>
                      <a:pt x="261" y="171"/>
                    </a:lnTo>
                    <a:lnTo>
                      <a:pt x="253" y="175"/>
                    </a:lnTo>
                    <a:lnTo>
                      <a:pt x="249" y="180"/>
                    </a:lnTo>
                    <a:lnTo>
                      <a:pt x="241" y="183"/>
                    </a:lnTo>
                    <a:lnTo>
                      <a:pt x="237" y="183"/>
                    </a:lnTo>
                    <a:lnTo>
                      <a:pt x="229" y="187"/>
                    </a:lnTo>
                    <a:lnTo>
                      <a:pt x="221" y="187"/>
                    </a:lnTo>
                    <a:lnTo>
                      <a:pt x="213" y="191"/>
                    </a:lnTo>
                    <a:lnTo>
                      <a:pt x="193" y="195"/>
                    </a:lnTo>
                    <a:lnTo>
                      <a:pt x="177" y="200"/>
                    </a:lnTo>
                    <a:lnTo>
                      <a:pt x="161" y="203"/>
                    </a:lnTo>
                    <a:lnTo>
                      <a:pt x="141" y="207"/>
                    </a:lnTo>
                    <a:lnTo>
                      <a:pt x="129" y="212"/>
                    </a:lnTo>
                    <a:lnTo>
                      <a:pt x="113" y="215"/>
                    </a:lnTo>
                    <a:lnTo>
                      <a:pt x="100" y="219"/>
                    </a:lnTo>
                    <a:lnTo>
                      <a:pt x="89" y="224"/>
                    </a:lnTo>
                    <a:lnTo>
                      <a:pt x="81" y="227"/>
                    </a:lnTo>
                    <a:lnTo>
                      <a:pt x="69" y="231"/>
                    </a:lnTo>
                    <a:lnTo>
                      <a:pt x="61" y="236"/>
                    </a:lnTo>
                    <a:lnTo>
                      <a:pt x="53" y="239"/>
                    </a:lnTo>
                    <a:lnTo>
                      <a:pt x="49" y="239"/>
                    </a:lnTo>
                    <a:lnTo>
                      <a:pt x="41" y="243"/>
                    </a:lnTo>
                    <a:lnTo>
                      <a:pt x="37" y="243"/>
                    </a:lnTo>
                    <a:lnTo>
                      <a:pt x="37" y="247"/>
                    </a:lnTo>
                    <a:lnTo>
                      <a:pt x="137" y="307"/>
                    </a:lnTo>
                    <a:lnTo>
                      <a:pt x="141" y="307"/>
                    </a:lnTo>
                    <a:lnTo>
                      <a:pt x="145" y="312"/>
                    </a:lnTo>
                    <a:lnTo>
                      <a:pt x="149" y="312"/>
                    </a:lnTo>
                    <a:lnTo>
                      <a:pt x="153" y="312"/>
                    </a:lnTo>
                    <a:lnTo>
                      <a:pt x="156" y="312"/>
                    </a:lnTo>
                    <a:lnTo>
                      <a:pt x="161" y="312"/>
                    </a:lnTo>
                    <a:lnTo>
                      <a:pt x="165" y="312"/>
                    </a:lnTo>
                    <a:lnTo>
                      <a:pt x="169" y="307"/>
                    </a:lnTo>
                    <a:lnTo>
                      <a:pt x="173" y="307"/>
                    </a:lnTo>
                    <a:lnTo>
                      <a:pt x="181" y="303"/>
                    </a:lnTo>
                    <a:lnTo>
                      <a:pt x="185" y="303"/>
                    </a:lnTo>
                    <a:lnTo>
                      <a:pt x="189" y="299"/>
                    </a:lnTo>
                    <a:lnTo>
                      <a:pt x="193" y="295"/>
                    </a:lnTo>
                    <a:lnTo>
                      <a:pt x="197" y="292"/>
                    </a:lnTo>
                    <a:lnTo>
                      <a:pt x="200" y="287"/>
                    </a:lnTo>
                    <a:lnTo>
                      <a:pt x="205" y="280"/>
                    </a:lnTo>
                    <a:lnTo>
                      <a:pt x="217" y="287"/>
                    </a:lnTo>
                    <a:lnTo>
                      <a:pt x="161" y="355"/>
                    </a:lnTo>
                    <a:lnTo>
                      <a:pt x="0" y="263"/>
                    </a:lnTo>
                    <a:lnTo>
                      <a:pt x="13" y="239"/>
                    </a:lnTo>
                    <a:lnTo>
                      <a:pt x="17" y="236"/>
                    </a:lnTo>
                    <a:lnTo>
                      <a:pt x="25" y="236"/>
                    </a:lnTo>
                    <a:lnTo>
                      <a:pt x="29" y="231"/>
                    </a:lnTo>
                    <a:lnTo>
                      <a:pt x="37" y="227"/>
                    </a:lnTo>
                    <a:lnTo>
                      <a:pt x="41" y="224"/>
                    </a:lnTo>
                    <a:lnTo>
                      <a:pt x="49" y="224"/>
                    </a:lnTo>
                    <a:lnTo>
                      <a:pt x="56" y="219"/>
                    </a:lnTo>
                    <a:lnTo>
                      <a:pt x="65" y="215"/>
                    </a:lnTo>
                    <a:lnTo>
                      <a:pt x="73" y="212"/>
                    </a:lnTo>
                    <a:lnTo>
                      <a:pt x="85" y="212"/>
                    </a:lnTo>
                    <a:lnTo>
                      <a:pt x="93" y="207"/>
                    </a:lnTo>
                    <a:lnTo>
                      <a:pt x="105" y="203"/>
                    </a:lnTo>
                    <a:lnTo>
                      <a:pt x="113" y="200"/>
                    </a:lnTo>
                    <a:lnTo>
                      <a:pt x="125" y="195"/>
                    </a:lnTo>
                    <a:lnTo>
                      <a:pt x="137" y="191"/>
                    </a:lnTo>
                    <a:lnTo>
                      <a:pt x="153" y="187"/>
                    </a:lnTo>
                    <a:lnTo>
                      <a:pt x="161" y="187"/>
                    </a:lnTo>
                    <a:lnTo>
                      <a:pt x="173" y="183"/>
                    </a:lnTo>
                    <a:lnTo>
                      <a:pt x="185" y="180"/>
                    </a:lnTo>
                    <a:lnTo>
                      <a:pt x="193" y="175"/>
                    </a:lnTo>
                    <a:lnTo>
                      <a:pt x="200" y="171"/>
                    </a:lnTo>
                    <a:lnTo>
                      <a:pt x="209" y="168"/>
                    </a:lnTo>
                    <a:lnTo>
                      <a:pt x="217" y="163"/>
                    </a:lnTo>
                    <a:lnTo>
                      <a:pt x="225" y="159"/>
                    </a:lnTo>
                    <a:lnTo>
                      <a:pt x="233" y="156"/>
                    </a:lnTo>
                    <a:lnTo>
                      <a:pt x="241" y="151"/>
                    </a:lnTo>
                    <a:lnTo>
                      <a:pt x="245" y="144"/>
                    </a:lnTo>
                    <a:lnTo>
                      <a:pt x="253" y="139"/>
                    </a:lnTo>
                    <a:lnTo>
                      <a:pt x="256" y="136"/>
                    </a:lnTo>
                    <a:lnTo>
                      <a:pt x="261" y="131"/>
                    </a:lnTo>
                    <a:lnTo>
                      <a:pt x="265" y="124"/>
                    </a:lnTo>
                    <a:lnTo>
                      <a:pt x="269" y="119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" name="Freeform 110"/>
              <p:cNvSpPr>
                <a:spLocks noEditPoints="1" noChangeArrowheads="1"/>
              </p:cNvSpPr>
              <p:nvPr/>
            </p:nvSpPr>
            <p:spPr bwMode="auto">
              <a:xfrm>
                <a:off x="3835" y="1494"/>
                <a:ext cx="64" cy="81"/>
              </a:xfrm>
              <a:custGeom>
                <a:avLst/>
                <a:gdLst>
                  <a:gd name="T0" fmla="*/ 196 w 256"/>
                  <a:gd name="T1" fmla="*/ 20 h 324"/>
                  <a:gd name="T2" fmla="*/ 172 w 256"/>
                  <a:gd name="T3" fmla="*/ 25 h 324"/>
                  <a:gd name="T4" fmla="*/ 148 w 256"/>
                  <a:gd name="T5" fmla="*/ 37 h 324"/>
                  <a:gd name="T6" fmla="*/ 116 w 256"/>
                  <a:gd name="T7" fmla="*/ 64 h 324"/>
                  <a:gd name="T8" fmla="*/ 92 w 256"/>
                  <a:gd name="T9" fmla="*/ 100 h 324"/>
                  <a:gd name="T10" fmla="*/ 64 w 256"/>
                  <a:gd name="T11" fmla="*/ 144 h 324"/>
                  <a:gd name="T12" fmla="*/ 40 w 256"/>
                  <a:gd name="T13" fmla="*/ 188 h 324"/>
                  <a:gd name="T14" fmla="*/ 33 w 256"/>
                  <a:gd name="T15" fmla="*/ 228 h 324"/>
                  <a:gd name="T16" fmla="*/ 28 w 256"/>
                  <a:gd name="T17" fmla="*/ 261 h 324"/>
                  <a:gd name="T18" fmla="*/ 36 w 256"/>
                  <a:gd name="T19" fmla="*/ 284 h 324"/>
                  <a:gd name="T20" fmla="*/ 48 w 256"/>
                  <a:gd name="T21" fmla="*/ 300 h 324"/>
                  <a:gd name="T22" fmla="*/ 68 w 256"/>
                  <a:gd name="T23" fmla="*/ 305 h 324"/>
                  <a:gd name="T24" fmla="*/ 92 w 256"/>
                  <a:gd name="T25" fmla="*/ 296 h 324"/>
                  <a:gd name="T26" fmla="*/ 120 w 256"/>
                  <a:gd name="T27" fmla="*/ 281 h 324"/>
                  <a:gd name="T28" fmla="*/ 148 w 256"/>
                  <a:gd name="T29" fmla="*/ 249 h 324"/>
                  <a:gd name="T30" fmla="*/ 176 w 256"/>
                  <a:gd name="T31" fmla="*/ 208 h 324"/>
                  <a:gd name="T32" fmla="*/ 200 w 256"/>
                  <a:gd name="T33" fmla="*/ 164 h 324"/>
                  <a:gd name="T34" fmla="*/ 220 w 256"/>
                  <a:gd name="T35" fmla="*/ 120 h 324"/>
                  <a:gd name="T36" fmla="*/ 228 w 256"/>
                  <a:gd name="T37" fmla="*/ 84 h 324"/>
                  <a:gd name="T38" fmla="*/ 228 w 256"/>
                  <a:gd name="T39" fmla="*/ 56 h 324"/>
                  <a:gd name="T40" fmla="*/ 220 w 256"/>
                  <a:gd name="T41" fmla="*/ 32 h 324"/>
                  <a:gd name="T42" fmla="*/ 40 w 256"/>
                  <a:gd name="T43" fmla="*/ 312 h 324"/>
                  <a:gd name="T44" fmla="*/ 16 w 256"/>
                  <a:gd name="T45" fmla="*/ 293 h 324"/>
                  <a:gd name="T46" fmla="*/ 4 w 256"/>
                  <a:gd name="T47" fmla="*/ 261 h 324"/>
                  <a:gd name="T48" fmla="*/ 0 w 256"/>
                  <a:gd name="T49" fmla="*/ 224 h 324"/>
                  <a:gd name="T50" fmla="*/ 8 w 256"/>
                  <a:gd name="T51" fmla="*/ 176 h 324"/>
                  <a:gd name="T52" fmla="*/ 28 w 256"/>
                  <a:gd name="T53" fmla="*/ 128 h 324"/>
                  <a:gd name="T54" fmla="*/ 60 w 256"/>
                  <a:gd name="T55" fmla="*/ 76 h 324"/>
                  <a:gd name="T56" fmla="*/ 92 w 256"/>
                  <a:gd name="T57" fmla="*/ 40 h 324"/>
                  <a:gd name="T58" fmla="*/ 128 w 256"/>
                  <a:gd name="T59" fmla="*/ 13 h 324"/>
                  <a:gd name="T60" fmla="*/ 164 w 256"/>
                  <a:gd name="T61" fmla="*/ 0 h 324"/>
                  <a:gd name="T62" fmla="*/ 196 w 256"/>
                  <a:gd name="T63" fmla="*/ 0 h 324"/>
                  <a:gd name="T64" fmla="*/ 224 w 256"/>
                  <a:gd name="T65" fmla="*/ 16 h 324"/>
                  <a:gd name="T66" fmla="*/ 243 w 256"/>
                  <a:gd name="T67" fmla="*/ 40 h 324"/>
                  <a:gd name="T68" fmla="*/ 256 w 256"/>
                  <a:gd name="T69" fmla="*/ 72 h 324"/>
                  <a:gd name="T70" fmla="*/ 256 w 256"/>
                  <a:gd name="T71" fmla="*/ 116 h 324"/>
                  <a:gd name="T72" fmla="*/ 240 w 256"/>
                  <a:gd name="T73" fmla="*/ 161 h 324"/>
                  <a:gd name="T74" fmla="*/ 216 w 256"/>
                  <a:gd name="T75" fmla="*/ 212 h 324"/>
                  <a:gd name="T76" fmla="*/ 184 w 256"/>
                  <a:gd name="T77" fmla="*/ 261 h 324"/>
                  <a:gd name="T78" fmla="*/ 152 w 256"/>
                  <a:gd name="T79" fmla="*/ 293 h 324"/>
                  <a:gd name="T80" fmla="*/ 116 w 256"/>
                  <a:gd name="T81" fmla="*/ 316 h 324"/>
                  <a:gd name="T82" fmla="*/ 80 w 256"/>
                  <a:gd name="T83" fmla="*/ 324 h 324"/>
                  <a:gd name="T84" fmla="*/ 52 w 256"/>
                  <a:gd name="T85" fmla="*/ 316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324">
                    <a:moveTo>
                      <a:pt x="208" y="25"/>
                    </a:moveTo>
                    <a:lnTo>
                      <a:pt x="204" y="20"/>
                    </a:lnTo>
                    <a:lnTo>
                      <a:pt x="196" y="20"/>
                    </a:lnTo>
                    <a:lnTo>
                      <a:pt x="187" y="20"/>
                    </a:lnTo>
                    <a:lnTo>
                      <a:pt x="180" y="20"/>
                    </a:lnTo>
                    <a:lnTo>
                      <a:pt x="172" y="25"/>
                    </a:lnTo>
                    <a:lnTo>
                      <a:pt x="164" y="25"/>
                    </a:lnTo>
                    <a:lnTo>
                      <a:pt x="156" y="32"/>
                    </a:lnTo>
                    <a:lnTo>
                      <a:pt x="148" y="37"/>
                    </a:lnTo>
                    <a:lnTo>
                      <a:pt x="136" y="44"/>
                    </a:lnTo>
                    <a:lnTo>
                      <a:pt x="128" y="52"/>
                    </a:lnTo>
                    <a:lnTo>
                      <a:pt x="116" y="64"/>
                    </a:lnTo>
                    <a:lnTo>
                      <a:pt x="108" y="76"/>
                    </a:lnTo>
                    <a:lnTo>
                      <a:pt x="100" y="84"/>
                    </a:lnTo>
                    <a:lnTo>
                      <a:pt x="92" y="100"/>
                    </a:lnTo>
                    <a:lnTo>
                      <a:pt x="80" y="112"/>
                    </a:lnTo>
                    <a:lnTo>
                      <a:pt x="72" y="128"/>
                    </a:lnTo>
                    <a:lnTo>
                      <a:pt x="64" y="144"/>
                    </a:lnTo>
                    <a:lnTo>
                      <a:pt x="56" y="161"/>
                    </a:lnTo>
                    <a:lnTo>
                      <a:pt x="48" y="176"/>
                    </a:lnTo>
                    <a:lnTo>
                      <a:pt x="40" y="188"/>
                    </a:lnTo>
                    <a:lnTo>
                      <a:pt x="36" y="200"/>
                    </a:lnTo>
                    <a:lnTo>
                      <a:pt x="33" y="216"/>
                    </a:lnTo>
                    <a:lnTo>
                      <a:pt x="33" y="228"/>
                    </a:lnTo>
                    <a:lnTo>
                      <a:pt x="28" y="240"/>
                    </a:lnTo>
                    <a:lnTo>
                      <a:pt x="28" y="249"/>
                    </a:lnTo>
                    <a:lnTo>
                      <a:pt x="28" y="261"/>
                    </a:lnTo>
                    <a:lnTo>
                      <a:pt x="28" y="268"/>
                    </a:lnTo>
                    <a:lnTo>
                      <a:pt x="33" y="276"/>
                    </a:lnTo>
                    <a:lnTo>
                      <a:pt x="36" y="284"/>
                    </a:lnTo>
                    <a:lnTo>
                      <a:pt x="40" y="293"/>
                    </a:lnTo>
                    <a:lnTo>
                      <a:pt x="44" y="296"/>
                    </a:lnTo>
                    <a:lnTo>
                      <a:pt x="48" y="300"/>
                    </a:lnTo>
                    <a:lnTo>
                      <a:pt x="56" y="305"/>
                    </a:lnTo>
                    <a:lnTo>
                      <a:pt x="64" y="305"/>
                    </a:lnTo>
                    <a:lnTo>
                      <a:pt x="68" y="305"/>
                    </a:lnTo>
                    <a:lnTo>
                      <a:pt x="76" y="305"/>
                    </a:lnTo>
                    <a:lnTo>
                      <a:pt x="84" y="300"/>
                    </a:lnTo>
                    <a:lnTo>
                      <a:pt x="92" y="296"/>
                    </a:lnTo>
                    <a:lnTo>
                      <a:pt x="104" y="293"/>
                    </a:lnTo>
                    <a:lnTo>
                      <a:pt x="112" y="288"/>
                    </a:lnTo>
                    <a:lnTo>
                      <a:pt x="120" y="281"/>
                    </a:lnTo>
                    <a:lnTo>
                      <a:pt x="128" y="268"/>
                    </a:lnTo>
                    <a:lnTo>
                      <a:pt x="136" y="261"/>
                    </a:lnTo>
                    <a:lnTo>
                      <a:pt x="148" y="249"/>
                    </a:lnTo>
                    <a:lnTo>
                      <a:pt x="156" y="237"/>
                    </a:lnTo>
                    <a:lnTo>
                      <a:pt x="164" y="224"/>
                    </a:lnTo>
                    <a:lnTo>
                      <a:pt x="176" y="208"/>
                    </a:lnTo>
                    <a:lnTo>
                      <a:pt x="184" y="193"/>
                    </a:lnTo>
                    <a:lnTo>
                      <a:pt x="192" y="176"/>
                    </a:lnTo>
                    <a:lnTo>
                      <a:pt x="200" y="164"/>
                    </a:lnTo>
                    <a:lnTo>
                      <a:pt x="208" y="149"/>
                    </a:lnTo>
                    <a:lnTo>
                      <a:pt x="212" y="137"/>
                    </a:lnTo>
                    <a:lnTo>
                      <a:pt x="220" y="120"/>
                    </a:lnTo>
                    <a:lnTo>
                      <a:pt x="220" y="108"/>
                    </a:lnTo>
                    <a:lnTo>
                      <a:pt x="224" y="96"/>
                    </a:lnTo>
                    <a:lnTo>
                      <a:pt x="228" y="84"/>
                    </a:lnTo>
                    <a:lnTo>
                      <a:pt x="228" y="76"/>
                    </a:lnTo>
                    <a:lnTo>
                      <a:pt x="228" y="64"/>
                    </a:lnTo>
                    <a:lnTo>
                      <a:pt x="228" y="56"/>
                    </a:lnTo>
                    <a:lnTo>
                      <a:pt x="228" y="49"/>
                    </a:lnTo>
                    <a:lnTo>
                      <a:pt x="224" y="40"/>
                    </a:lnTo>
                    <a:lnTo>
                      <a:pt x="220" y="32"/>
                    </a:lnTo>
                    <a:lnTo>
                      <a:pt x="216" y="28"/>
                    </a:lnTo>
                    <a:lnTo>
                      <a:pt x="208" y="25"/>
                    </a:lnTo>
                    <a:close/>
                    <a:moveTo>
                      <a:pt x="40" y="312"/>
                    </a:moveTo>
                    <a:lnTo>
                      <a:pt x="33" y="308"/>
                    </a:lnTo>
                    <a:lnTo>
                      <a:pt x="24" y="300"/>
                    </a:lnTo>
                    <a:lnTo>
                      <a:pt x="16" y="293"/>
                    </a:lnTo>
                    <a:lnTo>
                      <a:pt x="12" y="284"/>
                    </a:lnTo>
                    <a:lnTo>
                      <a:pt x="8" y="272"/>
                    </a:lnTo>
                    <a:lnTo>
                      <a:pt x="4" y="261"/>
                    </a:lnTo>
                    <a:lnTo>
                      <a:pt x="0" y="249"/>
                    </a:lnTo>
                    <a:lnTo>
                      <a:pt x="0" y="237"/>
                    </a:lnTo>
                    <a:lnTo>
                      <a:pt x="0" y="224"/>
                    </a:lnTo>
                    <a:lnTo>
                      <a:pt x="0" y="208"/>
                    </a:lnTo>
                    <a:lnTo>
                      <a:pt x="4" y="193"/>
                    </a:lnTo>
                    <a:lnTo>
                      <a:pt x="8" y="176"/>
                    </a:lnTo>
                    <a:lnTo>
                      <a:pt x="12" y="161"/>
                    </a:lnTo>
                    <a:lnTo>
                      <a:pt x="20" y="144"/>
                    </a:lnTo>
                    <a:lnTo>
                      <a:pt x="28" y="128"/>
                    </a:lnTo>
                    <a:lnTo>
                      <a:pt x="40" y="108"/>
                    </a:lnTo>
                    <a:lnTo>
                      <a:pt x="48" y="93"/>
                    </a:lnTo>
                    <a:lnTo>
                      <a:pt x="60" y="76"/>
                    </a:lnTo>
                    <a:lnTo>
                      <a:pt x="68" y="64"/>
                    </a:lnTo>
                    <a:lnTo>
                      <a:pt x="80" y="52"/>
                    </a:lnTo>
                    <a:lnTo>
                      <a:pt x="92" y="40"/>
                    </a:lnTo>
                    <a:lnTo>
                      <a:pt x="104" y="32"/>
                    </a:lnTo>
                    <a:lnTo>
                      <a:pt x="116" y="20"/>
                    </a:lnTo>
                    <a:lnTo>
                      <a:pt x="128" y="13"/>
                    </a:lnTo>
                    <a:lnTo>
                      <a:pt x="140" y="8"/>
                    </a:lnTo>
                    <a:lnTo>
                      <a:pt x="152" y="5"/>
                    </a:lnTo>
                    <a:lnTo>
                      <a:pt x="164" y="0"/>
                    </a:lnTo>
                    <a:lnTo>
                      <a:pt x="172" y="0"/>
                    </a:lnTo>
                    <a:lnTo>
                      <a:pt x="184" y="0"/>
                    </a:lnTo>
                    <a:lnTo>
                      <a:pt x="196" y="0"/>
                    </a:lnTo>
                    <a:lnTo>
                      <a:pt x="204" y="5"/>
                    </a:lnTo>
                    <a:lnTo>
                      <a:pt x="216" y="8"/>
                    </a:lnTo>
                    <a:lnTo>
                      <a:pt x="224" y="16"/>
                    </a:lnTo>
                    <a:lnTo>
                      <a:pt x="232" y="25"/>
                    </a:lnTo>
                    <a:lnTo>
                      <a:pt x="240" y="32"/>
                    </a:lnTo>
                    <a:lnTo>
                      <a:pt x="243" y="40"/>
                    </a:lnTo>
                    <a:lnTo>
                      <a:pt x="248" y="52"/>
                    </a:lnTo>
                    <a:lnTo>
                      <a:pt x="252" y="60"/>
                    </a:lnTo>
                    <a:lnTo>
                      <a:pt x="256" y="72"/>
                    </a:lnTo>
                    <a:lnTo>
                      <a:pt x="256" y="88"/>
                    </a:lnTo>
                    <a:lnTo>
                      <a:pt x="256" y="100"/>
                    </a:lnTo>
                    <a:lnTo>
                      <a:pt x="256" y="116"/>
                    </a:lnTo>
                    <a:lnTo>
                      <a:pt x="252" y="128"/>
                    </a:lnTo>
                    <a:lnTo>
                      <a:pt x="248" y="144"/>
                    </a:lnTo>
                    <a:lnTo>
                      <a:pt x="240" y="161"/>
                    </a:lnTo>
                    <a:lnTo>
                      <a:pt x="236" y="176"/>
                    </a:lnTo>
                    <a:lnTo>
                      <a:pt x="228" y="193"/>
                    </a:lnTo>
                    <a:lnTo>
                      <a:pt x="216" y="212"/>
                    </a:lnTo>
                    <a:lnTo>
                      <a:pt x="208" y="228"/>
                    </a:lnTo>
                    <a:lnTo>
                      <a:pt x="196" y="244"/>
                    </a:lnTo>
                    <a:lnTo>
                      <a:pt x="184" y="261"/>
                    </a:lnTo>
                    <a:lnTo>
                      <a:pt x="176" y="272"/>
                    </a:lnTo>
                    <a:lnTo>
                      <a:pt x="164" y="284"/>
                    </a:lnTo>
                    <a:lnTo>
                      <a:pt x="152" y="293"/>
                    </a:lnTo>
                    <a:lnTo>
                      <a:pt x="140" y="300"/>
                    </a:lnTo>
                    <a:lnTo>
                      <a:pt x="128" y="308"/>
                    </a:lnTo>
                    <a:lnTo>
                      <a:pt x="116" y="316"/>
                    </a:lnTo>
                    <a:lnTo>
                      <a:pt x="104" y="320"/>
                    </a:lnTo>
                    <a:lnTo>
                      <a:pt x="92" y="320"/>
                    </a:lnTo>
                    <a:lnTo>
                      <a:pt x="80" y="324"/>
                    </a:lnTo>
                    <a:lnTo>
                      <a:pt x="72" y="324"/>
                    </a:lnTo>
                    <a:lnTo>
                      <a:pt x="60" y="320"/>
                    </a:lnTo>
                    <a:lnTo>
                      <a:pt x="52" y="316"/>
                    </a:lnTo>
                    <a:lnTo>
                      <a:pt x="40" y="31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" name="Freeform 111"/>
              <p:cNvSpPr>
                <a:spLocks noChangeArrowheads="1"/>
              </p:cNvSpPr>
              <p:nvPr/>
            </p:nvSpPr>
            <p:spPr bwMode="auto">
              <a:xfrm>
                <a:off x="3967" y="1610"/>
                <a:ext cx="72" cy="83"/>
              </a:xfrm>
              <a:custGeom>
                <a:avLst/>
                <a:gdLst>
                  <a:gd name="T0" fmla="*/ 288 w 288"/>
                  <a:gd name="T1" fmla="*/ 32 h 332"/>
                  <a:gd name="T2" fmla="*/ 96 w 288"/>
                  <a:gd name="T3" fmla="*/ 264 h 332"/>
                  <a:gd name="T4" fmla="*/ 92 w 288"/>
                  <a:gd name="T5" fmla="*/ 264 h 332"/>
                  <a:gd name="T6" fmla="*/ 92 w 288"/>
                  <a:gd name="T7" fmla="*/ 268 h 332"/>
                  <a:gd name="T8" fmla="*/ 88 w 288"/>
                  <a:gd name="T9" fmla="*/ 272 h 332"/>
                  <a:gd name="T10" fmla="*/ 88 w 288"/>
                  <a:gd name="T11" fmla="*/ 276 h 332"/>
                  <a:gd name="T12" fmla="*/ 88 w 288"/>
                  <a:gd name="T13" fmla="*/ 280 h 332"/>
                  <a:gd name="T14" fmla="*/ 88 w 288"/>
                  <a:gd name="T15" fmla="*/ 284 h 332"/>
                  <a:gd name="T16" fmla="*/ 88 w 288"/>
                  <a:gd name="T17" fmla="*/ 288 h 332"/>
                  <a:gd name="T18" fmla="*/ 88 w 288"/>
                  <a:gd name="T19" fmla="*/ 292 h 332"/>
                  <a:gd name="T20" fmla="*/ 92 w 288"/>
                  <a:gd name="T21" fmla="*/ 296 h 332"/>
                  <a:gd name="T22" fmla="*/ 92 w 288"/>
                  <a:gd name="T23" fmla="*/ 300 h 332"/>
                  <a:gd name="T24" fmla="*/ 96 w 288"/>
                  <a:gd name="T25" fmla="*/ 304 h 332"/>
                  <a:gd name="T26" fmla="*/ 100 w 288"/>
                  <a:gd name="T27" fmla="*/ 309 h 332"/>
                  <a:gd name="T28" fmla="*/ 104 w 288"/>
                  <a:gd name="T29" fmla="*/ 312 h 332"/>
                  <a:gd name="T30" fmla="*/ 117 w 288"/>
                  <a:gd name="T31" fmla="*/ 324 h 332"/>
                  <a:gd name="T32" fmla="*/ 112 w 288"/>
                  <a:gd name="T33" fmla="*/ 332 h 332"/>
                  <a:gd name="T34" fmla="*/ 0 w 288"/>
                  <a:gd name="T35" fmla="*/ 240 h 332"/>
                  <a:gd name="T36" fmla="*/ 8 w 288"/>
                  <a:gd name="T37" fmla="*/ 232 h 332"/>
                  <a:gd name="T38" fmla="*/ 20 w 288"/>
                  <a:gd name="T39" fmla="*/ 240 h 332"/>
                  <a:gd name="T40" fmla="*/ 24 w 288"/>
                  <a:gd name="T41" fmla="*/ 244 h 332"/>
                  <a:gd name="T42" fmla="*/ 28 w 288"/>
                  <a:gd name="T43" fmla="*/ 248 h 332"/>
                  <a:gd name="T44" fmla="*/ 32 w 288"/>
                  <a:gd name="T45" fmla="*/ 248 h 332"/>
                  <a:gd name="T46" fmla="*/ 36 w 288"/>
                  <a:gd name="T47" fmla="*/ 253 h 332"/>
                  <a:gd name="T48" fmla="*/ 40 w 288"/>
                  <a:gd name="T49" fmla="*/ 253 h 332"/>
                  <a:gd name="T50" fmla="*/ 44 w 288"/>
                  <a:gd name="T51" fmla="*/ 253 h 332"/>
                  <a:gd name="T52" fmla="*/ 48 w 288"/>
                  <a:gd name="T53" fmla="*/ 256 h 332"/>
                  <a:gd name="T54" fmla="*/ 52 w 288"/>
                  <a:gd name="T55" fmla="*/ 253 h 332"/>
                  <a:gd name="T56" fmla="*/ 56 w 288"/>
                  <a:gd name="T57" fmla="*/ 253 h 332"/>
                  <a:gd name="T58" fmla="*/ 60 w 288"/>
                  <a:gd name="T59" fmla="*/ 253 h 332"/>
                  <a:gd name="T60" fmla="*/ 64 w 288"/>
                  <a:gd name="T61" fmla="*/ 248 h 332"/>
                  <a:gd name="T62" fmla="*/ 68 w 288"/>
                  <a:gd name="T63" fmla="*/ 244 h 332"/>
                  <a:gd name="T64" fmla="*/ 71 w 288"/>
                  <a:gd name="T65" fmla="*/ 240 h 332"/>
                  <a:gd name="T66" fmla="*/ 224 w 288"/>
                  <a:gd name="T67" fmla="*/ 60 h 332"/>
                  <a:gd name="T68" fmla="*/ 224 w 288"/>
                  <a:gd name="T69" fmla="*/ 56 h 332"/>
                  <a:gd name="T70" fmla="*/ 227 w 288"/>
                  <a:gd name="T71" fmla="*/ 53 h 332"/>
                  <a:gd name="T72" fmla="*/ 227 w 288"/>
                  <a:gd name="T73" fmla="*/ 48 h 332"/>
                  <a:gd name="T74" fmla="*/ 227 w 288"/>
                  <a:gd name="T75" fmla="*/ 44 h 332"/>
                  <a:gd name="T76" fmla="*/ 227 w 288"/>
                  <a:gd name="T77" fmla="*/ 41 h 332"/>
                  <a:gd name="T78" fmla="*/ 224 w 288"/>
                  <a:gd name="T79" fmla="*/ 41 h 332"/>
                  <a:gd name="T80" fmla="*/ 224 w 288"/>
                  <a:gd name="T81" fmla="*/ 36 h 332"/>
                  <a:gd name="T82" fmla="*/ 224 w 288"/>
                  <a:gd name="T83" fmla="*/ 32 h 332"/>
                  <a:gd name="T84" fmla="*/ 220 w 288"/>
                  <a:gd name="T85" fmla="*/ 32 h 332"/>
                  <a:gd name="T86" fmla="*/ 192 w 288"/>
                  <a:gd name="T87" fmla="*/ 8 h 332"/>
                  <a:gd name="T88" fmla="*/ 200 w 288"/>
                  <a:gd name="T89" fmla="*/ 0 h 332"/>
                  <a:gd name="T90" fmla="*/ 212 w 288"/>
                  <a:gd name="T91" fmla="*/ 12 h 332"/>
                  <a:gd name="T92" fmla="*/ 220 w 288"/>
                  <a:gd name="T93" fmla="*/ 16 h 332"/>
                  <a:gd name="T94" fmla="*/ 224 w 288"/>
                  <a:gd name="T95" fmla="*/ 16 h 332"/>
                  <a:gd name="T96" fmla="*/ 227 w 288"/>
                  <a:gd name="T97" fmla="*/ 20 h 332"/>
                  <a:gd name="T98" fmla="*/ 232 w 288"/>
                  <a:gd name="T99" fmla="*/ 24 h 332"/>
                  <a:gd name="T100" fmla="*/ 236 w 288"/>
                  <a:gd name="T101" fmla="*/ 24 h 332"/>
                  <a:gd name="T102" fmla="*/ 240 w 288"/>
                  <a:gd name="T103" fmla="*/ 28 h 332"/>
                  <a:gd name="T104" fmla="*/ 244 w 288"/>
                  <a:gd name="T105" fmla="*/ 28 h 332"/>
                  <a:gd name="T106" fmla="*/ 248 w 288"/>
                  <a:gd name="T107" fmla="*/ 28 h 332"/>
                  <a:gd name="T108" fmla="*/ 252 w 288"/>
                  <a:gd name="T109" fmla="*/ 32 h 332"/>
                  <a:gd name="T110" fmla="*/ 256 w 288"/>
                  <a:gd name="T111" fmla="*/ 32 h 332"/>
                  <a:gd name="T112" fmla="*/ 260 w 288"/>
                  <a:gd name="T113" fmla="*/ 32 h 332"/>
                  <a:gd name="T114" fmla="*/ 264 w 288"/>
                  <a:gd name="T115" fmla="*/ 32 h 332"/>
                  <a:gd name="T116" fmla="*/ 268 w 288"/>
                  <a:gd name="T117" fmla="*/ 32 h 332"/>
                  <a:gd name="T118" fmla="*/ 276 w 288"/>
                  <a:gd name="T119" fmla="*/ 28 h 332"/>
                  <a:gd name="T120" fmla="*/ 280 w 288"/>
                  <a:gd name="T121" fmla="*/ 28 h 332"/>
                  <a:gd name="T122" fmla="*/ 288 w 288"/>
                  <a:gd name="T123" fmla="*/ 3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8" h="332">
                    <a:moveTo>
                      <a:pt x="288" y="32"/>
                    </a:moveTo>
                    <a:lnTo>
                      <a:pt x="96" y="264"/>
                    </a:lnTo>
                    <a:lnTo>
                      <a:pt x="92" y="264"/>
                    </a:lnTo>
                    <a:lnTo>
                      <a:pt x="92" y="268"/>
                    </a:lnTo>
                    <a:lnTo>
                      <a:pt x="88" y="272"/>
                    </a:lnTo>
                    <a:lnTo>
                      <a:pt x="88" y="276"/>
                    </a:lnTo>
                    <a:lnTo>
                      <a:pt x="88" y="280"/>
                    </a:lnTo>
                    <a:lnTo>
                      <a:pt x="88" y="284"/>
                    </a:lnTo>
                    <a:lnTo>
                      <a:pt x="88" y="288"/>
                    </a:lnTo>
                    <a:lnTo>
                      <a:pt x="88" y="292"/>
                    </a:lnTo>
                    <a:lnTo>
                      <a:pt x="92" y="296"/>
                    </a:lnTo>
                    <a:lnTo>
                      <a:pt x="92" y="300"/>
                    </a:lnTo>
                    <a:lnTo>
                      <a:pt x="96" y="304"/>
                    </a:lnTo>
                    <a:lnTo>
                      <a:pt x="100" y="309"/>
                    </a:lnTo>
                    <a:lnTo>
                      <a:pt x="104" y="312"/>
                    </a:lnTo>
                    <a:lnTo>
                      <a:pt x="117" y="324"/>
                    </a:lnTo>
                    <a:lnTo>
                      <a:pt x="112" y="332"/>
                    </a:lnTo>
                    <a:lnTo>
                      <a:pt x="0" y="240"/>
                    </a:lnTo>
                    <a:lnTo>
                      <a:pt x="8" y="232"/>
                    </a:lnTo>
                    <a:lnTo>
                      <a:pt x="20" y="240"/>
                    </a:lnTo>
                    <a:lnTo>
                      <a:pt x="24" y="244"/>
                    </a:lnTo>
                    <a:lnTo>
                      <a:pt x="28" y="248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0" y="253"/>
                    </a:lnTo>
                    <a:lnTo>
                      <a:pt x="44" y="253"/>
                    </a:lnTo>
                    <a:lnTo>
                      <a:pt x="48" y="256"/>
                    </a:lnTo>
                    <a:lnTo>
                      <a:pt x="52" y="253"/>
                    </a:lnTo>
                    <a:lnTo>
                      <a:pt x="56" y="253"/>
                    </a:lnTo>
                    <a:lnTo>
                      <a:pt x="60" y="253"/>
                    </a:lnTo>
                    <a:lnTo>
                      <a:pt x="64" y="248"/>
                    </a:lnTo>
                    <a:lnTo>
                      <a:pt x="68" y="244"/>
                    </a:lnTo>
                    <a:lnTo>
                      <a:pt x="71" y="240"/>
                    </a:lnTo>
                    <a:lnTo>
                      <a:pt x="224" y="60"/>
                    </a:lnTo>
                    <a:lnTo>
                      <a:pt x="224" y="56"/>
                    </a:lnTo>
                    <a:lnTo>
                      <a:pt x="227" y="53"/>
                    </a:lnTo>
                    <a:lnTo>
                      <a:pt x="227" y="48"/>
                    </a:lnTo>
                    <a:lnTo>
                      <a:pt x="227" y="44"/>
                    </a:lnTo>
                    <a:lnTo>
                      <a:pt x="227" y="41"/>
                    </a:lnTo>
                    <a:lnTo>
                      <a:pt x="224" y="41"/>
                    </a:lnTo>
                    <a:lnTo>
                      <a:pt x="224" y="36"/>
                    </a:lnTo>
                    <a:lnTo>
                      <a:pt x="224" y="32"/>
                    </a:lnTo>
                    <a:lnTo>
                      <a:pt x="220" y="32"/>
                    </a:lnTo>
                    <a:lnTo>
                      <a:pt x="192" y="8"/>
                    </a:lnTo>
                    <a:lnTo>
                      <a:pt x="200" y="0"/>
                    </a:lnTo>
                    <a:lnTo>
                      <a:pt x="212" y="12"/>
                    </a:lnTo>
                    <a:lnTo>
                      <a:pt x="220" y="16"/>
                    </a:lnTo>
                    <a:lnTo>
                      <a:pt x="224" y="16"/>
                    </a:lnTo>
                    <a:lnTo>
                      <a:pt x="227" y="20"/>
                    </a:lnTo>
                    <a:lnTo>
                      <a:pt x="232" y="24"/>
                    </a:lnTo>
                    <a:lnTo>
                      <a:pt x="236" y="24"/>
                    </a:lnTo>
                    <a:lnTo>
                      <a:pt x="240" y="28"/>
                    </a:lnTo>
                    <a:lnTo>
                      <a:pt x="244" y="28"/>
                    </a:lnTo>
                    <a:lnTo>
                      <a:pt x="248" y="28"/>
                    </a:lnTo>
                    <a:lnTo>
                      <a:pt x="252" y="32"/>
                    </a:lnTo>
                    <a:lnTo>
                      <a:pt x="256" y="32"/>
                    </a:lnTo>
                    <a:lnTo>
                      <a:pt x="260" y="32"/>
                    </a:lnTo>
                    <a:lnTo>
                      <a:pt x="264" y="32"/>
                    </a:lnTo>
                    <a:lnTo>
                      <a:pt x="268" y="32"/>
                    </a:lnTo>
                    <a:lnTo>
                      <a:pt x="276" y="28"/>
                    </a:lnTo>
                    <a:lnTo>
                      <a:pt x="280" y="28"/>
                    </a:lnTo>
                    <a:lnTo>
                      <a:pt x="288" y="3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" name="Freeform 112"/>
              <p:cNvSpPr>
                <a:spLocks noChangeArrowheads="1"/>
              </p:cNvSpPr>
              <p:nvPr/>
            </p:nvSpPr>
            <p:spPr bwMode="auto">
              <a:xfrm>
                <a:off x="4017" y="1649"/>
                <a:ext cx="75" cy="80"/>
              </a:xfrm>
              <a:custGeom>
                <a:avLst/>
                <a:gdLst>
                  <a:gd name="T0" fmla="*/ 160 w 300"/>
                  <a:gd name="T1" fmla="*/ 304 h 320"/>
                  <a:gd name="T2" fmla="*/ 124 w 300"/>
                  <a:gd name="T3" fmla="*/ 316 h 320"/>
                  <a:gd name="T4" fmla="*/ 84 w 300"/>
                  <a:gd name="T5" fmla="*/ 316 h 320"/>
                  <a:gd name="T6" fmla="*/ 48 w 300"/>
                  <a:gd name="T7" fmla="*/ 300 h 320"/>
                  <a:gd name="T8" fmla="*/ 20 w 300"/>
                  <a:gd name="T9" fmla="*/ 272 h 320"/>
                  <a:gd name="T10" fmla="*/ 4 w 300"/>
                  <a:gd name="T11" fmla="*/ 244 h 320"/>
                  <a:gd name="T12" fmla="*/ 0 w 300"/>
                  <a:gd name="T13" fmla="*/ 212 h 320"/>
                  <a:gd name="T14" fmla="*/ 8 w 300"/>
                  <a:gd name="T15" fmla="*/ 188 h 320"/>
                  <a:gd name="T16" fmla="*/ 20 w 300"/>
                  <a:gd name="T17" fmla="*/ 176 h 320"/>
                  <a:gd name="T18" fmla="*/ 32 w 300"/>
                  <a:gd name="T19" fmla="*/ 172 h 320"/>
                  <a:gd name="T20" fmla="*/ 48 w 300"/>
                  <a:gd name="T21" fmla="*/ 176 h 320"/>
                  <a:gd name="T22" fmla="*/ 56 w 300"/>
                  <a:gd name="T23" fmla="*/ 188 h 320"/>
                  <a:gd name="T24" fmla="*/ 52 w 300"/>
                  <a:gd name="T25" fmla="*/ 204 h 320"/>
                  <a:gd name="T26" fmla="*/ 44 w 300"/>
                  <a:gd name="T27" fmla="*/ 216 h 320"/>
                  <a:gd name="T28" fmla="*/ 32 w 300"/>
                  <a:gd name="T29" fmla="*/ 220 h 320"/>
                  <a:gd name="T30" fmla="*/ 20 w 300"/>
                  <a:gd name="T31" fmla="*/ 232 h 320"/>
                  <a:gd name="T32" fmla="*/ 24 w 300"/>
                  <a:gd name="T33" fmla="*/ 248 h 320"/>
                  <a:gd name="T34" fmla="*/ 32 w 300"/>
                  <a:gd name="T35" fmla="*/ 264 h 320"/>
                  <a:gd name="T36" fmla="*/ 44 w 300"/>
                  <a:gd name="T37" fmla="*/ 280 h 320"/>
                  <a:gd name="T38" fmla="*/ 73 w 300"/>
                  <a:gd name="T39" fmla="*/ 296 h 320"/>
                  <a:gd name="T40" fmla="*/ 100 w 300"/>
                  <a:gd name="T41" fmla="*/ 296 h 320"/>
                  <a:gd name="T42" fmla="*/ 127 w 300"/>
                  <a:gd name="T43" fmla="*/ 284 h 320"/>
                  <a:gd name="T44" fmla="*/ 156 w 300"/>
                  <a:gd name="T45" fmla="*/ 260 h 320"/>
                  <a:gd name="T46" fmla="*/ 173 w 300"/>
                  <a:gd name="T47" fmla="*/ 232 h 320"/>
                  <a:gd name="T48" fmla="*/ 180 w 300"/>
                  <a:gd name="T49" fmla="*/ 200 h 320"/>
                  <a:gd name="T50" fmla="*/ 168 w 300"/>
                  <a:gd name="T51" fmla="*/ 172 h 320"/>
                  <a:gd name="T52" fmla="*/ 136 w 300"/>
                  <a:gd name="T53" fmla="*/ 140 h 320"/>
                  <a:gd name="T54" fmla="*/ 168 w 300"/>
                  <a:gd name="T55" fmla="*/ 144 h 320"/>
                  <a:gd name="T56" fmla="*/ 200 w 300"/>
                  <a:gd name="T57" fmla="*/ 153 h 320"/>
                  <a:gd name="T58" fmla="*/ 224 w 300"/>
                  <a:gd name="T59" fmla="*/ 148 h 320"/>
                  <a:gd name="T60" fmla="*/ 248 w 300"/>
                  <a:gd name="T61" fmla="*/ 132 h 320"/>
                  <a:gd name="T62" fmla="*/ 264 w 300"/>
                  <a:gd name="T63" fmla="*/ 108 h 320"/>
                  <a:gd name="T64" fmla="*/ 273 w 300"/>
                  <a:gd name="T65" fmla="*/ 84 h 320"/>
                  <a:gd name="T66" fmla="*/ 273 w 300"/>
                  <a:gd name="T67" fmla="*/ 60 h 320"/>
                  <a:gd name="T68" fmla="*/ 256 w 300"/>
                  <a:gd name="T69" fmla="*/ 36 h 320"/>
                  <a:gd name="T70" fmla="*/ 240 w 300"/>
                  <a:gd name="T71" fmla="*/ 24 h 320"/>
                  <a:gd name="T72" fmla="*/ 224 w 300"/>
                  <a:gd name="T73" fmla="*/ 16 h 320"/>
                  <a:gd name="T74" fmla="*/ 208 w 300"/>
                  <a:gd name="T75" fmla="*/ 16 h 320"/>
                  <a:gd name="T76" fmla="*/ 192 w 300"/>
                  <a:gd name="T77" fmla="*/ 28 h 320"/>
                  <a:gd name="T78" fmla="*/ 184 w 300"/>
                  <a:gd name="T79" fmla="*/ 41 h 320"/>
                  <a:gd name="T80" fmla="*/ 180 w 300"/>
                  <a:gd name="T81" fmla="*/ 53 h 320"/>
                  <a:gd name="T82" fmla="*/ 168 w 300"/>
                  <a:gd name="T83" fmla="*/ 60 h 320"/>
                  <a:gd name="T84" fmla="*/ 160 w 300"/>
                  <a:gd name="T85" fmla="*/ 60 h 320"/>
                  <a:gd name="T86" fmla="*/ 148 w 300"/>
                  <a:gd name="T87" fmla="*/ 53 h 320"/>
                  <a:gd name="T88" fmla="*/ 148 w 300"/>
                  <a:gd name="T89" fmla="*/ 36 h 320"/>
                  <a:gd name="T90" fmla="*/ 156 w 300"/>
                  <a:gd name="T91" fmla="*/ 20 h 320"/>
                  <a:gd name="T92" fmla="*/ 180 w 300"/>
                  <a:gd name="T93" fmla="*/ 4 h 320"/>
                  <a:gd name="T94" fmla="*/ 208 w 300"/>
                  <a:gd name="T95" fmla="*/ 0 h 320"/>
                  <a:gd name="T96" fmla="*/ 240 w 300"/>
                  <a:gd name="T97" fmla="*/ 8 h 320"/>
                  <a:gd name="T98" fmla="*/ 268 w 300"/>
                  <a:gd name="T99" fmla="*/ 24 h 320"/>
                  <a:gd name="T100" fmla="*/ 288 w 300"/>
                  <a:gd name="T101" fmla="*/ 53 h 320"/>
                  <a:gd name="T102" fmla="*/ 300 w 300"/>
                  <a:gd name="T103" fmla="*/ 84 h 320"/>
                  <a:gd name="T104" fmla="*/ 296 w 300"/>
                  <a:gd name="T105" fmla="*/ 116 h 320"/>
                  <a:gd name="T106" fmla="*/ 284 w 300"/>
                  <a:gd name="T107" fmla="*/ 140 h 320"/>
                  <a:gd name="T108" fmla="*/ 260 w 300"/>
                  <a:gd name="T109" fmla="*/ 160 h 320"/>
                  <a:gd name="T110" fmla="*/ 240 w 300"/>
                  <a:gd name="T111" fmla="*/ 172 h 320"/>
                  <a:gd name="T112" fmla="*/ 212 w 300"/>
                  <a:gd name="T113" fmla="*/ 172 h 320"/>
                  <a:gd name="T114" fmla="*/ 184 w 300"/>
                  <a:gd name="T115" fmla="*/ 164 h 320"/>
                  <a:gd name="T116" fmla="*/ 200 w 300"/>
                  <a:gd name="T117" fmla="*/ 200 h 320"/>
                  <a:gd name="T118" fmla="*/ 200 w 300"/>
                  <a:gd name="T119" fmla="*/ 236 h 320"/>
                  <a:gd name="T120" fmla="*/ 196 w 300"/>
                  <a:gd name="T121" fmla="*/ 264 h 320"/>
                  <a:gd name="T122" fmla="*/ 180 w 300"/>
                  <a:gd name="T123" fmla="*/ 284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0" h="320">
                    <a:moveTo>
                      <a:pt x="180" y="284"/>
                    </a:moveTo>
                    <a:lnTo>
                      <a:pt x="173" y="292"/>
                    </a:lnTo>
                    <a:lnTo>
                      <a:pt x="168" y="300"/>
                    </a:lnTo>
                    <a:lnTo>
                      <a:pt x="160" y="304"/>
                    </a:lnTo>
                    <a:lnTo>
                      <a:pt x="152" y="309"/>
                    </a:lnTo>
                    <a:lnTo>
                      <a:pt x="144" y="312"/>
                    </a:lnTo>
                    <a:lnTo>
                      <a:pt x="136" y="316"/>
                    </a:lnTo>
                    <a:lnTo>
                      <a:pt x="124" y="316"/>
                    </a:lnTo>
                    <a:lnTo>
                      <a:pt x="116" y="320"/>
                    </a:lnTo>
                    <a:lnTo>
                      <a:pt x="104" y="320"/>
                    </a:lnTo>
                    <a:lnTo>
                      <a:pt x="96" y="320"/>
                    </a:lnTo>
                    <a:lnTo>
                      <a:pt x="84" y="316"/>
                    </a:lnTo>
                    <a:lnTo>
                      <a:pt x="76" y="312"/>
                    </a:lnTo>
                    <a:lnTo>
                      <a:pt x="64" y="309"/>
                    </a:lnTo>
                    <a:lnTo>
                      <a:pt x="56" y="304"/>
                    </a:lnTo>
                    <a:lnTo>
                      <a:pt x="48" y="300"/>
                    </a:lnTo>
                    <a:lnTo>
                      <a:pt x="36" y="292"/>
                    </a:lnTo>
                    <a:lnTo>
                      <a:pt x="32" y="284"/>
                    </a:lnTo>
                    <a:lnTo>
                      <a:pt x="24" y="280"/>
                    </a:lnTo>
                    <a:lnTo>
                      <a:pt x="20" y="272"/>
                    </a:lnTo>
                    <a:lnTo>
                      <a:pt x="17" y="264"/>
                    </a:lnTo>
                    <a:lnTo>
                      <a:pt x="12" y="256"/>
                    </a:lnTo>
                    <a:lnTo>
                      <a:pt x="8" y="253"/>
                    </a:lnTo>
                    <a:lnTo>
                      <a:pt x="4" y="244"/>
                    </a:lnTo>
                    <a:lnTo>
                      <a:pt x="0" y="236"/>
                    </a:lnTo>
                    <a:lnTo>
                      <a:pt x="0" y="228"/>
                    </a:lnTo>
                    <a:lnTo>
                      <a:pt x="0" y="220"/>
                    </a:lnTo>
                    <a:lnTo>
                      <a:pt x="0" y="212"/>
                    </a:lnTo>
                    <a:lnTo>
                      <a:pt x="0" y="209"/>
                    </a:lnTo>
                    <a:lnTo>
                      <a:pt x="4" y="200"/>
                    </a:lnTo>
                    <a:lnTo>
                      <a:pt x="4" y="197"/>
                    </a:lnTo>
                    <a:lnTo>
                      <a:pt x="8" y="188"/>
                    </a:lnTo>
                    <a:lnTo>
                      <a:pt x="12" y="184"/>
                    </a:lnTo>
                    <a:lnTo>
                      <a:pt x="12" y="180"/>
                    </a:lnTo>
                    <a:lnTo>
                      <a:pt x="17" y="180"/>
                    </a:lnTo>
                    <a:lnTo>
                      <a:pt x="20" y="176"/>
                    </a:lnTo>
                    <a:lnTo>
                      <a:pt x="24" y="176"/>
                    </a:lnTo>
                    <a:lnTo>
                      <a:pt x="24" y="172"/>
                    </a:lnTo>
                    <a:lnTo>
                      <a:pt x="27" y="172"/>
                    </a:lnTo>
                    <a:lnTo>
                      <a:pt x="32" y="172"/>
                    </a:lnTo>
                    <a:lnTo>
                      <a:pt x="36" y="172"/>
                    </a:lnTo>
                    <a:lnTo>
                      <a:pt x="40" y="172"/>
                    </a:lnTo>
                    <a:lnTo>
                      <a:pt x="44" y="172"/>
                    </a:lnTo>
                    <a:lnTo>
                      <a:pt x="48" y="176"/>
                    </a:lnTo>
                    <a:lnTo>
                      <a:pt x="52" y="176"/>
                    </a:lnTo>
                    <a:lnTo>
                      <a:pt x="52" y="180"/>
                    </a:lnTo>
                    <a:lnTo>
                      <a:pt x="56" y="184"/>
                    </a:lnTo>
                    <a:lnTo>
                      <a:pt x="56" y="188"/>
                    </a:lnTo>
                    <a:lnTo>
                      <a:pt x="56" y="192"/>
                    </a:lnTo>
                    <a:lnTo>
                      <a:pt x="56" y="197"/>
                    </a:lnTo>
                    <a:lnTo>
                      <a:pt x="56" y="200"/>
                    </a:lnTo>
                    <a:lnTo>
                      <a:pt x="52" y="204"/>
                    </a:lnTo>
                    <a:lnTo>
                      <a:pt x="52" y="209"/>
                    </a:lnTo>
                    <a:lnTo>
                      <a:pt x="48" y="212"/>
                    </a:lnTo>
                    <a:lnTo>
                      <a:pt x="44" y="212"/>
                    </a:lnTo>
                    <a:lnTo>
                      <a:pt x="44" y="216"/>
                    </a:lnTo>
                    <a:lnTo>
                      <a:pt x="40" y="216"/>
                    </a:lnTo>
                    <a:lnTo>
                      <a:pt x="40" y="220"/>
                    </a:lnTo>
                    <a:lnTo>
                      <a:pt x="36" y="220"/>
                    </a:lnTo>
                    <a:lnTo>
                      <a:pt x="32" y="220"/>
                    </a:lnTo>
                    <a:lnTo>
                      <a:pt x="27" y="224"/>
                    </a:lnTo>
                    <a:lnTo>
                      <a:pt x="24" y="228"/>
                    </a:lnTo>
                    <a:lnTo>
                      <a:pt x="24" y="232"/>
                    </a:lnTo>
                    <a:lnTo>
                      <a:pt x="20" y="232"/>
                    </a:lnTo>
                    <a:lnTo>
                      <a:pt x="20" y="236"/>
                    </a:lnTo>
                    <a:lnTo>
                      <a:pt x="20" y="240"/>
                    </a:lnTo>
                    <a:lnTo>
                      <a:pt x="20" y="244"/>
                    </a:lnTo>
                    <a:lnTo>
                      <a:pt x="24" y="248"/>
                    </a:lnTo>
                    <a:lnTo>
                      <a:pt x="24" y="253"/>
                    </a:lnTo>
                    <a:lnTo>
                      <a:pt x="24" y="256"/>
                    </a:lnTo>
                    <a:lnTo>
                      <a:pt x="27" y="260"/>
                    </a:lnTo>
                    <a:lnTo>
                      <a:pt x="32" y="264"/>
                    </a:lnTo>
                    <a:lnTo>
                      <a:pt x="36" y="268"/>
                    </a:lnTo>
                    <a:lnTo>
                      <a:pt x="36" y="272"/>
                    </a:lnTo>
                    <a:lnTo>
                      <a:pt x="40" y="276"/>
                    </a:lnTo>
                    <a:lnTo>
                      <a:pt x="44" y="280"/>
                    </a:lnTo>
                    <a:lnTo>
                      <a:pt x="52" y="284"/>
                    </a:lnTo>
                    <a:lnTo>
                      <a:pt x="56" y="288"/>
                    </a:lnTo>
                    <a:lnTo>
                      <a:pt x="64" y="292"/>
                    </a:lnTo>
                    <a:lnTo>
                      <a:pt x="73" y="296"/>
                    </a:lnTo>
                    <a:lnTo>
                      <a:pt x="80" y="296"/>
                    </a:lnTo>
                    <a:lnTo>
                      <a:pt x="84" y="296"/>
                    </a:lnTo>
                    <a:lnTo>
                      <a:pt x="92" y="296"/>
                    </a:lnTo>
                    <a:lnTo>
                      <a:pt x="100" y="296"/>
                    </a:lnTo>
                    <a:lnTo>
                      <a:pt x="104" y="296"/>
                    </a:lnTo>
                    <a:lnTo>
                      <a:pt x="112" y="292"/>
                    </a:lnTo>
                    <a:lnTo>
                      <a:pt x="120" y="288"/>
                    </a:lnTo>
                    <a:lnTo>
                      <a:pt x="127" y="284"/>
                    </a:lnTo>
                    <a:lnTo>
                      <a:pt x="132" y="280"/>
                    </a:lnTo>
                    <a:lnTo>
                      <a:pt x="140" y="276"/>
                    </a:lnTo>
                    <a:lnTo>
                      <a:pt x="148" y="268"/>
                    </a:lnTo>
                    <a:lnTo>
                      <a:pt x="156" y="260"/>
                    </a:lnTo>
                    <a:lnTo>
                      <a:pt x="160" y="253"/>
                    </a:lnTo>
                    <a:lnTo>
                      <a:pt x="168" y="244"/>
                    </a:lnTo>
                    <a:lnTo>
                      <a:pt x="168" y="240"/>
                    </a:lnTo>
                    <a:lnTo>
                      <a:pt x="173" y="232"/>
                    </a:lnTo>
                    <a:lnTo>
                      <a:pt x="176" y="224"/>
                    </a:lnTo>
                    <a:lnTo>
                      <a:pt x="176" y="216"/>
                    </a:lnTo>
                    <a:lnTo>
                      <a:pt x="180" y="209"/>
                    </a:lnTo>
                    <a:lnTo>
                      <a:pt x="180" y="200"/>
                    </a:lnTo>
                    <a:lnTo>
                      <a:pt x="176" y="197"/>
                    </a:lnTo>
                    <a:lnTo>
                      <a:pt x="176" y="188"/>
                    </a:lnTo>
                    <a:lnTo>
                      <a:pt x="173" y="180"/>
                    </a:lnTo>
                    <a:lnTo>
                      <a:pt x="168" y="172"/>
                    </a:lnTo>
                    <a:lnTo>
                      <a:pt x="164" y="164"/>
                    </a:lnTo>
                    <a:lnTo>
                      <a:pt x="156" y="156"/>
                    </a:lnTo>
                    <a:lnTo>
                      <a:pt x="148" y="148"/>
                    </a:lnTo>
                    <a:lnTo>
                      <a:pt x="136" y="140"/>
                    </a:lnTo>
                    <a:lnTo>
                      <a:pt x="148" y="128"/>
                    </a:lnTo>
                    <a:lnTo>
                      <a:pt x="156" y="136"/>
                    </a:lnTo>
                    <a:lnTo>
                      <a:pt x="160" y="140"/>
                    </a:lnTo>
                    <a:lnTo>
                      <a:pt x="168" y="144"/>
                    </a:lnTo>
                    <a:lnTo>
                      <a:pt x="176" y="148"/>
                    </a:lnTo>
                    <a:lnTo>
                      <a:pt x="184" y="153"/>
                    </a:lnTo>
                    <a:lnTo>
                      <a:pt x="192" y="153"/>
                    </a:lnTo>
                    <a:lnTo>
                      <a:pt x="200" y="153"/>
                    </a:lnTo>
                    <a:lnTo>
                      <a:pt x="204" y="153"/>
                    </a:lnTo>
                    <a:lnTo>
                      <a:pt x="212" y="153"/>
                    </a:lnTo>
                    <a:lnTo>
                      <a:pt x="216" y="153"/>
                    </a:lnTo>
                    <a:lnTo>
                      <a:pt x="224" y="148"/>
                    </a:lnTo>
                    <a:lnTo>
                      <a:pt x="229" y="144"/>
                    </a:lnTo>
                    <a:lnTo>
                      <a:pt x="236" y="140"/>
                    </a:lnTo>
                    <a:lnTo>
                      <a:pt x="240" y="136"/>
                    </a:lnTo>
                    <a:lnTo>
                      <a:pt x="248" y="132"/>
                    </a:lnTo>
                    <a:lnTo>
                      <a:pt x="252" y="124"/>
                    </a:lnTo>
                    <a:lnTo>
                      <a:pt x="256" y="120"/>
                    </a:lnTo>
                    <a:lnTo>
                      <a:pt x="260" y="112"/>
                    </a:lnTo>
                    <a:lnTo>
                      <a:pt x="264" y="108"/>
                    </a:lnTo>
                    <a:lnTo>
                      <a:pt x="268" y="100"/>
                    </a:lnTo>
                    <a:lnTo>
                      <a:pt x="268" y="97"/>
                    </a:lnTo>
                    <a:lnTo>
                      <a:pt x="273" y="88"/>
                    </a:lnTo>
                    <a:lnTo>
                      <a:pt x="273" y="84"/>
                    </a:lnTo>
                    <a:lnTo>
                      <a:pt x="273" y="76"/>
                    </a:lnTo>
                    <a:lnTo>
                      <a:pt x="273" y="72"/>
                    </a:lnTo>
                    <a:lnTo>
                      <a:pt x="273" y="64"/>
                    </a:lnTo>
                    <a:lnTo>
                      <a:pt x="273" y="60"/>
                    </a:lnTo>
                    <a:lnTo>
                      <a:pt x="268" y="53"/>
                    </a:lnTo>
                    <a:lnTo>
                      <a:pt x="264" y="48"/>
                    </a:lnTo>
                    <a:lnTo>
                      <a:pt x="260" y="41"/>
                    </a:lnTo>
                    <a:lnTo>
                      <a:pt x="256" y="36"/>
                    </a:lnTo>
                    <a:lnTo>
                      <a:pt x="252" y="32"/>
                    </a:lnTo>
                    <a:lnTo>
                      <a:pt x="248" y="28"/>
                    </a:lnTo>
                    <a:lnTo>
                      <a:pt x="244" y="28"/>
                    </a:lnTo>
                    <a:lnTo>
                      <a:pt x="240" y="24"/>
                    </a:lnTo>
                    <a:lnTo>
                      <a:pt x="236" y="20"/>
                    </a:lnTo>
                    <a:lnTo>
                      <a:pt x="232" y="20"/>
                    </a:lnTo>
                    <a:lnTo>
                      <a:pt x="229" y="20"/>
                    </a:lnTo>
                    <a:lnTo>
                      <a:pt x="224" y="16"/>
                    </a:lnTo>
                    <a:lnTo>
                      <a:pt x="220" y="16"/>
                    </a:lnTo>
                    <a:lnTo>
                      <a:pt x="216" y="16"/>
                    </a:lnTo>
                    <a:lnTo>
                      <a:pt x="212" y="16"/>
                    </a:lnTo>
                    <a:lnTo>
                      <a:pt x="208" y="16"/>
                    </a:lnTo>
                    <a:lnTo>
                      <a:pt x="204" y="16"/>
                    </a:lnTo>
                    <a:lnTo>
                      <a:pt x="200" y="20"/>
                    </a:lnTo>
                    <a:lnTo>
                      <a:pt x="196" y="24"/>
                    </a:lnTo>
                    <a:lnTo>
                      <a:pt x="192" y="28"/>
                    </a:lnTo>
                    <a:lnTo>
                      <a:pt x="192" y="32"/>
                    </a:lnTo>
                    <a:lnTo>
                      <a:pt x="188" y="36"/>
                    </a:lnTo>
                    <a:lnTo>
                      <a:pt x="188" y="41"/>
                    </a:lnTo>
                    <a:lnTo>
                      <a:pt x="184" y="41"/>
                    </a:lnTo>
                    <a:lnTo>
                      <a:pt x="184" y="44"/>
                    </a:lnTo>
                    <a:lnTo>
                      <a:pt x="184" y="48"/>
                    </a:lnTo>
                    <a:lnTo>
                      <a:pt x="184" y="53"/>
                    </a:lnTo>
                    <a:lnTo>
                      <a:pt x="180" y="53"/>
                    </a:lnTo>
                    <a:lnTo>
                      <a:pt x="180" y="56"/>
                    </a:lnTo>
                    <a:lnTo>
                      <a:pt x="176" y="60"/>
                    </a:lnTo>
                    <a:lnTo>
                      <a:pt x="173" y="60"/>
                    </a:lnTo>
                    <a:lnTo>
                      <a:pt x="168" y="60"/>
                    </a:lnTo>
                    <a:lnTo>
                      <a:pt x="168" y="64"/>
                    </a:lnTo>
                    <a:lnTo>
                      <a:pt x="164" y="64"/>
                    </a:lnTo>
                    <a:lnTo>
                      <a:pt x="164" y="60"/>
                    </a:lnTo>
                    <a:lnTo>
                      <a:pt x="160" y="60"/>
                    </a:lnTo>
                    <a:lnTo>
                      <a:pt x="156" y="60"/>
                    </a:lnTo>
                    <a:lnTo>
                      <a:pt x="156" y="56"/>
                    </a:lnTo>
                    <a:lnTo>
                      <a:pt x="152" y="56"/>
                    </a:lnTo>
                    <a:lnTo>
                      <a:pt x="148" y="53"/>
                    </a:lnTo>
                    <a:lnTo>
                      <a:pt x="148" y="48"/>
                    </a:lnTo>
                    <a:lnTo>
                      <a:pt x="148" y="44"/>
                    </a:lnTo>
                    <a:lnTo>
                      <a:pt x="148" y="41"/>
                    </a:lnTo>
                    <a:lnTo>
                      <a:pt x="148" y="36"/>
                    </a:lnTo>
                    <a:lnTo>
                      <a:pt x="148" y="32"/>
                    </a:lnTo>
                    <a:lnTo>
                      <a:pt x="152" y="28"/>
                    </a:lnTo>
                    <a:lnTo>
                      <a:pt x="156" y="24"/>
                    </a:lnTo>
                    <a:lnTo>
                      <a:pt x="156" y="20"/>
                    </a:lnTo>
                    <a:lnTo>
                      <a:pt x="160" y="16"/>
                    </a:lnTo>
                    <a:lnTo>
                      <a:pt x="168" y="12"/>
                    </a:lnTo>
                    <a:lnTo>
                      <a:pt x="173" y="8"/>
                    </a:lnTo>
                    <a:lnTo>
                      <a:pt x="180" y="4"/>
                    </a:lnTo>
                    <a:lnTo>
                      <a:pt x="184" y="4"/>
                    </a:lnTo>
                    <a:lnTo>
                      <a:pt x="192" y="4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6" y="4"/>
                    </a:lnTo>
                    <a:lnTo>
                      <a:pt x="224" y="4"/>
                    </a:lnTo>
                    <a:lnTo>
                      <a:pt x="232" y="4"/>
                    </a:lnTo>
                    <a:lnTo>
                      <a:pt x="240" y="8"/>
                    </a:lnTo>
                    <a:lnTo>
                      <a:pt x="244" y="12"/>
                    </a:lnTo>
                    <a:lnTo>
                      <a:pt x="252" y="16"/>
                    </a:lnTo>
                    <a:lnTo>
                      <a:pt x="260" y="20"/>
                    </a:lnTo>
                    <a:lnTo>
                      <a:pt x="268" y="24"/>
                    </a:lnTo>
                    <a:lnTo>
                      <a:pt x="273" y="32"/>
                    </a:lnTo>
                    <a:lnTo>
                      <a:pt x="280" y="41"/>
                    </a:lnTo>
                    <a:lnTo>
                      <a:pt x="284" y="44"/>
                    </a:lnTo>
                    <a:lnTo>
                      <a:pt x="288" y="53"/>
                    </a:lnTo>
                    <a:lnTo>
                      <a:pt x="292" y="60"/>
                    </a:lnTo>
                    <a:lnTo>
                      <a:pt x="296" y="68"/>
                    </a:lnTo>
                    <a:lnTo>
                      <a:pt x="296" y="76"/>
                    </a:lnTo>
                    <a:lnTo>
                      <a:pt x="300" y="84"/>
                    </a:lnTo>
                    <a:lnTo>
                      <a:pt x="300" y="97"/>
                    </a:lnTo>
                    <a:lnTo>
                      <a:pt x="296" y="100"/>
                    </a:lnTo>
                    <a:lnTo>
                      <a:pt x="296" y="108"/>
                    </a:lnTo>
                    <a:lnTo>
                      <a:pt x="296" y="116"/>
                    </a:lnTo>
                    <a:lnTo>
                      <a:pt x="292" y="124"/>
                    </a:lnTo>
                    <a:lnTo>
                      <a:pt x="292" y="128"/>
                    </a:lnTo>
                    <a:lnTo>
                      <a:pt x="288" y="136"/>
                    </a:lnTo>
                    <a:lnTo>
                      <a:pt x="284" y="140"/>
                    </a:lnTo>
                    <a:lnTo>
                      <a:pt x="280" y="148"/>
                    </a:lnTo>
                    <a:lnTo>
                      <a:pt x="273" y="153"/>
                    </a:lnTo>
                    <a:lnTo>
                      <a:pt x="268" y="156"/>
                    </a:lnTo>
                    <a:lnTo>
                      <a:pt x="260" y="160"/>
                    </a:lnTo>
                    <a:lnTo>
                      <a:pt x="256" y="164"/>
                    </a:lnTo>
                    <a:lnTo>
                      <a:pt x="252" y="168"/>
                    </a:lnTo>
                    <a:lnTo>
                      <a:pt x="244" y="168"/>
                    </a:lnTo>
                    <a:lnTo>
                      <a:pt x="240" y="172"/>
                    </a:lnTo>
                    <a:lnTo>
                      <a:pt x="232" y="172"/>
                    </a:lnTo>
                    <a:lnTo>
                      <a:pt x="224" y="172"/>
                    </a:lnTo>
                    <a:lnTo>
                      <a:pt x="220" y="172"/>
                    </a:lnTo>
                    <a:lnTo>
                      <a:pt x="212" y="172"/>
                    </a:lnTo>
                    <a:lnTo>
                      <a:pt x="204" y="172"/>
                    </a:lnTo>
                    <a:lnTo>
                      <a:pt x="200" y="168"/>
                    </a:lnTo>
                    <a:lnTo>
                      <a:pt x="192" y="168"/>
                    </a:lnTo>
                    <a:lnTo>
                      <a:pt x="184" y="164"/>
                    </a:lnTo>
                    <a:lnTo>
                      <a:pt x="188" y="176"/>
                    </a:lnTo>
                    <a:lnTo>
                      <a:pt x="192" y="184"/>
                    </a:lnTo>
                    <a:lnTo>
                      <a:pt x="196" y="192"/>
                    </a:lnTo>
                    <a:lnTo>
                      <a:pt x="200" y="200"/>
                    </a:lnTo>
                    <a:lnTo>
                      <a:pt x="200" y="212"/>
                    </a:lnTo>
                    <a:lnTo>
                      <a:pt x="204" y="220"/>
                    </a:lnTo>
                    <a:lnTo>
                      <a:pt x="204" y="228"/>
                    </a:lnTo>
                    <a:lnTo>
                      <a:pt x="200" y="236"/>
                    </a:lnTo>
                    <a:lnTo>
                      <a:pt x="200" y="244"/>
                    </a:lnTo>
                    <a:lnTo>
                      <a:pt x="200" y="248"/>
                    </a:lnTo>
                    <a:lnTo>
                      <a:pt x="196" y="256"/>
                    </a:lnTo>
                    <a:lnTo>
                      <a:pt x="196" y="264"/>
                    </a:lnTo>
                    <a:lnTo>
                      <a:pt x="192" y="268"/>
                    </a:lnTo>
                    <a:lnTo>
                      <a:pt x="188" y="276"/>
                    </a:lnTo>
                    <a:lnTo>
                      <a:pt x="184" y="280"/>
                    </a:lnTo>
                    <a:lnTo>
                      <a:pt x="180" y="28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" name="Freeform 113"/>
              <p:cNvSpPr>
                <a:spLocks noEditPoints="1" noChangeArrowheads="1"/>
              </p:cNvSpPr>
              <p:nvPr/>
            </p:nvSpPr>
            <p:spPr bwMode="auto">
              <a:xfrm>
                <a:off x="4070" y="1693"/>
                <a:ext cx="70" cy="76"/>
              </a:xfrm>
              <a:custGeom>
                <a:avLst/>
                <a:gdLst>
                  <a:gd name="T0" fmla="*/ 232 w 280"/>
                  <a:gd name="T1" fmla="*/ 24 h 304"/>
                  <a:gd name="T2" fmla="*/ 208 w 280"/>
                  <a:gd name="T3" fmla="*/ 24 h 304"/>
                  <a:gd name="T4" fmla="*/ 180 w 280"/>
                  <a:gd name="T5" fmla="*/ 33 h 304"/>
                  <a:gd name="T6" fmla="*/ 148 w 280"/>
                  <a:gd name="T7" fmla="*/ 56 h 304"/>
                  <a:gd name="T8" fmla="*/ 112 w 280"/>
                  <a:gd name="T9" fmla="*/ 84 h 304"/>
                  <a:gd name="T10" fmla="*/ 80 w 280"/>
                  <a:gd name="T11" fmla="*/ 124 h 304"/>
                  <a:gd name="T12" fmla="*/ 48 w 280"/>
                  <a:gd name="T13" fmla="*/ 164 h 304"/>
                  <a:gd name="T14" fmla="*/ 32 w 280"/>
                  <a:gd name="T15" fmla="*/ 200 h 304"/>
                  <a:gd name="T16" fmla="*/ 24 w 280"/>
                  <a:gd name="T17" fmla="*/ 232 h 304"/>
                  <a:gd name="T18" fmla="*/ 28 w 280"/>
                  <a:gd name="T19" fmla="*/ 256 h 304"/>
                  <a:gd name="T20" fmla="*/ 36 w 280"/>
                  <a:gd name="T21" fmla="*/ 272 h 304"/>
                  <a:gd name="T22" fmla="*/ 56 w 280"/>
                  <a:gd name="T23" fmla="*/ 284 h 304"/>
                  <a:gd name="T24" fmla="*/ 80 w 280"/>
                  <a:gd name="T25" fmla="*/ 280 h 304"/>
                  <a:gd name="T26" fmla="*/ 112 w 280"/>
                  <a:gd name="T27" fmla="*/ 268 h 304"/>
                  <a:gd name="T28" fmla="*/ 144 w 280"/>
                  <a:gd name="T29" fmla="*/ 243 h 304"/>
                  <a:gd name="T30" fmla="*/ 176 w 280"/>
                  <a:gd name="T31" fmla="*/ 208 h 304"/>
                  <a:gd name="T32" fmla="*/ 212 w 280"/>
                  <a:gd name="T33" fmla="*/ 168 h 304"/>
                  <a:gd name="T34" fmla="*/ 236 w 280"/>
                  <a:gd name="T35" fmla="*/ 128 h 304"/>
                  <a:gd name="T36" fmla="*/ 252 w 280"/>
                  <a:gd name="T37" fmla="*/ 96 h 304"/>
                  <a:gd name="T38" fmla="*/ 256 w 280"/>
                  <a:gd name="T39" fmla="*/ 64 h 304"/>
                  <a:gd name="T40" fmla="*/ 252 w 280"/>
                  <a:gd name="T41" fmla="*/ 44 h 304"/>
                  <a:gd name="T42" fmla="*/ 28 w 280"/>
                  <a:gd name="T43" fmla="*/ 288 h 304"/>
                  <a:gd name="T44" fmla="*/ 8 w 280"/>
                  <a:gd name="T45" fmla="*/ 260 h 304"/>
                  <a:gd name="T46" fmla="*/ 0 w 280"/>
                  <a:gd name="T47" fmla="*/ 228 h 304"/>
                  <a:gd name="T48" fmla="*/ 4 w 280"/>
                  <a:gd name="T49" fmla="*/ 187 h 304"/>
                  <a:gd name="T50" fmla="*/ 20 w 280"/>
                  <a:gd name="T51" fmla="*/ 148 h 304"/>
                  <a:gd name="T52" fmla="*/ 48 w 280"/>
                  <a:gd name="T53" fmla="*/ 100 h 304"/>
                  <a:gd name="T54" fmla="*/ 88 w 280"/>
                  <a:gd name="T55" fmla="*/ 56 h 304"/>
                  <a:gd name="T56" fmla="*/ 124 w 280"/>
                  <a:gd name="T57" fmla="*/ 28 h 304"/>
                  <a:gd name="T58" fmla="*/ 164 w 280"/>
                  <a:gd name="T59" fmla="*/ 8 h 304"/>
                  <a:gd name="T60" fmla="*/ 200 w 280"/>
                  <a:gd name="T61" fmla="*/ 0 h 304"/>
                  <a:gd name="T62" fmla="*/ 232 w 280"/>
                  <a:gd name="T63" fmla="*/ 8 h 304"/>
                  <a:gd name="T64" fmla="*/ 260 w 280"/>
                  <a:gd name="T65" fmla="*/ 24 h 304"/>
                  <a:gd name="T66" fmla="*/ 276 w 280"/>
                  <a:gd name="T67" fmla="*/ 52 h 304"/>
                  <a:gd name="T68" fmla="*/ 280 w 280"/>
                  <a:gd name="T69" fmla="*/ 88 h 304"/>
                  <a:gd name="T70" fmla="*/ 273 w 280"/>
                  <a:gd name="T71" fmla="*/ 128 h 304"/>
                  <a:gd name="T72" fmla="*/ 252 w 280"/>
                  <a:gd name="T73" fmla="*/ 172 h 304"/>
                  <a:gd name="T74" fmla="*/ 220 w 280"/>
                  <a:gd name="T75" fmla="*/ 216 h 304"/>
                  <a:gd name="T76" fmla="*/ 180 w 280"/>
                  <a:gd name="T77" fmla="*/ 256 h 304"/>
                  <a:gd name="T78" fmla="*/ 140 w 280"/>
                  <a:gd name="T79" fmla="*/ 288 h 304"/>
                  <a:gd name="T80" fmla="*/ 100 w 280"/>
                  <a:gd name="T81" fmla="*/ 299 h 304"/>
                  <a:gd name="T82" fmla="*/ 64 w 280"/>
                  <a:gd name="T83" fmla="*/ 304 h 304"/>
                  <a:gd name="T84" fmla="*/ 36 w 280"/>
                  <a:gd name="T85" fmla="*/ 29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0" h="304">
                    <a:moveTo>
                      <a:pt x="244" y="33"/>
                    </a:moveTo>
                    <a:lnTo>
                      <a:pt x="236" y="28"/>
                    </a:lnTo>
                    <a:lnTo>
                      <a:pt x="232" y="24"/>
                    </a:lnTo>
                    <a:lnTo>
                      <a:pt x="224" y="24"/>
                    </a:lnTo>
                    <a:lnTo>
                      <a:pt x="217" y="24"/>
                    </a:lnTo>
                    <a:lnTo>
                      <a:pt x="208" y="24"/>
                    </a:lnTo>
                    <a:lnTo>
                      <a:pt x="200" y="24"/>
                    </a:lnTo>
                    <a:lnTo>
                      <a:pt x="188" y="28"/>
                    </a:lnTo>
                    <a:lnTo>
                      <a:pt x="180" y="33"/>
                    </a:lnTo>
                    <a:lnTo>
                      <a:pt x="168" y="40"/>
                    </a:lnTo>
                    <a:lnTo>
                      <a:pt x="156" y="44"/>
                    </a:lnTo>
                    <a:lnTo>
                      <a:pt x="148" y="56"/>
                    </a:lnTo>
                    <a:lnTo>
                      <a:pt x="136" y="64"/>
                    </a:lnTo>
                    <a:lnTo>
                      <a:pt x="124" y="72"/>
                    </a:lnTo>
                    <a:lnTo>
                      <a:pt x="112" y="84"/>
                    </a:lnTo>
                    <a:lnTo>
                      <a:pt x="100" y="96"/>
                    </a:lnTo>
                    <a:lnTo>
                      <a:pt x="92" y="108"/>
                    </a:lnTo>
                    <a:lnTo>
                      <a:pt x="80" y="124"/>
                    </a:lnTo>
                    <a:lnTo>
                      <a:pt x="68" y="136"/>
                    </a:lnTo>
                    <a:lnTo>
                      <a:pt x="61" y="152"/>
                    </a:lnTo>
                    <a:lnTo>
                      <a:pt x="48" y="164"/>
                    </a:lnTo>
                    <a:lnTo>
                      <a:pt x="44" y="176"/>
                    </a:lnTo>
                    <a:lnTo>
                      <a:pt x="36" y="187"/>
                    </a:lnTo>
                    <a:lnTo>
                      <a:pt x="32" y="200"/>
                    </a:lnTo>
                    <a:lnTo>
                      <a:pt x="28" y="212"/>
                    </a:lnTo>
                    <a:lnTo>
                      <a:pt x="24" y="224"/>
                    </a:lnTo>
                    <a:lnTo>
                      <a:pt x="24" y="232"/>
                    </a:lnTo>
                    <a:lnTo>
                      <a:pt x="24" y="240"/>
                    </a:lnTo>
                    <a:lnTo>
                      <a:pt x="24" y="248"/>
                    </a:lnTo>
                    <a:lnTo>
                      <a:pt x="28" y="256"/>
                    </a:lnTo>
                    <a:lnTo>
                      <a:pt x="28" y="264"/>
                    </a:lnTo>
                    <a:lnTo>
                      <a:pt x="32" y="268"/>
                    </a:lnTo>
                    <a:lnTo>
                      <a:pt x="36" y="272"/>
                    </a:lnTo>
                    <a:lnTo>
                      <a:pt x="44" y="280"/>
                    </a:lnTo>
                    <a:lnTo>
                      <a:pt x="48" y="280"/>
                    </a:lnTo>
                    <a:lnTo>
                      <a:pt x="56" y="284"/>
                    </a:lnTo>
                    <a:lnTo>
                      <a:pt x="64" y="284"/>
                    </a:lnTo>
                    <a:lnTo>
                      <a:pt x="72" y="284"/>
                    </a:lnTo>
                    <a:lnTo>
                      <a:pt x="80" y="280"/>
                    </a:lnTo>
                    <a:lnTo>
                      <a:pt x="92" y="276"/>
                    </a:lnTo>
                    <a:lnTo>
                      <a:pt x="100" y="272"/>
                    </a:lnTo>
                    <a:lnTo>
                      <a:pt x="112" y="268"/>
                    </a:lnTo>
                    <a:lnTo>
                      <a:pt x="120" y="260"/>
                    </a:lnTo>
                    <a:lnTo>
                      <a:pt x="132" y="252"/>
                    </a:lnTo>
                    <a:lnTo>
                      <a:pt x="144" y="243"/>
                    </a:lnTo>
                    <a:lnTo>
                      <a:pt x="156" y="232"/>
                    </a:lnTo>
                    <a:lnTo>
                      <a:pt x="164" y="220"/>
                    </a:lnTo>
                    <a:lnTo>
                      <a:pt x="176" y="208"/>
                    </a:lnTo>
                    <a:lnTo>
                      <a:pt x="188" y="192"/>
                    </a:lnTo>
                    <a:lnTo>
                      <a:pt x="200" y="180"/>
                    </a:lnTo>
                    <a:lnTo>
                      <a:pt x="212" y="168"/>
                    </a:lnTo>
                    <a:lnTo>
                      <a:pt x="220" y="152"/>
                    </a:lnTo>
                    <a:lnTo>
                      <a:pt x="228" y="140"/>
                    </a:lnTo>
                    <a:lnTo>
                      <a:pt x="236" y="128"/>
                    </a:lnTo>
                    <a:lnTo>
                      <a:pt x="244" y="116"/>
                    </a:lnTo>
                    <a:lnTo>
                      <a:pt x="248" y="104"/>
                    </a:lnTo>
                    <a:lnTo>
                      <a:pt x="252" y="96"/>
                    </a:lnTo>
                    <a:lnTo>
                      <a:pt x="256" y="84"/>
                    </a:lnTo>
                    <a:lnTo>
                      <a:pt x="256" y="77"/>
                    </a:lnTo>
                    <a:lnTo>
                      <a:pt x="256" y="64"/>
                    </a:lnTo>
                    <a:lnTo>
                      <a:pt x="256" y="56"/>
                    </a:lnTo>
                    <a:lnTo>
                      <a:pt x="256" y="48"/>
                    </a:lnTo>
                    <a:lnTo>
                      <a:pt x="252" y="44"/>
                    </a:lnTo>
                    <a:lnTo>
                      <a:pt x="248" y="36"/>
                    </a:lnTo>
                    <a:lnTo>
                      <a:pt x="244" y="33"/>
                    </a:lnTo>
                    <a:close/>
                    <a:moveTo>
                      <a:pt x="28" y="288"/>
                    </a:moveTo>
                    <a:lnTo>
                      <a:pt x="20" y="280"/>
                    </a:lnTo>
                    <a:lnTo>
                      <a:pt x="12" y="272"/>
                    </a:lnTo>
                    <a:lnTo>
                      <a:pt x="8" y="260"/>
                    </a:lnTo>
                    <a:lnTo>
                      <a:pt x="4" y="252"/>
                    </a:lnTo>
                    <a:lnTo>
                      <a:pt x="0" y="240"/>
                    </a:lnTo>
                    <a:lnTo>
                      <a:pt x="0" y="228"/>
                    </a:lnTo>
                    <a:lnTo>
                      <a:pt x="0" y="216"/>
                    </a:lnTo>
                    <a:lnTo>
                      <a:pt x="0" y="204"/>
                    </a:lnTo>
                    <a:lnTo>
                      <a:pt x="4" y="187"/>
                    </a:lnTo>
                    <a:lnTo>
                      <a:pt x="8" y="176"/>
                    </a:lnTo>
                    <a:lnTo>
                      <a:pt x="12" y="160"/>
                    </a:lnTo>
                    <a:lnTo>
                      <a:pt x="20" y="148"/>
                    </a:lnTo>
                    <a:lnTo>
                      <a:pt x="28" y="133"/>
                    </a:lnTo>
                    <a:lnTo>
                      <a:pt x="36" y="116"/>
                    </a:lnTo>
                    <a:lnTo>
                      <a:pt x="48" y="100"/>
                    </a:lnTo>
                    <a:lnTo>
                      <a:pt x="61" y="84"/>
                    </a:lnTo>
                    <a:lnTo>
                      <a:pt x="72" y="72"/>
                    </a:lnTo>
                    <a:lnTo>
                      <a:pt x="88" y="56"/>
                    </a:lnTo>
                    <a:lnTo>
                      <a:pt x="100" y="44"/>
                    </a:lnTo>
                    <a:lnTo>
                      <a:pt x="112" y="36"/>
                    </a:lnTo>
                    <a:lnTo>
                      <a:pt x="124" y="28"/>
                    </a:lnTo>
                    <a:lnTo>
                      <a:pt x="136" y="21"/>
                    </a:lnTo>
                    <a:lnTo>
                      <a:pt x="152" y="12"/>
                    </a:lnTo>
                    <a:lnTo>
                      <a:pt x="164" y="8"/>
                    </a:lnTo>
                    <a:lnTo>
                      <a:pt x="176" y="4"/>
                    </a:lnTo>
                    <a:lnTo>
                      <a:pt x="188" y="0"/>
                    </a:lnTo>
                    <a:lnTo>
                      <a:pt x="200" y="0"/>
                    </a:lnTo>
                    <a:lnTo>
                      <a:pt x="212" y="0"/>
                    </a:lnTo>
                    <a:lnTo>
                      <a:pt x="224" y="4"/>
                    </a:lnTo>
                    <a:lnTo>
                      <a:pt x="232" y="8"/>
                    </a:lnTo>
                    <a:lnTo>
                      <a:pt x="244" y="12"/>
                    </a:lnTo>
                    <a:lnTo>
                      <a:pt x="252" y="21"/>
                    </a:lnTo>
                    <a:lnTo>
                      <a:pt x="260" y="24"/>
                    </a:lnTo>
                    <a:lnTo>
                      <a:pt x="268" y="36"/>
                    </a:lnTo>
                    <a:lnTo>
                      <a:pt x="273" y="44"/>
                    </a:lnTo>
                    <a:lnTo>
                      <a:pt x="276" y="52"/>
                    </a:lnTo>
                    <a:lnTo>
                      <a:pt x="280" y="64"/>
                    </a:lnTo>
                    <a:lnTo>
                      <a:pt x="280" y="77"/>
                    </a:lnTo>
                    <a:lnTo>
                      <a:pt x="280" y="88"/>
                    </a:lnTo>
                    <a:lnTo>
                      <a:pt x="280" y="100"/>
                    </a:lnTo>
                    <a:lnTo>
                      <a:pt x="276" y="116"/>
                    </a:lnTo>
                    <a:lnTo>
                      <a:pt x="273" y="128"/>
                    </a:lnTo>
                    <a:lnTo>
                      <a:pt x="268" y="144"/>
                    </a:lnTo>
                    <a:lnTo>
                      <a:pt x="260" y="156"/>
                    </a:lnTo>
                    <a:lnTo>
                      <a:pt x="252" y="172"/>
                    </a:lnTo>
                    <a:lnTo>
                      <a:pt x="244" y="187"/>
                    </a:lnTo>
                    <a:lnTo>
                      <a:pt x="232" y="200"/>
                    </a:lnTo>
                    <a:lnTo>
                      <a:pt x="220" y="216"/>
                    </a:lnTo>
                    <a:lnTo>
                      <a:pt x="204" y="232"/>
                    </a:lnTo>
                    <a:lnTo>
                      <a:pt x="192" y="243"/>
                    </a:lnTo>
                    <a:lnTo>
                      <a:pt x="180" y="256"/>
                    </a:lnTo>
                    <a:lnTo>
                      <a:pt x="168" y="268"/>
                    </a:lnTo>
                    <a:lnTo>
                      <a:pt x="152" y="280"/>
                    </a:lnTo>
                    <a:lnTo>
                      <a:pt x="140" y="288"/>
                    </a:lnTo>
                    <a:lnTo>
                      <a:pt x="128" y="292"/>
                    </a:lnTo>
                    <a:lnTo>
                      <a:pt x="112" y="296"/>
                    </a:lnTo>
                    <a:lnTo>
                      <a:pt x="100" y="299"/>
                    </a:lnTo>
                    <a:lnTo>
                      <a:pt x="88" y="304"/>
                    </a:lnTo>
                    <a:lnTo>
                      <a:pt x="76" y="304"/>
                    </a:lnTo>
                    <a:lnTo>
                      <a:pt x="64" y="304"/>
                    </a:lnTo>
                    <a:lnTo>
                      <a:pt x="56" y="299"/>
                    </a:lnTo>
                    <a:lnTo>
                      <a:pt x="44" y="299"/>
                    </a:lnTo>
                    <a:lnTo>
                      <a:pt x="36" y="292"/>
                    </a:lnTo>
                    <a:lnTo>
                      <a:pt x="28" y="288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" name="Freeform 114"/>
              <p:cNvSpPr>
                <a:spLocks noChangeArrowheads="1"/>
              </p:cNvSpPr>
              <p:nvPr/>
            </p:nvSpPr>
            <p:spPr bwMode="auto">
              <a:xfrm>
                <a:off x="4217" y="1850"/>
                <a:ext cx="80" cy="78"/>
              </a:xfrm>
              <a:custGeom>
                <a:avLst/>
                <a:gdLst>
                  <a:gd name="T0" fmla="*/ 320 w 320"/>
                  <a:gd name="T1" fmla="*/ 48 h 312"/>
                  <a:gd name="T2" fmla="*/ 88 w 320"/>
                  <a:gd name="T3" fmla="*/ 239 h 312"/>
                  <a:gd name="T4" fmla="*/ 88 w 320"/>
                  <a:gd name="T5" fmla="*/ 244 h 312"/>
                  <a:gd name="T6" fmla="*/ 85 w 320"/>
                  <a:gd name="T7" fmla="*/ 244 h 312"/>
                  <a:gd name="T8" fmla="*/ 85 w 320"/>
                  <a:gd name="T9" fmla="*/ 248 h 312"/>
                  <a:gd name="T10" fmla="*/ 80 w 320"/>
                  <a:gd name="T11" fmla="*/ 251 h 312"/>
                  <a:gd name="T12" fmla="*/ 80 w 320"/>
                  <a:gd name="T13" fmla="*/ 256 h 312"/>
                  <a:gd name="T14" fmla="*/ 76 w 320"/>
                  <a:gd name="T15" fmla="*/ 256 h 312"/>
                  <a:gd name="T16" fmla="*/ 76 w 320"/>
                  <a:gd name="T17" fmla="*/ 260 h 312"/>
                  <a:gd name="T18" fmla="*/ 76 w 320"/>
                  <a:gd name="T19" fmla="*/ 263 h 312"/>
                  <a:gd name="T20" fmla="*/ 76 w 320"/>
                  <a:gd name="T21" fmla="*/ 268 h 312"/>
                  <a:gd name="T22" fmla="*/ 80 w 320"/>
                  <a:gd name="T23" fmla="*/ 268 h 312"/>
                  <a:gd name="T24" fmla="*/ 80 w 320"/>
                  <a:gd name="T25" fmla="*/ 272 h 312"/>
                  <a:gd name="T26" fmla="*/ 80 w 320"/>
                  <a:gd name="T27" fmla="*/ 276 h 312"/>
                  <a:gd name="T28" fmla="*/ 85 w 320"/>
                  <a:gd name="T29" fmla="*/ 280 h 312"/>
                  <a:gd name="T30" fmla="*/ 85 w 320"/>
                  <a:gd name="T31" fmla="*/ 283 h 312"/>
                  <a:gd name="T32" fmla="*/ 88 w 320"/>
                  <a:gd name="T33" fmla="*/ 288 h 312"/>
                  <a:gd name="T34" fmla="*/ 100 w 320"/>
                  <a:gd name="T35" fmla="*/ 304 h 312"/>
                  <a:gd name="T36" fmla="*/ 92 w 320"/>
                  <a:gd name="T37" fmla="*/ 312 h 312"/>
                  <a:gd name="T38" fmla="*/ 0 w 320"/>
                  <a:gd name="T39" fmla="*/ 200 h 312"/>
                  <a:gd name="T40" fmla="*/ 8 w 320"/>
                  <a:gd name="T41" fmla="*/ 195 h 312"/>
                  <a:gd name="T42" fmla="*/ 20 w 320"/>
                  <a:gd name="T43" fmla="*/ 207 h 312"/>
                  <a:gd name="T44" fmla="*/ 24 w 320"/>
                  <a:gd name="T45" fmla="*/ 212 h 312"/>
                  <a:gd name="T46" fmla="*/ 28 w 320"/>
                  <a:gd name="T47" fmla="*/ 212 h 312"/>
                  <a:gd name="T48" fmla="*/ 28 w 320"/>
                  <a:gd name="T49" fmla="*/ 216 h 312"/>
                  <a:gd name="T50" fmla="*/ 32 w 320"/>
                  <a:gd name="T51" fmla="*/ 220 h 312"/>
                  <a:gd name="T52" fmla="*/ 36 w 320"/>
                  <a:gd name="T53" fmla="*/ 220 h 312"/>
                  <a:gd name="T54" fmla="*/ 41 w 320"/>
                  <a:gd name="T55" fmla="*/ 224 h 312"/>
                  <a:gd name="T56" fmla="*/ 44 w 320"/>
                  <a:gd name="T57" fmla="*/ 224 h 312"/>
                  <a:gd name="T58" fmla="*/ 48 w 320"/>
                  <a:gd name="T59" fmla="*/ 224 h 312"/>
                  <a:gd name="T60" fmla="*/ 52 w 320"/>
                  <a:gd name="T61" fmla="*/ 224 h 312"/>
                  <a:gd name="T62" fmla="*/ 56 w 320"/>
                  <a:gd name="T63" fmla="*/ 224 h 312"/>
                  <a:gd name="T64" fmla="*/ 60 w 320"/>
                  <a:gd name="T65" fmla="*/ 220 h 312"/>
                  <a:gd name="T66" fmla="*/ 64 w 320"/>
                  <a:gd name="T67" fmla="*/ 220 h 312"/>
                  <a:gd name="T68" fmla="*/ 68 w 320"/>
                  <a:gd name="T69" fmla="*/ 216 h 312"/>
                  <a:gd name="T70" fmla="*/ 253 w 320"/>
                  <a:gd name="T71" fmla="*/ 64 h 312"/>
                  <a:gd name="T72" fmla="*/ 253 w 320"/>
                  <a:gd name="T73" fmla="*/ 60 h 312"/>
                  <a:gd name="T74" fmla="*/ 256 w 320"/>
                  <a:gd name="T75" fmla="*/ 60 h 312"/>
                  <a:gd name="T76" fmla="*/ 256 w 320"/>
                  <a:gd name="T77" fmla="*/ 56 h 312"/>
                  <a:gd name="T78" fmla="*/ 256 w 320"/>
                  <a:gd name="T79" fmla="*/ 52 h 312"/>
                  <a:gd name="T80" fmla="*/ 260 w 320"/>
                  <a:gd name="T81" fmla="*/ 52 h 312"/>
                  <a:gd name="T82" fmla="*/ 260 w 320"/>
                  <a:gd name="T83" fmla="*/ 48 h 312"/>
                  <a:gd name="T84" fmla="*/ 256 w 320"/>
                  <a:gd name="T85" fmla="*/ 44 h 312"/>
                  <a:gd name="T86" fmla="*/ 256 w 320"/>
                  <a:gd name="T87" fmla="*/ 39 h 312"/>
                  <a:gd name="T88" fmla="*/ 256 w 320"/>
                  <a:gd name="T89" fmla="*/ 36 h 312"/>
                  <a:gd name="T90" fmla="*/ 253 w 320"/>
                  <a:gd name="T91" fmla="*/ 36 h 312"/>
                  <a:gd name="T92" fmla="*/ 232 w 320"/>
                  <a:gd name="T93" fmla="*/ 8 h 312"/>
                  <a:gd name="T94" fmla="*/ 241 w 320"/>
                  <a:gd name="T95" fmla="*/ 0 h 312"/>
                  <a:gd name="T96" fmla="*/ 253 w 320"/>
                  <a:gd name="T97" fmla="*/ 12 h 312"/>
                  <a:gd name="T98" fmla="*/ 256 w 320"/>
                  <a:gd name="T99" fmla="*/ 20 h 312"/>
                  <a:gd name="T100" fmla="*/ 260 w 320"/>
                  <a:gd name="T101" fmla="*/ 24 h 312"/>
                  <a:gd name="T102" fmla="*/ 264 w 320"/>
                  <a:gd name="T103" fmla="*/ 24 h 312"/>
                  <a:gd name="T104" fmla="*/ 268 w 320"/>
                  <a:gd name="T105" fmla="*/ 27 h 312"/>
                  <a:gd name="T106" fmla="*/ 272 w 320"/>
                  <a:gd name="T107" fmla="*/ 32 h 312"/>
                  <a:gd name="T108" fmla="*/ 276 w 320"/>
                  <a:gd name="T109" fmla="*/ 36 h 312"/>
                  <a:gd name="T110" fmla="*/ 284 w 320"/>
                  <a:gd name="T111" fmla="*/ 39 h 312"/>
                  <a:gd name="T112" fmla="*/ 288 w 320"/>
                  <a:gd name="T113" fmla="*/ 39 h 312"/>
                  <a:gd name="T114" fmla="*/ 297 w 320"/>
                  <a:gd name="T115" fmla="*/ 39 h 312"/>
                  <a:gd name="T116" fmla="*/ 300 w 320"/>
                  <a:gd name="T117" fmla="*/ 44 h 312"/>
                  <a:gd name="T118" fmla="*/ 308 w 320"/>
                  <a:gd name="T119" fmla="*/ 44 h 312"/>
                  <a:gd name="T120" fmla="*/ 312 w 320"/>
                  <a:gd name="T121" fmla="*/ 39 h 312"/>
                  <a:gd name="T122" fmla="*/ 316 w 320"/>
                  <a:gd name="T123" fmla="*/ 39 h 312"/>
                  <a:gd name="T124" fmla="*/ 320 w 320"/>
                  <a:gd name="T125" fmla="*/ 4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0" h="312">
                    <a:moveTo>
                      <a:pt x="320" y="48"/>
                    </a:moveTo>
                    <a:lnTo>
                      <a:pt x="88" y="239"/>
                    </a:lnTo>
                    <a:lnTo>
                      <a:pt x="88" y="244"/>
                    </a:lnTo>
                    <a:lnTo>
                      <a:pt x="85" y="244"/>
                    </a:lnTo>
                    <a:lnTo>
                      <a:pt x="85" y="248"/>
                    </a:lnTo>
                    <a:lnTo>
                      <a:pt x="80" y="251"/>
                    </a:lnTo>
                    <a:lnTo>
                      <a:pt x="80" y="256"/>
                    </a:lnTo>
                    <a:lnTo>
                      <a:pt x="76" y="256"/>
                    </a:lnTo>
                    <a:lnTo>
                      <a:pt x="76" y="260"/>
                    </a:lnTo>
                    <a:lnTo>
                      <a:pt x="76" y="263"/>
                    </a:lnTo>
                    <a:lnTo>
                      <a:pt x="76" y="268"/>
                    </a:lnTo>
                    <a:lnTo>
                      <a:pt x="80" y="268"/>
                    </a:lnTo>
                    <a:lnTo>
                      <a:pt x="80" y="272"/>
                    </a:lnTo>
                    <a:lnTo>
                      <a:pt x="80" y="276"/>
                    </a:lnTo>
                    <a:lnTo>
                      <a:pt x="85" y="280"/>
                    </a:lnTo>
                    <a:lnTo>
                      <a:pt x="85" y="283"/>
                    </a:lnTo>
                    <a:lnTo>
                      <a:pt x="88" y="288"/>
                    </a:lnTo>
                    <a:lnTo>
                      <a:pt x="100" y="304"/>
                    </a:lnTo>
                    <a:lnTo>
                      <a:pt x="92" y="312"/>
                    </a:lnTo>
                    <a:lnTo>
                      <a:pt x="0" y="200"/>
                    </a:lnTo>
                    <a:lnTo>
                      <a:pt x="8" y="195"/>
                    </a:lnTo>
                    <a:lnTo>
                      <a:pt x="20" y="207"/>
                    </a:lnTo>
                    <a:lnTo>
                      <a:pt x="24" y="212"/>
                    </a:lnTo>
                    <a:lnTo>
                      <a:pt x="28" y="212"/>
                    </a:lnTo>
                    <a:lnTo>
                      <a:pt x="28" y="216"/>
                    </a:lnTo>
                    <a:lnTo>
                      <a:pt x="32" y="220"/>
                    </a:lnTo>
                    <a:lnTo>
                      <a:pt x="36" y="220"/>
                    </a:lnTo>
                    <a:lnTo>
                      <a:pt x="41" y="224"/>
                    </a:lnTo>
                    <a:lnTo>
                      <a:pt x="44" y="224"/>
                    </a:lnTo>
                    <a:lnTo>
                      <a:pt x="48" y="224"/>
                    </a:lnTo>
                    <a:lnTo>
                      <a:pt x="52" y="224"/>
                    </a:lnTo>
                    <a:lnTo>
                      <a:pt x="56" y="224"/>
                    </a:lnTo>
                    <a:lnTo>
                      <a:pt x="60" y="220"/>
                    </a:lnTo>
                    <a:lnTo>
                      <a:pt x="64" y="220"/>
                    </a:lnTo>
                    <a:lnTo>
                      <a:pt x="68" y="216"/>
                    </a:lnTo>
                    <a:lnTo>
                      <a:pt x="253" y="64"/>
                    </a:lnTo>
                    <a:lnTo>
                      <a:pt x="253" y="60"/>
                    </a:lnTo>
                    <a:lnTo>
                      <a:pt x="256" y="60"/>
                    </a:lnTo>
                    <a:lnTo>
                      <a:pt x="256" y="56"/>
                    </a:lnTo>
                    <a:lnTo>
                      <a:pt x="256" y="52"/>
                    </a:lnTo>
                    <a:lnTo>
                      <a:pt x="260" y="52"/>
                    </a:lnTo>
                    <a:lnTo>
                      <a:pt x="260" y="48"/>
                    </a:lnTo>
                    <a:lnTo>
                      <a:pt x="256" y="44"/>
                    </a:lnTo>
                    <a:lnTo>
                      <a:pt x="256" y="39"/>
                    </a:lnTo>
                    <a:lnTo>
                      <a:pt x="256" y="36"/>
                    </a:lnTo>
                    <a:lnTo>
                      <a:pt x="253" y="36"/>
                    </a:lnTo>
                    <a:lnTo>
                      <a:pt x="232" y="8"/>
                    </a:lnTo>
                    <a:lnTo>
                      <a:pt x="241" y="0"/>
                    </a:lnTo>
                    <a:lnTo>
                      <a:pt x="253" y="12"/>
                    </a:lnTo>
                    <a:lnTo>
                      <a:pt x="256" y="20"/>
                    </a:lnTo>
                    <a:lnTo>
                      <a:pt x="260" y="24"/>
                    </a:lnTo>
                    <a:lnTo>
                      <a:pt x="264" y="24"/>
                    </a:lnTo>
                    <a:lnTo>
                      <a:pt x="268" y="27"/>
                    </a:lnTo>
                    <a:lnTo>
                      <a:pt x="272" y="32"/>
                    </a:lnTo>
                    <a:lnTo>
                      <a:pt x="276" y="36"/>
                    </a:lnTo>
                    <a:lnTo>
                      <a:pt x="284" y="39"/>
                    </a:lnTo>
                    <a:lnTo>
                      <a:pt x="288" y="39"/>
                    </a:lnTo>
                    <a:lnTo>
                      <a:pt x="297" y="39"/>
                    </a:lnTo>
                    <a:lnTo>
                      <a:pt x="300" y="44"/>
                    </a:lnTo>
                    <a:lnTo>
                      <a:pt x="308" y="44"/>
                    </a:lnTo>
                    <a:lnTo>
                      <a:pt x="312" y="39"/>
                    </a:lnTo>
                    <a:lnTo>
                      <a:pt x="316" y="39"/>
                    </a:lnTo>
                    <a:lnTo>
                      <a:pt x="320" y="48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" name="Freeform 115"/>
              <p:cNvSpPr>
                <a:spLocks noEditPoints="1" noChangeArrowheads="1"/>
              </p:cNvSpPr>
              <p:nvPr/>
            </p:nvSpPr>
            <p:spPr bwMode="auto">
              <a:xfrm>
                <a:off x="4264" y="1914"/>
                <a:ext cx="80" cy="69"/>
              </a:xfrm>
              <a:custGeom>
                <a:avLst/>
                <a:gdLst>
                  <a:gd name="T0" fmla="*/ 84 w 321"/>
                  <a:gd name="T1" fmla="*/ 216 h 275"/>
                  <a:gd name="T2" fmla="*/ 80 w 321"/>
                  <a:gd name="T3" fmla="*/ 216 h 275"/>
                  <a:gd name="T4" fmla="*/ 76 w 321"/>
                  <a:gd name="T5" fmla="*/ 219 h 275"/>
                  <a:gd name="T6" fmla="*/ 76 w 321"/>
                  <a:gd name="T7" fmla="*/ 224 h 275"/>
                  <a:gd name="T8" fmla="*/ 72 w 321"/>
                  <a:gd name="T9" fmla="*/ 224 h 275"/>
                  <a:gd name="T10" fmla="*/ 72 w 321"/>
                  <a:gd name="T11" fmla="*/ 228 h 275"/>
                  <a:gd name="T12" fmla="*/ 72 w 321"/>
                  <a:gd name="T13" fmla="*/ 232 h 275"/>
                  <a:gd name="T14" fmla="*/ 72 w 321"/>
                  <a:gd name="T15" fmla="*/ 236 h 275"/>
                  <a:gd name="T16" fmla="*/ 72 w 321"/>
                  <a:gd name="T17" fmla="*/ 239 h 275"/>
                  <a:gd name="T18" fmla="*/ 76 w 321"/>
                  <a:gd name="T19" fmla="*/ 239 h 275"/>
                  <a:gd name="T20" fmla="*/ 76 w 321"/>
                  <a:gd name="T21" fmla="*/ 244 h 275"/>
                  <a:gd name="T22" fmla="*/ 76 w 321"/>
                  <a:gd name="T23" fmla="*/ 248 h 275"/>
                  <a:gd name="T24" fmla="*/ 80 w 321"/>
                  <a:gd name="T25" fmla="*/ 251 h 275"/>
                  <a:gd name="T26" fmla="*/ 84 w 321"/>
                  <a:gd name="T27" fmla="*/ 256 h 275"/>
                  <a:gd name="T28" fmla="*/ 96 w 321"/>
                  <a:gd name="T29" fmla="*/ 268 h 275"/>
                  <a:gd name="T30" fmla="*/ 84 w 321"/>
                  <a:gd name="T31" fmla="*/ 275 h 275"/>
                  <a:gd name="T32" fmla="*/ 0 w 321"/>
                  <a:gd name="T33" fmla="*/ 176 h 275"/>
                  <a:gd name="T34" fmla="*/ 9 w 321"/>
                  <a:gd name="T35" fmla="*/ 168 h 275"/>
                  <a:gd name="T36" fmla="*/ 24 w 321"/>
                  <a:gd name="T37" fmla="*/ 183 h 275"/>
                  <a:gd name="T38" fmla="*/ 28 w 321"/>
                  <a:gd name="T39" fmla="*/ 188 h 275"/>
                  <a:gd name="T40" fmla="*/ 32 w 321"/>
                  <a:gd name="T41" fmla="*/ 192 h 275"/>
                  <a:gd name="T42" fmla="*/ 36 w 321"/>
                  <a:gd name="T43" fmla="*/ 195 h 275"/>
                  <a:gd name="T44" fmla="*/ 40 w 321"/>
                  <a:gd name="T45" fmla="*/ 195 h 275"/>
                  <a:gd name="T46" fmla="*/ 44 w 321"/>
                  <a:gd name="T47" fmla="*/ 195 h 275"/>
                  <a:gd name="T48" fmla="*/ 48 w 321"/>
                  <a:gd name="T49" fmla="*/ 195 h 275"/>
                  <a:gd name="T50" fmla="*/ 53 w 321"/>
                  <a:gd name="T51" fmla="*/ 195 h 275"/>
                  <a:gd name="T52" fmla="*/ 56 w 321"/>
                  <a:gd name="T53" fmla="*/ 195 h 275"/>
                  <a:gd name="T54" fmla="*/ 56 w 321"/>
                  <a:gd name="T55" fmla="*/ 192 h 275"/>
                  <a:gd name="T56" fmla="*/ 60 w 321"/>
                  <a:gd name="T57" fmla="*/ 192 h 275"/>
                  <a:gd name="T58" fmla="*/ 65 w 321"/>
                  <a:gd name="T59" fmla="*/ 188 h 275"/>
                  <a:gd name="T60" fmla="*/ 112 w 321"/>
                  <a:gd name="T61" fmla="*/ 148 h 275"/>
                  <a:gd name="T62" fmla="*/ 28 w 321"/>
                  <a:gd name="T63" fmla="*/ 44 h 275"/>
                  <a:gd name="T64" fmla="*/ 36 w 321"/>
                  <a:gd name="T65" fmla="*/ 36 h 275"/>
                  <a:gd name="T66" fmla="*/ 309 w 321"/>
                  <a:gd name="T67" fmla="*/ 0 h 275"/>
                  <a:gd name="T68" fmla="*/ 321 w 321"/>
                  <a:gd name="T69" fmla="*/ 16 h 275"/>
                  <a:gd name="T70" fmla="*/ 144 w 321"/>
                  <a:gd name="T71" fmla="*/ 163 h 275"/>
                  <a:gd name="T72" fmla="*/ 176 w 321"/>
                  <a:gd name="T73" fmla="*/ 204 h 275"/>
                  <a:gd name="T74" fmla="*/ 168 w 321"/>
                  <a:gd name="T75" fmla="*/ 212 h 275"/>
                  <a:gd name="T76" fmla="*/ 132 w 321"/>
                  <a:gd name="T77" fmla="*/ 172 h 275"/>
                  <a:gd name="T78" fmla="*/ 84 w 321"/>
                  <a:gd name="T79" fmla="*/ 216 h 275"/>
                  <a:gd name="T80" fmla="*/ 260 w 321"/>
                  <a:gd name="T81" fmla="*/ 24 h 275"/>
                  <a:gd name="T82" fmla="*/ 48 w 321"/>
                  <a:gd name="T83" fmla="*/ 51 h 275"/>
                  <a:gd name="T84" fmla="*/ 120 w 321"/>
                  <a:gd name="T85" fmla="*/ 139 h 275"/>
                  <a:gd name="T86" fmla="*/ 260 w 321"/>
                  <a:gd name="T87" fmla="*/ 24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1" h="275">
                    <a:moveTo>
                      <a:pt x="84" y="216"/>
                    </a:moveTo>
                    <a:lnTo>
                      <a:pt x="80" y="216"/>
                    </a:lnTo>
                    <a:lnTo>
                      <a:pt x="76" y="219"/>
                    </a:lnTo>
                    <a:lnTo>
                      <a:pt x="76" y="224"/>
                    </a:lnTo>
                    <a:lnTo>
                      <a:pt x="72" y="224"/>
                    </a:lnTo>
                    <a:lnTo>
                      <a:pt x="72" y="228"/>
                    </a:lnTo>
                    <a:lnTo>
                      <a:pt x="72" y="232"/>
                    </a:lnTo>
                    <a:lnTo>
                      <a:pt x="72" y="236"/>
                    </a:lnTo>
                    <a:lnTo>
                      <a:pt x="72" y="239"/>
                    </a:lnTo>
                    <a:lnTo>
                      <a:pt x="76" y="239"/>
                    </a:lnTo>
                    <a:lnTo>
                      <a:pt x="76" y="244"/>
                    </a:lnTo>
                    <a:lnTo>
                      <a:pt x="76" y="248"/>
                    </a:lnTo>
                    <a:lnTo>
                      <a:pt x="80" y="251"/>
                    </a:lnTo>
                    <a:lnTo>
                      <a:pt x="84" y="256"/>
                    </a:lnTo>
                    <a:lnTo>
                      <a:pt x="96" y="268"/>
                    </a:lnTo>
                    <a:lnTo>
                      <a:pt x="84" y="275"/>
                    </a:lnTo>
                    <a:lnTo>
                      <a:pt x="0" y="176"/>
                    </a:lnTo>
                    <a:lnTo>
                      <a:pt x="9" y="168"/>
                    </a:lnTo>
                    <a:lnTo>
                      <a:pt x="24" y="183"/>
                    </a:lnTo>
                    <a:lnTo>
                      <a:pt x="28" y="188"/>
                    </a:lnTo>
                    <a:lnTo>
                      <a:pt x="32" y="192"/>
                    </a:lnTo>
                    <a:lnTo>
                      <a:pt x="36" y="195"/>
                    </a:lnTo>
                    <a:lnTo>
                      <a:pt x="40" y="195"/>
                    </a:lnTo>
                    <a:lnTo>
                      <a:pt x="44" y="195"/>
                    </a:lnTo>
                    <a:lnTo>
                      <a:pt x="48" y="195"/>
                    </a:lnTo>
                    <a:lnTo>
                      <a:pt x="53" y="195"/>
                    </a:lnTo>
                    <a:lnTo>
                      <a:pt x="56" y="195"/>
                    </a:lnTo>
                    <a:lnTo>
                      <a:pt x="56" y="192"/>
                    </a:lnTo>
                    <a:lnTo>
                      <a:pt x="60" y="192"/>
                    </a:lnTo>
                    <a:lnTo>
                      <a:pt x="65" y="188"/>
                    </a:lnTo>
                    <a:lnTo>
                      <a:pt x="112" y="148"/>
                    </a:lnTo>
                    <a:lnTo>
                      <a:pt x="28" y="44"/>
                    </a:lnTo>
                    <a:lnTo>
                      <a:pt x="36" y="36"/>
                    </a:lnTo>
                    <a:lnTo>
                      <a:pt x="309" y="0"/>
                    </a:lnTo>
                    <a:lnTo>
                      <a:pt x="321" y="16"/>
                    </a:lnTo>
                    <a:lnTo>
                      <a:pt x="144" y="163"/>
                    </a:lnTo>
                    <a:lnTo>
                      <a:pt x="176" y="204"/>
                    </a:lnTo>
                    <a:lnTo>
                      <a:pt x="168" y="212"/>
                    </a:lnTo>
                    <a:lnTo>
                      <a:pt x="132" y="172"/>
                    </a:lnTo>
                    <a:lnTo>
                      <a:pt x="84" y="216"/>
                    </a:lnTo>
                    <a:close/>
                    <a:moveTo>
                      <a:pt x="260" y="24"/>
                    </a:moveTo>
                    <a:lnTo>
                      <a:pt x="48" y="51"/>
                    </a:lnTo>
                    <a:lnTo>
                      <a:pt x="120" y="139"/>
                    </a:lnTo>
                    <a:lnTo>
                      <a:pt x="260" y="2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" name="Freeform 116"/>
              <p:cNvSpPr>
                <a:spLocks noEditPoints="1" noChangeArrowheads="1"/>
              </p:cNvSpPr>
              <p:nvPr/>
            </p:nvSpPr>
            <p:spPr bwMode="auto">
              <a:xfrm>
                <a:off x="4305" y="1949"/>
                <a:ext cx="76" cy="70"/>
              </a:xfrm>
              <a:custGeom>
                <a:avLst/>
                <a:gdLst>
                  <a:gd name="T0" fmla="*/ 263 w 303"/>
                  <a:gd name="T1" fmla="*/ 29 h 280"/>
                  <a:gd name="T2" fmla="*/ 239 w 303"/>
                  <a:gd name="T3" fmla="*/ 24 h 280"/>
                  <a:gd name="T4" fmla="*/ 211 w 303"/>
                  <a:gd name="T5" fmla="*/ 29 h 280"/>
                  <a:gd name="T6" fmla="*/ 175 w 303"/>
                  <a:gd name="T7" fmla="*/ 44 h 280"/>
                  <a:gd name="T8" fmla="*/ 135 w 303"/>
                  <a:gd name="T9" fmla="*/ 68 h 280"/>
                  <a:gd name="T10" fmla="*/ 95 w 303"/>
                  <a:gd name="T11" fmla="*/ 100 h 280"/>
                  <a:gd name="T12" fmla="*/ 59 w 303"/>
                  <a:gd name="T13" fmla="*/ 136 h 280"/>
                  <a:gd name="T14" fmla="*/ 35 w 303"/>
                  <a:gd name="T15" fmla="*/ 168 h 280"/>
                  <a:gd name="T16" fmla="*/ 23 w 303"/>
                  <a:gd name="T17" fmla="*/ 200 h 280"/>
                  <a:gd name="T18" fmla="*/ 19 w 303"/>
                  <a:gd name="T19" fmla="*/ 224 h 280"/>
                  <a:gd name="T20" fmla="*/ 27 w 303"/>
                  <a:gd name="T21" fmla="*/ 241 h 280"/>
                  <a:gd name="T22" fmla="*/ 47 w 303"/>
                  <a:gd name="T23" fmla="*/ 253 h 280"/>
                  <a:gd name="T24" fmla="*/ 71 w 303"/>
                  <a:gd name="T25" fmla="*/ 256 h 280"/>
                  <a:gd name="T26" fmla="*/ 103 w 303"/>
                  <a:gd name="T27" fmla="*/ 249 h 280"/>
                  <a:gd name="T28" fmla="*/ 139 w 303"/>
                  <a:gd name="T29" fmla="*/ 229 h 280"/>
                  <a:gd name="T30" fmla="*/ 179 w 303"/>
                  <a:gd name="T31" fmla="*/ 200 h 280"/>
                  <a:gd name="T32" fmla="*/ 219 w 303"/>
                  <a:gd name="T33" fmla="*/ 168 h 280"/>
                  <a:gd name="T34" fmla="*/ 247 w 303"/>
                  <a:gd name="T35" fmla="*/ 133 h 280"/>
                  <a:gd name="T36" fmla="*/ 271 w 303"/>
                  <a:gd name="T37" fmla="*/ 105 h 280"/>
                  <a:gd name="T38" fmla="*/ 279 w 303"/>
                  <a:gd name="T39" fmla="*/ 77 h 280"/>
                  <a:gd name="T40" fmla="*/ 279 w 303"/>
                  <a:gd name="T41" fmla="*/ 53 h 280"/>
                  <a:gd name="T42" fmla="*/ 15 w 303"/>
                  <a:gd name="T43" fmla="*/ 253 h 280"/>
                  <a:gd name="T44" fmla="*/ 3 w 303"/>
                  <a:gd name="T45" fmla="*/ 224 h 280"/>
                  <a:gd name="T46" fmla="*/ 0 w 303"/>
                  <a:gd name="T47" fmla="*/ 192 h 280"/>
                  <a:gd name="T48" fmla="*/ 7 w 303"/>
                  <a:gd name="T49" fmla="*/ 153 h 280"/>
                  <a:gd name="T50" fmla="*/ 31 w 303"/>
                  <a:gd name="T51" fmla="*/ 112 h 280"/>
                  <a:gd name="T52" fmla="*/ 67 w 303"/>
                  <a:gd name="T53" fmla="*/ 73 h 280"/>
                  <a:gd name="T54" fmla="*/ 115 w 303"/>
                  <a:gd name="T55" fmla="*/ 37 h 280"/>
                  <a:gd name="T56" fmla="*/ 159 w 303"/>
                  <a:gd name="T57" fmla="*/ 12 h 280"/>
                  <a:gd name="T58" fmla="*/ 200 w 303"/>
                  <a:gd name="T59" fmla="*/ 0 h 280"/>
                  <a:gd name="T60" fmla="*/ 239 w 303"/>
                  <a:gd name="T61" fmla="*/ 0 h 280"/>
                  <a:gd name="T62" fmla="*/ 267 w 303"/>
                  <a:gd name="T63" fmla="*/ 12 h 280"/>
                  <a:gd name="T64" fmla="*/ 291 w 303"/>
                  <a:gd name="T65" fmla="*/ 37 h 280"/>
                  <a:gd name="T66" fmla="*/ 303 w 303"/>
                  <a:gd name="T67" fmla="*/ 68 h 280"/>
                  <a:gd name="T68" fmla="*/ 300 w 303"/>
                  <a:gd name="T69" fmla="*/ 100 h 280"/>
                  <a:gd name="T70" fmla="*/ 283 w 303"/>
                  <a:gd name="T71" fmla="*/ 141 h 280"/>
                  <a:gd name="T72" fmla="*/ 259 w 303"/>
                  <a:gd name="T73" fmla="*/ 180 h 280"/>
                  <a:gd name="T74" fmla="*/ 215 w 303"/>
                  <a:gd name="T75" fmla="*/ 217 h 280"/>
                  <a:gd name="T76" fmla="*/ 171 w 303"/>
                  <a:gd name="T77" fmla="*/ 253 h 280"/>
                  <a:gd name="T78" fmla="*/ 127 w 303"/>
                  <a:gd name="T79" fmla="*/ 273 h 280"/>
                  <a:gd name="T80" fmla="*/ 88 w 303"/>
                  <a:gd name="T81" fmla="*/ 280 h 280"/>
                  <a:gd name="T82" fmla="*/ 51 w 303"/>
                  <a:gd name="T83" fmla="*/ 277 h 280"/>
                  <a:gd name="T84" fmla="*/ 23 w 303"/>
                  <a:gd name="T85" fmla="*/ 26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3" h="280">
                    <a:moveTo>
                      <a:pt x="271" y="37"/>
                    </a:moveTo>
                    <a:lnTo>
                      <a:pt x="267" y="33"/>
                    </a:lnTo>
                    <a:lnTo>
                      <a:pt x="263" y="29"/>
                    </a:lnTo>
                    <a:lnTo>
                      <a:pt x="256" y="29"/>
                    </a:lnTo>
                    <a:lnTo>
                      <a:pt x="247" y="24"/>
                    </a:lnTo>
                    <a:lnTo>
                      <a:pt x="239" y="24"/>
                    </a:lnTo>
                    <a:lnTo>
                      <a:pt x="231" y="24"/>
                    </a:lnTo>
                    <a:lnTo>
                      <a:pt x="219" y="29"/>
                    </a:lnTo>
                    <a:lnTo>
                      <a:pt x="211" y="29"/>
                    </a:lnTo>
                    <a:lnTo>
                      <a:pt x="195" y="33"/>
                    </a:lnTo>
                    <a:lnTo>
                      <a:pt x="187" y="37"/>
                    </a:lnTo>
                    <a:lnTo>
                      <a:pt x="175" y="44"/>
                    </a:lnTo>
                    <a:lnTo>
                      <a:pt x="159" y="53"/>
                    </a:lnTo>
                    <a:lnTo>
                      <a:pt x="147" y="61"/>
                    </a:lnTo>
                    <a:lnTo>
                      <a:pt x="135" y="68"/>
                    </a:lnTo>
                    <a:lnTo>
                      <a:pt x="123" y="80"/>
                    </a:lnTo>
                    <a:lnTo>
                      <a:pt x="111" y="89"/>
                    </a:lnTo>
                    <a:lnTo>
                      <a:pt x="95" y="100"/>
                    </a:lnTo>
                    <a:lnTo>
                      <a:pt x="83" y="112"/>
                    </a:lnTo>
                    <a:lnTo>
                      <a:pt x="71" y="124"/>
                    </a:lnTo>
                    <a:lnTo>
                      <a:pt x="59" y="136"/>
                    </a:lnTo>
                    <a:lnTo>
                      <a:pt x="51" y="149"/>
                    </a:lnTo>
                    <a:lnTo>
                      <a:pt x="44" y="161"/>
                    </a:lnTo>
                    <a:lnTo>
                      <a:pt x="35" y="168"/>
                    </a:lnTo>
                    <a:lnTo>
                      <a:pt x="31" y="180"/>
                    </a:lnTo>
                    <a:lnTo>
                      <a:pt x="27" y="189"/>
                    </a:lnTo>
                    <a:lnTo>
                      <a:pt x="23" y="200"/>
                    </a:lnTo>
                    <a:lnTo>
                      <a:pt x="23" y="209"/>
                    </a:lnTo>
                    <a:lnTo>
                      <a:pt x="19" y="217"/>
                    </a:lnTo>
                    <a:lnTo>
                      <a:pt x="19" y="224"/>
                    </a:lnTo>
                    <a:lnTo>
                      <a:pt x="23" y="229"/>
                    </a:lnTo>
                    <a:lnTo>
                      <a:pt x="23" y="236"/>
                    </a:lnTo>
                    <a:lnTo>
                      <a:pt x="27" y="241"/>
                    </a:lnTo>
                    <a:lnTo>
                      <a:pt x="35" y="249"/>
                    </a:lnTo>
                    <a:lnTo>
                      <a:pt x="39" y="253"/>
                    </a:lnTo>
                    <a:lnTo>
                      <a:pt x="47" y="253"/>
                    </a:lnTo>
                    <a:lnTo>
                      <a:pt x="55" y="256"/>
                    </a:lnTo>
                    <a:lnTo>
                      <a:pt x="63" y="256"/>
                    </a:lnTo>
                    <a:lnTo>
                      <a:pt x="71" y="256"/>
                    </a:lnTo>
                    <a:lnTo>
                      <a:pt x="79" y="253"/>
                    </a:lnTo>
                    <a:lnTo>
                      <a:pt x="91" y="253"/>
                    </a:lnTo>
                    <a:lnTo>
                      <a:pt x="103" y="249"/>
                    </a:lnTo>
                    <a:lnTo>
                      <a:pt x="115" y="241"/>
                    </a:lnTo>
                    <a:lnTo>
                      <a:pt x="127" y="236"/>
                    </a:lnTo>
                    <a:lnTo>
                      <a:pt x="139" y="229"/>
                    </a:lnTo>
                    <a:lnTo>
                      <a:pt x="151" y="221"/>
                    </a:lnTo>
                    <a:lnTo>
                      <a:pt x="163" y="212"/>
                    </a:lnTo>
                    <a:lnTo>
                      <a:pt x="179" y="200"/>
                    </a:lnTo>
                    <a:lnTo>
                      <a:pt x="191" y="189"/>
                    </a:lnTo>
                    <a:lnTo>
                      <a:pt x="207" y="177"/>
                    </a:lnTo>
                    <a:lnTo>
                      <a:pt x="219" y="168"/>
                    </a:lnTo>
                    <a:lnTo>
                      <a:pt x="227" y="156"/>
                    </a:lnTo>
                    <a:lnTo>
                      <a:pt x="239" y="144"/>
                    </a:lnTo>
                    <a:lnTo>
                      <a:pt x="247" y="133"/>
                    </a:lnTo>
                    <a:lnTo>
                      <a:pt x="256" y="124"/>
                    </a:lnTo>
                    <a:lnTo>
                      <a:pt x="263" y="112"/>
                    </a:lnTo>
                    <a:lnTo>
                      <a:pt x="271" y="105"/>
                    </a:lnTo>
                    <a:lnTo>
                      <a:pt x="275" y="93"/>
                    </a:lnTo>
                    <a:lnTo>
                      <a:pt x="279" y="85"/>
                    </a:lnTo>
                    <a:lnTo>
                      <a:pt x="279" y="77"/>
                    </a:lnTo>
                    <a:lnTo>
                      <a:pt x="283" y="68"/>
                    </a:lnTo>
                    <a:lnTo>
                      <a:pt x="283" y="61"/>
                    </a:lnTo>
                    <a:lnTo>
                      <a:pt x="279" y="53"/>
                    </a:lnTo>
                    <a:lnTo>
                      <a:pt x="275" y="44"/>
                    </a:lnTo>
                    <a:lnTo>
                      <a:pt x="271" y="37"/>
                    </a:lnTo>
                    <a:close/>
                    <a:moveTo>
                      <a:pt x="15" y="253"/>
                    </a:moveTo>
                    <a:lnTo>
                      <a:pt x="11" y="245"/>
                    </a:lnTo>
                    <a:lnTo>
                      <a:pt x="3" y="236"/>
                    </a:lnTo>
                    <a:lnTo>
                      <a:pt x="3" y="224"/>
                    </a:lnTo>
                    <a:lnTo>
                      <a:pt x="0" y="217"/>
                    </a:lnTo>
                    <a:lnTo>
                      <a:pt x="0" y="205"/>
                    </a:lnTo>
                    <a:lnTo>
                      <a:pt x="0" y="192"/>
                    </a:lnTo>
                    <a:lnTo>
                      <a:pt x="0" y="180"/>
                    </a:lnTo>
                    <a:lnTo>
                      <a:pt x="3" y="168"/>
                    </a:lnTo>
                    <a:lnTo>
                      <a:pt x="7" y="153"/>
                    </a:lnTo>
                    <a:lnTo>
                      <a:pt x="15" y="141"/>
                    </a:lnTo>
                    <a:lnTo>
                      <a:pt x="23" y="129"/>
                    </a:lnTo>
                    <a:lnTo>
                      <a:pt x="31" y="112"/>
                    </a:lnTo>
                    <a:lnTo>
                      <a:pt x="44" y="100"/>
                    </a:lnTo>
                    <a:lnTo>
                      <a:pt x="55" y="89"/>
                    </a:lnTo>
                    <a:lnTo>
                      <a:pt x="67" y="73"/>
                    </a:lnTo>
                    <a:lnTo>
                      <a:pt x="83" y="61"/>
                    </a:lnTo>
                    <a:lnTo>
                      <a:pt x="100" y="49"/>
                    </a:lnTo>
                    <a:lnTo>
                      <a:pt x="115" y="37"/>
                    </a:lnTo>
                    <a:lnTo>
                      <a:pt x="127" y="29"/>
                    </a:lnTo>
                    <a:lnTo>
                      <a:pt x="144" y="21"/>
                    </a:lnTo>
                    <a:lnTo>
                      <a:pt x="159" y="12"/>
                    </a:lnTo>
                    <a:lnTo>
                      <a:pt x="171" y="9"/>
                    </a:lnTo>
                    <a:lnTo>
                      <a:pt x="183" y="5"/>
                    </a:lnTo>
                    <a:lnTo>
                      <a:pt x="200" y="0"/>
                    </a:lnTo>
                    <a:lnTo>
                      <a:pt x="211" y="0"/>
                    </a:lnTo>
                    <a:lnTo>
                      <a:pt x="227" y="0"/>
                    </a:lnTo>
                    <a:lnTo>
                      <a:pt x="239" y="0"/>
                    </a:lnTo>
                    <a:lnTo>
                      <a:pt x="247" y="5"/>
                    </a:lnTo>
                    <a:lnTo>
                      <a:pt x="259" y="9"/>
                    </a:lnTo>
                    <a:lnTo>
                      <a:pt x="267" y="12"/>
                    </a:lnTo>
                    <a:lnTo>
                      <a:pt x="275" y="21"/>
                    </a:lnTo>
                    <a:lnTo>
                      <a:pt x="283" y="29"/>
                    </a:lnTo>
                    <a:lnTo>
                      <a:pt x="291" y="37"/>
                    </a:lnTo>
                    <a:lnTo>
                      <a:pt x="295" y="44"/>
                    </a:lnTo>
                    <a:lnTo>
                      <a:pt x="300" y="56"/>
                    </a:lnTo>
                    <a:lnTo>
                      <a:pt x="303" y="68"/>
                    </a:lnTo>
                    <a:lnTo>
                      <a:pt x="303" y="77"/>
                    </a:lnTo>
                    <a:lnTo>
                      <a:pt x="303" y="89"/>
                    </a:lnTo>
                    <a:lnTo>
                      <a:pt x="300" y="100"/>
                    </a:lnTo>
                    <a:lnTo>
                      <a:pt x="295" y="112"/>
                    </a:lnTo>
                    <a:lnTo>
                      <a:pt x="291" y="124"/>
                    </a:lnTo>
                    <a:lnTo>
                      <a:pt x="283" y="141"/>
                    </a:lnTo>
                    <a:lnTo>
                      <a:pt x="279" y="153"/>
                    </a:lnTo>
                    <a:lnTo>
                      <a:pt x="267" y="165"/>
                    </a:lnTo>
                    <a:lnTo>
                      <a:pt x="259" y="180"/>
                    </a:lnTo>
                    <a:lnTo>
                      <a:pt x="247" y="192"/>
                    </a:lnTo>
                    <a:lnTo>
                      <a:pt x="231" y="205"/>
                    </a:lnTo>
                    <a:lnTo>
                      <a:pt x="215" y="217"/>
                    </a:lnTo>
                    <a:lnTo>
                      <a:pt x="203" y="229"/>
                    </a:lnTo>
                    <a:lnTo>
                      <a:pt x="187" y="241"/>
                    </a:lnTo>
                    <a:lnTo>
                      <a:pt x="171" y="253"/>
                    </a:lnTo>
                    <a:lnTo>
                      <a:pt x="156" y="261"/>
                    </a:lnTo>
                    <a:lnTo>
                      <a:pt x="139" y="268"/>
                    </a:lnTo>
                    <a:lnTo>
                      <a:pt x="127" y="273"/>
                    </a:lnTo>
                    <a:lnTo>
                      <a:pt x="115" y="277"/>
                    </a:lnTo>
                    <a:lnTo>
                      <a:pt x="100" y="280"/>
                    </a:lnTo>
                    <a:lnTo>
                      <a:pt x="88" y="280"/>
                    </a:lnTo>
                    <a:lnTo>
                      <a:pt x="75" y="280"/>
                    </a:lnTo>
                    <a:lnTo>
                      <a:pt x="63" y="280"/>
                    </a:lnTo>
                    <a:lnTo>
                      <a:pt x="51" y="277"/>
                    </a:lnTo>
                    <a:lnTo>
                      <a:pt x="44" y="273"/>
                    </a:lnTo>
                    <a:lnTo>
                      <a:pt x="31" y="268"/>
                    </a:lnTo>
                    <a:lnTo>
                      <a:pt x="23" y="261"/>
                    </a:lnTo>
                    <a:lnTo>
                      <a:pt x="15" y="253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" name="Freeform 117"/>
              <p:cNvSpPr>
                <a:spLocks noChangeArrowheads="1"/>
              </p:cNvSpPr>
              <p:nvPr/>
            </p:nvSpPr>
            <p:spPr bwMode="auto">
              <a:xfrm>
                <a:off x="4405" y="2119"/>
                <a:ext cx="86" cy="71"/>
              </a:xfrm>
              <a:custGeom>
                <a:avLst/>
                <a:gdLst>
                  <a:gd name="T0" fmla="*/ 83 w 343"/>
                  <a:gd name="T1" fmla="*/ 212 h 285"/>
                  <a:gd name="T2" fmla="*/ 75 w 343"/>
                  <a:gd name="T3" fmla="*/ 217 h 285"/>
                  <a:gd name="T4" fmla="*/ 71 w 343"/>
                  <a:gd name="T5" fmla="*/ 224 h 285"/>
                  <a:gd name="T6" fmla="*/ 67 w 343"/>
                  <a:gd name="T7" fmla="*/ 233 h 285"/>
                  <a:gd name="T8" fmla="*/ 63 w 343"/>
                  <a:gd name="T9" fmla="*/ 241 h 285"/>
                  <a:gd name="T10" fmla="*/ 67 w 343"/>
                  <a:gd name="T11" fmla="*/ 248 h 285"/>
                  <a:gd name="T12" fmla="*/ 71 w 343"/>
                  <a:gd name="T13" fmla="*/ 256 h 285"/>
                  <a:gd name="T14" fmla="*/ 83 w 343"/>
                  <a:gd name="T15" fmla="*/ 277 h 285"/>
                  <a:gd name="T16" fmla="*/ 0 w 343"/>
                  <a:gd name="T17" fmla="*/ 161 h 285"/>
                  <a:gd name="T18" fmla="*/ 19 w 343"/>
                  <a:gd name="T19" fmla="*/ 168 h 285"/>
                  <a:gd name="T20" fmla="*/ 23 w 343"/>
                  <a:gd name="T21" fmla="*/ 177 h 285"/>
                  <a:gd name="T22" fmla="*/ 27 w 343"/>
                  <a:gd name="T23" fmla="*/ 180 h 285"/>
                  <a:gd name="T24" fmla="*/ 35 w 343"/>
                  <a:gd name="T25" fmla="*/ 185 h 285"/>
                  <a:gd name="T26" fmla="*/ 44 w 343"/>
                  <a:gd name="T27" fmla="*/ 188 h 285"/>
                  <a:gd name="T28" fmla="*/ 51 w 343"/>
                  <a:gd name="T29" fmla="*/ 188 h 285"/>
                  <a:gd name="T30" fmla="*/ 59 w 343"/>
                  <a:gd name="T31" fmla="*/ 188 h 285"/>
                  <a:gd name="T32" fmla="*/ 67 w 343"/>
                  <a:gd name="T33" fmla="*/ 185 h 285"/>
                  <a:gd name="T34" fmla="*/ 275 w 343"/>
                  <a:gd name="T35" fmla="*/ 61 h 285"/>
                  <a:gd name="T36" fmla="*/ 279 w 343"/>
                  <a:gd name="T37" fmla="*/ 56 h 285"/>
                  <a:gd name="T38" fmla="*/ 283 w 343"/>
                  <a:gd name="T39" fmla="*/ 53 h 285"/>
                  <a:gd name="T40" fmla="*/ 283 w 343"/>
                  <a:gd name="T41" fmla="*/ 44 h 285"/>
                  <a:gd name="T42" fmla="*/ 279 w 343"/>
                  <a:gd name="T43" fmla="*/ 41 h 285"/>
                  <a:gd name="T44" fmla="*/ 263 w 343"/>
                  <a:gd name="T45" fmla="*/ 5 h 285"/>
                  <a:gd name="T46" fmla="*/ 283 w 343"/>
                  <a:gd name="T47" fmla="*/ 17 h 285"/>
                  <a:gd name="T48" fmla="*/ 287 w 343"/>
                  <a:gd name="T49" fmla="*/ 24 h 285"/>
                  <a:gd name="T50" fmla="*/ 295 w 343"/>
                  <a:gd name="T51" fmla="*/ 32 h 285"/>
                  <a:gd name="T52" fmla="*/ 300 w 343"/>
                  <a:gd name="T53" fmla="*/ 41 h 285"/>
                  <a:gd name="T54" fmla="*/ 307 w 343"/>
                  <a:gd name="T55" fmla="*/ 44 h 285"/>
                  <a:gd name="T56" fmla="*/ 315 w 343"/>
                  <a:gd name="T57" fmla="*/ 48 h 285"/>
                  <a:gd name="T58" fmla="*/ 323 w 343"/>
                  <a:gd name="T59" fmla="*/ 53 h 285"/>
                  <a:gd name="T60" fmla="*/ 331 w 343"/>
                  <a:gd name="T61" fmla="*/ 53 h 285"/>
                  <a:gd name="T62" fmla="*/ 339 w 343"/>
                  <a:gd name="T63" fmla="*/ 5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3" h="285">
                    <a:moveTo>
                      <a:pt x="343" y="61"/>
                    </a:moveTo>
                    <a:lnTo>
                      <a:pt x="83" y="212"/>
                    </a:lnTo>
                    <a:lnTo>
                      <a:pt x="79" y="217"/>
                    </a:lnTo>
                    <a:lnTo>
                      <a:pt x="75" y="217"/>
                    </a:lnTo>
                    <a:lnTo>
                      <a:pt x="71" y="221"/>
                    </a:lnTo>
                    <a:lnTo>
                      <a:pt x="71" y="224"/>
                    </a:lnTo>
                    <a:lnTo>
                      <a:pt x="67" y="229"/>
                    </a:lnTo>
                    <a:lnTo>
                      <a:pt x="67" y="233"/>
                    </a:lnTo>
                    <a:lnTo>
                      <a:pt x="63" y="236"/>
                    </a:lnTo>
                    <a:lnTo>
                      <a:pt x="63" y="241"/>
                    </a:lnTo>
                    <a:lnTo>
                      <a:pt x="67" y="244"/>
                    </a:lnTo>
                    <a:lnTo>
                      <a:pt x="67" y="248"/>
                    </a:lnTo>
                    <a:lnTo>
                      <a:pt x="71" y="253"/>
                    </a:lnTo>
                    <a:lnTo>
                      <a:pt x="71" y="256"/>
                    </a:lnTo>
                    <a:lnTo>
                      <a:pt x="71" y="260"/>
                    </a:lnTo>
                    <a:lnTo>
                      <a:pt x="83" y="277"/>
                    </a:lnTo>
                    <a:lnTo>
                      <a:pt x="71" y="285"/>
                    </a:lnTo>
                    <a:lnTo>
                      <a:pt x="0" y="161"/>
                    </a:lnTo>
                    <a:lnTo>
                      <a:pt x="12" y="153"/>
                    </a:lnTo>
                    <a:lnTo>
                      <a:pt x="19" y="168"/>
                    </a:lnTo>
                    <a:lnTo>
                      <a:pt x="19" y="173"/>
                    </a:lnTo>
                    <a:lnTo>
                      <a:pt x="23" y="177"/>
                    </a:lnTo>
                    <a:lnTo>
                      <a:pt x="27" y="177"/>
                    </a:lnTo>
                    <a:lnTo>
                      <a:pt x="27" y="180"/>
                    </a:lnTo>
                    <a:lnTo>
                      <a:pt x="31" y="185"/>
                    </a:lnTo>
                    <a:lnTo>
                      <a:pt x="35" y="185"/>
                    </a:lnTo>
                    <a:lnTo>
                      <a:pt x="39" y="188"/>
                    </a:lnTo>
                    <a:lnTo>
                      <a:pt x="44" y="188"/>
                    </a:lnTo>
                    <a:lnTo>
                      <a:pt x="47" y="188"/>
                    </a:lnTo>
                    <a:lnTo>
                      <a:pt x="51" y="188"/>
                    </a:lnTo>
                    <a:lnTo>
                      <a:pt x="56" y="188"/>
                    </a:lnTo>
                    <a:lnTo>
                      <a:pt x="59" y="188"/>
                    </a:lnTo>
                    <a:lnTo>
                      <a:pt x="63" y="185"/>
                    </a:lnTo>
                    <a:lnTo>
                      <a:pt x="67" y="185"/>
                    </a:lnTo>
                    <a:lnTo>
                      <a:pt x="275" y="65"/>
                    </a:lnTo>
                    <a:lnTo>
                      <a:pt x="275" y="61"/>
                    </a:lnTo>
                    <a:lnTo>
                      <a:pt x="279" y="61"/>
                    </a:lnTo>
                    <a:lnTo>
                      <a:pt x="279" y="56"/>
                    </a:lnTo>
                    <a:lnTo>
                      <a:pt x="283" y="56"/>
                    </a:lnTo>
                    <a:lnTo>
                      <a:pt x="283" y="53"/>
                    </a:lnTo>
                    <a:lnTo>
                      <a:pt x="283" y="48"/>
                    </a:lnTo>
                    <a:lnTo>
                      <a:pt x="283" y="44"/>
                    </a:lnTo>
                    <a:lnTo>
                      <a:pt x="283" y="41"/>
                    </a:lnTo>
                    <a:lnTo>
                      <a:pt x="279" y="41"/>
                    </a:lnTo>
                    <a:lnTo>
                      <a:pt x="279" y="36"/>
                    </a:lnTo>
                    <a:lnTo>
                      <a:pt x="263" y="5"/>
                    </a:lnTo>
                    <a:lnTo>
                      <a:pt x="271" y="0"/>
                    </a:lnTo>
                    <a:lnTo>
                      <a:pt x="283" y="17"/>
                    </a:lnTo>
                    <a:lnTo>
                      <a:pt x="283" y="21"/>
                    </a:lnTo>
                    <a:lnTo>
                      <a:pt x="287" y="24"/>
                    </a:lnTo>
                    <a:lnTo>
                      <a:pt x="291" y="29"/>
                    </a:lnTo>
                    <a:lnTo>
                      <a:pt x="295" y="32"/>
                    </a:lnTo>
                    <a:lnTo>
                      <a:pt x="295" y="36"/>
                    </a:lnTo>
                    <a:lnTo>
                      <a:pt x="300" y="41"/>
                    </a:lnTo>
                    <a:lnTo>
                      <a:pt x="303" y="44"/>
                    </a:lnTo>
                    <a:lnTo>
                      <a:pt x="307" y="44"/>
                    </a:lnTo>
                    <a:lnTo>
                      <a:pt x="312" y="48"/>
                    </a:lnTo>
                    <a:lnTo>
                      <a:pt x="315" y="48"/>
                    </a:lnTo>
                    <a:lnTo>
                      <a:pt x="319" y="53"/>
                    </a:lnTo>
                    <a:lnTo>
                      <a:pt x="323" y="53"/>
                    </a:lnTo>
                    <a:lnTo>
                      <a:pt x="327" y="53"/>
                    </a:lnTo>
                    <a:lnTo>
                      <a:pt x="331" y="53"/>
                    </a:lnTo>
                    <a:lnTo>
                      <a:pt x="335" y="53"/>
                    </a:lnTo>
                    <a:lnTo>
                      <a:pt x="339" y="53"/>
                    </a:lnTo>
                    <a:lnTo>
                      <a:pt x="343" y="6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" name="Freeform 118"/>
              <p:cNvSpPr>
                <a:spLocks noChangeArrowheads="1"/>
              </p:cNvSpPr>
              <p:nvPr/>
            </p:nvSpPr>
            <p:spPr bwMode="auto">
              <a:xfrm>
                <a:off x="4440" y="2170"/>
                <a:ext cx="91" cy="71"/>
              </a:xfrm>
              <a:custGeom>
                <a:avLst/>
                <a:gdLst>
                  <a:gd name="T0" fmla="*/ 224 w 364"/>
                  <a:gd name="T1" fmla="*/ 149 h 285"/>
                  <a:gd name="T2" fmla="*/ 229 w 364"/>
                  <a:gd name="T3" fmla="*/ 176 h 285"/>
                  <a:gd name="T4" fmla="*/ 224 w 364"/>
                  <a:gd name="T5" fmla="*/ 200 h 285"/>
                  <a:gd name="T6" fmla="*/ 208 w 364"/>
                  <a:gd name="T7" fmla="*/ 229 h 285"/>
                  <a:gd name="T8" fmla="*/ 188 w 364"/>
                  <a:gd name="T9" fmla="*/ 249 h 285"/>
                  <a:gd name="T10" fmla="*/ 156 w 364"/>
                  <a:gd name="T11" fmla="*/ 268 h 285"/>
                  <a:gd name="T12" fmla="*/ 124 w 364"/>
                  <a:gd name="T13" fmla="*/ 281 h 285"/>
                  <a:gd name="T14" fmla="*/ 92 w 364"/>
                  <a:gd name="T15" fmla="*/ 285 h 285"/>
                  <a:gd name="T16" fmla="*/ 64 w 364"/>
                  <a:gd name="T17" fmla="*/ 276 h 285"/>
                  <a:gd name="T18" fmla="*/ 36 w 364"/>
                  <a:gd name="T19" fmla="*/ 261 h 285"/>
                  <a:gd name="T20" fmla="*/ 17 w 364"/>
                  <a:gd name="T21" fmla="*/ 232 h 285"/>
                  <a:gd name="T22" fmla="*/ 4 w 364"/>
                  <a:gd name="T23" fmla="*/ 208 h 285"/>
                  <a:gd name="T24" fmla="*/ 0 w 364"/>
                  <a:gd name="T25" fmla="*/ 184 h 285"/>
                  <a:gd name="T26" fmla="*/ 0 w 364"/>
                  <a:gd name="T27" fmla="*/ 156 h 285"/>
                  <a:gd name="T28" fmla="*/ 12 w 364"/>
                  <a:gd name="T29" fmla="*/ 137 h 285"/>
                  <a:gd name="T30" fmla="*/ 24 w 364"/>
                  <a:gd name="T31" fmla="*/ 120 h 285"/>
                  <a:gd name="T32" fmla="*/ 40 w 364"/>
                  <a:gd name="T33" fmla="*/ 112 h 285"/>
                  <a:gd name="T34" fmla="*/ 52 w 364"/>
                  <a:gd name="T35" fmla="*/ 112 h 285"/>
                  <a:gd name="T36" fmla="*/ 64 w 364"/>
                  <a:gd name="T37" fmla="*/ 117 h 285"/>
                  <a:gd name="T38" fmla="*/ 73 w 364"/>
                  <a:gd name="T39" fmla="*/ 129 h 285"/>
                  <a:gd name="T40" fmla="*/ 73 w 364"/>
                  <a:gd name="T41" fmla="*/ 140 h 285"/>
                  <a:gd name="T42" fmla="*/ 64 w 364"/>
                  <a:gd name="T43" fmla="*/ 149 h 285"/>
                  <a:gd name="T44" fmla="*/ 56 w 364"/>
                  <a:gd name="T45" fmla="*/ 152 h 285"/>
                  <a:gd name="T46" fmla="*/ 44 w 364"/>
                  <a:gd name="T47" fmla="*/ 156 h 285"/>
                  <a:gd name="T48" fmla="*/ 32 w 364"/>
                  <a:gd name="T49" fmla="*/ 156 h 285"/>
                  <a:gd name="T50" fmla="*/ 20 w 364"/>
                  <a:gd name="T51" fmla="*/ 164 h 285"/>
                  <a:gd name="T52" fmla="*/ 12 w 364"/>
                  <a:gd name="T53" fmla="*/ 176 h 285"/>
                  <a:gd name="T54" fmla="*/ 17 w 364"/>
                  <a:gd name="T55" fmla="*/ 193 h 285"/>
                  <a:gd name="T56" fmla="*/ 20 w 364"/>
                  <a:gd name="T57" fmla="*/ 208 h 285"/>
                  <a:gd name="T58" fmla="*/ 24 w 364"/>
                  <a:gd name="T59" fmla="*/ 225 h 285"/>
                  <a:gd name="T60" fmla="*/ 36 w 364"/>
                  <a:gd name="T61" fmla="*/ 240 h 285"/>
                  <a:gd name="T62" fmla="*/ 52 w 364"/>
                  <a:gd name="T63" fmla="*/ 252 h 285"/>
                  <a:gd name="T64" fmla="*/ 76 w 364"/>
                  <a:gd name="T65" fmla="*/ 256 h 285"/>
                  <a:gd name="T66" fmla="*/ 100 w 364"/>
                  <a:gd name="T67" fmla="*/ 252 h 285"/>
                  <a:gd name="T68" fmla="*/ 129 w 364"/>
                  <a:gd name="T69" fmla="*/ 244 h 285"/>
                  <a:gd name="T70" fmla="*/ 156 w 364"/>
                  <a:gd name="T71" fmla="*/ 229 h 285"/>
                  <a:gd name="T72" fmla="*/ 176 w 364"/>
                  <a:gd name="T73" fmla="*/ 212 h 285"/>
                  <a:gd name="T74" fmla="*/ 192 w 364"/>
                  <a:gd name="T75" fmla="*/ 196 h 285"/>
                  <a:gd name="T76" fmla="*/ 204 w 364"/>
                  <a:gd name="T77" fmla="*/ 176 h 285"/>
                  <a:gd name="T78" fmla="*/ 204 w 364"/>
                  <a:gd name="T79" fmla="*/ 156 h 285"/>
                  <a:gd name="T80" fmla="*/ 196 w 364"/>
                  <a:gd name="T81" fmla="*/ 137 h 285"/>
                  <a:gd name="T82" fmla="*/ 188 w 364"/>
                  <a:gd name="T83" fmla="*/ 125 h 285"/>
                  <a:gd name="T84" fmla="*/ 176 w 364"/>
                  <a:gd name="T85" fmla="*/ 112 h 285"/>
                  <a:gd name="T86" fmla="*/ 164 w 364"/>
                  <a:gd name="T87" fmla="*/ 105 h 285"/>
                  <a:gd name="T88" fmla="*/ 152 w 364"/>
                  <a:gd name="T89" fmla="*/ 100 h 285"/>
                  <a:gd name="T90" fmla="*/ 132 w 364"/>
                  <a:gd name="T91" fmla="*/ 100 h 285"/>
                  <a:gd name="T92" fmla="*/ 280 w 364"/>
                  <a:gd name="T93" fmla="*/ 0 h 285"/>
                  <a:gd name="T94" fmla="*/ 264 w 364"/>
                  <a:gd name="T95" fmla="*/ 29 h 285"/>
                  <a:gd name="T96" fmla="*/ 161 w 364"/>
                  <a:gd name="T97" fmla="*/ 88 h 285"/>
                  <a:gd name="T98" fmla="*/ 180 w 364"/>
                  <a:gd name="T99" fmla="*/ 93 h 285"/>
                  <a:gd name="T100" fmla="*/ 192 w 364"/>
                  <a:gd name="T101" fmla="*/ 105 h 285"/>
                  <a:gd name="T102" fmla="*/ 204 w 364"/>
                  <a:gd name="T103" fmla="*/ 112 h 285"/>
                  <a:gd name="T104" fmla="*/ 212 w 364"/>
                  <a:gd name="T105" fmla="*/ 12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4" h="285">
                    <a:moveTo>
                      <a:pt x="220" y="132"/>
                    </a:moveTo>
                    <a:lnTo>
                      <a:pt x="224" y="140"/>
                    </a:lnTo>
                    <a:lnTo>
                      <a:pt x="224" y="149"/>
                    </a:lnTo>
                    <a:lnTo>
                      <a:pt x="229" y="161"/>
                    </a:lnTo>
                    <a:lnTo>
                      <a:pt x="229" y="168"/>
                    </a:lnTo>
                    <a:lnTo>
                      <a:pt x="229" y="176"/>
                    </a:lnTo>
                    <a:lnTo>
                      <a:pt x="229" y="184"/>
                    </a:lnTo>
                    <a:lnTo>
                      <a:pt x="229" y="193"/>
                    </a:lnTo>
                    <a:lnTo>
                      <a:pt x="224" y="200"/>
                    </a:lnTo>
                    <a:lnTo>
                      <a:pt x="220" y="208"/>
                    </a:lnTo>
                    <a:lnTo>
                      <a:pt x="217" y="220"/>
                    </a:lnTo>
                    <a:lnTo>
                      <a:pt x="208" y="229"/>
                    </a:lnTo>
                    <a:lnTo>
                      <a:pt x="204" y="237"/>
                    </a:lnTo>
                    <a:lnTo>
                      <a:pt x="196" y="240"/>
                    </a:lnTo>
                    <a:lnTo>
                      <a:pt x="188" y="249"/>
                    </a:lnTo>
                    <a:lnTo>
                      <a:pt x="176" y="256"/>
                    </a:lnTo>
                    <a:lnTo>
                      <a:pt x="168" y="261"/>
                    </a:lnTo>
                    <a:lnTo>
                      <a:pt x="156" y="268"/>
                    </a:lnTo>
                    <a:lnTo>
                      <a:pt x="144" y="273"/>
                    </a:lnTo>
                    <a:lnTo>
                      <a:pt x="132" y="276"/>
                    </a:lnTo>
                    <a:lnTo>
                      <a:pt x="124" y="281"/>
                    </a:lnTo>
                    <a:lnTo>
                      <a:pt x="112" y="285"/>
                    </a:lnTo>
                    <a:lnTo>
                      <a:pt x="100" y="285"/>
                    </a:lnTo>
                    <a:lnTo>
                      <a:pt x="92" y="285"/>
                    </a:lnTo>
                    <a:lnTo>
                      <a:pt x="80" y="285"/>
                    </a:lnTo>
                    <a:lnTo>
                      <a:pt x="73" y="281"/>
                    </a:lnTo>
                    <a:lnTo>
                      <a:pt x="64" y="276"/>
                    </a:lnTo>
                    <a:lnTo>
                      <a:pt x="52" y="273"/>
                    </a:lnTo>
                    <a:lnTo>
                      <a:pt x="44" y="268"/>
                    </a:lnTo>
                    <a:lnTo>
                      <a:pt x="36" y="261"/>
                    </a:lnTo>
                    <a:lnTo>
                      <a:pt x="29" y="252"/>
                    </a:lnTo>
                    <a:lnTo>
                      <a:pt x="20" y="240"/>
                    </a:lnTo>
                    <a:lnTo>
                      <a:pt x="17" y="232"/>
                    </a:lnTo>
                    <a:lnTo>
                      <a:pt x="12" y="225"/>
                    </a:lnTo>
                    <a:lnTo>
                      <a:pt x="8" y="217"/>
                    </a:lnTo>
                    <a:lnTo>
                      <a:pt x="4" y="208"/>
                    </a:lnTo>
                    <a:lnTo>
                      <a:pt x="0" y="200"/>
                    </a:lnTo>
                    <a:lnTo>
                      <a:pt x="0" y="193"/>
                    </a:lnTo>
                    <a:lnTo>
                      <a:pt x="0" y="184"/>
                    </a:lnTo>
                    <a:lnTo>
                      <a:pt x="0" y="176"/>
                    </a:lnTo>
                    <a:lnTo>
                      <a:pt x="0" y="168"/>
                    </a:lnTo>
                    <a:lnTo>
                      <a:pt x="0" y="156"/>
                    </a:lnTo>
                    <a:lnTo>
                      <a:pt x="4" y="149"/>
                    </a:lnTo>
                    <a:lnTo>
                      <a:pt x="8" y="140"/>
                    </a:lnTo>
                    <a:lnTo>
                      <a:pt x="12" y="137"/>
                    </a:lnTo>
                    <a:lnTo>
                      <a:pt x="17" y="129"/>
                    </a:lnTo>
                    <a:lnTo>
                      <a:pt x="20" y="125"/>
                    </a:lnTo>
                    <a:lnTo>
                      <a:pt x="24" y="120"/>
                    </a:lnTo>
                    <a:lnTo>
                      <a:pt x="32" y="117"/>
                    </a:lnTo>
                    <a:lnTo>
                      <a:pt x="36" y="112"/>
                    </a:lnTo>
                    <a:lnTo>
                      <a:pt x="40" y="112"/>
                    </a:lnTo>
                    <a:lnTo>
                      <a:pt x="44" y="112"/>
                    </a:lnTo>
                    <a:lnTo>
                      <a:pt x="48" y="112"/>
                    </a:lnTo>
                    <a:lnTo>
                      <a:pt x="52" y="112"/>
                    </a:lnTo>
                    <a:lnTo>
                      <a:pt x="56" y="112"/>
                    </a:lnTo>
                    <a:lnTo>
                      <a:pt x="61" y="117"/>
                    </a:lnTo>
                    <a:lnTo>
                      <a:pt x="64" y="117"/>
                    </a:lnTo>
                    <a:lnTo>
                      <a:pt x="68" y="120"/>
                    </a:lnTo>
                    <a:lnTo>
                      <a:pt x="68" y="125"/>
                    </a:lnTo>
                    <a:lnTo>
                      <a:pt x="73" y="129"/>
                    </a:lnTo>
                    <a:lnTo>
                      <a:pt x="73" y="132"/>
                    </a:lnTo>
                    <a:lnTo>
                      <a:pt x="73" y="137"/>
                    </a:lnTo>
                    <a:lnTo>
                      <a:pt x="73" y="140"/>
                    </a:lnTo>
                    <a:lnTo>
                      <a:pt x="68" y="144"/>
                    </a:lnTo>
                    <a:lnTo>
                      <a:pt x="68" y="149"/>
                    </a:lnTo>
                    <a:lnTo>
                      <a:pt x="64" y="149"/>
                    </a:lnTo>
                    <a:lnTo>
                      <a:pt x="64" y="152"/>
                    </a:lnTo>
                    <a:lnTo>
                      <a:pt x="61" y="152"/>
                    </a:lnTo>
                    <a:lnTo>
                      <a:pt x="56" y="152"/>
                    </a:lnTo>
                    <a:lnTo>
                      <a:pt x="52" y="156"/>
                    </a:lnTo>
                    <a:lnTo>
                      <a:pt x="48" y="156"/>
                    </a:lnTo>
                    <a:lnTo>
                      <a:pt x="44" y="156"/>
                    </a:lnTo>
                    <a:lnTo>
                      <a:pt x="40" y="156"/>
                    </a:lnTo>
                    <a:lnTo>
                      <a:pt x="36" y="156"/>
                    </a:lnTo>
                    <a:lnTo>
                      <a:pt x="32" y="156"/>
                    </a:lnTo>
                    <a:lnTo>
                      <a:pt x="29" y="156"/>
                    </a:lnTo>
                    <a:lnTo>
                      <a:pt x="24" y="161"/>
                    </a:lnTo>
                    <a:lnTo>
                      <a:pt x="20" y="164"/>
                    </a:lnTo>
                    <a:lnTo>
                      <a:pt x="17" y="168"/>
                    </a:lnTo>
                    <a:lnTo>
                      <a:pt x="17" y="173"/>
                    </a:lnTo>
                    <a:lnTo>
                      <a:pt x="12" y="176"/>
                    </a:lnTo>
                    <a:lnTo>
                      <a:pt x="12" y="181"/>
                    </a:lnTo>
                    <a:lnTo>
                      <a:pt x="12" y="188"/>
                    </a:lnTo>
                    <a:lnTo>
                      <a:pt x="17" y="193"/>
                    </a:lnTo>
                    <a:lnTo>
                      <a:pt x="17" y="196"/>
                    </a:lnTo>
                    <a:lnTo>
                      <a:pt x="17" y="205"/>
                    </a:lnTo>
                    <a:lnTo>
                      <a:pt x="20" y="208"/>
                    </a:lnTo>
                    <a:lnTo>
                      <a:pt x="20" y="212"/>
                    </a:lnTo>
                    <a:lnTo>
                      <a:pt x="24" y="217"/>
                    </a:lnTo>
                    <a:lnTo>
                      <a:pt x="24" y="225"/>
                    </a:lnTo>
                    <a:lnTo>
                      <a:pt x="29" y="229"/>
                    </a:lnTo>
                    <a:lnTo>
                      <a:pt x="32" y="232"/>
                    </a:lnTo>
                    <a:lnTo>
                      <a:pt x="36" y="240"/>
                    </a:lnTo>
                    <a:lnTo>
                      <a:pt x="44" y="244"/>
                    </a:lnTo>
                    <a:lnTo>
                      <a:pt x="48" y="249"/>
                    </a:lnTo>
                    <a:lnTo>
                      <a:pt x="52" y="252"/>
                    </a:lnTo>
                    <a:lnTo>
                      <a:pt x="61" y="252"/>
                    </a:lnTo>
                    <a:lnTo>
                      <a:pt x="68" y="256"/>
                    </a:lnTo>
                    <a:lnTo>
                      <a:pt x="76" y="256"/>
                    </a:lnTo>
                    <a:lnTo>
                      <a:pt x="84" y="256"/>
                    </a:lnTo>
                    <a:lnTo>
                      <a:pt x="92" y="256"/>
                    </a:lnTo>
                    <a:lnTo>
                      <a:pt x="100" y="252"/>
                    </a:lnTo>
                    <a:lnTo>
                      <a:pt x="108" y="252"/>
                    </a:lnTo>
                    <a:lnTo>
                      <a:pt x="120" y="249"/>
                    </a:lnTo>
                    <a:lnTo>
                      <a:pt x="129" y="244"/>
                    </a:lnTo>
                    <a:lnTo>
                      <a:pt x="136" y="240"/>
                    </a:lnTo>
                    <a:lnTo>
                      <a:pt x="148" y="232"/>
                    </a:lnTo>
                    <a:lnTo>
                      <a:pt x="156" y="229"/>
                    </a:lnTo>
                    <a:lnTo>
                      <a:pt x="164" y="225"/>
                    </a:lnTo>
                    <a:lnTo>
                      <a:pt x="173" y="217"/>
                    </a:lnTo>
                    <a:lnTo>
                      <a:pt x="176" y="212"/>
                    </a:lnTo>
                    <a:lnTo>
                      <a:pt x="184" y="208"/>
                    </a:lnTo>
                    <a:lnTo>
                      <a:pt x="188" y="200"/>
                    </a:lnTo>
                    <a:lnTo>
                      <a:pt x="192" y="196"/>
                    </a:lnTo>
                    <a:lnTo>
                      <a:pt x="196" y="188"/>
                    </a:lnTo>
                    <a:lnTo>
                      <a:pt x="200" y="181"/>
                    </a:lnTo>
                    <a:lnTo>
                      <a:pt x="204" y="176"/>
                    </a:lnTo>
                    <a:lnTo>
                      <a:pt x="204" y="168"/>
                    </a:lnTo>
                    <a:lnTo>
                      <a:pt x="204" y="164"/>
                    </a:lnTo>
                    <a:lnTo>
                      <a:pt x="204" y="156"/>
                    </a:lnTo>
                    <a:lnTo>
                      <a:pt x="204" y="149"/>
                    </a:lnTo>
                    <a:lnTo>
                      <a:pt x="200" y="144"/>
                    </a:lnTo>
                    <a:lnTo>
                      <a:pt x="196" y="137"/>
                    </a:lnTo>
                    <a:lnTo>
                      <a:pt x="192" y="132"/>
                    </a:lnTo>
                    <a:lnTo>
                      <a:pt x="192" y="129"/>
                    </a:lnTo>
                    <a:lnTo>
                      <a:pt x="188" y="125"/>
                    </a:lnTo>
                    <a:lnTo>
                      <a:pt x="184" y="120"/>
                    </a:lnTo>
                    <a:lnTo>
                      <a:pt x="180" y="117"/>
                    </a:lnTo>
                    <a:lnTo>
                      <a:pt x="176" y="112"/>
                    </a:lnTo>
                    <a:lnTo>
                      <a:pt x="173" y="112"/>
                    </a:lnTo>
                    <a:lnTo>
                      <a:pt x="168" y="108"/>
                    </a:lnTo>
                    <a:lnTo>
                      <a:pt x="164" y="105"/>
                    </a:lnTo>
                    <a:lnTo>
                      <a:pt x="161" y="105"/>
                    </a:lnTo>
                    <a:lnTo>
                      <a:pt x="156" y="100"/>
                    </a:lnTo>
                    <a:lnTo>
                      <a:pt x="152" y="100"/>
                    </a:lnTo>
                    <a:lnTo>
                      <a:pt x="144" y="100"/>
                    </a:lnTo>
                    <a:lnTo>
                      <a:pt x="140" y="100"/>
                    </a:lnTo>
                    <a:lnTo>
                      <a:pt x="132" y="100"/>
                    </a:lnTo>
                    <a:lnTo>
                      <a:pt x="124" y="100"/>
                    </a:lnTo>
                    <a:lnTo>
                      <a:pt x="120" y="84"/>
                    </a:lnTo>
                    <a:lnTo>
                      <a:pt x="280" y="0"/>
                    </a:lnTo>
                    <a:lnTo>
                      <a:pt x="364" y="140"/>
                    </a:lnTo>
                    <a:lnTo>
                      <a:pt x="336" y="152"/>
                    </a:lnTo>
                    <a:lnTo>
                      <a:pt x="264" y="29"/>
                    </a:lnTo>
                    <a:lnTo>
                      <a:pt x="144" y="84"/>
                    </a:lnTo>
                    <a:lnTo>
                      <a:pt x="152" y="88"/>
                    </a:lnTo>
                    <a:lnTo>
                      <a:pt x="161" y="88"/>
                    </a:lnTo>
                    <a:lnTo>
                      <a:pt x="168" y="93"/>
                    </a:lnTo>
                    <a:lnTo>
                      <a:pt x="173" y="93"/>
                    </a:lnTo>
                    <a:lnTo>
                      <a:pt x="180" y="93"/>
                    </a:lnTo>
                    <a:lnTo>
                      <a:pt x="184" y="96"/>
                    </a:lnTo>
                    <a:lnTo>
                      <a:pt x="188" y="100"/>
                    </a:lnTo>
                    <a:lnTo>
                      <a:pt x="192" y="105"/>
                    </a:lnTo>
                    <a:lnTo>
                      <a:pt x="196" y="105"/>
                    </a:lnTo>
                    <a:lnTo>
                      <a:pt x="200" y="112"/>
                    </a:lnTo>
                    <a:lnTo>
                      <a:pt x="204" y="112"/>
                    </a:lnTo>
                    <a:lnTo>
                      <a:pt x="208" y="117"/>
                    </a:lnTo>
                    <a:lnTo>
                      <a:pt x="208" y="120"/>
                    </a:lnTo>
                    <a:lnTo>
                      <a:pt x="212" y="125"/>
                    </a:lnTo>
                    <a:lnTo>
                      <a:pt x="217" y="129"/>
                    </a:lnTo>
                    <a:lnTo>
                      <a:pt x="220" y="13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" name="Freeform 119"/>
              <p:cNvSpPr>
                <a:spLocks noEditPoints="1" noChangeArrowheads="1"/>
              </p:cNvSpPr>
              <p:nvPr/>
            </p:nvSpPr>
            <p:spPr bwMode="auto">
              <a:xfrm>
                <a:off x="4474" y="2231"/>
                <a:ext cx="81" cy="64"/>
              </a:xfrm>
              <a:custGeom>
                <a:avLst/>
                <a:gdLst>
                  <a:gd name="T0" fmla="*/ 293 w 324"/>
                  <a:gd name="T1" fmla="*/ 41 h 256"/>
                  <a:gd name="T2" fmla="*/ 268 w 324"/>
                  <a:gd name="T3" fmla="*/ 29 h 256"/>
                  <a:gd name="T4" fmla="*/ 240 w 324"/>
                  <a:gd name="T5" fmla="*/ 29 h 256"/>
                  <a:gd name="T6" fmla="*/ 200 w 324"/>
                  <a:gd name="T7" fmla="*/ 37 h 256"/>
                  <a:gd name="T8" fmla="*/ 160 w 324"/>
                  <a:gd name="T9" fmla="*/ 56 h 256"/>
                  <a:gd name="T10" fmla="*/ 112 w 324"/>
                  <a:gd name="T11" fmla="*/ 80 h 256"/>
                  <a:gd name="T12" fmla="*/ 76 w 324"/>
                  <a:gd name="T13" fmla="*/ 108 h 256"/>
                  <a:gd name="T14" fmla="*/ 44 w 324"/>
                  <a:gd name="T15" fmla="*/ 136 h 256"/>
                  <a:gd name="T16" fmla="*/ 28 w 324"/>
                  <a:gd name="T17" fmla="*/ 164 h 256"/>
                  <a:gd name="T18" fmla="*/ 20 w 324"/>
                  <a:gd name="T19" fmla="*/ 188 h 256"/>
                  <a:gd name="T20" fmla="*/ 25 w 324"/>
                  <a:gd name="T21" fmla="*/ 208 h 256"/>
                  <a:gd name="T22" fmla="*/ 40 w 324"/>
                  <a:gd name="T23" fmla="*/ 224 h 256"/>
                  <a:gd name="T24" fmla="*/ 64 w 324"/>
                  <a:gd name="T25" fmla="*/ 229 h 256"/>
                  <a:gd name="T26" fmla="*/ 96 w 324"/>
                  <a:gd name="T27" fmla="*/ 224 h 256"/>
                  <a:gd name="T28" fmla="*/ 137 w 324"/>
                  <a:gd name="T29" fmla="*/ 212 h 256"/>
                  <a:gd name="T30" fmla="*/ 181 w 324"/>
                  <a:gd name="T31" fmla="*/ 192 h 256"/>
                  <a:gd name="T32" fmla="*/ 224 w 324"/>
                  <a:gd name="T33" fmla="*/ 164 h 256"/>
                  <a:gd name="T34" fmla="*/ 260 w 324"/>
                  <a:gd name="T35" fmla="*/ 141 h 256"/>
                  <a:gd name="T36" fmla="*/ 288 w 324"/>
                  <a:gd name="T37" fmla="*/ 112 h 256"/>
                  <a:gd name="T38" fmla="*/ 304 w 324"/>
                  <a:gd name="T39" fmla="*/ 88 h 256"/>
                  <a:gd name="T40" fmla="*/ 304 w 324"/>
                  <a:gd name="T41" fmla="*/ 64 h 256"/>
                  <a:gd name="T42" fmla="*/ 12 w 324"/>
                  <a:gd name="T43" fmla="*/ 217 h 256"/>
                  <a:gd name="T44" fmla="*/ 0 w 324"/>
                  <a:gd name="T45" fmla="*/ 185 h 256"/>
                  <a:gd name="T46" fmla="*/ 4 w 324"/>
                  <a:gd name="T47" fmla="*/ 152 h 256"/>
                  <a:gd name="T48" fmla="*/ 20 w 324"/>
                  <a:gd name="T49" fmla="*/ 117 h 256"/>
                  <a:gd name="T50" fmla="*/ 52 w 324"/>
                  <a:gd name="T51" fmla="*/ 80 h 256"/>
                  <a:gd name="T52" fmla="*/ 96 w 324"/>
                  <a:gd name="T53" fmla="*/ 49 h 256"/>
                  <a:gd name="T54" fmla="*/ 144 w 324"/>
                  <a:gd name="T55" fmla="*/ 20 h 256"/>
                  <a:gd name="T56" fmla="*/ 193 w 324"/>
                  <a:gd name="T57" fmla="*/ 5 h 256"/>
                  <a:gd name="T58" fmla="*/ 237 w 324"/>
                  <a:gd name="T59" fmla="*/ 0 h 256"/>
                  <a:gd name="T60" fmla="*/ 272 w 324"/>
                  <a:gd name="T61" fmla="*/ 5 h 256"/>
                  <a:gd name="T62" fmla="*/ 300 w 324"/>
                  <a:gd name="T63" fmla="*/ 24 h 256"/>
                  <a:gd name="T64" fmla="*/ 320 w 324"/>
                  <a:gd name="T65" fmla="*/ 52 h 256"/>
                  <a:gd name="T66" fmla="*/ 324 w 324"/>
                  <a:gd name="T67" fmla="*/ 80 h 256"/>
                  <a:gd name="T68" fmla="*/ 316 w 324"/>
                  <a:gd name="T69" fmla="*/ 117 h 256"/>
                  <a:gd name="T70" fmla="*/ 296 w 324"/>
                  <a:gd name="T71" fmla="*/ 152 h 256"/>
                  <a:gd name="T72" fmla="*/ 260 w 324"/>
                  <a:gd name="T73" fmla="*/ 185 h 256"/>
                  <a:gd name="T74" fmla="*/ 212 w 324"/>
                  <a:gd name="T75" fmla="*/ 217 h 256"/>
                  <a:gd name="T76" fmla="*/ 164 w 324"/>
                  <a:gd name="T77" fmla="*/ 241 h 256"/>
                  <a:gd name="T78" fmla="*/ 116 w 324"/>
                  <a:gd name="T79" fmla="*/ 252 h 256"/>
                  <a:gd name="T80" fmla="*/ 76 w 324"/>
                  <a:gd name="T81" fmla="*/ 256 h 256"/>
                  <a:gd name="T82" fmla="*/ 40 w 324"/>
                  <a:gd name="T83" fmla="*/ 244 h 256"/>
                  <a:gd name="T84" fmla="*/ 16 w 324"/>
                  <a:gd name="T85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4" h="256">
                    <a:moveTo>
                      <a:pt x="300" y="49"/>
                    </a:moveTo>
                    <a:lnTo>
                      <a:pt x="296" y="44"/>
                    </a:lnTo>
                    <a:lnTo>
                      <a:pt x="293" y="41"/>
                    </a:lnTo>
                    <a:lnTo>
                      <a:pt x="284" y="32"/>
                    </a:lnTo>
                    <a:lnTo>
                      <a:pt x="276" y="32"/>
                    </a:lnTo>
                    <a:lnTo>
                      <a:pt x="268" y="29"/>
                    </a:lnTo>
                    <a:lnTo>
                      <a:pt x="260" y="29"/>
                    </a:lnTo>
                    <a:lnTo>
                      <a:pt x="252" y="29"/>
                    </a:lnTo>
                    <a:lnTo>
                      <a:pt x="240" y="29"/>
                    </a:lnTo>
                    <a:lnTo>
                      <a:pt x="228" y="32"/>
                    </a:lnTo>
                    <a:lnTo>
                      <a:pt x="216" y="32"/>
                    </a:lnTo>
                    <a:lnTo>
                      <a:pt x="200" y="37"/>
                    </a:lnTo>
                    <a:lnTo>
                      <a:pt x="188" y="41"/>
                    </a:lnTo>
                    <a:lnTo>
                      <a:pt x="176" y="49"/>
                    </a:lnTo>
                    <a:lnTo>
                      <a:pt x="160" y="56"/>
                    </a:lnTo>
                    <a:lnTo>
                      <a:pt x="144" y="61"/>
                    </a:lnTo>
                    <a:lnTo>
                      <a:pt x="132" y="73"/>
                    </a:lnTo>
                    <a:lnTo>
                      <a:pt x="112" y="80"/>
                    </a:lnTo>
                    <a:lnTo>
                      <a:pt x="100" y="88"/>
                    </a:lnTo>
                    <a:lnTo>
                      <a:pt x="88" y="100"/>
                    </a:lnTo>
                    <a:lnTo>
                      <a:pt x="76" y="108"/>
                    </a:lnTo>
                    <a:lnTo>
                      <a:pt x="64" y="117"/>
                    </a:lnTo>
                    <a:lnTo>
                      <a:pt x="52" y="129"/>
                    </a:lnTo>
                    <a:lnTo>
                      <a:pt x="44" y="136"/>
                    </a:lnTo>
                    <a:lnTo>
                      <a:pt x="37" y="144"/>
                    </a:lnTo>
                    <a:lnTo>
                      <a:pt x="32" y="156"/>
                    </a:lnTo>
                    <a:lnTo>
                      <a:pt x="28" y="164"/>
                    </a:lnTo>
                    <a:lnTo>
                      <a:pt x="25" y="173"/>
                    </a:lnTo>
                    <a:lnTo>
                      <a:pt x="20" y="180"/>
                    </a:lnTo>
                    <a:lnTo>
                      <a:pt x="20" y="188"/>
                    </a:lnTo>
                    <a:lnTo>
                      <a:pt x="20" y="197"/>
                    </a:lnTo>
                    <a:lnTo>
                      <a:pt x="20" y="200"/>
                    </a:lnTo>
                    <a:lnTo>
                      <a:pt x="25" y="208"/>
                    </a:lnTo>
                    <a:lnTo>
                      <a:pt x="28" y="217"/>
                    </a:lnTo>
                    <a:lnTo>
                      <a:pt x="32" y="220"/>
                    </a:lnTo>
                    <a:lnTo>
                      <a:pt x="40" y="224"/>
                    </a:lnTo>
                    <a:lnTo>
                      <a:pt x="48" y="224"/>
                    </a:lnTo>
                    <a:lnTo>
                      <a:pt x="56" y="229"/>
                    </a:lnTo>
                    <a:lnTo>
                      <a:pt x="64" y="229"/>
                    </a:lnTo>
                    <a:lnTo>
                      <a:pt x="72" y="229"/>
                    </a:lnTo>
                    <a:lnTo>
                      <a:pt x="84" y="229"/>
                    </a:lnTo>
                    <a:lnTo>
                      <a:pt x="96" y="224"/>
                    </a:lnTo>
                    <a:lnTo>
                      <a:pt x="108" y="220"/>
                    </a:lnTo>
                    <a:lnTo>
                      <a:pt x="120" y="220"/>
                    </a:lnTo>
                    <a:lnTo>
                      <a:pt x="137" y="212"/>
                    </a:lnTo>
                    <a:lnTo>
                      <a:pt x="149" y="208"/>
                    </a:lnTo>
                    <a:lnTo>
                      <a:pt x="164" y="200"/>
                    </a:lnTo>
                    <a:lnTo>
                      <a:pt x="181" y="192"/>
                    </a:lnTo>
                    <a:lnTo>
                      <a:pt x="196" y="185"/>
                    </a:lnTo>
                    <a:lnTo>
                      <a:pt x="212" y="173"/>
                    </a:lnTo>
                    <a:lnTo>
                      <a:pt x="224" y="164"/>
                    </a:lnTo>
                    <a:lnTo>
                      <a:pt x="237" y="156"/>
                    </a:lnTo>
                    <a:lnTo>
                      <a:pt x="249" y="149"/>
                    </a:lnTo>
                    <a:lnTo>
                      <a:pt x="260" y="141"/>
                    </a:lnTo>
                    <a:lnTo>
                      <a:pt x="268" y="129"/>
                    </a:lnTo>
                    <a:lnTo>
                      <a:pt x="281" y="120"/>
                    </a:lnTo>
                    <a:lnTo>
                      <a:pt x="288" y="112"/>
                    </a:lnTo>
                    <a:lnTo>
                      <a:pt x="296" y="105"/>
                    </a:lnTo>
                    <a:lnTo>
                      <a:pt x="300" y="96"/>
                    </a:lnTo>
                    <a:lnTo>
                      <a:pt x="304" y="88"/>
                    </a:lnTo>
                    <a:lnTo>
                      <a:pt x="304" y="76"/>
                    </a:lnTo>
                    <a:lnTo>
                      <a:pt x="308" y="73"/>
                    </a:lnTo>
                    <a:lnTo>
                      <a:pt x="304" y="64"/>
                    </a:lnTo>
                    <a:lnTo>
                      <a:pt x="304" y="56"/>
                    </a:lnTo>
                    <a:lnTo>
                      <a:pt x="300" y="49"/>
                    </a:lnTo>
                    <a:close/>
                    <a:moveTo>
                      <a:pt x="12" y="217"/>
                    </a:moveTo>
                    <a:lnTo>
                      <a:pt x="8" y="208"/>
                    </a:lnTo>
                    <a:lnTo>
                      <a:pt x="4" y="197"/>
                    </a:lnTo>
                    <a:lnTo>
                      <a:pt x="0" y="185"/>
                    </a:lnTo>
                    <a:lnTo>
                      <a:pt x="0" y="176"/>
                    </a:lnTo>
                    <a:lnTo>
                      <a:pt x="0" y="164"/>
                    </a:lnTo>
                    <a:lnTo>
                      <a:pt x="4" y="152"/>
                    </a:lnTo>
                    <a:lnTo>
                      <a:pt x="8" y="141"/>
                    </a:lnTo>
                    <a:lnTo>
                      <a:pt x="16" y="129"/>
                    </a:lnTo>
                    <a:lnTo>
                      <a:pt x="20" y="117"/>
                    </a:lnTo>
                    <a:lnTo>
                      <a:pt x="28" y="105"/>
                    </a:lnTo>
                    <a:lnTo>
                      <a:pt x="40" y="93"/>
                    </a:lnTo>
                    <a:lnTo>
                      <a:pt x="52" y="80"/>
                    </a:lnTo>
                    <a:lnTo>
                      <a:pt x="64" y="73"/>
                    </a:lnTo>
                    <a:lnTo>
                      <a:pt x="76" y="61"/>
                    </a:lnTo>
                    <a:lnTo>
                      <a:pt x="96" y="49"/>
                    </a:lnTo>
                    <a:lnTo>
                      <a:pt x="112" y="37"/>
                    </a:lnTo>
                    <a:lnTo>
                      <a:pt x="128" y="29"/>
                    </a:lnTo>
                    <a:lnTo>
                      <a:pt x="144" y="20"/>
                    </a:lnTo>
                    <a:lnTo>
                      <a:pt x="160" y="17"/>
                    </a:lnTo>
                    <a:lnTo>
                      <a:pt x="176" y="8"/>
                    </a:lnTo>
                    <a:lnTo>
                      <a:pt x="193" y="5"/>
                    </a:lnTo>
                    <a:lnTo>
                      <a:pt x="208" y="0"/>
                    </a:lnTo>
                    <a:lnTo>
                      <a:pt x="220" y="0"/>
                    </a:lnTo>
                    <a:lnTo>
                      <a:pt x="237" y="0"/>
                    </a:lnTo>
                    <a:lnTo>
                      <a:pt x="249" y="0"/>
                    </a:lnTo>
                    <a:lnTo>
                      <a:pt x="260" y="5"/>
                    </a:lnTo>
                    <a:lnTo>
                      <a:pt x="272" y="5"/>
                    </a:lnTo>
                    <a:lnTo>
                      <a:pt x="284" y="12"/>
                    </a:lnTo>
                    <a:lnTo>
                      <a:pt x="293" y="17"/>
                    </a:lnTo>
                    <a:lnTo>
                      <a:pt x="300" y="24"/>
                    </a:lnTo>
                    <a:lnTo>
                      <a:pt x="308" y="32"/>
                    </a:lnTo>
                    <a:lnTo>
                      <a:pt x="312" y="41"/>
                    </a:lnTo>
                    <a:lnTo>
                      <a:pt x="320" y="52"/>
                    </a:lnTo>
                    <a:lnTo>
                      <a:pt x="320" y="61"/>
                    </a:lnTo>
                    <a:lnTo>
                      <a:pt x="324" y="73"/>
                    </a:lnTo>
                    <a:lnTo>
                      <a:pt x="324" y="80"/>
                    </a:lnTo>
                    <a:lnTo>
                      <a:pt x="324" y="93"/>
                    </a:lnTo>
                    <a:lnTo>
                      <a:pt x="320" y="105"/>
                    </a:lnTo>
                    <a:lnTo>
                      <a:pt x="316" y="117"/>
                    </a:lnTo>
                    <a:lnTo>
                      <a:pt x="312" y="129"/>
                    </a:lnTo>
                    <a:lnTo>
                      <a:pt x="304" y="141"/>
                    </a:lnTo>
                    <a:lnTo>
                      <a:pt x="296" y="152"/>
                    </a:lnTo>
                    <a:lnTo>
                      <a:pt x="284" y="161"/>
                    </a:lnTo>
                    <a:lnTo>
                      <a:pt x="276" y="173"/>
                    </a:lnTo>
                    <a:lnTo>
                      <a:pt x="260" y="185"/>
                    </a:lnTo>
                    <a:lnTo>
                      <a:pt x="249" y="197"/>
                    </a:lnTo>
                    <a:lnTo>
                      <a:pt x="232" y="205"/>
                    </a:lnTo>
                    <a:lnTo>
                      <a:pt x="212" y="217"/>
                    </a:lnTo>
                    <a:lnTo>
                      <a:pt x="196" y="224"/>
                    </a:lnTo>
                    <a:lnTo>
                      <a:pt x="181" y="232"/>
                    </a:lnTo>
                    <a:lnTo>
                      <a:pt x="164" y="241"/>
                    </a:lnTo>
                    <a:lnTo>
                      <a:pt x="149" y="244"/>
                    </a:lnTo>
                    <a:lnTo>
                      <a:pt x="132" y="252"/>
                    </a:lnTo>
                    <a:lnTo>
                      <a:pt x="116" y="252"/>
                    </a:lnTo>
                    <a:lnTo>
                      <a:pt x="100" y="256"/>
                    </a:lnTo>
                    <a:lnTo>
                      <a:pt x="88" y="256"/>
                    </a:lnTo>
                    <a:lnTo>
                      <a:pt x="76" y="256"/>
                    </a:lnTo>
                    <a:lnTo>
                      <a:pt x="64" y="252"/>
                    </a:lnTo>
                    <a:lnTo>
                      <a:pt x="52" y="248"/>
                    </a:lnTo>
                    <a:lnTo>
                      <a:pt x="40" y="244"/>
                    </a:lnTo>
                    <a:lnTo>
                      <a:pt x="32" y="241"/>
                    </a:lnTo>
                    <a:lnTo>
                      <a:pt x="25" y="232"/>
                    </a:lnTo>
                    <a:lnTo>
                      <a:pt x="16" y="224"/>
                    </a:lnTo>
                    <a:lnTo>
                      <a:pt x="12" y="21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" name="Freeform 120"/>
              <p:cNvSpPr>
                <a:spLocks noChangeArrowheads="1"/>
              </p:cNvSpPr>
              <p:nvPr/>
            </p:nvSpPr>
            <p:spPr bwMode="auto">
              <a:xfrm>
                <a:off x="4542" y="2402"/>
                <a:ext cx="89" cy="61"/>
              </a:xfrm>
              <a:custGeom>
                <a:avLst/>
                <a:gdLst>
                  <a:gd name="T0" fmla="*/ 72 w 356"/>
                  <a:gd name="T1" fmla="*/ 175 h 243"/>
                  <a:gd name="T2" fmla="*/ 65 w 356"/>
                  <a:gd name="T3" fmla="*/ 175 h 243"/>
                  <a:gd name="T4" fmla="*/ 60 w 356"/>
                  <a:gd name="T5" fmla="*/ 183 h 243"/>
                  <a:gd name="T6" fmla="*/ 56 w 356"/>
                  <a:gd name="T7" fmla="*/ 187 h 243"/>
                  <a:gd name="T8" fmla="*/ 52 w 356"/>
                  <a:gd name="T9" fmla="*/ 191 h 243"/>
                  <a:gd name="T10" fmla="*/ 48 w 356"/>
                  <a:gd name="T11" fmla="*/ 199 h 243"/>
                  <a:gd name="T12" fmla="*/ 52 w 356"/>
                  <a:gd name="T13" fmla="*/ 207 h 243"/>
                  <a:gd name="T14" fmla="*/ 52 w 356"/>
                  <a:gd name="T15" fmla="*/ 215 h 243"/>
                  <a:gd name="T16" fmla="*/ 60 w 356"/>
                  <a:gd name="T17" fmla="*/ 239 h 243"/>
                  <a:gd name="T18" fmla="*/ 0 w 356"/>
                  <a:gd name="T19" fmla="*/ 107 h 243"/>
                  <a:gd name="T20" fmla="*/ 16 w 356"/>
                  <a:gd name="T21" fmla="*/ 119 h 243"/>
                  <a:gd name="T22" fmla="*/ 21 w 356"/>
                  <a:gd name="T23" fmla="*/ 127 h 243"/>
                  <a:gd name="T24" fmla="*/ 24 w 356"/>
                  <a:gd name="T25" fmla="*/ 135 h 243"/>
                  <a:gd name="T26" fmla="*/ 32 w 356"/>
                  <a:gd name="T27" fmla="*/ 143 h 243"/>
                  <a:gd name="T28" fmla="*/ 40 w 356"/>
                  <a:gd name="T29" fmla="*/ 147 h 243"/>
                  <a:gd name="T30" fmla="*/ 48 w 356"/>
                  <a:gd name="T31" fmla="*/ 147 h 243"/>
                  <a:gd name="T32" fmla="*/ 56 w 356"/>
                  <a:gd name="T33" fmla="*/ 143 h 243"/>
                  <a:gd name="T34" fmla="*/ 289 w 356"/>
                  <a:gd name="T35" fmla="*/ 63 h 243"/>
                  <a:gd name="T36" fmla="*/ 296 w 356"/>
                  <a:gd name="T37" fmla="*/ 59 h 243"/>
                  <a:gd name="T38" fmla="*/ 296 w 356"/>
                  <a:gd name="T39" fmla="*/ 51 h 243"/>
                  <a:gd name="T40" fmla="*/ 300 w 356"/>
                  <a:gd name="T41" fmla="*/ 47 h 243"/>
                  <a:gd name="T42" fmla="*/ 296 w 356"/>
                  <a:gd name="T43" fmla="*/ 39 h 243"/>
                  <a:gd name="T44" fmla="*/ 296 w 356"/>
                  <a:gd name="T45" fmla="*/ 0 h 243"/>
                  <a:gd name="T46" fmla="*/ 304 w 356"/>
                  <a:gd name="T47" fmla="*/ 24 h 243"/>
                  <a:gd name="T48" fmla="*/ 308 w 356"/>
                  <a:gd name="T49" fmla="*/ 31 h 243"/>
                  <a:gd name="T50" fmla="*/ 316 w 356"/>
                  <a:gd name="T51" fmla="*/ 39 h 243"/>
                  <a:gd name="T52" fmla="*/ 321 w 356"/>
                  <a:gd name="T53" fmla="*/ 47 h 243"/>
                  <a:gd name="T54" fmla="*/ 328 w 356"/>
                  <a:gd name="T55" fmla="*/ 51 h 243"/>
                  <a:gd name="T56" fmla="*/ 333 w 356"/>
                  <a:gd name="T57" fmla="*/ 59 h 243"/>
                  <a:gd name="T58" fmla="*/ 340 w 356"/>
                  <a:gd name="T59" fmla="*/ 59 h 243"/>
                  <a:gd name="T60" fmla="*/ 348 w 356"/>
                  <a:gd name="T61" fmla="*/ 63 h 243"/>
                  <a:gd name="T62" fmla="*/ 356 w 356"/>
                  <a:gd name="T63" fmla="*/ 71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6" h="243">
                    <a:moveTo>
                      <a:pt x="356" y="71"/>
                    </a:moveTo>
                    <a:lnTo>
                      <a:pt x="72" y="175"/>
                    </a:lnTo>
                    <a:lnTo>
                      <a:pt x="68" y="175"/>
                    </a:lnTo>
                    <a:lnTo>
                      <a:pt x="65" y="175"/>
                    </a:lnTo>
                    <a:lnTo>
                      <a:pt x="60" y="180"/>
                    </a:lnTo>
                    <a:lnTo>
                      <a:pt x="60" y="183"/>
                    </a:lnTo>
                    <a:lnTo>
                      <a:pt x="56" y="183"/>
                    </a:lnTo>
                    <a:lnTo>
                      <a:pt x="56" y="187"/>
                    </a:lnTo>
                    <a:lnTo>
                      <a:pt x="52" y="187"/>
                    </a:lnTo>
                    <a:lnTo>
                      <a:pt x="52" y="191"/>
                    </a:lnTo>
                    <a:lnTo>
                      <a:pt x="52" y="195"/>
                    </a:lnTo>
                    <a:lnTo>
                      <a:pt x="48" y="199"/>
                    </a:lnTo>
                    <a:lnTo>
                      <a:pt x="48" y="203"/>
                    </a:lnTo>
                    <a:lnTo>
                      <a:pt x="52" y="207"/>
                    </a:lnTo>
                    <a:lnTo>
                      <a:pt x="52" y="212"/>
                    </a:lnTo>
                    <a:lnTo>
                      <a:pt x="52" y="215"/>
                    </a:lnTo>
                    <a:lnTo>
                      <a:pt x="56" y="219"/>
                    </a:lnTo>
                    <a:lnTo>
                      <a:pt x="60" y="239"/>
                    </a:lnTo>
                    <a:lnTo>
                      <a:pt x="48" y="243"/>
                    </a:lnTo>
                    <a:lnTo>
                      <a:pt x="0" y="107"/>
                    </a:lnTo>
                    <a:lnTo>
                      <a:pt x="12" y="103"/>
                    </a:lnTo>
                    <a:lnTo>
                      <a:pt x="16" y="119"/>
                    </a:lnTo>
                    <a:lnTo>
                      <a:pt x="21" y="124"/>
                    </a:lnTo>
                    <a:lnTo>
                      <a:pt x="21" y="127"/>
                    </a:lnTo>
                    <a:lnTo>
                      <a:pt x="24" y="131"/>
                    </a:lnTo>
                    <a:lnTo>
                      <a:pt x="24" y="135"/>
                    </a:lnTo>
                    <a:lnTo>
                      <a:pt x="28" y="139"/>
                    </a:lnTo>
                    <a:lnTo>
                      <a:pt x="32" y="143"/>
                    </a:lnTo>
                    <a:lnTo>
                      <a:pt x="36" y="143"/>
                    </a:lnTo>
                    <a:lnTo>
                      <a:pt x="40" y="147"/>
                    </a:lnTo>
                    <a:lnTo>
                      <a:pt x="44" y="147"/>
                    </a:lnTo>
                    <a:lnTo>
                      <a:pt x="48" y="147"/>
                    </a:lnTo>
                    <a:lnTo>
                      <a:pt x="52" y="147"/>
                    </a:lnTo>
                    <a:lnTo>
                      <a:pt x="56" y="143"/>
                    </a:lnTo>
                    <a:lnTo>
                      <a:pt x="60" y="143"/>
                    </a:lnTo>
                    <a:lnTo>
                      <a:pt x="289" y="63"/>
                    </a:lnTo>
                    <a:lnTo>
                      <a:pt x="292" y="59"/>
                    </a:lnTo>
                    <a:lnTo>
                      <a:pt x="296" y="59"/>
                    </a:lnTo>
                    <a:lnTo>
                      <a:pt x="296" y="56"/>
                    </a:lnTo>
                    <a:lnTo>
                      <a:pt x="296" y="51"/>
                    </a:lnTo>
                    <a:lnTo>
                      <a:pt x="300" y="51"/>
                    </a:lnTo>
                    <a:lnTo>
                      <a:pt x="300" y="47"/>
                    </a:lnTo>
                    <a:lnTo>
                      <a:pt x="300" y="43"/>
                    </a:lnTo>
                    <a:lnTo>
                      <a:pt x="296" y="39"/>
                    </a:lnTo>
                    <a:lnTo>
                      <a:pt x="284" y="3"/>
                    </a:lnTo>
                    <a:lnTo>
                      <a:pt x="296" y="0"/>
                    </a:lnTo>
                    <a:lnTo>
                      <a:pt x="304" y="15"/>
                    </a:lnTo>
                    <a:lnTo>
                      <a:pt x="304" y="24"/>
                    </a:lnTo>
                    <a:lnTo>
                      <a:pt x="308" y="27"/>
                    </a:lnTo>
                    <a:lnTo>
                      <a:pt x="308" y="31"/>
                    </a:lnTo>
                    <a:lnTo>
                      <a:pt x="312" y="35"/>
                    </a:lnTo>
                    <a:lnTo>
                      <a:pt x="316" y="39"/>
                    </a:lnTo>
                    <a:lnTo>
                      <a:pt x="316" y="43"/>
                    </a:lnTo>
                    <a:lnTo>
                      <a:pt x="321" y="47"/>
                    </a:lnTo>
                    <a:lnTo>
                      <a:pt x="324" y="51"/>
                    </a:lnTo>
                    <a:lnTo>
                      <a:pt x="328" y="51"/>
                    </a:lnTo>
                    <a:lnTo>
                      <a:pt x="328" y="56"/>
                    </a:lnTo>
                    <a:lnTo>
                      <a:pt x="333" y="59"/>
                    </a:lnTo>
                    <a:lnTo>
                      <a:pt x="336" y="59"/>
                    </a:lnTo>
                    <a:lnTo>
                      <a:pt x="340" y="59"/>
                    </a:lnTo>
                    <a:lnTo>
                      <a:pt x="344" y="63"/>
                    </a:lnTo>
                    <a:lnTo>
                      <a:pt x="348" y="63"/>
                    </a:lnTo>
                    <a:lnTo>
                      <a:pt x="352" y="63"/>
                    </a:lnTo>
                    <a:lnTo>
                      <a:pt x="356" y="7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" name="Freeform 121"/>
              <p:cNvSpPr>
                <a:spLocks noEditPoints="1" noChangeArrowheads="1"/>
              </p:cNvSpPr>
              <p:nvPr/>
            </p:nvSpPr>
            <p:spPr bwMode="auto">
              <a:xfrm>
                <a:off x="4568" y="2461"/>
                <a:ext cx="86" cy="61"/>
              </a:xfrm>
              <a:custGeom>
                <a:avLst/>
                <a:gdLst>
                  <a:gd name="T0" fmla="*/ 76 w 344"/>
                  <a:gd name="T1" fmla="*/ 80 h 241"/>
                  <a:gd name="T2" fmla="*/ 40 w 344"/>
                  <a:gd name="T3" fmla="*/ 108 h 241"/>
                  <a:gd name="T4" fmla="*/ 20 w 344"/>
                  <a:gd name="T5" fmla="*/ 136 h 241"/>
                  <a:gd name="T6" fmla="*/ 17 w 344"/>
                  <a:gd name="T7" fmla="*/ 168 h 241"/>
                  <a:gd name="T8" fmla="*/ 29 w 344"/>
                  <a:gd name="T9" fmla="*/ 192 h 241"/>
                  <a:gd name="T10" fmla="*/ 48 w 344"/>
                  <a:gd name="T11" fmla="*/ 208 h 241"/>
                  <a:gd name="T12" fmla="*/ 80 w 344"/>
                  <a:gd name="T13" fmla="*/ 212 h 241"/>
                  <a:gd name="T14" fmla="*/ 124 w 344"/>
                  <a:gd name="T15" fmla="*/ 204 h 241"/>
                  <a:gd name="T16" fmla="*/ 164 w 344"/>
                  <a:gd name="T17" fmla="*/ 188 h 241"/>
                  <a:gd name="T18" fmla="*/ 185 w 344"/>
                  <a:gd name="T19" fmla="*/ 168 h 241"/>
                  <a:gd name="T20" fmla="*/ 196 w 344"/>
                  <a:gd name="T21" fmla="*/ 144 h 241"/>
                  <a:gd name="T22" fmla="*/ 200 w 344"/>
                  <a:gd name="T23" fmla="*/ 120 h 241"/>
                  <a:gd name="T24" fmla="*/ 188 w 344"/>
                  <a:gd name="T25" fmla="*/ 100 h 241"/>
                  <a:gd name="T26" fmla="*/ 176 w 344"/>
                  <a:gd name="T27" fmla="*/ 85 h 241"/>
                  <a:gd name="T28" fmla="*/ 156 w 344"/>
                  <a:gd name="T29" fmla="*/ 72 h 241"/>
                  <a:gd name="T30" fmla="*/ 124 w 344"/>
                  <a:gd name="T31" fmla="*/ 64 h 241"/>
                  <a:gd name="T32" fmla="*/ 220 w 344"/>
                  <a:gd name="T33" fmla="*/ 132 h 241"/>
                  <a:gd name="T34" fmla="*/ 217 w 344"/>
                  <a:gd name="T35" fmla="*/ 168 h 241"/>
                  <a:gd name="T36" fmla="*/ 196 w 344"/>
                  <a:gd name="T37" fmla="*/ 200 h 241"/>
                  <a:gd name="T38" fmla="*/ 168 w 344"/>
                  <a:gd name="T39" fmla="*/ 220 h 241"/>
                  <a:gd name="T40" fmla="*/ 124 w 344"/>
                  <a:gd name="T41" fmla="*/ 236 h 241"/>
                  <a:gd name="T42" fmla="*/ 76 w 344"/>
                  <a:gd name="T43" fmla="*/ 241 h 241"/>
                  <a:gd name="T44" fmla="*/ 40 w 344"/>
                  <a:gd name="T45" fmla="*/ 224 h 241"/>
                  <a:gd name="T46" fmla="*/ 12 w 344"/>
                  <a:gd name="T47" fmla="*/ 197 h 241"/>
                  <a:gd name="T48" fmla="*/ 0 w 344"/>
                  <a:gd name="T49" fmla="*/ 156 h 241"/>
                  <a:gd name="T50" fmla="*/ 5 w 344"/>
                  <a:gd name="T51" fmla="*/ 108 h 241"/>
                  <a:gd name="T52" fmla="*/ 32 w 344"/>
                  <a:gd name="T53" fmla="*/ 68 h 241"/>
                  <a:gd name="T54" fmla="*/ 84 w 344"/>
                  <a:gd name="T55" fmla="*/ 36 h 241"/>
                  <a:gd name="T56" fmla="*/ 161 w 344"/>
                  <a:gd name="T57" fmla="*/ 8 h 241"/>
                  <a:gd name="T58" fmla="*/ 232 w 344"/>
                  <a:gd name="T59" fmla="*/ 0 h 241"/>
                  <a:gd name="T60" fmla="*/ 288 w 344"/>
                  <a:gd name="T61" fmla="*/ 16 h 241"/>
                  <a:gd name="T62" fmla="*/ 329 w 344"/>
                  <a:gd name="T63" fmla="*/ 48 h 241"/>
                  <a:gd name="T64" fmla="*/ 344 w 344"/>
                  <a:gd name="T65" fmla="*/ 88 h 241"/>
                  <a:gd name="T66" fmla="*/ 344 w 344"/>
                  <a:gd name="T67" fmla="*/ 112 h 241"/>
                  <a:gd name="T68" fmla="*/ 336 w 344"/>
                  <a:gd name="T69" fmla="*/ 132 h 241"/>
                  <a:gd name="T70" fmla="*/ 324 w 344"/>
                  <a:gd name="T71" fmla="*/ 144 h 241"/>
                  <a:gd name="T72" fmla="*/ 312 w 344"/>
                  <a:gd name="T73" fmla="*/ 148 h 241"/>
                  <a:gd name="T74" fmla="*/ 300 w 344"/>
                  <a:gd name="T75" fmla="*/ 148 h 241"/>
                  <a:gd name="T76" fmla="*/ 288 w 344"/>
                  <a:gd name="T77" fmla="*/ 136 h 241"/>
                  <a:gd name="T78" fmla="*/ 288 w 344"/>
                  <a:gd name="T79" fmla="*/ 120 h 241"/>
                  <a:gd name="T80" fmla="*/ 304 w 344"/>
                  <a:gd name="T81" fmla="*/ 108 h 241"/>
                  <a:gd name="T82" fmla="*/ 317 w 344"/>
                  <a:gd name="T83" fmla="*/ 104 h 241"/>
                  <a:gd name="T84" fmla="*/ 329 w 344"/>
                  <a:gd name="T85" fmla="*/ 100 h 241"/>
                  <a:gd name="T86" fmla="*/ 329 w 344"/>
                  <a:gd name="T87" fmla="*/ 85 h 241"/>
                  <a:gd name="T88" fmla="*/ 317 w 344"/>
                  <a:gd name="T89" fmla="*/ 60 h 241"/>
                  <a:gd name="T90" fmla="*/ 292 w 344"/>
                  <a:gd name="T91" fmla="*/ 36 h 241"/>
                  <a:gd name="T92" fmla="*/ 252 w 344"/>
                  <a:gd name="T93" fmla="*/ 29 h 241"/>
                  <a:gd name="T94" fmla="*/ 185 w 344"/>
                  <a:gd name="T95" fmla="*/ 41 h 241"/>
                  <a:gd name="T96" fmla="*/ 156 w 344"/>
                  <a:gd name="T97" fmla="*/ 56 h 241"/>
                  <a:gd name="T98" fmla="*/ 176 w 344"/>
                  <a:gd name="T99" fmla="*/ 64 h 241"/>
                  <a:gd name="T100" fmla="*/ 196 w 344"/>
                  <a:gd name="T101" fmla="*/ 80 h 241"/>
                  <a:gd name="T102" fmla="*/ 212 w 344"/>
                  <a:gd name="T103" fmla="*/ 10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4" h="241">
                    <a:moveTo>
                      <a:pt x="112" y="64"/>
                    </a:moveTo>
                    <a:lnTo>
                      <a:pt x="100" y="68"/>
                    </a:lnTo>
                    <a:lnTo>
                      <a:pt x="88" y="76"/>
                    </a:lnTo>
                    <a:lnTo>
                      <a:pt x="76" y="80"/>
                    </a:lnTo>
                    <a:lnTo>
                      <a:pt x="64" y="88"/>
                    </a:lnTo>
                    <a:lnTo>
                      <a:pt x="56" y="92"/>
                    </a:lnTo>
                    <a:lnTo>
                      <a:pt x="48" y="100"/>
                    </a:lnTo>
                    <a:lnTo>
                      <a:pt x="40" y="108"/>
                    </a:lnTo>
                    <a:lnTo>
                      <a:pt x="32" y="116"/>
                    </a:lnTo>
                    <a:lnTo>
                      <a:pt x="29" y="124"/>
                    </a:lnTo>
                    <a:lnTo>
                      <a:pt x="24" y="132"/>
                    </a:lnTo>
                    <a:lnTo>
                      <a:pt x="20" y="136"/>
                    </a:lnTo>
                    <a:lnTo>
                      <a:pt x="17" y="144"/>
                    </a:lnTo>
                    <a:lnTo>
                      <a:pt x="17" y="152"/>
                    </a:lnTo>
                    <a:lnTo>
                      <a:pt x="17" y="160"/>
                    </a:lnTo>
                    <a:lnTo>
                      <a:pt x="17" y="168"/>
                    </a:lnTo>
                    <a:lnTo>
                      <a:pt x="20" y="176"/>
                    </a:lnTo>
                    <a:lnTo>
                      <a:pt x="24" y="180"/>
                    </a:lnTo>
                    <a:lnTo>
                      <a:pt x="24" y="188"/>
                    </a:lnTo>
                    <a:lnTo>
                      <a:pt x="29" y="192"/>
                    </a:lnTo>
                    <a:lnTo>
                      <a:pt x="32" y="200"/>
                    </a:lnTo>
                    <a:lnTo>
                      <a:pt x="36" y="200"/>
                    </a:lnTo>
                    <a:lnTo>
                      <a:pt x="44" y="204"/>
                    </a:lnTo>
                    <a:lnTo>
                      <a:pt x="48" y="208"/>
                    </a:lnTo>
                    <a:lnTo>
                      <a:pt x="56" y="212"/>
                    </a:lnTo>
                    <a:lnTo>
                      <a:pt x="64" y="212"/>
                    </a:lnTo>
                    <a:lnTo>
                      <a:pt x="73" y="212"/>
                    </a:lnTo>
                    <a:lnTo>
                      <a:pt x="80" y="212"/>
                    </a:lnTo>
                    <a:lnTo>
                      <a:pt x="88" y="212"/>
                    </a:lnTo>
                    <a:lnTo>
                      <a:pt x="100" y="208"/>
                    </a:lnTo>
                    <a:lnTo>
                      <a:pt x="112" y="204"/>
                    </a:lnTo>
                    <a:lnTo>
                      <a:pt x="124" y="204"/>
                    </a:lnTo>
                    <a:lnTo>
                      <a:pt x="136" y="197"/>
                    </a:lnTo>
                    <a:lnTo>
                      <a:pt x="148" y="192"/>
                    </a:lnTo>
                    <a:lnTo>
                      <a:pt x="156" y="188"/>
                    </a:lnTo>
                    <a:lnTo>
                      <a:pt x="164" y="188"/>
                    </a:lnTo>
                    <a:lnTo>
                      <a:pt x="168" y="180"/>
                    </a:lnTo>
                    <a:lnTo>
                      <a:pt x="176" y="176"/>
                    </a:lnTo>
                    <a:lnTo>
                      <a:pt x="180" y="172"/>
                    </a:lnTo>
                    <a:lnTo>
                      <a:pt x="185" y="168"/>
                    </a:lnTo>
                    <a:lnTo>
                      <a:pt x="188" y="160"/>
                    </a:lnTo>
                    <a:lnTo>
                      <a:pt x="192" y="156"/>
                    </a:lnTo>
                    <a:lnTo>
                      <a:pt x="196" y="148"/>
                    </a:lnTo>
                    <a:lnTo>
                      <a:pt x="196" y="144"/>
                    </a:lnTo>
                    <a:lnTo>
                      <a:pt x="200" y="136"/>
                    </a:lnTo>
                    <a:lnTo>
                      <a:pt x="200" y="132"/>
                    </a:lnTo>
                    <a:lnTo>
                      <a:pt x="200" y="124"/>
                    </a:lnTo>
                    <a:lnTo>
                      <a:pt x="200" y="120"/>
                    </a:lnTo>
                    <a:lnTo>
                      <a:pt x="196" y="112"/>
                    </a:lnTo>
                    <a:lnTo>
                      <a:pt x="192" y="108"/>
                    </a:lnTo>
                    <a:lnTo>
                      <a:pt x="192" y="104"/>
                    </a:lnTo>
                    <a:lnTo>
                      <a:pt x="188" y="100"/>
                    </a:lnTo>
                    <a:lnTo>
                      <a:pt x="188" y="97"/>
                    </a:lnTo>
                    <a:lnTo>
                      <a:pt x="185" y="92"/>
                    </a:lnTo>
                    <a:lnTo>
                      <a:pt x="180" y="88"/>
                    </a:lnTo>
                    <a:lnTo>
                      <a:pt x="176" y="85"/>
                    </a:lnTo>
                    <a:lnTo>
                      <a:pt x="173" y="80"/>
                    </a:lnTo>
                    <a:lnTo>
                      <a:pt x="168" y="76"/>
                    </a:lnTo>
                    <a:lnTo>
                      <a:pt x="161" y="76"/>
                    </a:lnTo>
                    <a:lnTo>
                      <a:pt x="156" y="72"/>
                    </a:lnTo>
                    <a:lnTo>
                      <a:pt x="148" y="68"/>
                    </a:lnTo>
                    <a:lnTo>
                      <a:pt x="140" y="68"/>
                    </a:lnTo>
                    <a:lnTo>
                      <a:pt x="132" y="68"/>
                    </a:lnTo>
                    <a:lnTo>
                      <a:pt x="124" y="64"/>
                    </a:lnTo>
                    <a:lnTo>
                      <a:pt x="112" y="64"/>
                    </a:lnTo>
                    <a:close/>
                    <a:moveTo>
                      <a:pt x="217" y="108"/>
                    </a:moveTo>
                    <a:lnTo>
                      <a:pt x="220" y="120"/>
                    </a:lnTo>
                    <a:lnTo>
                      <a:pt x="220" y="132"/>
                    </a:lnTo>
                    <a:lnTo>
                      <a:pt x="224" y="141"/>
                    </a:lnTo>
                    <a:lnTo>
                      <a:pt x="224" y="152"/>
                    </a:lnTo>
                    <a:lnTo>
                      <a:pt x="220" y="160"/>
                    </a:lnTo>
                    <a:lnTo>
                      <a:pt x="217" y="168"/>
                    </a:lnTo>
                    <a:lnTo>
                      <a:pt x="217" y="176"/>
                    </a:lnTo>
                    <a:lnTo>
                      <a:pt x="208" y="184"/>
                    </a:lnTo>
                    <a:lnTo>
                      <a:pt x="204" y="192"/>
                    </a:lnTo>
                    <a:lnTo>
                      <a:pt x="196" y="200"/>
                    </a:lnTo>
                    <a:lnTo>
                      <a:pt x="188" y="204"/>
                    </a:lnTo>
                    <a:lnTo>
                      <a:pt x="185" y="212"/>
                    </a:lnTo>
                    <a:lnTo>
                      <a:pt x="176" y="216"/>
                    </a:lnTo>
                    <a:lnTo>
                      <a:pt x="168" y="220"/>
                    </a:lnTo>
                    <a:lnTo>
                      <a:pt x="161" y="224"/>
                    </a:lnTo>
                    <a:lnTo>
                      <a:pt x="148" y="228"/>
                    </a:lnTo>
                    <a:lnTo>
                      <a:pt x="136" y="232"/>
                    </a:lnTo>
                    <a:lnTo>
                      <a:pt x="124" y="236"/>
                    </a:lnTo>
                    <a:lnTo>
                      <a:pt x="112" y="241"/>
                    </a:lnTo>
                    <a:lnTo>
                      <a:pt x="100" y="241"/>
                    </a:lnTo>
                    <a:lnTo>
                      <a:pt x="88" y="241"/>
                    </a:lnTo>
                    <a:lnTo>
                      <a:pt x="76" y="241"/>
                    </a:lnTo>
                    <a:lnTo>
                      <a:pt x="64" y="236"/>
                    </a:lnTo>
                    <a:lnTo>
                      <a:pt x="56" y="232"/>
                    </a:lnTo>
                    <a:lnTo>
                      <a:pt x="48" y="228"/>
                    </a:lnTo>
                    <a:lnTo>
                      <a:pt x="40" y="224"/>
                    </a:lnTo>
                    <a:lnTo>
                      <a:pt x="32" y="216"/>
                    </a:lnTo>
                    <a:lnTo>
                      <a:pt x="24" y="212"/>
                    </a:lnTo>
                    <a:lnTo>
                      <a:pt x="20" y="204"/>
                    </a:lnTo>
                    <a:lnTo>
                      <a:pt x="12" y="197"/>
                    </a:lnTo>
                    <a:lnTo>
                      <a:pt x="8" y="188"/>
                    </a:lnTo>
                    <a:lnTo>
                      <a:pt x="5" y="180"/>
                    </a:lnTo>
                    <a:lnTo>
                      <a:pt x="5" y="168"/>
                    </a:lnTo>
                    <a:lnTo>
                      <a:pt x="0" y="156"/>
                    </a:lnTo>
                    <a:lnTo>
                      <a:pt x="0" y="144"/>
                    </a:lnTo>
                    <a:lnTo>
                      <a:pt x="0" y="132"/>
                    </a:lnTo>
                    <a:lnTo>
                      <a:pt x="0" y="120"/>
                    </a:lnTo>
                    <a:lnTo>
                      <a:pt x="5" y="108"/>
                    </a:lnTo>
                    <a:lnTo>
                      <a:pt x="12" y="100"/>
                    </a:lnTo>
                    <a:lnTo>
                      <a:pt x="17" y="88"/>
                    </a:lnTo>
                    <a:lnTo>
                      <a:pt x="24" y="80"/>
                    </a:lnTo>
                    <a:lnTo>
                      <a:pt x="32" y="68"/>
                    </a:lnTo>
                    <a:lnTo>
                      <a:pt x="44" y="60"/>
                    </a:lnTo>
                    <a:lnTo>
                      <a:pt x="56" y="52"/>
                    </a:lnTo>
                    <a:lnTo>
                      <a:pt x="68" y="44"/>
                    </a:lnTo>
                    <a:lnTo>
                      <a:pt x="84" y="36"/>
                    </a:lnTo>
                    <a:lnTo>
                      <a:pt x="100" y="29"/>
                    </a:lnTo>
                    <a:lnTo>
                      <a:pt x="120" y="20"/>
                    </a:lnTo>
                    <a:lnTo>
                      <a:pt x="140" y="16"/>
                    </a:lnTo>
                    <a:lnTo>
                      <a:pt x="161" y="8"/>
                    </a:lnTo>
                    <a:lnTo>
                      <a:pt x="180" y="4"/>
                    </a:lnTo>
                    <a:lnTo>
                      <a:pt x="196" y="0"/>
                    </a:lnTo>
                    <a:lnTo>
                      <a:pt x="217" y="0"/>
                    </a:lnTo>
                    <a:lnTo>
                      <a:pt x="232" y="0"/>
                    </a:lnTo>
                    <a:lnTo>
                      <a:pt x="248" y="0"/>
                    </a:lnTo>
                    <a:lnTo>
                      <a:pt x="261" y="4"/>
                    </a:lnTo>
                    <a:lnTo>
                      <a:pt x="276" y="8"/>
                    </a:lnTo>
                    <a:lnTo>
                      <a:pt x="288" y="16"/>
                    </a:lnTo>
                    <a:lnTo>
                      <a:pt x="300" y="24"/>
                    </a:lnTo>
                    <a:lnTo>
                      <a:pt x="312" y="32"/>
                    </a:lnTo>
                    <a:lnTo>
                      <a:pt x="320" y="41"/>
                    </a:lnTo>
                    <a:lnTo>
                      <a:pt x="329" y="48"/>
                    </a:lnTo>
                    <a:lnTo>
                      <a:pt x="332" y="64"/>
                    </a:lnTo>
                    <a:lnTo>
                      <a:pt x="340" y="76"/>
                    </a:lnTo>
                    <a:lnTo>
                      <a:pt x="340" y="80"/>
                    </a:lnTo>
                    <a:lnTo>
                      <a:pt x="344" y="88"/>
                    </a:lnTo>
                    <a:lnTo>
                      <a:pt x="344" y="92"/>
                    </a:lnTo>
                    <a:lnTo>
                      <a:pt x="344" y="100"/>
                    </a:lnTo>
                    <a:lnTo>
                      <a:pt x="344" y="104"/>
                    </a:lnTo>
                    <a:lnTo>
                      <a:pt x="344" y="112"/>
                    </a:lnTo>
                    <a:lnTo>
                      <a:pt x="344" y="116"/>
                    </a:lnTo>
                    <a:lnTo>
                      <a:pt x="340" y="124"/>
                    </a:lnTo>
                    <a:lnTo>
                      <a:pt x="336" y="128"/>
                    </a:lnTo>
                    <a:lnTo>
                      <a:pt x="336" y="132"/>
                    </a:lnTo>
                    <a:lnTo>
                      <a:pt x="332" y="136"/>
                    </a:lnTo>
                    <a:lnTo>
                      <a:pt x="329" y="141"/>
                    </a:lnTo>
                    <a:lnTo>
                      <a:pt x="329" y="144"/>
                    </a:lnTo>
                    <a:lnTo>
                      <a:pt x="324" y="144"/>
                    </a:lnTo>
                    <a:lnTo>
                      <a:pt x="324" y="148"/>
                    </a:lnTo>
                    <a:lnTo>
                      <a:pt x="320" y="148"/>
                    </a:lnTo>
                    <a:lnTo>
                      <a:pt x="317" y="148"/>
                    </a:lnTo>
                    <a:lnTo>
                      <a:pt x="312" y="148"/>
                    </a:lnTo>
                    <a:lnTo>
                      <a:pt x="308" y="152"/>
                    </a:lnTo>
                    <a:lnTo>
                      <a:pt x="304" y="152"/>
                    </a:lnTo>
                    <a:lnTo>
                      <a:pt x="304" y="148"/>
                    </a:lnTo>
                    <a:lnTo>
                      <a:pt x="300" y="148"/>
                    </a:lnTo>
                    <a:lnTo>
                      <a:pt x="296" y="148"/>
                    </a:lnTo>
                    <a:lnTo>
                      <a:pt x="292" y="144"/>
                    </a:lnTo>
                    <a:lnTo>
                      <a:pt x="292" y="141"/>
                    </a:lnTo>
                    <a:lnTo>
                      <a:pt x="288" y="136"/>
                    </a:lnTo>
                    <a:lnTo>
                      <a:pt x="288" y="13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88" y="120"/>
                    </a:lnTo>
                    <a:lnTo>
                      <a:pt x="292" y="116"/>
                    </a:lnTo>
                    <a:lnTo>
                      <a:pt x="296" y="112"/>
                    </a:lnTo>
                    <a:lnTo>
                      <a:pt x="300" y="112"/>
                    </a:lnTo>
                    <a:lnTo>
                      <a:pt x="304" y="108"/>
                    </a:lnTo>
                    <a:lnTo>
                      <a:pt x="308" y="108"/>
                    </a:lnTo>
                    <a:lnTo>
                      <a:pt x="312" y="108"/>
                    </a:lnTo>
                    <a:lnTo>
                      <a:pt x="317" y="108"/>
                    </a:lnTo>
                    <a:lnTo>
                      <a:pt x="317" y="104"/>
                    </a:lnTo>
                    <a:lnTo>
                      <a:pt x="320" y="104"/>
                    </a:lnTo>
                    <a:lnTo>
                      <a:pt x="324" y="104"/>
                    </a:lnTo>
                    <a:lnTo>
                      <a:pt x="324" y="100"/>
                    </a:lnTo>
                    <a:lnTo>
                      <a:pt x="329" y="100"/>
                    </a:lnTo>
                    <a:lnTo>
                      <a:pt x="329" y="97"/>
                    </a:lnTo>
                    <a:lnTo>
                      <a:pt x="329" y="92"/>
                    </a:lnTo>
                    <a:lnTo>
                      <a:pt x="329" y="88"/>
                    </a:lnTo>
                    <a:lnTo>
                      <a:pt x="329" y="85"/>
                    </a:lnTo>
                    <a:lnTo>
                      <a:pt x="329" y="80"/>
                    </a:lnTo>
                    <a:lnTo>
                      <a:pt x="324" y="76"/>
                    </a:lnTo>
                    <a:lnTo>
                      <a:pt x="320" y="68"/>
                    </a:lnTo>
                    <a:lnTo>
                      <a:pt x="317" y="60"/>
                    </a:lnTo>
                    <a:lnTo>
                      <a:pt x="312" y="52"/>
                    </a:lnTo>
                    <a:lnTo>
                      <a:pt x="304" y="48"/>
                    </a:lnTo>
                    <a:lnTo>
                      <a:pt x="300" y="44"/>
                    </a:lnTo>
                    <a:lnTo>
                      <a:pt x="292" y="36"/>
                    </a:lnTo>
                    <a:lnTo>
                      <a:pt x="285" y="32"/>
                    </a:lnTo>
                    <a:lnTo>
                      <a:pt x="276" y="32"/>
                    </a:lnTo>
                    <a:lnTo>
                      <a:pt x="264" y="29"/>
                    </a:lnTo>
                    <a:lnTo>
                      <a:pt x="252" y="29"/>
                    </a:lnTo>
                    <a:lnTo>
                      <a:pt x="240" y="29"/>
                    </a:lnTo>
                    <a:lnTo>
                      <a:pt x="224" y="32"/>
                    </a:lnTo>
                    <a:lnTo>
                      <a:pt x="204" y="32"/>
                    </a:lnTo>
                    <a:lnTo>
                      <a:pt x="185" y="41"/>
                    </a:lnTo>
                    <a:lnTo>
                      <a:pt x="164" y="44"/>
                    </a:lnTo>
                    <a:lnTo>
                      <a:pt x="140" y="52"/>
                    </a:lnTo>
                    <a:lnTo>
                      <a:pt x="148" y="56"/>
                    </a:lnTo>
                    <a:lnTo>
                      <a:pt x="156" y="56"/>
                    </a:lnTo>
                    <a:lnTo>
                      <a:pt x="161" y="56"/>
                    </a:lnTo>
                    <a:lnTo>
                      <a:pt x="168" y="60"/>
                    </a:lnTo>
                    <a:lnTo>
                      <a:pt x="173" y="64"/>
                    </a:lnTo>
                    <a:lnTo>
                      <a:pt x="176" y="64"/>
                    </a:lnTo>
                    <a:lnTo>
                      <a:pt x="185" y="68"/>
                    </a:lnTo>
                    <a:lnTo>
                      <a:pt x="188" y="72"/>
                    </a:lnTo>
                    <a:lnTo>
                      <a:pt x="192" y="76"/>
                    </a:lnTo>
                    <a:lnTo>
                      <a:pt x="196" y="80"/>
                    </a:lnTo>
                    <a:lnTo>
                      <a:pt x="200" y="85"/>
                    </a:lnTo>
                    <a:lnTo>
                      <a:pt x="204" y="88"/>
                    </a:lnTo>
                    <a:lnTo>
                      <a:pt x="208" y="92"/>
                    </a:lnTo>
                    <a:lnTo>
                      <a:pt x="212" y="100"/>
                    </a:lnTo>
                    <a:lnTo>
                      <a:pt x="212" y="104"/>
                    </a:lnTo>
                    <a:lnTo>
                      <a:pt x="217" y="108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" name="Freeform 122"/>
              <p:cNvSpPr>
                <a:spLocks noEditPoints="1" noChangeArrowheads="1"/>
              </p:cNvSpPr>
              <p:nvPr/>
            </p:nvSpPr>
            <p:spPr bwMode="auto">
              <a:xfrm>
                <a:off x="4590" y="2522"/>
                <a:ext cx="84" cy="58"/>
              </a:xfrm>
              <a:custGeom>
                <a:avLst/>
                <a:gdLst>
                  <a:gd name="T0" fmla="*/ 308 w 336"/>
                  <a:gd name="T1" fmla="*/ 51 h 231"/>
                  <a:gd name="T2" fmla="*/ 292 w 336"/>
                  <a:gd name="T3" fmla="*/ 39 h 231"/>
                  <a:gd name="T4" fmla="*/ 260 w 336"/>
                  <a:gd name="T5" fmla="*/ 31 h 231"/>
                  <a:gd name="T6" fmla="*/ 224 w 336"/>
                  <a:gd name="T7" fmla="*/ 31 h 231"/>
                  <a:gd name="T8" fmla="*/ 180 w 336"/>
                  <a:gd name="T9" fmla="*/ 43 h 231"/>
                  <a:gd name="T10" fmla="*/ 129 w 336"/>
                  <a:gd name="T11" fmla="*/ 59 h 231"/>
                  <a:gd name="T12" fmla="*/ 85 w 336"/>
                  <a:gd name="T13" fmla="*/ 83 h 231"/>
                  <a:gd name="T14" fmla="*/ 52 w 336"/>
                  <a:gd name="T15" fmla="*/ 103 h 231"/>
                  <a:gd name="T16" fmla="*/ 29 w 336"/>
                  <a:gd name="T17" fmla="*/ 127 h 231"/>
                  <a:gd name="T18" fmla="*/ 16 w 336"/>
                  <a:gd name="T19" fmla="*/ 151 h 231"/>
                  <a:gd name="T20" fmla="*/ 20 w 336"/>
                  <a:gd name="T21" fmla="*/ 171 h 231"/>
                  <a:gd name="T22" fmla="*/ 32 w 336"/>
                  <a:gd name="T23" fmla="*/ 187 h 231"/>
                  <a:gd name="T24" fmla="*/ 56 w 336"/>
                  <a:gd name="T25" fmla="*/ 199 h 231"/>
                  <a:gd name="T26" fmla="*/ 85 w 336"/>
                  <a:gd name="T27" fmla="*/ 199 h 231"/>
                  <a:gd name="T28" fmla="*/ 124 w 336"/>
                  <a:gd name="T29" fmla="*/ 195 h 231"/>
                  <a:gd name="T30" fmla="*/ 173 w 336"/>
                  <a:gd name="T31" fmla="*/ 179 h 231"/>
                  <a:gd name="T32" fmla="*/ 224 w 336"/>
                  <a:gd name="T33" fmla="*/ 163 h 231"/>
                  <a:gd name="T34" fmla="*/ 264 w 336"/>
                  <a:gd name="T35" fmla="*/ 143 h 231"/>
                  <a:gd name="T36" fmla="*/ 292 w 336"/>
                  <a:gd name="T37" fmla="*/ 119 h 231"/>
                  <a:gd name="T38" fmla="*/ 312 w 336"/>
                  <a:gd name="T39" fmla="*/ 99 h 231"/>
                  <a:gd name="T40" fmla="*/ 320 w 336"/>
                  <a:gd name="T41" fmla="*/ 75 h 231"/>
                  <a:gd name="T42" fmla="*/ 4 w 336"/>
                  <a:gd name="T43" fmla="*/ 175 h 231"/>
                  <a:gd name="T44" fmla="*/ 0 w 336"/>
                  <a:gd name="T45" fmla="*/ 143 h 231"/>
                  <a:gd name="T46" fmla="*/ 8 w 336"/>
                  <a:gd name="T47" fmla="*/ 112 h 231"/>
                  <a:gd name="T48" fmla="*/ 29 w 336"/>
                  <a:gd name="T49" fmla="*/ 79 h 231"/>
                  <a:gd name="T50" fmla="*/ 68 w 336"/>
                  <a:gd name="T51" fmla="*/ 51 h 231"/>
                  <a:gd name="T52" fmla="*/ 116 w 336"/>
                  <a:gd name="T53" fmla="*/ 27 h 231"/>
                  <a:gd name="T54" fmla="*/ 168 w 336"/>
                  <a:gd name="T55" fmla="*/ 7 h 231"/>
                  <a:gd name="T56" fmla="*/ 216 w 336"/>
                  <a:gd name="T57" fmla="*/ 0 h 231"/>
                  <a:gd name="T58" fmla="*/ 260 w 336"/>
                  <a:gd name="T59" fmla="*/ 3 h 231"/>
                  <a:gd name="T60" fmla="*/ 297 w 336"/>
                  <a:gd name="T61" fmla="*/ 15 h 231"/>
                  <a:gd name="T62" fmla="*/ 324 w 336"/>
                  <a:gd name="T63" fmla="*/ 35 h 231"/>
                  <a:gd name="T64" fmla="*/ 336 w 336"/>
                  <a:gd name="T65" fmla="*/ 67 h 231"/>
                  <a:gd name="T66" fmla="*/ 336 w 336"/>
                  <a:gd name="T67" fmla="*/ 99 h 231"/>
                  <a:gd name="T68" fmla="*/ 324 w 336"/>
                  <a:gd name="T69" fmla="*/ 131 h 231"/>
                  <a:gd name="T70" fmla="*/ 297 w 336"/>
                  <a:gd name="T71" fmla="*/ 159 h 231"/>
                  <a:gd name="T72" fmla="*/ 256 w 336"/>
                  <a:gd name="T73" fmla="*/ 187 h 231"/>
                  <a:gd name="T74" fmla="*/ 204 w 336"/>
                  <a:gd name="T75" fmla="*/ 211 h 231"/>
                  <a:gd name="T76" fmla="*/ 148 w 336"/>
                  <a:gd name="T77" fmla="*/ 227 h 231"/>
                  <a:gd name="T78" fmla="*/ 100 w 336"/>
                  <a:gd name="T79" fmla="*/ 231 h 231"/>
                  <a:gd name="T80" fmla="*/ 60 w 336"/>
                  <a:gd name="T81" fmla="*/ 222 h 231"/>
                  <a:gd name="T82" fmla="*/ 29 w 336"/>
                  <a:gd name="T83" fmla="*/ 211 h 231"/>
                  <a:gd name="T84" fmla="*/ 8 w 336"/>
                  <a:gd name="T85" fmla="*/ 187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6" h="231">
                    <a:moveTo>
                      <a:pt x="316" y="63"/>
                    </a:moveTo>
                    <a:lnTo>
                      <a:pt x="316" y="56"/>
                    </a:lnTo>
                    <a:lnTo>
                      <a:pt x="308" y="51"/>
                    </a:lnTo>
                    <a:lnTo>
                      <a:pt x="304" y="43"/>
                    </a:lnTo>
                    <a:lnTo>
                      <a:pt x="297" y="39"/>
                    </a:lnTo>
                    <a:lnTo>
                      <a:pt x="292" y="39"/>
                    </a:lnTo>
                    <a:lnTo>
                      <a:pt x="280" y="35"/>
                    </a:lnTo>
                    <a:lnTo>
                      <a:pt x="273" y="31"/>
                    </a:lnTo>
                    <a:lnTo>
                      <a:pt x="260" y="31"/>
                    </a:lnTo>
                    <a:lnTo>
                      <a:pt x="248" y="31"/>
                    </a:lnTo>
                    <a:lnTo>
                      <a:pt x="236" y="31"/>
                    </a:lnTo>
                    <a:lnTo>
                      <a:pt x="224" y="31"/>
                    </a:lnTo>
                    <a:lnTo>
                      <a:pt x="208" y="35"/>
                    </a:lnTo>
                    <a:lnTo>
                      <a:pt x="192" y="39"/>
                    </a:lnTo>
                    <a:lnTo>
                      <a:pt x="180" y="43"/>
                    </a:lnTo>
                    <a:lnTo>
                      <a:pt x="164" y="47"/>
                    </a:lnTo>
                    <a:lnTo>
                      <a:pt x="148" y="56"/>
                    </a:lnTo>
                    <a:lnTo>
                      <a:pt x="129" y="59"/>
                    </a:lnTo>
                    <a:lnTo>
                      <a:pt x="112" y="67"/>
                    </a:lnTo>
                    <a:lnTo>
                      <a:pt x="100" y="75"/>
                    </a:lnTo>
                    <a:lnTo>
                      <a:pt x="85" y="83"/>
                    </a:lnTo>
                    <a:lnTo>
                      <a:pt x="73" y="87"/>
                    </a:lnTo>
                    <a:lnTo>
                      <a:pt x="60" y="95"/>
                    </a:lnTo>
                    <a:lnTo>
                      <a:pt x="52" y="103"/>
                    </a:lnTo>
                    <a:lnTo>
                      <a:pt x="44" y="112"/>
                    </a:lnTo>
                    <a:lnTo>
                      <a:pt x="36" y="119"/>
                    </a:lnTo>
                    <a:lnTo>
                      <a:pt x="29" y="127"/>
                    </a:lnTo>
                    <a:lnTo>
                      <a:pt x="24" y="135"/>
                    </a:lnTo>
                    <a:lnTo>
                      <a:pt x="20" y="143"/>
                    </a:lnTo>
                    <a:lnTo>
                      <a:pt x="16" y="151"/>
                    </a:lnTo>
                    <a:lnTo>
                      <a:pt x="16" y="155"/>
                    </a:lnTo>
                    <a:lnTo>
                      <a:pt x="16" y="163"/>
                    </a:lnTo>
                    <a:lnTo>
                      <a:pt x="20" y="171"/>
                    </a:lnTo>
                    <a:lnTo>
                      <a:pt x="20" y="175"/>
                    </a:lnTo>
                    <a:lnTo>
                      <a:pt x="24" y="183"/>
                    </a:lnTo>
                    <a:lnTo>
                      <a:pt x="32" y="187"/>
                    </a:lnTo>
                    <a:lnTo>
                      <a:pt x="36" y="191"/>
                    </a:lnTo>
                    <a:lnTo>
                      <a:pt x="44" y="195"/>
                    </a:lnTo>
                    <a:lnTo>
                      <a:pt x="56" y="199"/>
                    </a:lnTo>
                    <a:lnTo>
                      <a:pt x="64" y="199"/>
                    </a:lnTo>
                    <a:lnTo>
                      <a:pt x="73" y="199"/>
                    </a:lnTo>
                    <a:lnTo>
                      <a:pt x="85" y="199"/>
                    </a:lnTo>
                    <a:lnTo>
                      <a:pt x="100" y="199"/>
                    </a:lnTo>
                    <a:lnTo>
                      <a:pt x="112" y="199"/>
                    </a:lnTo>
                    <a:lnTo>
                      <a:pt x="124" y="195"/>
                    </a:lnTo>
                    <a:lnTo>
                      <a:pt x="141" y="191"/>
                    </a:lnTo>
                    <a:lnTo>
                      <a:pt x="156" y="187"/>
                    </a:lnTo>
                    <a:lnTo>
                      <a:pt x="173" y="179"/>
                    </a:lnTo>
                    <a:lnTo>
                      <a:pt x="192" y="175"/>
                    </a:lnTo>
                    <a:lnTo>
                      <a:pt x="208" y="166"/>
                    </a:lnTo>
                    <a:lnTo>
                      <a:pt x="224" y="163"/>
                    </a:lnTo>
                    <a:lnTo>
                      <a:pt x="236" y="155"/>
                    </a:lnTo>
                    <a:lnTo>
                      <a:pt x="252" y="151"/>
                    </a:lnTo>
                    <a:lnTo>
                      <a:pt x="264" y="143"/>
                    </a:lnTo>
                    <a:lnTo>
                      <a:pt x="273" y="135"/>
                    </a:lnTo>
                    <a:lnTo>
                      <a:pt x="285" y="127"/>
                    </a:lnTo>
                    <a:lnTo>
                      <a:pt x="292" y="119"/>
                    </a:lnTo>
                    <a:lnTo>
                      <a:pt x="300" y="115"/>
                    </a:lnTo>
                    <a:lnTo>
                      <a:pt x="308" y="107"/>
                    </a:lnTo>
                    <a:lnTo>
                      <a:pt x="312" y="99"/>
                    </a:lnTo>
                    <a:lnTo>
                      <a:pt x="316" y="91"/>
                    </a:lnTo>
                    <a:lnTo>
                      <a:pt x="320" y="83"/>
                    </a:lnTo>
                    <a:lnTo>
                      <a:pt x="320" y="75"/>
                    </a:lnTo>
                    <a:lnTo>
                      <a:pt x="320" y="67"/>
                    </a:lnTo>
                    <a:lnTo>
                      <a:pt x="316" y="63"/>
                    </a:lnTo>
                    <a:close/>
                    <a:moveTo>
                      <a:pt x="4" y="175"/>
                    </a:moveTo>
                    <a:lnTo>
                      <a:pt x="0" y="163"/>
                    </a:lnTo>
                    <a:lnTo>
                      <a:pt x="0" y="155"/>
                    </a:lnTo>
                    <a:lnTo>
                      <a:pt x="0" y="143"/>
                    </a:lnTo>
                    <a:lnTo>
                      <a:pt x="0" y="135"/>
                    </a:lnTo>
                    <a:lnTo>
                      <a:pt x="4" y="123"/>
                    </a:lnTo>
                    <a:lnTo>
                      <a:pt x="8" y="112"/>
                    </a:lnTo>
                    <a:lnTo>
                      <a:pt x="12" y="99"/>
                    </a:lnTo>
                    <a:lnTo>
                      <a:pt x="20" y="91"/>
                    </a:lnTo>
                    <a:lnTo>
                      <a:pt x="29" y="79"/>
                    </a:lnTo>
                    <a:lnTo>
                      <a:pt x="41" y="67"/>
                    </a:lnTo>
                    <a:lnTo>
                      <a:pt x="52" y="59"/>
                    </a:lnTo>
                    <a:lnTo>
                      <a:pt x="68" y="51"/>
                    </a:lnTo>
                    <a:lnTo>
                      <a:pt x="80" y="43"/>
                    </a:lnTo>
                    <a:lnTo>
                      <a:pt x="97" y="31"/>
                    </a:lnTo>
                    <a:lnTo>
                      <a:pt x="116" y="27"/>
                    </a:lnTo>
                    <a:lnTo>
                      <a:pt x="132" y="19"/>
                    </a:lnTo>
                    <a:lnTo>
                      <a:pt x="152" y="10"/>
                    </a:lnTo>
                    <a:lnTo>
                      <a:pt x="168" y="7"/>
                    </a:lnTo>
                    <a:lnTo>
                      <a:pt x="185" y="3"/>
                    </a:lnTo>
                    <a:lnTo>
                      <a:pt x="204" y="0"/>
                    </a:lnTo>
                    <a:lnTo>
                      <a:pt x="216" y="0"/>
                    </a:lnTo>
                    <a:lnTo>
                      <a:pt x="232" y="0"/>
                    </a:lnTo>
                    <a:lnTo>
                      <a:pt x="248" y="0"/>
                    </a:lnTo>
                    <a:lnTo>
                      <a:pt x="260" y="3"/>
                    </a:lnTo>
                    <a:lnTo>
                      <a:pt x="276" y="7"/>
                    </a:lnTo>
                    <a:lnTo>
                      <a:pt x="288" y="7"/>
                    </a:lnTo>
                    <a:lnTo>
                      <a:pt x="297" y="15"/>
                    </a:lnTo>
                    <a:lnTo>
                      <a:pt x="308" y="19"/>
                    </a:lnTo>
                    <a:lnTo>
                      <a:pt x="316" y="27"/>
                    </a:lnTo>
                    <a:lnTo>
                      <a:pt x="324" y="35"/>
                    </a:lnTo>
                    <a:lnTo>
                      <a:pt x="329" y="43"/>
                    </a:lnTo>
                    <a:lnTo>
                      <a:pt x="332" y="56"/>
                    </a:lnTo>
                    <a:lnTo>
                      <a:pt x="336" y="67"/>
                    </a:lnTo>
                    <a:lnTo>
                      <a:pt x="336" y="75"/>
                    </a:lnTo>
                    <a:lnTo>
                      <a:pt x="336" y="87"/>
                    </a:lnTo>
                    <a:lnTo>
                      <a:pt x="336" y="99"/>
                    </a:lnTo>
                    <a:lnTo>
                      <a:pt x="332" y="107"/>
                    </a:lnTo>
                    <a:lnTo>
                      <a:pt x="329" y="119"/>
                    </a:lnTo>
                    <a:lnTo>
                      <a:pt x="324" y="131"/>
                    </a:lnTo>
                    <a:lnTo>
                      <a:pt x="316" y="139"/>
                    </a:lnTo>
                    <a:lnTo>
                      <a:pt x="304" y="151"/>
                    </a:lnTo>
                    <a:lnTo>
                      <a:pt x="297" y="159"/>
                    </a:lnTo>
                    <a:lnTo>
                      <a:pt x="285" y="171"/>
                    </a:lnTo>
                    <a:lnTo>
                      <a:pt x="268" y="179"/>
                    </a:lnTo>
                    <a:lnTo>
                      <a:pt x="256" y="187"/>
                    </a:lnTo>
                    <a:lnTo>
                      <a:pt x="241" y="195"/>
                    </a:lnTo>
                    <a:lnTo>
                      <a:pt x="224" y="203"/>
                    </a:lnTo>
                    <a:lnTo>
                      <a:pt x="204" y="211"/>
                    </a:lnTo>
                    <a:lnTo>
                      <a:pt x="185" y="219"/>
                    </a:lnTo>
                    <a:lnTo>
                      <a:pt x="168" y="222"/>
                    </a:lnTo>
                    <a:lnTo>
                      <a:pt x="148" y="227"/>
                    </a:lnTo>
                    <a:lnTo>
                      <a:pt x="132" y="231"/>
                    </a:lnTo>
                    <a:lnTo>
                      <a:pt x="116" y="231"/>
                    </a:lnTo>
                    <a:lnTo>
                      <a:pt x="100" y="231"/>
                    </a:lnTo>
                    <a:lnTo>
                      <a:pt x="88" y="231"/>
                    </a:lnTo>
                    <a:lnTo>
                      <a:pt x="73" y="227"/>
                    </a:lnTo>
                    <a:lnTo>
                      <a:pt x="60" y="222"/>
                    </a:lnTo>
                    <a:lnTo>
                      <a:pt x="48" y="219"/>
                    </a:lnTo>
                    <a:lnTo>
                      <a:pt x="36" y="215"/>
                    </a:lnTo>
                    <a:lnTo>
                      <a:pt x="29" y="211"/>
                    </a:lnTo>
                    <a:lnTo>
                      <a:pt x="20" y="203"/>
                    </a:lnTo>
                    <a:lnTo>
                      <a:pt x="12" y="195"/>
                    </a:lnTo>
                    <a:lnTo>
                      <a:pt x="8" y="187"/>
                    </a:lnTo>
                    <a:lnTo>
                      <a:pt x="4" y="17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" name="Freeform 123"/>
              <p:cNvSpPr>
                <a:spLocks noChangeArrowheads="1"/>
              </p:cNvSpPr>
              <p:nvPr/>
            </p:nvSpPr>
            <p:spPr bwMode="auto">
              <a:xfrm>
                <a:off x="4633" y="2712"/>
                <a:ext cx="90" cy="50"/>
              </a:xfrm>
              <a:custGeom>
                <a:avLst/>
                <a:gdLst>
                  <a:gd name="T0" fmla="*/ 59 w 359"/>
                  <a:gd name="T1" fmla="*/ 136 h 200"/>
                  <a:gd name="T2" fmla="*/ 51 w 359"/>
                  <a:gd name="T3" fmla="*/ 136 h 200"/>
                  <a:gd name="T4" fmla="*/ 47 w 359"/>
                  <a:gd name="T5" fmla="*/ 139 h 200"/>
                  <a:gd name="T6" fmla="*/ 39 w 359"/>
                  <a:gd name="T7" fmla="*/ 144 h 200"/>
                  <a:gd name="T8" fmla="*/ 35 w 359"/>
                  <a:gd name="T9" fmla="*/ 151 h 200"/>
                  <a:gd name="T10" fmla="*/ 35 w 359"/>
                  <a:gd name="T11" fmla="*/ 160 h 200"/>
                  <a:gd name="T12" fmla="*/ 31 w 359"/>
                  <a:gd name="T13" fmla="*/ 164 h 200"/>
                  <a:gd name="T14" fmla="*/ 35 w 359"/>
                  <a:gd name="T15" fmla="*/ 172 h 200"/>
                  <a:gd name="T16" fmla="*/ 39 w 359"/>
                  <a:gd name="T17" fmla="*/ 195 h 200"/>
                  <a:gd name="T18" fmla="*/ 0 w 359"/>
                  <a:gd name="T19" fmla="*/ 56 h 200"/>
                  <a:gd name="T20" fmla="*/ 15 w 359"/>
                  <a:gd name="T21" fmla="*/ 71 h 200"/>
                  <a:gd name="T22" fmla="*/ 19 w 359"/>
                  <a:gd name="T23" fmla="*/ 80 h 200"/>
                  <a:gd name="T24" fmla="*/ 19 w 359"/>
                  <a:gd name="T25" fmla="*/ 88 h 200"/>
                  <a:gd name="T26" fmla="*/ 27 w 359"/>
                  <a:gd name="T27" fmla="*/ 95 h 200"/>
                  <a:gd name="T28" fmla="*/ 31 w 359"/>
                  <a:gd name="T29" fmla="*/ 100 h 200"/>
                  <a:gd name="T30" fmla="*/ 35 w 359"/>
                  <a:gd name="T31" fmla="*/ 104 h 200"/>
                  <a:gd name="T32" fmla="*/ 43 w 359"/>
                  <a:gd name="T33" fmla="*/ 104 h 200"/>
                  <a:gd name="T34" fmla="*/ 51 w 359"/>
                  <a:gd name="T35" fmla="*/ 104 h 200"/>
                  <a:gd name="T36" fmla="*/ 291 w 359"/>
                  <a:gd name="T37" fmla="*/ 60 h 200"/>
                  <a:gd name="T38" fmla="*/ 299 w 359"/>
                  <a:gd name="T39" fmla="*/ 60 h 200"/>
                  <a:gd name="T40" fmla="*/ 303 w 359"/>
                  <a:gd name="T41" fmla="*/ 56 h 200"/>
                  <a:gd name="T42" fmla="*/ 307 w 359"/>
                  <a:gd name="T43" fmla="*/ 48 h 200"/>
                  <a:gd name="T44" fmla="*/ 307 w 359"/>
                  <a:gd name="T45" fmla="*/ 39 h 200"/>
                  <a:gd name="T46" fmla="*/ 312 w 359"/>
                  <a:gd name="T47" fmla="*/ 0 h 200"/>
                  <a:gd name="T48" fmla="*/ 315 w 359"/>
                  <a:gd name="T49" fmla="*/ 24 h 200"/>
                  <a:gd name="T50" fmla="*/ 319 w 359"/>
                  <a:gd name="T51" fmla="*/ 36 h 200"/>
                  <a:gd name="T52" fmla="*/ 324 w 359"/>
                  <a:gd name="T53" fmla="*/ 44 h 200"/>
                  <a:gd name="T54" fmla="*/ 327 w 359"/>
                  <a:gd name="T55" fmla="*/ 51 h 200"/>
                  <a:gd name="T56" fmla="*/ 331 w 359"/>
                  <a:gd name="T57" fmla="*/ 60 h 200"/>
                  <a:gd name="T58" fmla="*/ 339 w 359"/>
                  <a:gd name="T59" fmla="*/ 64 h 200"/>
                  <a:gd name="T60" fmla="*/ 347 w 359"/>
                  <a:gd name="T61" fmla="*/ 71 h 200"/>
                  <a:gd name="T62" fmla="*/ 356 w 359"/>
                  <a:gd name="T63" fmla="*/ 7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9" h="200">
                    <a:moveTo>
                      <a:pt x="359" y="80"/>
                    </a:moveTo>
                    <a:lnTo>
                      <a:pt x="59" y="136"/>
                    </a:lnTo>
                    <a:lnTo>
                      <a:pt x="56" y="136"/>
                    </a:lnTo>
                    <a:lnTo>
                      <a:pt x="51" y="136"/>
                    </a:lnTo>
                    <a:lnTo>
                      <a:pt x="47" y="136"/>
                    </a:lnTo>
                    <a:lnTo>
                      <a:pt x="47" y="139"/>
                    </a:lnTo>
                    <a:lnTo>
                      <a:pt x="43" y="139"/>
                    </a:lnTo>
                    <a:lnTo>
                      <a:pt x="39" y="144"/>
                    </a:lnTo>
                    <a:lnTo>
                      <a:pt x="39" y="148"/>
                    </a:lnTo>
                    <a:lnTo>
                      <a:pt x="35" y="151"/>
                    </a:lnTo>
                    <a:lnTo>
                      <a:pt x="35" y="156"/>
                    </a:lnTo>
                    <a:lnTo>
                      <a:pt x="35" y="160"/>
                    </a:lnTo>
                    <a:lnTo>
                      <a:pt x="31" y="160"/>
                    </a:lnTo>
                    <a:lnTo>
                      <a:pt x="31" y="164"/>
                    </a:lnTo>
                    <a:lnTo>
                      <a:pt x="31" y="168"/>
                    </a:lnTo>
                    <a:lnTo>
                      <a:pt x="35" y="172"/>
                    </a:lnTo>
                    <a:lnTo>
                      <a:pt x="35" y="180"/>
                    </a:lnTo>
                    <a:lnTo>
                      <a:pt x="39" y="195"/>
                    </a:lnTo>
                    <a:lnTo>
                      <a:pt x="27" y="200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5" y="71"/>
                    </a:lnTo>
                    <a:lnTo>
                      <a:pt x="15" y="76"/>
                    </a:lnTo>
                    <a:lnTo>
                      <a:pt x="19" y="80"/>
                    </a:lnTo>
                    <a:lnTo>
                      <a:pt x="19" y="83"/>
                    </a:lnTo>
                    <a:lnTo>
                      <a:pt x="19" y="88"/>
                    </a:lnTo>
                    <a:lnTo>
                      <a:pt x="24" y="92"/>
                    </a:lnTo>
                    <a:lnTo>
                      <a:pt x="27" y="95"/>
                    </a:lnTo>
                    <a:lnTo>
                      <a:pt x="27" y="100"/>
                    </a:lnTo>
                    <a:lnTo>
                      <a:pt x="31" y="100"/>
                    </a:lnTo>
                    <a:lnTo>
                      <a:pt x="35" y="100"/>
                    </a:lnTo>
                    <a:lnTo>
                      <a:pt x="35" y="104"/>
                    </a:lnTo>
                    <a:lnTo>
                      <a:pt x="39" y="104"/>
                    </a:lnTo>
                    <a:lnTo>
                      <a:pt x="43" y="104"/>
                    </a:lnTo>
                    <a:lnTo>
                      <a:pt x="47" y="104"/>
                    </a:lnTo>
                    <a:lnTo>
                      <a:pt x="51" y="104"/>
                    </a:lnTo>
                    <a:lnTo>
                      <a:pt x="56" y="104"/>
                    </a:lnTo>
                    <a:lnTo>
                      <a:pt x="291" y="60"/>
                    </a:lnTo>
                    <a:lnTo>
                      <a:pt x="295" y="60"/>
                    </a:lnTo>
                    <a:lnTo>
                      <a:pt x="299" y="60"/>
                    </a:lnTo>
                    <a:lnTo>
                      <a:pt x="299" y="56"/>
                    </a:lnTo>
                    <a:lnTo>
                      <a:pt x="303" y="56"/>
                    </a:lnTo>
                    <a:lnTo>
                      <a:pt x="307" y="51"/>
                    </a:lnTo>
                    <a:lnTo>
                      <a:pt x="307" y="48"/>
                    </a:lnTo>
                    <a:lnTo>
                      <a:pt x="307" y="44"/>
                    </a:lnTo>
                    <a:lnTo>
                      <a:pt x="307" y="39"/>
                    </a:lnTo>
                    <a:lnTo>
                      <a:pt x="299" y="4"/>
                    </a:lnTo>
                    <a:lnTo>
                      <a:pt x="312" y="0"/>
                    </a:lnTo>
                    <a:lnTo>
                      <a:pt x="315" y="20"/>
                    </a:lnTo>
                    <a:lnTo>
                      <a:pt x="315" y="24"/>
                    </a:lnTo>
                    <a:lnTo>
                      <a:pt x="319" y="27"/>
                    </a:lnTo>
                    <a:lnTo>
                      <a:pt x="319" y="36"/>
                    </a:lnTo>
                    <a:lnTo>
                      <a:pt x="319" y="39"/>
                    </a:lnTo>
                    <a:lnTo>
                      <a:pt x="324" y="44"/>
                    </a:lnTo>
                    <a:lnTo>
                      <a:pt x="324" y="48"/>
                    </a:lnTo>
                    <a:lnTo>
                      <a:pt x="327" y="51"/>
                    </a:lnTo>
                    <a:lnTo>
                      <a:pt x="331" y="56"/>
                    </a:lnTo>
                    <a:lnTo>
                      <a:pt x="331" y="60"/>
                    </a:lnTo>
                    <a:lnTo>
                      <a:pt x="335" y="60"/>
                    </a:lnTo>
                    <a:lnTo>
                      <a:pt x="339" y="64"/>
                    </a:lnTo>
                    <a:lnTo>
                      <a:pt x="343" y="68"/>
                    </a:lnTo>
                    <a:lnTo>
                      <a:pt x="347" y="71"/>
                    </a:lnTo>
                    <a:lnTo>
                      <a:pt x="351" y="71"/>
                    </a:lnTo>
                    <a:lnTo>
                      <a:pt x="356" y="71"/>
                    </a:lnTo>
                    <a:lnTo>
                      <a:pt x="359" y="8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5" name="Freeform 124"/>
              <p:cNvSpPr>
                <a:spLocks noChangeArrowheads="1"/>
              </p:cNvSpPr>
              <p:nvPr/>
            </p:nvSpPr>
            <p:spPr bwMode="auto">
              <a:xfrm>
                <a:off x="4646" y="2771"/>
                <a:ext cx="90" cy="46"/>
              </a:xfrm>
              <a:custGeom>
                <a:avLst/>
                <a:gdLst>
                  <a:gd name="T0" fmla="*/ 329 w 361"/>
                  <a:gd name="T1" fmla="*/ 171 h 180"/>
                  <a:gd name="T2" fmla="*/ 292 w 361"/>
                  <a:gd name="T3" fmla="*/ 159 h 180"/>
                  <a:gd name="T4" fmla="*/ 256 w 361"/>
                  <a:gd name="T5" fmla="*/ 147 h 180"/>
                  <a:gd name="T6" fmla="*/ 220 w 361"/>
                  <a:gd name="T7" fmla="*/ 139 h 180"/>
                  <a:gd name="T8" fmla="*/ 188 w 361"/>
                  <a:gd name="T9" fmla="*/ 132 h 180"/>
                  <a:gd name="T10" fmla="*/ 156 w 361"/>
                  <a:gd name="T11" fmla="*/ 127 h 180"/>
                  <a:gd name="T12" fmla="*/ 124 w 361"/>
                  <a:gd name="T13" fmla="*/ 127 h 180"/>
                  <a:gd name="T14" fmla="*/ 100 w 361"/>
                  <a:gd name="T15" fmla="*/ 132 h 180"/>
                  <a:gd name="T16" fmla="*/ 84 w 361"/>
                  <a:gd name="T17" fmla="*/ 132 h 180"/>
                  <a:gd name="T18" fmla="*/ 76 w 361"/>
                  <a:gd name="T19" fmla="*/ 136 h 180"/>
                  <a:gd name="T20" fmla="*/ 68 w 361"/>
                  <a:gd name="T21" fmla="*/ 136 h 180"/>
                  <a:gd name="T22" fmla="*/ 61 w 361"/>
                  <a:gd name="T23" fmla="*/ 136 h 180"/>
                  <a:gd name="T24" fmla="*/ 52 w 361"/>
                  <a:gd name="T25" fmla="*/ 139 h 180"/>
                  <a:gd name="T26" fmla="*/ 44 w 361"/>
                  <a:gd name="T27" fmla="*/ 139 h 180"/>
                  <a:gd name="T28" fmla="*/ 36 w 361"/>
                  <a:gd name="T29" fmla="*/ 144 h 180"/>
                  <a:gd name="T30" fmla="*/ 28 w 361"/>
                  <a:gd name="T31" fmla="*/ 144 h 180"/>
                  <a:gd name="T32" fmla="*/ 20 w 361"/>
                  <a:gd name="T33" fmla="*/ 144 h 180"/>
                  <a:gd name="T34" fmla="*/ 12 w 361"/>
                  <a:gd name="T35" fmla="*/ 144 h 180"/>
                  <a:gd name="T36" fmla="*/ 8 w 361"/>
                  <a:gd name="T37" fmla="*/ 139 h 180"/>
                  <a:gd name="T38" fmla="*/ 5 w 361"/>
                  <a:gd name="T39" fmla="*/ 136 h 180"/>
                  <a:gd name="T40" fmla="*/ 0 w 361"/>
                  <a:gd name="T41" fmla="*/ 132 h 180"/>
                  <a:gd name="T42" fmla="*/ 0 w 361"/>
                  <a:gd name="T43" fmla="*/ 124 h 180"/>
                  <a:gd name="T44" fmla="*/ 0 w 361"/>
                  <a:gd name="T45" fmla="*/ 115 h 180"/>
                  <a:gd name="T46" fmla="*/ 5 w 361"/>
                  <a:gd name="T47" fmla="*/ 112 h 180"/>
                  <a:gd name="T48" fmla="*/ 8 w 361"/>
                  <a:gd name="T49" fmla="*/ 103 h 180"/>
                  <a:gd name="T50" fmla="*/ 17 w 361"/>
                  <a:gd name="T51" fmla="*/ 100 h 180"/>
                  <a:gd name="T52" fmla="*/ 24 w 361"/>
                  <a:gd name="T53" fmla="*/ 100 h 180"/>
                  <a:gd name="T54" fmla="*/ 36 w 361"/>
                  <a:gd name="T55" fmla="*/ 96 h 180"/>
                  <a:gd name="T56" fmla="*/ 56 w 361"/>
                  <a:gd name="T57" fmla="*/ 91 h 180"/>
                  <a:gd name="T58" fmla="*/ 80 w 361"/>
                  <a:gd name="T59" fmla="*/ 96 h 180"/>
                  <a:gd name="T60" fmla="*/ 108 w 361"/>
                  <a:gd name="T61" fmla="*/ 96 h 180"/>
                  <a:gd name="T62" fmla="*/ 140 w 361"/>
                  <a:gd name="T63" fmla="*/ 100 h 180"/>
                  <a:gd name="T64" fmla="*/ 180 w 361"/>
                  <a:gd name="T65" fmla="*/ 108 h 180"/>
                  <a:gd name="T66" fmla="*/ 229 w 361"/>
                  <a:gd name="T67" fmla="*/ 124 h 180"/>
                  <a:gd name="T68" fmla="*/ 292 w 361"/>
                  <a:gd name="T69" fmla="*/ 144 h 180"/>
                  <a:gd name="T70" fmla="*/ 308 w 361"/>
                  <a:gd name="T71" fmla="*/ 56 h 180"/>
                  <a:gd name="T72" fmla="*/ 305 w 361"/>
                  <a:gd name="T73" fmla="*/ 44 h 180"/>
                  <a:gd name="T74" fmla="*/ 300 w 361"/>
                  <a:gd name="T75" fmla="*/ 36 h 180"/>
                  <a:gd name="T76" fmla="*/ 292 w 361"/>
                  <a:gd name="T77" fmla="*/ 27 h 180"/>
                  <a:gd name="T78" fmla="*/ 284 w 361"/>
                  <a:gd name="T79" fmla="*/ 20 h 180"/>
                  <a:gd name="T80" fmla="*/ 273 w 361"/>
                  <a:gd name="T81" fmla="*/ 15 h 180"/>
                  <a:gd name="T82" fmla="*/ 264 w 361"/>
                  <a:gd name="T83" fmla="*/ 15 h 180"/>
                  <a:gd name="T84" fmla="*/ 252 w 361"/>
                  <a:gd name="T85" fmla="*/ 12 h 180"/>
                  <a:gd name="T86" fmla="*/ 244 w 361"/>
                  <a:gd name="T87" fmla="*/ 0 h 180"/>
                  <a:gd name="T88" fmla="*/ 361 w 361"/>
                  <a:gd name="T89" fmla="*/ 17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61" h="180">
                    <a:moveTo>
                      <a:pt x="348" y="180"/>
                    </a:moveTo>
                    <a:lnTo>
                      <a:pt x="329" y="171"/>
                    </a:lnTo>
                    <a:lnTo>
                      <a:pt x="308" y="164"/>
                    </a:lnTo>
                    <a:lnTo>
                      <a:pt x="292" y="159"/>
                    </a:lnTo>
                    <a:lnTo>
                      <a:pt x="273" y="156"/>
                    </a:lnTo>
                    <a:lnTo>
                      <a:pt x="256" y="147"/>
                    </a:lnTo>
                    <a:lnTo>
                      <a:pt x="236" y="144"/>
                    </a:lnTo>
                    <a:lnTo>
                      <a:pt x="220" y="139"/>
                    </a:lnTo>
                    <a:lnTo>
                      <a:pt x="205" y="136"/>
                    </a:lnTo>
                    <a:lnTo>
                      <a:pt x="188" y="132"/>
                    </a:lnTo>
                    <a:lnTo>
                      <a:pt x="173" y="132"/>
                    </a:lnTo>
                    <a:lnTo>
                      <a:pt x="156" y="127"/>
                    </a:lnTo>
                    <a:lnTo>
                      <a:pt x="140" y="127"/>
                    </a:lnTo>
                    <a:lnTo>
                      <a:pt x="124" y="127"/>
                    </a:lnTo>
                    <a:lnTo>
                      <a:pt x="112" y="127"/>
                    </a:lnTo>
                    <a:lnTo>
                      <a:pt x="100" y="132"/>
                    </a:lnTo>
                    <a:lnTo>
                      <a:pt x="88" y="132"/>
                    </a:lnTo>
                    <a:lnTo>
                      <a:pt x="84" y="132"/>
                    </a:lnTo>
                    <a:lnTo>
                      <a:pt x="80" y="132"/>
                    </a:lnTo>
                    <a:lnTo>
                      <a:pt x="76" y="136"/>
                    </a:lnTo>
                    <a:lnTo>
                      <a:pt x="73" y="136"/>
                    </a:lnTo>
                    <a:lnTo>
                      <a:pt x="68" y="136"/>
                    </a:lnTo>
                    <a:lnTo>
                      <a:pt x="64" y="136"/>
                    </a:lnTo>
                    <a:lnTo>
                      <a:pt x="61" y="136"/>
                    </a:lnTo>
                    <a:lnTo>
                      <a:pt x="56" y="136"/>
                    </a:lnTo>
                    <a:lnTo>
                      <a:pt x="52" y="139"/>
                    </a:lnTo>
                    <a:lnTo>
                      <a:pt x="49" y="139"/>
                    </a:lnTo>
                    <a:lnTo>
                      <a:pt x="44" y="139"/>
                    </a:lnTo>
                    <a:lnTo>
                      <a:pt x="40" y="144"/>
                    </a:lnTo>
                    <a:lnTo>
                      <a:pt x="36" y="144"/>
                    </a:lnTo>
                    <a:lnTo>
                      <a:pt x="32" y="144"/>
                    </a:lnTo>
                    <a:lnTo>
                      <a:pt x="28" y="144"/>
                    </a:lnTo>
                    <a:lnTo>
                      <a:pt x="24" y="144"/>
                    </a:lnTo>
                    <a:lnTo>
                      <a:pt x="20" y="144"/>
                    </a:lnTo>
                    <a:lnTo>
                      <a:pt x="17" y="144"/>
                    </a:lnTo>
                    <a:lnTo>
                      <a:pt x="12" y="144"/>
                    </a:lnTo>
                    <a:lnTo>
                      <a:pt x="8" y="144"/>
                    </a:lnTo>
                    <a:lnTo>
                      <a:pt x="8" y="139"/>
                    </a:lnTo>
                    <a:lnTo>
                      <a:pt x="5" y="139"/>
                    </a:lnTo>
                    <a:lnTo>
                      <a:pt x="5" y="136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127"/>
                    </a:lnTo>
                    <a:lnTo>
                      <a:pt x="0" y="124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112"/>
                    </a:lnTo>
                    <a:lnTo>
                      <a:pt x="5" y="112"/>
                    </a:lnTo>
                    <a:lnTo>
                      <a:pt x="5" y="108"/>
                    </a:lnTo>
                    <a:lnTo>
                      <a:pt x="8" y="103"/>
                    </a:lnTo>
                    <a:lnTo>
                      <a:pt x="12" y="100"/>
                    </a:lnTo>
                    <a:lnTo>
                      <a:pt x="17" y="100"/>
                    </a:lnTo>
                    <a:lnTo>
                      <a:pt x="20" y="100"/>
                    </a:lnTo>
                    <a:lnTo>
                      <a:pt x="24" y="100"/>
                    </a:lnTo>
                    <a:lnTo>
                      <a:pt x="28" y="96"/>
                    </a:lnTo>
                    <a:lnTo>
                      <a:pt x="36" y="96"/>
                    </a:lnTo>
                    <a:lnTo>
                      <a:pt x="49" y="96"/>
                    </a:lnTo>
                    <a:lnTo>
                      <a:pt x="56" y="91"/>
                    </a:lnTo>
                    <a:lnTo>
                      <a:pt x="68" y="91"/>
                    </a:lnTo>
                    <a:lnTo>
                      <a:pt x="80" y="96"/>
                    </a:lnTo>
                    <a:lnTo>
                      <a:pt x="96" y="96"/>
                    </a:lnTo>
                    <a:lnTo>
                      <a:pt x="108" y="96"/>
                    </a:lnTo>
                    <a:lnTo>
                      <a:pt x="124" y="100"/>
                    </a:lnTo>
                    <a:lnTo>
                      <a:pt x="140" y="100"/>
                    </a:lnTo>
                    <a:lnTo>
                      <a:pt x="156" y="103"/>
                    </a:lnTo>
                    <a:lnTo>
                      <a:pt x="180" y="108"/>
                    </a:lnTo>
                    <a:lnTo>
                      <a:pt x="205" y="115"/>
                    </a:lnTo>
                    <a:lnTo>
                      <a:pt x="229" y="124"/>
                    </a:lnTo>
                    <a:lnTo>
                      <a:pt x="261" y="132"/>
                    </a:lnTo>
                    <a:lnTo>
                      <a:pt x="292" y="144"/>
                    </a:lnTo>
                    <a:lnTo>
                      <a:pt x="324" y="156"/>
                    </a:lnTo>
                    <a:lnTo>
                      <a:pt x="308" y="56"/>
                    </a:lnTo>
                    <a:lnTo>
                      <a:pt x="308" y="52"/>
                    </a:lnTo>
                    <a:lnTo>
                      <a:pt x="305" y="44"/>
                    </a:lnTo>
                    <a:lnTo>
                      <a:pt x="305" y="40"/>
                    </a:lnTo>
                    <a:lnTo>
                      <a:pt x="300" y="36"/>
                    </a:lnTo>
                    <a:lnTo>
                      <a:pt x="296" y="32"/>
                    </a:lnTo>
                    <a:lnTo>
                      <a:pt x="292" y="27"/>
                    </a:lnTo>
                    <a:lnTo>
                      <a:pt x="288" y="24"/>
                    </a:lnTo>
                    <a:lnTo>
                      <a:pt x="284" y="20"/>
                    </a:lnTo>
                    <a:lnTo>
                      <a:pt x="280" y="20"/>
                    </a:lnTo>
                    <a:lnTo>
                      <a:pt x="273" y="15"/>
                    </a:lnTo>
                    <a:lnTo>
                      <a:pt x="268" y="15"/>
                    </a:lnTo>
                    <a:lnTo>
                      <a:pt x="264" y="15"/>
                    </a:lnTo>
                    <a:lnTo>
                      <a:pt x="256" y="12"/>
                    </a:lnTo>
                    <a:lnTo>
                      <a:pt x="252" y="12"/>
                    </a:lnTo>
                    <a:lnTo>
                      <a:pt x="244" y="12"/>
                    </a:lnTo>
                    <a:lnTo>
                      <a:pt x="244" y="0"/>
                    </a:lnTo>
                    <a:lnTo>
                      <a:pt x="329" y="0"/>
                    </a:lnTo>
                    <a:lnTo>
                      <a:pt x="361" y="176"/>
                    </a:lnTo>
                    <a:lnTo>
                      <a:pt x="348" y="18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" name="Freeform 125"/>
              <p:cNvSpPr>
                <a:spLocks noEditPoints="1" noChangeArrowheads="1"/>
              </p:cNvSpPr>
              <p:nvPr/>
            </p:nvSpPr>
            <p:spPr bwMode="auto">
              <a:xfrm>
                <a:off x="4657" y="2835"/>
                <a:ext cx="87" cy="54"/>
              </a:xfrm>
              <a:custGeom>
                <a:avLst/>
                <a:gdLst>
                  <a:gd name="T0" fmla="*/ 324 w 348"/>
                  <a:gd name="T1" fmla="*/ 68 h 215"/>
                  <a:gd name="T2" fmla="*/ 308 w 348"/>
                  <a:gd name="T3" fmla="*/ 52 h 215"/>
                  <a:gd name="T4" fmla="*/ 280 w 348"/>
                  <a:gd name="T5" fmla="*/ 39 h 215"/>
                  <a:gd name="T6" fmla="*/ 240 w 348"/>
                  <a:gd name="T7" fmla="*/ 36 h 215"/>
                  <a:gd name="T8" fmla="*/ 196 w 348"/>
                  <a:gd name="T9" fmla="*/ 39 h 215"/>
                  <a:gd name="T10" fmla="*/ 144 w 348"/>
                  <a:gd name="T11" fmla="*/ 47 h 215"/>
                  <a:gd name="T12" fmla="*/ 100 w 348"/>
                  <a:gd name="T13" fmla="*/ 59 h 215"/>
                  <a:gd name="T14" fmla="*/ 61 w 348"/>
                  <a:gd name="T15" fmla="*/ 76 h 215"/>
                  <a:gd name="T16" fmla="*/ 36 w 348"/>
                  <a:gd name="T17" fmla="*/ 95 h 215"/>
                  <a:gd name="T18" fmla="*/ 20 w 348"/>
                  <a:gd name="T19" fmla="*/ 115 h 215"/>
                  <a:gd name="T20" fmla="*/ 17 w 348"/>
                  <a:gd name="T21" fmla="*/ 136 h 215"/>
                  <a:gd name="T22" fmla="*/ 29 w 348"/>
                  <a:gd name="T23" fmla="*/ 156 h 215"/>
                  <a:gd name="T24" fmla="*/ 48 w 348"/>
                  <a:gd name="T25" fmla="*/ 168 h 215"/>
                  <a:gd name="T26" fmla="*/ 80 w 348"/>
                  <a:gd name="T27" fmla="*/ 176 h 215"/>
                  <a:gd name="T28" fmla="*/ 120 w 348"/>
                  <a:gd name="T29" fmla="*/ 180 h 215"/>
                  <a:gd name="T30" fmla="*/ 168 w 348"/>
                  <a:gd name="T31" fmla="*/ 176 h 215"/>
                  <a:gd name="T32" fmla="*/ 220 w 348"/>
                  <a:gd name="T33" fmla="*/ 164 h 215"/>
                  <a:gd name="T34" fmla="*/ 261 w 348"/>
                  <a:gd name="T35" fmla="*/ 151 h 215"/>
                  <a:gd name="T36" fmla="*/ 296 w 348"/>
                  <a:gd name="T37" fmla="*/ 136 h 215"/>
                  <a:gd name="T38" fmla="*/ 320 w 348"/>
                  <a:gd name="T39" fmla="*/ 115 h 215"/>
                  <a:gd name="T40" fmla="*/ 329 w 348"/>
                  <a:gd name="T41" fmla="*/ 95 h 215"/>
                  <a:gd name="T42" fmla="*/ 0 w 348"/>
                  <a:gd name="T43" fmla="*/ 139 h 215"/>
                  <a:gd name="T44" fmla="*/ 5 w 348"/>
                  <a:gd name="T45" fmla="*/ 108 h 215"/>
                  <a:gd name="T46" fmla="*/ 17 w 348"/>
                  <a:gd name="T47" fmla="*/ 76 h 215"/>
                  <a:gd name="T48" fmla="*/ 44 w 348"/>
                  <a:gd name="T49" fmla="*/ 47 h 215"/>
                  <a:gd name="T50" fmla="*/ 85 w 348"/>
                  <a:gd name="T51" fmla="*/ 24 h 215"/>
                  <a:gd name="T52" fmla="*/ 136 w 348"/>
                  <a:gd name="T53" fmla="*/ 12 h 215"/>
                  <a:gd name="T54" fmla="*/ 192 w 348"/>
                  <a:gd name="T55" fmla="*/ 0 h 215"/>
                  <a:gd name="T56" fmla="*/ 244 w 348"/>
                  <a:gd name="T57" fmla="*/ 0 h 215"/>
                  <a:gd name="T58" fmla="*/ 285 w 348"/>
                  <a:gd name="T59" fmla="*/ 12 h 215"/>
                  <a:gd name="T60" fmla="*/ 320 w 348"/>
                  <a:gd name="T61" fmla="*/ 32 h 215"/>
                  <a:gd name="T62" fmla="*/ 341 w 348"/>
                  <a:gd name="T63" fmla="*/ 56 h 215"/>
                  <a:gd name="T64" fmla="*/ 348 w 348"/>
                  <a:gd name="T65" fmla="*/ 88 h 215"/>
                  <a:gd name="T66" fmla="*/ 341 w 348"/>
                  <a:gd name="T67" fmla="*/ 120 h 215"/>
                  <a:gd name="T68" fmla="*/ 324 w 348"/>
                  <a:gd name="T69" fmla="*/ 147 h 215"/>
                  <a:gd name="T70" fmla="*/ 292 w 348"/>
                  <a:gd name="T71" fmla="*/ 176 h 215"/>
                  <a:gd name="T72" fmla="*/ 248 w 348"/>
                  <a:gd name="T73" fmla="*/ 195 h 215"/>
                  <a:gd name="T74" fmla="*/ 192 w 348"/>
                  <a:gd name="T75" fmla="*/ 207 h 215"/>
                  <a:gd name="T76" fmla="*/ 136 w 348"/>
                  <a:gd name="T77" fmla="*/ 215 h 215"/>
                  <a:gd name="T78" fmla="*/ 88 w 348"/>
                  <a:gd name="T79" fmla="*/ 212 h 215"/>
                  <a:gd name="T80" fmla="*/ 48 w 348"/>
                  <a:gd name="T81" fmla="*/ 195 h 215"/>
                  <a:gd name="T82" fmla="*/ 20 w 348"/>
                  <a:gd name="T83" fmla="*/ 176 h 215"/>
                  <a:gd name="T84" fmla="*/ 5 w 348"/>
                  <a:gd name="T85" fmla="*/ 14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8" h="215">
                    <a:moveTo>
                      <a:pt x="329" y="80"/>
                    </a:moveTo>
                    <a:lnTo>
                      <a:pt x="329" y="71"/>
                    </a:lnTo>
                    <a:lnTo>
                      <a:pt x="324" y="68"/>
                    </a:lnTo>
                    <a:lnTo>
                      <a:pt x="320" y="59"/>
                    </a:lnTo>
                    <a:lnTo>
                      <a:pt x="317" y="56"/>
                    </a:lnTo>
                    <a:lnTo>
                      <a:pt x="308" y="52"/>
                    </a:lnTo>
                    <a:lnTo>
                      <a:pt x="300" y="47"/>
                    </a:lnTo>
                    <a:lnTo>
                      <a:pt x="292" y="44"/>
                    </a:lnTo>
                    <a:lnTo>
                      <a:pt x="280" y="39"/>
                    </a:lnTo>
                    <a:lnTo>
                      <a:pt x="268" y="39"/>
                    </a:lnTo>
                    <a:lnTo>
                      <a:pt x="256" y="36"/>
                    </a:lnTo>
                    <a:lnTo>
                      <a:pt x="240" y="36"/>
                    </a:lnTo>
                    <a:lnTo>
                      <a:pt x="229" y="36"/>
                    </a:lnTo>
                    <a:lnTo>
                      <a:pt x="212" y="36"/>
                    </a:lnTo>
                    <a:lnTo>
                      <a:pt x="196" y="39"/>
                    </a:lnTo>
                    <a:lnTo>
                      <a:pt x="180" y="39"/>
                    </a:lnTo>
                    <a:lnTo>
                      <a:pt x="164" y="44"/>
                    </a:lnTo>
                    <a:lnTo>
                      <a:pt x="144" y="47"/>
                    </a:lnTo>
                    <a:lnTo>
                      <a:pt x="129" y="52"/>
                    </a:lnTo>
                    <a:lnTo>
                      <a:pt x="112" y="56"/>
                    </a:lnTo>
                    <a:lnTo>
                      <a:pt x="100" y="59"/>
                    </a:lnTo>
                    <a:lnTo>
                      <a:pt x="85" y="64"/>
                    </a:lnTo>
                    <a:lnTo>
                      <a:pt x="73" y="71"/>
                    </a:lnTo>
                    <a:lnTo>
                      <a:pt x="61" y="76"/>
                    </a:lnTo>
                    <a:lnTo>
                      <a:pt x="52" y="83"/>
                    </a:lnTo>
                    <a:lnTo>
                      <a:pt x="40" y="88"/>
                    </a:lnTo>
                    <a:lnTo>
                      <a:pt x="36" y="95"/>
                    </a:lnTo>
                    <a:lnTo>
                      <a:pt x="29" y="103"/>
                    </a:lnTo>
                    <a:lnTo>
                      <a:pt x="24" y="108"/>
                    </a:lnTo>
                    <a:lnTo>
                      <a:pt x="20" y="115"/>
                    </a:lnTo>
                    <a:lnTo>
                      <a:pt x="17" y="124"/>
                    </a:lnTo>
                    <a:lnTo>
                      <a:pt x="17" y="127"/>
                    </a:lnTo>
                    <a:lnTo>
                      <a:pt x="17" y="136"/>
                    </a:lnTo>
                    <a:lnTo>
                      <a:pt x="20" y="144"/>
                    </a:lnTo>
                    <a:lnTo>
                      <a:pt x="24" y="151"/>
                    </a:lnTo>
                    <a:lnTo>
                      <a:pt x="29" y="156"/>
                    </a:lnTo>
                    <a:lnTo>
                      <a:pt x="32" y="159"/>
                    </a:lnTo>
                    <a:lnTo>
                      <a:pt x="40" y="164"/>
                    </a:lnTo>
                    <a:lnTo>
                      <a:pt x="48" y="168"/>
                    </a:lnTo>
                    <a:lnTo>
                      <a:pt x="56" y="171"/>
                    </a:lnTo>
                    <a:lnTo>
                      <a:pt x="68" y="176"/>
                    </a:lnTo>
                    <a:lnTo>
                      <a:pt x="80" y="176"/>
                    </a:lnTo>
                    <a:lnTo>
                      <a:pt x="92" y="180"/>
                    </a:lnTo>
                    <a:lnTo>
                      <a:pt x="104" y="180"/>
                    </a:lnTo>
                    <a:lnTo>
                      <a:pt x="120" y="180"/>
                    </a:lnTo>
                    <a:lnTo>
                      <a:pt x="136" y="180"/>
                    </a:lnTo>
                    <a:lnTo>
                      <a:pt x="152" y="176"/>
                    </a:lnTo>
                    <a:lnTo>
                      <a:pt x="168" y="176"/>
                    </a:lnTo>
                    <a:lnTo>
                      <a:pt x="185" y="171"/>
                    </a:lnTo>
                    <a:lnTo>
                      <a:pt x="204" y="168"/>
                    </a:lnTo>
                    <a:lnTo>
                      <a:pt x="220" y="164"/>
                    </a:lnTo>
                    <a:lnTo>
                      <a:pt x="236" y="159"/>
                    </a:lnTo>
                    <a:lnTo>
                      <a:pt x="248" y="156"/>
                    </a:lnTo>
                    <a:lnTo>
                      <a:pt x="261" y="151"/>
                    </a:lnTo>
                    <a:lnTo>
                      <a:pt x="276" y="147"/>
                    </a:lnTo>
                    <a:lnTo>
                      <a:pt x="285" y="139"/>
                    </a:lnTo>
                    <a:lnTo>
                      <a:pt x="296" y="136"/>
                    </a:lnTo>
                    <a:lnTo>
                      <a:pt x="304" y="132"/>
                    </a:lnTo>
                    <a:lnTo>
                      <a:pt x="312" y="124"/>
                    </a:lnTo>
                    <a:lnTo>
                      <a:pt x="320" y="115"/>
                    </a:lnTo>
                    <a:lnTo>
                      <a:pt x="324" y="112"/>
                    </a:lnTo>
                    <a:lnTo>
                      <a:pt x="329" y="103"/>
                    </a:lnTo>
                    <a:lnTo>
                      <a:pt x="329" y="95"/>
                    </a:lnTo>
                    <a:lnTo>
                      <a:pt x="332" y="88"/>
                    </a:lnTo>
                    <a:lnTo>
                      <a:pt x="329" y="80"/>
                    </a:lnTo>
                    <a:close/>
                    <a:moveTo>
                      <a:pt x="0" y="139"/>
                    </a:moveTo>
                    <a:lnTo>
                      <a:pt x="0" y="127"/>
                    </a:lnTo>
                    <a:lnTo>
                      <a:pt x="0" y="120"/>
                    </a:lnTo>
                    <a:lnTo>
                      <a:pt x="5" y="108"/>
                    </a:lnTo>
                    <a:lnTo>
                      <a:pt x="5" y="95"/>
                    </a:lnTo>
                    <a:lnTo>
                      <a:pt x="12" y="88"/>
                    </a:lnTo>
                    <a:lnTo>
                      <a:pt x="17" y="76"/>
                    </a:lnTo>
                    <a:lnTo>
                      <a:pt x="24" y="68"/>
                    </a:lnTo>
                    <a:lnTo>
                      <a:pt x="36" y="56"/>
                    </a:lnTo>
                    <a:lnTo>
                      <a:pt x="44" y="47"/>
                    </a:lnTo>
                    <a:lnTo>
                      <a:pt x="56" y="39"/>
                    </a:lnTo>
                    <a:lnTo>
                      <a:pt x="68" y="32"/>
                    </a:lnTo>
                    <a:lnTo>
                      <a:pt x="85" y="24"/>
                    </a:lnTo>
                    <a:lnTo>
                      <a:pt x="100" y="20"/>
                    </a:lnTo>
                    <a:lnTo>
                      <a:pt x="117" y="15"/>
                    </a:lnTo>
                    <a:lnTo>
                      <a:pt x="136" y="12"/>
                    </a:lnTo>
                    <a:lnTo>
                      <a:pt x="156" y="3"/>
                    </a:lnTo>
                    <a:lnTo>
                      <a:pt x="176" y="3"/>
                    </a:lnTo>
                    <a:lnTo>
                      <a:pt x="192" y="0"/>
                    </a:lnTo>
                    <a:lnTo>
                      <a:pt x="212" y="0"/>
                    </a:lnTo>
                    <a:lnTo>
                      <a:pt x="229" y="0"/>
                    </a:lnTo>
                    <a:lnTo>
                      <a:pt x="244" y="0"/>
                    </a:lnTo>
                    <a:lnTo>
                      <a:pt x="261" y="3"/>
                    </a:lnTo>
                    <a:lnTo>
                      <a:pt x="273" y="8"/>
                    </a:lnTo>
                    <a:lnTo>
                      <a:pt x="285" y="12"/>
                    </a:lnTo>
                    <a:lnTo>
                      <a:pt x="296" y="15"/>
                    </a:lnTo>
                    <a:lnTo>
                      <a:pt x="308" y="24"/>
                    </a:lnTo>
                    <a:lnTo>
                      <a:pt x="320" y="32"/>
                    </a:lnTo>
                    <a:lnTo>
                      <a:pt x="329" y="39"/>
                    </a:lnTo>
                    <a:lnTo>
                      <a:pt x="336" y="47"/>
                    </a:lnTo>
                    <a:lnTo>
                      <a:pt x="341" y="56"/>
                    </a:lnTo>
                    <a:lnTo>
                      <a:pt x="344" y="68"/>
                    </a:lnTo>
                    <a:lnTo>
                      <a:pt x="348" y="80"/>
                    </a:lnTo>
                    <a:lnTo>
                      <a:pt x="348" y="88"/>
                    </a:lnTo>
                    <a:lnTo>
                      <a:pt x="348" y="100"/>
                    </a:lnTo>
                    <a:lnTo>
                      <a:pt x="344" y="108"/>
                    </a:lnTo>
                    <a:lnTo>
                      <a:pt x="341" y="120"/>
                    </a:lnTo>
                    <a:lnTo>
                      <a:pt x="336" y="132"/>
                    </a:lnTo>
                    <a:lnTo>
                      <a:pt x="332" y="139"/>
                    </a:lnTo>
                    <a:lnTo>
                      <a:pt x="324" y="147"/>
                    </a:lnTo>
                    <a:lnTo>
                      <a:pt x="312" y="159"/>
                    </a:lnTo>
                    <a:lnTo>
                      <a:pt x="304" y="168"/>
                    </a:lnTo>
                    <a:lnTo>
                      <a:pt x="292" y="176"/>
                    </a:lnTo>
                    <a:lnTo>
                      <a:pt x="276" y="183"/>
                    </a:lnTo>
                    <a:lnTo>
                      <a:pt x="264" y="192"/>
                    </a:lnTo>
                    <a:lnTo>
                      <a:pt x="248" y="195"/>
                    </a:lnTo>
                    <a:lnTo>
                      <a:pt x="229" y="200"/>
                    </a:lnTo>
                    <a:lnTo>
                      <a:pt x="212" y="203"/>
                    </a:lnTo>
                    <a:lnTo>
                      <a:pt x="192" y="207"/>
                    </a:lnTo>
                    <a:lnTo>
                      <a:pt x="173" y="212"/>
                    </a:lnTo>
                    <a:lnTo>
                      <a:pt x="156" y="215"/>
                    </a:lnTo>
                    <a:lnTo>
                      <a:pt x="136" y="215"/>
                    </a:lnTo>
                    <a:lnTo>
                      <a:pt x="120" y="215"/>
                    </a:lnTo>
                    <a:lnTo>
                      <a:pt x="104" y="212"/>
                    </a:lnTo>
                    <a:lnTo>
                      <a:pt x="88" y="212"/>
                    </a:lnTo>
                    <a:lnTo>
                      <a:pt x="73" y="207"/>
                    </a:lnTo>
                    <a:lnTo>
                      <a:pt x="61" y="203"/>
                    </a:lnTo>
                    <a:lnTo>
                      <a:pt x="48" y="195"/>
                    </a:lnTo>
                    <a:lnTo>
                      <a:pt x="36" y="192"/>
                    </a:lnTo>
                    <a:lnTo>
                      <a:pt x="29" y="183"/>
                    </a:lnTo>
                    <a:lnTo>
                      <a:pt x="20" y="176"/>
                    </a:lnTo>
                    <a:lnTo>
                      <a:pt x="12" y="168"/>
                    </a:lnTo>
                    <a:lnTo>
                      <a:pt x="8" y="159"/>
                    </a:lnTo>
                    <a:lnTo>
                      <a:pt x="5" y="14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" name="Freeform 126"/>
              <p:cNvSpPr>
                <a:spLocks noChangeArrowheads="1"/>
              </p:cNvSpPr>
              <p:nvPr/>
            </p:nvSpPr>
            <p:spPr bwMode="auto">
              <a:xfrm>
                <a:off x="4678" y="3038"/>
                <a:ext cx="87" cy="36"/>
              </a:xfrm>
              <a:custGeom>
                <a:avLst/>
                <a:gdLst>
                  <a:gd name="T0" fmla="*/ 347 w 347"/>
                  <a:gd name="T1" fmla="*/ 87 h 143"/>
                  <a:gd name="T2" fmla="*/ 44 w 347"/>
                  <a:gd name="T3" fmla="*/ 87 h 143"/>
                  <a:gd name="T4" fmla="*/ 39 w 347"/>
                  <a:gd name="T5" fmla="*/ 87 h 143"/>
                  <a:gd name="T6" fmla="*/ 35 w 347"/>
                  <a:gd name="T7" fmla="*/ 87 h 143"/>
                  <a:gd name="T8" fmla="*/ 32 w 347"/>
                  <a:gd name="T9" fmla="*/ 87 h 143"/>
                  <a:gd name="T10" fmla="*/ 27 w 347"/>
                  <a:gd name="T11" fmla="*/ 92 h 143"/>
                  <a:gd name="T12" fmla="*/ 23 w 347"/>
                  <a:gd name="T13" fmla="*/ 92 h 143"/>
                  <a:gd name="T14" fmla="*/ 19 w 347"/>
                  <a:gd name="T15" fmla="*/ 95 h 143"/>
                  <a:gd name="T16" fmla="*/ 19 w 347"/>
                  <a:gd name="T17" fmla="*/ 100 h 143"/>
                  <a:gd name="T18" fmla="*/ 15 w 347"/>
                  <a:gd name="T19" fmla="*/ 100 h 143"/>
                  <a:gd name="T20" fmla="*/ 15 w 347"/>
                  <a:gd name="T21" fmla="*/ 103 h 143"/>
                  <a:gd name="T22" fmla="*/ 15 w 347"/>
                  <a:gd name="T23" fmla="*/ 107 h 143"/>
                  <a:gd name="T24" fmla="*/ 11 w 347"/>
                  <a:gd name="T25" fmla="*/ 112 h 143"/>
                  <a:gd name="T26" fmla="*/ 11 w 347"/>
                  <a:gd name="T27" fmla="*/ 115 h 143"/>
                  <a:gd name="T28" fmla="*/ 11 w 347"/>
                  <a:gd name="T29" fmla="*/ 119 h 143"/>
                  <a:gd name="T30" fmla="*/ 11 w 347"/>
                  <a:gd name="T31" fmla="*/ 124 h 143"/>
                  <a:gd name="T32" fmla="*/ 11 w 347"/>
                  <a:gd name="T33" fmla="*/ 143 h 143"/>
                  <a:gd name="T34" fmla="*/ 0 w 347"/>
                  <a:gd name="T35" fmla="*/ 143 h 143"/>
                  <a:gd name="T36" fmla="*/ 0 w 347"/>
                  <a:gd name="T37" fmla="*/ 0 h 143"/>
                  <a:gd name="T38" fmla="*/ 11 w 347"/>
                  <a:gd name="T39" fmla="*/ 0 h 143"/>
                  <a:gd name="T40" fmla="*/ 11 w 347"/>
                  <a:gd name="T41" fmla="*/ 15 h 143"/>
                  <a:gd name="T42" fmla="*/ 11 w 347"/>
                  <a:gd name="T43" fmla="*/ 24 h 143"/>
                  <a:gd name="T44" fmla="*/ 11 w 347"/>
                  <a:gd name="T45" fmla="*/ 27 h 143"/>
                  <a:gd name="T46" fmla="*/ 11 w 347"/>
                  <a:gd name="T47" fmla="*/ 31 h 143"/>
                  <a:gd name="T48" fmla="*/ 15 w 347"/>
                  <a:gd name="T49" fmla="*/ 36 h 143"/>
                  <a:gd name="T50" fmla="*/ 15 w 347"/>
                  <a:gd name="T51" fmla="*/ 39 h 143"/>
                  <a:gd name="T52" fmla="*/ 19 w 347"/>
                  <a:gd name="T53" fmla="*/ 44 h 143"/>
                  <a:gd name="T54" fmla="*/ 19 w 347"/>
                  <a:gd name="T55" fmla="*/ 48 h 143"/>
                  <a:gd name="T56" fmla="*/ 23 w 347"/>
                  <a:gd name="T57" fmla="*/ 51 h 143"/>
                  <a:gd name="T58" fmla="*/ 27 w 347"/>
                  <a:gd name="T59" fmla="*/ 51 h 143"/>
                  <a:gd name="T60" fmla="*/ 32 w 347"/>
                  <a:gd name="T61" fmla="*/ 51 h 143"/>
                  <a:gd name="T62" fmla="*/ 32 w 347"/>
                  <a:gd name="T63" fmla="*/ 56 h 143"/>
                  <a:gd name="T64" fmla="*/ 35 w 347"/>
                  <a:gd name="T65" fmla="*/ 56 h 143"/>
                  <a:gd name="T66" fmla="*/ 39 w 347"/>
                  <a:gd name="T67" fmla="*/ 56 h 143"/>
                  <a:gd name="T68" fmla="*/ 44 w 347"/>
                  <a:gd name="T69" fmla="*/ 56 h 143"/>
                  <a:gd name="T70" fmla="*/ 288 w 347"/>
                  <a:gd name="T71" fmla="*/ 56 h 143"/>
                  <a:gd name="T72" fmla="*/ 291 w 347"/>
                  <a:gd name="T73" fmla="*/ 56 h 143"/>
                  <a:gd name="T74" fmla="*/ 295 w 347"/>
                  <a:gd name="T75" fmla="*/ 51 h 143"/>
                  <a:gd name="T76" fmla="*/ 300 w 347"/>
                  <a:gd name="T77" fmla="*/ 51 h 143"/>
                  <a:gd name="T78" fmla="*/ 300 w 347"/>
                  <a:gd name="T79" fmla="*/ 48 h 143"/>
                  <a:gd name="T80" fmla="*/ 300 w 347"/>
                  <a:gd name="T81" fmla="*/ 44 h 143"/>
                  <a:gd name="T82" fmla="*/ 303 w 347"/>
                  <a:gd name="T83" fmla="*/ 44 h 143"/>
                  <a:gd name="T84" fmla="*/ 303 w 347"/>
                  <a:gd name="T85" fmla="*/ 39 h 143"/>
                  <a:gd name="T86" fmla="*/ 303 w 347"/>
                  <a:gd name="T87" fmla="*/ 36 h 143"/>
                  <a:gd name="T88" fmla="*/ 303 w 347"/>
                  <a:gd name="T89" fmla="*/ 0 h 143"/>
                  <a:gd name="T90" fmla="*/ 315 w 347"/>
                  <a:gd name="T91" fmla="*/ 0 h 143"/>
                  <a:gd name="T92" fmla="*/ 315 w 347"/>
                  <a:gd name="T93" fmla="*/ 15 h 143"/>
                  <a:gd name="T94" fmla="*/ 315 w 347"/>
                  <a:gd name="T95" fmla="*/ 24 h 143"/>
                  <a:gd name="T96" fmla="*/ 315 w 347"/>
                  <a:gd name="T97" fmla="*/ 27 h 143"/>
                  <a:gd name="T98" fmla="*/ 315 w 347"/>
                  <a:gd name="T99" fmla="*/ 31 h 143"/>
                  <a:gd name="T100" fmla="*/ 319 w 347"/>
                  <a:gd name="T101" fmla="*/ 39 h 143"/>
                  <a:gd name="T102" fmla="*/ 319 w 347"/>
                  <a:gd name="T103" fmla="*/ 44 h 143"/>
                  <a:gd name="T104" fmla="*/ 319 w 347"/>
                  <a:gd name="T105" fmla="*/ 48 h 143"/>
                  <a:gd name="T106" fmla="*/ 323 w 347"/>
                  <a:gd name="T107" fmla="*/ 51 h 143"/>
                  <a:gd name="T108" fmla="*/ 323 w 347"/>
                  <a:gd name="T109" fmla="*/ 56 h 143"/>
                  <a:gd name="T110" fmla="*/ 327 w 347"/>
                  <a:gd name="T111" fmla="*/ 59 h 143"/>
                  <a:gd name="T112" fmla="*/ 327 w 347"/>
                  <a:gd name="T113" fmla="*/ 63 h 143"/>
                  <a:gd name="T114" fmla="*/ 332 w 347"/>
                  <a:gd name="T115" fmla="*/ 68 h 143"/>
                  <a:gd name="T116" fmla="*/ 335 w 347"/>
                  <a:gd name="T117" fmla="*/ 71 h 143"/>
                  <a:gd name="T118" fmla="*/ 339 w 347"/>
                  <a:gd name="T119" fmla="*/ 75 h 143"/>
                  <a:gd name="T120" fmla="*/ 344 w 347"/>
                  <a:gd name="T121" fmla="*/ 75 h 143"/>
                  <a:gd name="T122" fmla="*/ 347 w 347"/>
                  <a:gd name="T123" fmla="*/ 80 h 143"/>
                  <a:gd name="T124" fmla="*/ 347 w 347"/>
                  <a:gd name="T125" fmla="*/ 8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7" h="143">
                    <a:moveTo>
                      <a:pt x="347" y="87"/>
                    </a:moveTo>
                    <a:lnTo>
                      <a:pt x="44" y="87"/>
                    </a:lnTo>
                    <a:lnTo>
                      <a:pt x="39" y="87"/>
                    </a:lnTo>
                    <a:lnTo>
                      <a:pt x="35" y="87"/>
                    </a:lnTo>
                    <a:lnTo>
                      <a:pt x="32" y="87"/>
                    </a:lnTo>
                    <a:lnTo>
                      <a:pt x="27" y="92"/>
                    </a:lnTo>
                    <a:lnTo>
                      <a:pt x="23" y="92"/>
                    </a:lnTo>
                    <a:lnTo>
                      <a:pt x="19" y="95"/>
                    </a:lnTo>
                    <a:lnTo>
                      <a:pt x="19" y="100"/>
                    </a:lnTo>
                    <a:lnTo>
                      <a:pt x="15" y="100"/>
                    </a:lnTo>
                    <a:lnTo>
                      <a:pt x="15" y="103"/>
                    </a:lnTo>
                    <a:lnTo>
                      <a:pt x="15" y="107"/>
                    </a:lnTo>
                    <a:lnTo>
                      <a:pt x="11" y="112"/>
                    </a:lnTo>
                    <a:lnTo>
                      <a:pt x="11" y="115"/>
                    </a:lnTo>
                    <a:lnTo>
                      <a:pt x="11" y="119"/>
                    </a:lnTo>
                    <a:lnTo>
                      <a:pt x="11" y="124"/>
                    </a:lnTo>
                    <a:lnTo>
                      <a:pt x="11" y="143"/>
                    </a:lnTo>
                    <a:lnTo>
                      <a:pt x="0" y="143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15"/>
                    </a:lnTo>
                    <a:lnTo>
                      <a:pt x="11" y="24"/>
                    </a:lnTo>
                    <a:lnTo>
                      <a:pt x="11" y="27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15" y="39"/>
                    </a:lnTo>
                    <a:lnTo>
                      <a:pt x="19" y="44"/>
                    </a:lnTo>
                    <a:lnTo>
                      <a:pt x="19" y="48"/>
                    </a:lnTo>
                    <a:lnTo>
                      <a:pt x="23" y="51"/>
                    </a:lnTo>
                    <a:lnTo>
                      <a:pt x="27" y="51"/>
                    </a:lnTo>
                    <a:lnTo>
                      <a:pt x="32" y="51"/>
                    </a:lnTo>
                    <a:lnTo>
                      <a:pt x="32" y="56"/>
                    </a:lnTo>
                    <a:lnTo>
                      <a:pt x="35" y="56"/>
                    </a:lnTo>
                    <a:lnTo>
                      <a:pt x="39" y="56"/>
                    </a:lnTo>
                    <a:lnTo>
                      <a:pt x="44" y="56"/>
                    </a:lnTo>
                    <a:lnTo>
                      <a:pt x="288" y="56"/>
                    </a:lnTo>
                    <a:lnTo>
                      <a:pt x="291" y="56"/>
                    </a:lnTo>
                    <a:lnTo>
                      <a:pt x="295" y="51"/>
                    </a:lnTo>
                    <a:lnTo>
                      <a:pt x="300" y="51"/>
                    </a:lnTo>
                    <a:lnTo>
                      <a:pt x="300" y="48"/>
                    </a:lnTo>
                    <a:lnTo>
                      <a:pt x="300" y="44"/>
                    </a:lnTo>
                    <a:lnTo>
                      <a:pt x="303" y="44"/>
                    </a:lnTo>
                    <a:lnTo>
                      <a:pt x="303" y="39"/>
                    </a:lnTo>
                    <a:lnTo>
                      <a:pt x="303" y="36"/>
                    </a:lnTo>
                    <a:lnTo>
                      <a:pt x="303" y="0"/>
                    </a:lnTo>
                    <a:lnTo>
                      <a:pt x="315" y="0"/>
                    </a:lnTo>
                    <a:lnTo>
                      <a:pt x="315" y="15"/>
                    </a:lnTo>
                    <a:lnTo>
                      <a:pt x="315" y="24"/>
                    </a:lnTo>
                    <a:lnTo>
                      <a:pt x="315" y="27"/>
                    </a:lnTo>
                    <a:lnTo>
                      <a:pt x="315" y="31"/>
                    </a:lnTo>
                    <a:lnTo>
                      <a:pt x="319" y="39"/>
                    </a:lnTo>
                    <a:lnTo>
                      <a:pt x="319" y="44"/>
                    </a:lnTo>
                    <a:lnTo>
                      <a:pt x="319" y="48"/>
                    </a:lnTo>
                    <a:lnTo>
                      <a:pt x="323" y="51"/>
                    </a:lnTo>
                    <a:lnTo>
                      <a:pt x="323" y="56"/>
                    </a:lnTo>
                    <a:lnTo>
                      <a:pt x="327" y="59"/>
                    </a:lnTo>
                    <a:lnTo>
                      <a:pt x="327" y="63"/>
                    </a:lnTo>
                    <a:lnTo>
                      <a:pt x="332" y="68"/>
                    </a:lnTo>
                    <a:lnTo>
                      <a:pt x="335" y="71"/>
                    </a:lnTo>
                    <a:lnTo>
                      <a:pt x="339" y="75"/>
                    </a:lnTo>
                    <a:lnTo>
                      <a:pt x="344" y="75"/>
                    </a:lnTo>
                    <a:lnTo>
                      <a:pt x="347" y="80"/>
                    </a:lnTo>
                    <a:lnTo>
                      <a:pt x="347" y="8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" name="Freeform 127"/>
              <p:cNvSpPr>
                <a:spLocks noEditPoints="1" noChangeArrowheads="1"/>
              </p:cNvSpPr>
              <p:nvPr/>
            </p:nvSpPr>
            <p:spPr bwMode="auto">
              <a:xfrm>
                <a:off x="4677" y="3093"/>
                <a:ext cx="88" cy="51"/>
              </a:xfrm>
              <a:custGeom>
                <a:avLst/>
                <a:gdLst>
                  <a:gd name="T0" fmla="*/ 56 w 352"/>
                  <a:gd name="T1" fmla="*/ 32 h 205"/>
                  <a:gd name="T2" fmla="*/ 28 w 352"/>
                  <a:gd name="T3" fmla="*/ 56 h 205"/>
                  <a:gd name="T4" fmla="*/ 16 w 352"/>
                  <a:gd name="T5" fmla="*/ 85 h 205"/>
                  <a:gd name="T6" fmla="*/ 16 w 352"/>
                  <a:gd name="T7" fmla="*/ 129 h 205"/>
                  <a:gd name="T8" fmla="*/ 37 w 352"/>
                  <a:gd name="T9" fmla="*/ 156 h 205"/>
                  <a:gd name="T10" fmla="*/ 64 w 352"/>
                  <a:gd name="T11" fmla="*/ 173 h 205"/>
                  <a:gd name="T12" fmla="*/ 96 w 352"/>
                  <a:gd name="T13" fmla="*/ 173 h 205"/>
                  <a:gd name="T14" fmla="*/ 128 w 352"/>
                  <a:gd name="T15" fmla="*/ 156 h 205"/>
                  <a:gd name="T16" fmla="*/ 160 w 352"/>
                  <a:gd name="T17" fmla="*/ 120 h 205"/>
                  <a:gd name="T18" fmla="*/ 176 w 352"/>
                  <a:gd name="T19" fmla="*/ 73 h 205"/>
                  <a:gd name="T20" fmla="*/ 152 w 352"/>
                  <a:gd name="T21" fmla="*/ 49 h 205"/>
                  <a:gd name="T22" fmla="*/ 120 w 352"/>
                  <a:gd name="T23" fmla="*/ 32 h 205"/>
                  <a:gd name="T24" fmla="*/ 88 w 352"/>
                  <a:gd name="T25" fmla="*/ 29 h 205"/>
                  <a:gd name="T26" fmla="*/ 56 w 352"/>
                  <a:gd name="T27" fmla="*/ 196 h 205"/>
                  <a:gd name="T28" fmla="*/ 20 w 352"/>
                  <a:gd name="T29" fmla="*/ 168 h 205"/>
                  <a:gd name="T30" fmla="*/ 0 w 352"/>
                  <a:gd name="T31" fmla="*/ 124 h 205"/>
                  <a:gd name="T32" fmla="*/ 5 w 352"/>
                  <a:gd name="T33" fmla="*/ 73 h 205"/>
                  <a:gd name="T34" fmla="*/ 24 w 352"/>
                  <a:gd name="T35" fmla="*/ 29 h 205"/>
                  <a:gd name="T36" fmla="*/ 64 w 352"/>
                  <a:gd name="T37" fmla="*/ 5 h 205"/>
                  <a:gd name="T38" fmla="*/ 105 w 352"/>
                  <a:gd name="T39" fmla="*/ 0 h 205"/>
                  <a:gd name="T40" fmla="*/ 140 w 352"/>
                  <a:gd name="T41" fmla="*/ 12 h 205"/>
                  <a:gd name="T42" fmla="*/ 168 w 352"/>
                  <a:gd name="T43" fmla="*/ 36 h 205"/>
                  <a:gd name="T44" fmla="*/ 193 w 352"/>
                  <a:gd name="T45" fmla="*/ 61 h 205"/>
                  <a:gd name="T46" fmla="*/ 212 w 352"/>
                  <a:gd name="T47" fmla="*/ 32 h 205"/>
                  <a:gd name="T48" fmla="*/ 240 w 352"/>
                  <a:gd name="T49" fmla="*/ 12 h 205"/>
                  <a:gd name="T50" fmla="*/ 272 w 352"/>
                  <a:gd name="T51" fmla="*/ 8 h 205"/>
                  <a:gd name="T52" fmla="*/ 308 w 352"/>
                  <a:gd name="T53" fmla="*/ 17 h 205"/>
                  <a:gd name="T54" fmla="*/ 340 w 352"/>
                  <a:gd name="T55" fmla="*/ 49 h 205"/>
                  <a:gd name="T56" fmla="*/ 352 w 352"/>
                  <a:gd name="T57" fmla="*/ 93 h 205"/>
                  <a:gd name="T58" fmla="*/ 349 w 352"/>
                  <a:gd name="T59" fmla="*/ 144 h 205"/>
                  <a:gd name="T60" fmla="*/ 324 w 352"/>
                  <a:gd name="T61" fmla="*/ 180 h 205"/>
                  <a:gd name="T62" fmla="*/ 288 w 352"/>
                  <a:gd name="T63" fmla="*/ 196 h 205"/>
                  <a:gd name="T64" fmla="*/ 252 w 352"/>
                  <a:gd name="T65" fmla="*/ 196 h 205"/>
                  <a:gd name="T66" fmla="*/ 224 w 352"/>
                  <a:gd name="T67" fmla="*/ 185 h 205"/>
                  <a:gd name="T68" fmla="*/ 200 w 352"/>
                  <a:gd name="T69" fmla="*/ 161 h 205"/>
                  <a:gd name="T70" fmla="*/ 176 w 352"/>
                  <a:gd name="T71" fmla="*/ 152 h 205"/>
                  <a:gd name="T72" fmla="*/ 149 w 352"/>
                  <a:gd name="T73" fmla="*/ 185 h 205"/>
                  <a:gd name="T74" fmla="*/ 116 w 352"/>
                  <a:gd name="T75" fmla="*/ 200 h 205"/>
                  <a:gd name="T76" fmla="*/ 268 w 352"/>
                  <a:gd name="T77" fmla="*/ 173 h 205"/>
                  <a:gd name="T78" fmla="*/ 300 w 352"/>
                  <a:gd name="T79" fmla="*/ 164 h 205"/>
                  <a:gd name="T80" fmla="*/ 328 w 352"/>
                  <a:gd name="T81" fmla="*/ 149 h 205"/>
                  <a:gd name="T82" fmla="*/ 337 w 352"/>
                  <a:gd name="T83" fmla="*/ 112 h 205"/>
                  <a:gd name="T84" fmla="*/ 332 w 352"/>
                  <a:gd name="T85" fmla="*/ 73 h 205"/>
                  <a:gd name="T86" fmla="*/ 312 w 352"/>
                  <a:gd name="T87" fmla="*/ 49 h 205"/>
                  <a:gd name="T88" fmla="*/ 288 w 352"/>
                  <a:gd name="T89" fmla="*/ 36 h 205"/>
                  <a:gd name="T90" fmla="*/ 261 w 352"/>
                  <a:gd name="T91" fmla="*/ 40 h 205"/>
                  <a:gd name="T92" fmla="*/ 232 w 352"/>
                  <a:gd name="T93" fmla="*/ 61 h 205"/>
                  <a:gd name="T94" fmla="*/ 208 w 352"/>
                  <a:gd name="T95" fmla="*/ 96 h 205"/>
                  <a:gd name="T96" fmla="*/ 200 w 352"/>
                  <a:gd name="T97" fmla="*/ 136 h 205"/>
                  <a:gd name="T98" fmla="*/ 220 w 352"/>
                  <a:gd name="T99" fmla="*/ 156 h 205"/>
                  <a:gd name="T100" fmla="*/ 244 w 352"/>
                  <a:gd name="T101" fmla="*/ 168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2" h="205">
                    <a:moveTo>
                      <a:pt x="88" y="29"/>
                    </a:moveTo>
                    <a:lnTo>
                      <a:pt x="81" y="29"/>
                    </a:lnTo>
                    <a:lnTo>
                      <a:pt x="72" y="29"/>
                    </a:lnTo>
                    <a:lnTo>
                      <a:pt x="64" y="29"/>
                    </a:lnTo>
                    <a:lnTo>
                      <a:pt x="56" y="32"/>
                    </a:lnTo>
                    <a:lnTo>
                      <a:pt x="52" y="36"/>
                    </a:lnTo>
                    <a:lnTo>
                      <a:pt x="44" y="40"/>
                    </a:lnTo>
                    <a:lnTo>
                      <a:pt x="40" y="44"/>
                    </a:lnTo>
                    <a:lnTo>
                      <a:pt x="37" y="49"/>
                    </a:lnTo>
                    <a:lnTo>
                      <a:pt x="28" y="56"/>
                    </a:lnTo>
                    <a:lnTo>
                      <a:pt x="24" y="61"/>
                    </a:lnTo>
                    <a:lnTo>
                      <a:pt x="20" y="68"/>
                    </a:lnTo>
                    <a:lnTo>
                      <a:pt x="20" y="73"/>
                    </a:lnTo>
                    <a:lnTo>
                      <a:pt x="16" y="80"/>
                    </a:lnTo>
                    <a:lnTo>
                      <a:pt x="16" y="85"/>
                    </a:lnTo>
                    <a:lnTo>
                      <a:pt x="16" y="93"/>
                    </a:lnTo>
                    <a:lnTo>
                      <a:pt x="12" y="100"/>
                    </a:lnTo>
                    <a:lnTo>
                      <a:pt x="16" y="112"/>
                    </a:lnTo>
                    <a:lnTo>
                      <a:pt x="16" y="120"/>
                    </a:lnTo>
                    <a:lnTo>
                      <a:pt x="16" y="129"/>
                    </a:lnTo>
                    <a:lnTo>
                      <a:pt x="20" y="136"/>
                    </a:lnTo>
                    <a:lnTo>
                      <a:pt x="20" y="141"/>
                    </a:lnTo>
                    <a:lnTo>
                      <a:pt x="24" y="149"/>
                    </a:lnTo>
                    <a:lnTo>
                      <a:pt x="28" y="152"/>
                    </a:lnTo>
                    <a:lnTo>
                      <a:pt x="37" y="156"/>
                    </a:lnTo>
                    <a:lnTo>
                      <a:pt x="40" y="161"/>
                    </a:lnTo>
                    <a:lnTo>
                      <a:pt x="44" y="164"/>
                    </a:lnTo>
                    <a:lnTo>
                      <a:pt x="49" y="168"/>
                    </a:lnTo>
                    <a:lnTo>
                      <a:pt x="56" y="168"/>
                    </a:lnTo>
                    <a:lnTo>
                      <a:pt x="64" y="173"/>
                    </a:lnTo>
                    <a:lnTo>
                      <a:pt x="68" y="173"/>
                    </a:lnTo>
                    <a:lnTo>
                      <a:pt x="76" y="173"/>
                    </a:lnTo>
                    <a:lnTo>
                      <a:pt x="84" y="173"/>
                    </a:lnTo>
                    <a:lnTo>
                      <a:pt x="93" y="173"/>
                    </a:lnTo>
                    <a:lnTo>
                      <a:pt x="96" y="173"/>
                    </a:lnTo>
                    <a:lnTo>
                      <a:pt x="105" y="168"/>
                    </a:lnTo>
                    <a:lnTo>
                      <a:pt x="108" y="168"/>
                    </a:lnTo>
                    <a:lnTo>
                      <a:pt x="116" y="164"/>
                    </a:lnTo>
                    <a:lnTo>
                      <a:pt x="124" y="161"/>
                    </a:lnTo>
                    <a:lnTo>
                      <a:pt x="128" y="156"/>
                    </a:lnTo>
                    <a:lnTo>
                      <a:pt x="137" y="149"/>
                    </a:lnTo>
                    <a:lnTo>
                      <a:pt x="140" y="144"/>
                    </a:lnTo>
                    <a:lnTo>
                      <a:pt x="149" y="136"/>
                    </a:lnTo>
                    <a:lnTo>
                      <a:pt x="152" y="129"/>
                    </a:lnTo>
                    <a:lnTo>
                      <a:pt x="160" y="120"/>
                    </a:lnTo>
                    <a:lnTo>
                      <a:pt x="164" y="112"/>
                    </a:lnTo>
                    <a:lnTo>
                      <a:pt x="168" y="100"/>
                    </a:lnTo>
                    <a:lnTo>
                      <a:pt x="172" y="88"/>
                    </a:lnTo>
                    <a:lnTo>
                      <a:pt x="181" y="76"/>
                    </a:lnTo>
                    <a:lnTo>
                      <a:pt x="176" y="73"/>
                    </a:lnTo>
                    <a:lnTo>
                      <a:pt x="172" y="68"/>
                    </a:lnTo>
                    <a:lnTo>
                      <a:pt x="168" y="61"/>
                    </a:lnTo>
                    <a:lnTo>
                      <a:pt x="160" y="56"/>
                    </a:lnTo>
                    <a:lnTo>
                      <a:pt x="156" y="52"/>
                    </a:lnTo>
                    <a:lnTo>
                      <a:pt x="152" y="49"/>
                    </a:lnTo>
                    <a:lnTo>
                      <a:pt x="144" y="44"/>
                    </a:lnTo>
                    <a:lnTo>
                      <a:pt x="140" y="40"/>
                    </a:lnTo>
                    <a:lnTo>
                      <a:pt x="132" y="36"/>
                    </a:lnTo>
                    <a:lnTo>
                      <a:pt x="128" y="36"/>
                    </a:lnTo>
                    <a:lnTo>
                      <a:pt x="120" y="32"/>
                    </a:lnTo>
                    <a:lnTo>
                      <a:pt x="112" y="32"/>
                    </a:lnTo>
                    <a:lnTo>
                      <a:pt x="108" y="29"/>
                    </a:lnTo>
                    <a:lnTo>
                      <a:pt x="100" y="29"/>
                    </a:lnTo>
                    <a:lnTo>
                      <a:pt x="93" y="29"/>
                    </a:lnTo>
                    <a:lnTo>
                      <a:pt x="88" y="29"/>
                    </a:lnTo>
                    <a:close/>
                    <a:moveTo>
                      <a:pt x="93" y="205"/>
                    </a:moveTo>
                    <a:lnTo>
                      <a:pt x="81" y="205"/>
                    </a:lnTo>
                    <a:lnTo>
                      <a:pt x="72" y="200"/>
                    </a:lnTo>
                    <a:lnTo>
                      <a:pt x="64" y="200"/>
                    </a:lnTo>
                    <a:lnTo>
                      <a:pt x="56" y="196"/>
                    </a:lnTo>
                    <a:lnTo>
                      <a:pt x="49" y="192"/>
                    </a:lnTo>
                    <a:lnTo>
                      <a:pt x="40" y="188"/>
                    </a:lnTo>
                    <a:lnTo>
                      <a:pt x="32" y="180"/>
                    </a:lnTo>
                    <a:lnTo>
                      <a:pt x="24" y="176"/>
                    </a:lnTo>
                    <a:lnTo>
                      <a:pt x="20" y="168"/>
                    </a:lnTo>
                    <a:lnTo>
                      <a:pt x="16" y="161"/>
                    </a:lnTo>
                    <a:lnTo>
                      <a:pt x="12" y="152"/>
                    </a:lnTo>
                    <a:lnTo>
                      <a:pt x="8" y="144"/>
                    </a:lnTo>
                    <a:lnTo>
                      <a:pt x="5" y="132"/>
                    </a:lnTo>
                    <a:lnTo>
                      <a:pt x="0" y="124"/>
                    </a:lnTo>
                    <a:lnTo>
                      <a:pt x="0" y="112"/>
                    </a:lnTo>
                    <a:lnTo>
                      <a:pt x="0" y="100"/>
                    </a:lnTo>
                    <a:lnTo>
                      <a:pt x="0" y="93"/>
                    </a:lnTo>
                    <a:lnTo>
                      <a:pt x="0" y="80"/>
                    </a:lnTo>
                    <a:lnTo>
                      <a:pt x="5" y="73"/>
                    </a:lnTo>
                    <a:lnTo>
                      <a:pt x="8" y="64"/>
                    </a:lnTo>
                    <a:lnTo>
                      <a:pt x="12" y="52"/>
                    </a:lnTo>
                    <a:lnTo>
                      <a:pt x="16" y="44"/>
                    </a:lnTo>
                    <a:lnTo>
                      <a:pt x="20" y="36"/>
                    </a:lnTo>
                    <a:lnTo>
                      <a:pt x="24" y="29"/>
                    </a:lnTo>
                    <a:lnTo>
                      <a:pt x="32" y="24"/>
                    </a:lnTo>
                    <a:lnTo>
                      <a:pt x="40" y="17"/>
                    </a:lnTo>
                    <a:lnTo>
                      <a:pt x="49" y="12"/>
                    </a:lnTo>
                    <a:lnTo>
                      <a:pt x="56" y="8"/>
                    </a:lnTo>
                    <a:lnTo>
                      <a:pt x="64" y="5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20" y="5"/>
                    </a:lnTo>
                    <a:lnTo>
                      <a:pt x="124" y="5"/>
                    </a:lnTo>
                    <a:lnTo>
                      <a:pt x="132" y="8"/>
                    </a:lnTo>
                    <a:lnTo>
                      <a:pt x="140" y="12"/>
                    </a:lnTo>
                    <a:lnTo>
                      <a:pt x="144" y="17"/>
                    </a:lnTo>
                    <a:lnTo>
                      <a:pt x="152" y="20"/>
                    </a:lnTo>
                    <a:lnTo>
                      <a:pt x="156" y="24"/>
                    </a:lnTo>
                    <a:lnTo>
                      <a:pt x="160" y="32"/>
                    </a:lnTo>
                    <a:lnTo>
                      <a:pt x="168" y="36"/>
                    </a:lnTo>
                    <a:lnTo>
                      <a:pt x="172" y="44"/>
                    </a:lnTo>
                    <a:lnTo>
                      <a:pt x="176" y="52"/>
                    </a:lnTo>
                    <a:lnTo>
                      <a:pt x="184" y="56"/>
                    </a:lnTo>
                    <a:lnTo>
                      <a:pt x="188" y="64"/>
                    </a:lnTo>
                    <a:lnTo>
                      <a:pt x="193" y="61"/>
                    </a:lnTo>
                    <a:lnTo>
                      <a:pt x="196" y="52"/>
                    </a:lnTo>
                    <a:lnTo>
                      <a:pt x="200" y="49"/>
                    </a:lnTo>
                    <a:lnTo>
                      <a:pt x="205" y="40"/>
                    </a:lnTo>
                    <a:lnTo>
                      <a:pt x="208" y="36"/>
                    </a:lnTo>
                    <a:lnTo>
                      <a:pt x="212" y="32"/>
                    </a:lnTo>
                    <a:lnTo>
                      <a:pt x="216" y="29"/>
                    </a:lnTo>
                    <a:lnTo>
                      <a:pt x="224" y="24"/>
                    </a:lnTo>
                    <a:lnTo>
                      <a:pt x="228" y="20"/>
                    </a:lnTo>
                    <a:lnTo>
                      <a:pt x="232" y="17"/>
                    </a:lnTo>
                    <a:lnTo>
                      <a:pt x="240" y="12"/>
                    </a:lnTo>
                    <a:lnTo>
                      <a:pt x="244" y="12"/>
                    </a:lnTo>
                    <a:lnTo>
                      <a:pt x="252" y="8"/>
                    </a:lnTo>
                    <a:lnTo>
                      <a:pt x="256" y="8"/>
                    </a:lnTo>
                    <a:lnTo>
                      <a:pt x="264" y="8"/>
                    </a:lnTo>
                    <a:lnTo>
                      <a:pt x="272" y="8"/>
                    </a:lnTo>
                    <a:lnTo>
                      <a:pt x="281" y="8"/>
                    </a:lnTo>
                    <a:lnTo>
                      <a:pt x="288" y="8"/>
                    </a:lnTo>
                    <a:lnTo>
                      <a:pt x="296" y="12"/>
                    </a:lnTo>
                    <a:lnTo>
                      <a:pt x="300" y="12"/>
                    </a:lnTo>
                    <a:lnTo>
                      <a:pt x="308" y="17"/>
                    </a:lnTo>
                    <a:lnTo>
                      <a:pt x="316" y="24"/>
                    </a:lnTo>
                    <a:lnTo>
                      <a:pt x="324" y="29"/>
                    </a:lnTo>
                    <a:lnTo>
                      <a:pt x="328" y="32"/>
                    </a:lnTo>
                    <a:lnTo>
                      <a:pt x="337" y="40"/>
                    </a:lnTo>
                    <a:lnTo>
                      <a:pt x="340" y="49"/>
                    </a:lnTo>
                    <a:lnTo>
                      <a:pt x="344" y="56"/>
                    </a:lnTo>
                    <a:lnTo>
                      <a:pt x="349" y="64"/>
                    </a:lnTo>
                    <a:lnTo>
                      <a:pt x="349" y="73"/>
                    </a:lnTo>
                    <a:lnTo>
                      <a:pt x="352" y="85"/>
                    </a:lnTo>
                    <a:lnTo>
                      <a:pt x="352" y="93"/>
                    </a:lnTo>
                    <a:lnTo>
                      <a:pt x="352" y="105"/>
                    </a:lnTo>
                    <a:lnTo>
                      <a:pt x="352" y="117"/>
                    </a:lnTo>
                    <a:lnTo>
                      <a:pt x="352" y="124"/>
                    </a:lnTo>
                    <a:lnTo>
                      <a:pt x="349" y="136"/>
                    </a:lnTo>
                    <a:lnTo>
                      <a:pt x="349" y="144"/>
                    </a:lnTo>
                    <a:lnTo>
                      <a:pt x="344" y="152"/>
                    </a:lnTo>
                    <a:lnTo>
                      <a:pt x="340" y="161"/>
                    </a:lnTo>
                    <a:lnTo>
                      <a:pt x="337" y="168"/>
                    </a:lnTo>
                    <a:lnTo>
                      <a:pt x="328" y="173"/>
                    </a:lnTo>
                    <a:lnTo>
                      <a:pt x="324" y="180"/>
                    </a:lnTo>
                    <a:lnTo>
                      <a:pt x="316" y="185"/>
                    </a:lnTo>
                    <a:lnTo>
                      <a:pt x="308" y="188"/>
                    </a:lnTo>
                    <a:lnTo>
                      <a:pt x="300" y="192"/>
                    </a:lnTo>
                    <a:lnTo>
                      <a:pt x="296" y="196"/>
                    </a:lnTo>
                    <a:lnTo>
                      <a:pt x="288" y="196"/>
                    </a:lnTo>
                    <a:lnTo>
                      <a:pt x="281" y="200"/>
                    </a:lnTo>
                    <a:lnTo>
                      <a:pt x="272" y="200"/>
                    </a:lnTo>
                    <a:lnTo>
                      <a:pt x="264" y="200"/>
                    </a:lnTo>
                    <a:lnTo>
                      <a:pt x="261" y="196"/>
                    </a:lnTo>
                    <a:lnTo>
                      <a:pt x="252" y="196"/>
                    </a:lnTo>
                    <a:lnTo>
                      <a:pt x="249" y="196"/>
                    </a:lnTo>
                    <a:lnTo>
                      <a:pt x="240" y="192"/>
                    </a:lnTo>
                    <a:lnTo>
                      <a:pt x="237" y="192"/>
                    </a:lnTo>
                    <a:lnTo>
                      <a:pt x="228" y="188"/>
                    </a:lnTo>
                    <a:lnTo>
                      <a:pt x="224" y="185"/>
                    </a:lnTo>
                    <a:lnTo>
                      <a:pt x="220" y="180"/>
                    </a:lnTo>
                    <a:lnTo>
                      <a:pt x="212" y="176"/>
                    </a:lnTo>
                    <a:lnTo>
                      <a:pt x="208" y="173"/>
                    </a:lnTo>
                    <a:lnTo>
                      <a:pt x="205" y="164"/>
                    </a:lnTo>
                    <a:lnTo>
                      <a:pt x="200" y="161"/>
                    </a:lnTo>
                    <a:lnTo>
                      <a:pt x="196" y="152"/>
                    </a:lnTo>
                    <a:lnTo>
                      <a:pt x="193" y="144"/>
                    </a:lnTo>
                    <a:lnTo>
                      <a:pt x="188" y="136"/>
                    </a:lnTo>
                    <a:lnTo>
                      <a:pt x="181" y="144"/>
                    </a:lnTo>
                    <a:lnTo>
                      <a:pt x="176" y="152"/>
                    </a:lnTo>
                    <a:lnTo>
                      <a:pt x="172" y="161"/>
                    </a:lnTo>
                    <a:lnTo>
                      <a:pt x="168" y="168"/>
                    </a:lnTo>
                    <a:lnTo>
                      <a:pt x="160" y="173"/>
                    </a:lnTo>
                    <a:lnTo>
                      <a:pt x="156" y="180"/>
                    </a:lnTo>
                    <a:lnTo>
                      <a:pt x="149" y="185"/>
                    </a:lnTo>
                    <a:lnTo>
                      <a:pt x="144" y="188"/>
                    </a:lnTo>
                    <a:lnTo>
                      <a:pt x="137" y="192"/>
                    </a:lnTo>
                    <a:lnTo>
                      <a:pt x="132" y="196"/>
                    </a:lnTo>
                    <a:lnTo>
                      <a:pt x="124" y="196"/>
                    </a:lnTo>
                    <a:lnTo>
                      <a:pt x="116" y="200"/>
                    </a:lnTo>
                    <a:lnTo>
                      <a:pt x="112" y="200"/>
                    </a:lnTo>
                    <a:lnTo>
                      <a:pt x="105" y="205"/>
                    </a:lnTo>
                    <a:lnTo>
                      <a:pt x="96" y="205"/>
                    </a:lnTo>
                    <a:lnTo>
                      <a:pt x="93" y="205"/>
                    </a:lnTo>
                    <a:close/>
                    <a:moveTo>
                      <a:pt x="268" y="173"/>
                    </a:moveTo>
                    <a:lnTo>
                      <a:pt x="276" y="173"/>
                    </a:lnTo>
                    <a:lnTo>
                      <a:pt x="281" y="173"/>
                    </a:lnTo>
                    <a:lnTo>
                      <a:pt x="288" y="168"/>
                    </a:lnTo>
                    <a:lnTo>
                      <a:pt x="296" y="168"/>
                    </a:lnTo>
                    <a:lnTo>
                      <a:pt x="300" y="164"/>
                    </a:lnTo>
                    <a:lnTo>
                      <a:pt x="305" y="164"/>
                    </a:lnTo>
                    <a:lnTo>
                      <a:pt x="312" y="161"/>
                    </a:lnTo>
                    <a:lnTo>
                      <a:pt x="316" y="156"/>
                    </a:lnTo>
                    <a:lnTo>
                      <a:pt x="324" y="152"/>
                    </a:lnTo>
                    <a:lnTo>
                      <a:pt x="328" y="149"/>
                    </a:lnTo>
                    <a:lnTo>
                      <a:pt x="328" y="141"/>
                    </a:lnTo>
                    <a:lnTo>
                      <a:pt x="332" y="136"/>
                    </a:lnTo>
                    <a:lnTo>
                      <a:pt x="337" y="129"/>
                    </a:lnTo>
                    <a:lnTo>
                      <a:pt x="337" y="120"/>
                    </a:lnTo>
                    <a:lnTo>
                      <a:pt x="337" y="112"/>
                    </a:lnTo>
                    <a:lnTo>
                      <a:pt x="340" y="105"/>
                    </a:lnTo>
                    <a:lnTo>
                      <a:pt x="337" y="96"/>
                    </a:lnTo>
                    <a:lnTo>
                      <a:pt x="337" y="88"/>
                    </a:lnTo>
                    <a:lnTo>
                      <a:pt x="337" y="80"/>
                    </a:lnTo>
                    <a:lnTo>
                      <a:pt x="332" y="73"/>
                    </a:lnTo>
                    <a:lnTo>
                      <a:pt x="328" y="68"/>
                    </a:lnTo>
                    <a:lnTo>
                      <a:pt x="328" y="61"/>
                    </a:lnTo>
                    <a:lnTo>
                      <a:pt x="324" y="56"/>
                    </a:lnTo>
                    <a:lnTo>
                      <a:pt x="316" y="52"/>
                    </a:lnTo>
                    <a:lnTo>
                      <a:pt x="312" y="49"/>
                    </a:lnTo>
                    <a:lnTo>
                      <a:pt x="308" y="44"/>
                    </a:lnTo>
                    <a:lnTo>
                      <a:pt x="305" y="40"/>
                    </a:lnTo>
                    <a:lnTo>
                      <a:pt x="296" y="40"/>
                    </a:lnTo>
                    <a:lnTo>
                      <a:pt x="293" y="36"/>
                    </a:lnTo>
                    <a:lnTo>
                      <a:pt x="288" y="36"/>
                    </a:lnTo>
                    <a:lnTo>
                      <a:pt x="281" y="36"/>
                    </a:lnTo>
                    <a:lnTo>
                      <a:pt x="276" y="36"/>
                    </a:lnTo>
                    <a:lnTo>
                      <a:pt x="272" y="36"/>
                    </a:lnTo>
                    <a:lnTo>
                      <a:pt x="264" y="36"/>
                    </a:lnTo>
                    <a:lnTo>
                      <a:pt x="261" y="40"/>
                    </a:lnTo>
                    <a:lnTo>
                      <a:pt x="256" y="40"/>
                    </a:lnTo>
                    <a:lnTo>
                      <a:pt x="249" y="44"/>
                    </a:lnTo>
                    <a:lnTo>
                      <a:pt x="244" y="49"/>
                    </a:lnTo>
                    <a:lnTo>
                      <a:pt x="240" y="52"/>
                    </a:lnTo>
                    <a:lnTo>
                      <a:pt x="232" y="61"/>
                    </a:lnTo>
                    <a:lnTo>
                      <a:pt x="228" y="64"/>
                    </a:lnTo>
                    <a:lnTo>
                      <a:pt x="224" y="73"/>
                    </a:lnTo>
                    <a:lnTo>
                      <a:pt x="216" y="80"/>
                    </a:lnTo>
                    <a:lnTo>
                      <a:pt x="212" y="85"/>
                    </a:lnTo>
                    <a:lnTo>
                      <a:pt x="208" y="96"/>
                    </a:lnTo>
                    <a:lnTo>
                      <a:pt x="205" y="105"/>
                    </a:lnTo>
                    <a:lnTo>
                      <a:pt x="200" y="112"/>
                    </a:lnTo>
                    <a:lnTo>
                      <a:pt x="196" y="124"/>
                    </a:lnTo>
                    <a:lnTo>
                      <a:pt x="200" y="129"/>
                    </a:lnTo>
                    <a:lnTo>
                      <a:pt x="200" y="136"/>
                    </a:lnTo>
                    <a:lnTo>
                      <a:pt x="205" y="141"/>
                    </a:lnTo>
                    <a:lnTo>
                      <a:pt x="208" y="144"/>
                    </a:lnTo>
                    <a:lnTo>
                      <a:pt x="212" y="149"/>
                    </a:lnTo>
                    <a:lnTo>
                      <a:pt x="216" y="152"/>
                    </a:lnTo>
                    <a:lnTo>
                      <a:pt x="220" y="156"/>
                    </a:lnTo>
                    <a:lnTo>
                      <a:pt x="224" y="161"/>
                    </a:lnTo>
                    <a:lnTo>
                      <a:pt x="228" y="161"/>
                    </a:lnTo>
                    <a:lnTo>
                      <a:pt x="237" y="164"/>
                    </a:lnTo>
                    <a:lnTo>
                      <a:pt x="240" y="168"/>
                    </a:lnTo>
                    <a:lnTo>
                      <a:pt x="244" y="168"/>
                    </a:lnTo>
                    <a:lnTo>
                      <a:pt x="252" y="168"/>
                    </a:lnTo>
                    <a:lnTo>
                      <a:pt x="256" y="173"/>
                    </a:lnTo>
                    <a:lnTo>
                      <a:pt x="261" y="173"/>
                    </a:lnTo>
                    <a:lnTo>
                      <a:pt x="268" y="173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" name="Freeform 128"/>
              <p:cNvSpPr>
                <a:spLocks noEditPoints="1" noChangeArrowheads="1"/>
              </p:cNvSpPr>
              <p:nvPr/>
            </p:nvSpPr>
            <p:spPr bwMode="auto">
              <a:xfrm>
                <a:off x="4677" y="3157"/>
                <a:ext cx="88" cy="52"/>
              </a:xfrm>
              <a:custGeom>
                <a:avLst/>
                <a:gdLst>
                  <a:gd name="T0" fmla="*/ 332 w 352"/>
                  <a:gd name="T1" fmla="*/ 92 h 208"/>
                  <a:gd name="T2" fmla="*/ 320 w 352"/>
                  <a:gd name="T3" fmla="*/ 73 h 208"/>
                  <a:gd name="T4" fmla="*/ 293 w 352"/>
                  <a:gd name="T5" fmla="*/ 56 h 208"/>
                  <a:gd name="T6" fmla="*/ 256 w 352"/>
                  <a:gd name="T7" fmla="*/ 44 h 208"/>
                  <a:gd name="T8" fmla="*/ 212 w 352"/>
                  <a:gd name="T9" fmla="*/ 40 h 208"/>
                  <a:gd name="T10" fmla="*/ 160 w 352"/>
                  <a:gd name="T11" fmla="*/ 40 h 208"/>
                  <a:gd name="T12" fmla="*/ 108 w 352"/>
                  <a:gd name="T13" fmla="*/ 44 h 208"/>
                  <a:gd name="T14" fmla="*/ 68 w 352"/>
                  <a:gd name="T15" fmla="*/ 52 h 208"/>
                  <a:gd name="T16" fmla="*/ 40 w 352"/>
                  <a:gd name="T17" fmla="*/ 68 h 208"/>
                  <a:gd name="T18" fmla="*/ 24 w 352"/>
                  <a:gd name="T19" fmla="*/ 85 h 208"/>
                  <a:gd name="T20" fmla="*/ 16 w 352"/>
                  <a:gd name="T21" fmla="*/ 104 h 208"/>
                  <a:gd name="T22" fmla="*/ 24 w 352"/>
                  <a:gd name="T23" fmla="*/ 129 h 208"/>
                  <a:gd name="T24" fmla="*/ 40 w 352"/>
                  <a:gd name="T25" fmla="*/ 144 h 208"/>
                  <a:gd name="T26" fmla="*/ 68 w 352"/>
                  <a:gd name="T27" fmla="*/ 156 h 208"/>
                  <a:gd name="T28" fmla="*/ 108 w 352"/>
                  <a:gd name="T29" fmla="*/ 164 h 208"/>
                  <a:gd name="T30" fmla="*/ 160 w 352"/>
                  <a:gd name="T31" fmla="*/ 168 h 208"/>
                  <a:gd name="T32" fmla="*/ 212 w 352"/>
                  <a:gd name="T33" fmla="*/ 168 h 208"/>
                  <a:gd name="T34" fmla="*/ 256 w 352"/>
                  <a:gd name="T35" fmla="*/ 164 h 208"/>
                  <a:gd name="T36" fmla="*/ 293 w 352"/>
                  <a:gd name="T37" fmla="*/ 152 h 208"/>
                  <a:gd name="T38" fmla="*/ 320 w 352"/>
                  <a:gd name="T39" fmla="*/ 141 h 208"/>
                  <a:gd name="T40" fmla="*/ 332 w 352"/>
                  <a:gd name="T41" fmla="*/ 120 h 208"/>
                  <a:gd name="T42" fmla="*/ 0 w 352"/>
                  <a:gd name="T43" fmla="*/ 104 h 208"/>
                  <a:gd name="T44" fmla="*/ 8 w 352"/>
                  <a:gd name="T45" fmla="*/ 73 h 208"/>
                  <a:gd name="T46" fmla="*/ 24 w 352"/>
                  <a:gd name="T47" fmla="*/ 48 h 208"/>
                  <a:gd name="T48" fmla="*/ 56 w 352"/>
                  <a:gd name="T49" fmla="*/ 24 h 208"/>
                  <a:gd name="T50" fmla="*/ 100 w 352"/>
                  <a:gd name="T51" fmla="*/ 8 h 208"/>
                  <a:gd name="T52" fmla="*/ 156 w 352"/>
                  <a:gd name="T53" fmla="*/ 0 h 208"/>
                  <a:gd name="T54" fmla="*/ 216 w 352"/>
                  <a:gd name="T55" fmla="*/ 5 h 208"/>
                  <a:gd name="T56" fmla="*/ 264 w 352"/>
                  <a:gd name="T57" fmla="*/ 12 h 208"/>
                  <a:gd name="T58" fmla="*/ 305 w 352"/>
                  <a:gd name="T59" fmla="*/ 29 h 208"/>
                  <a:gd name="T60" fmla="*/ 332 w 352"/>
                  <a:gd name="T61" fmla="*/ 52 h 208"/>
                  <a:gd name="T62" fmla="*/ 349 w 352"/>
                  <a:gd name="T63" fmla="*/ 85 h 208"/>
                  <a:gd name="T64" fmla="*/ 352 w 352"/>
                  <a:gd name="T65" fmla="*/ 117 h 208"/>
                  <a:gd name="T66" fmla="*/ 340 w 352"/>
                  <a:gd name="T67" fmla="*/ 144 h 208"/>
                  <a:gd name="T68" fmla="*/ 316 w 352"/>
                  <a:gd name="T69" fmla="*/ 173 h 208"/>
                  <a:gd name="T70" fmla="*/ 281 w 352"/>
                  <a:gd name="T71" fmla="*/ 192 h 208"/>
                  <a:gd name="T72" fmla="*/ 232 w 352"/>
                  <a:gd name="T73" fmla="*/ 204 h 208"/>
                  <a:gd name="T74" fmla="*/ 176 w 352"/>
                  <a:gd name="T75" fmla="*/ 208 h 208"/>
                  <a:gd name="T76" fmla="*/ 120 w 352"/>
                  <a:gd name="T77" fmla="*/ 204 h 208"/>
                  <a:gd name="T78" fmla="*/ 72 w 352"/>
                  <a:gd name="T79" fmla="*/ 192 h 208"/>
                  <a:gd name="T80" fmla="*/ 37 w 352"/>
                  <a:gd name="T81" fmla="*/ 173 h 208"/>
                  <a:gd name="T82" fmla="*/ 12 w 352"/>
                  <a:gd name="T83" fmla="*/ 144 h 208"/>
                  <a:gd name="T84" fmla="*/ 0 w 352"/>
                  <a:gd name="T85" fmla="*/ 11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2" h="208">
                    <a:moveTo>
                      <a:pt x="337" y="104"/>
                    </a:moveTo>
                    <a:lnTo>
                      <a:pt x="337" y="96"/>
                    </a:lnTo>
                    <a:lnTo>
                      <a:pt x="332" y="92"/>
                    </a:lnTo>
                    <a:lnTo>
                      <a:pt x="328" y="85"/>
                    </a:lnTo>
                    <a:lnTo>
                      <a:pt x="324" y="80"/>
                    </a:lnTo>
                    <a:lnTo>
                      <a:pt x="320" y="73"/>
                    </a:lnTo>
                    <a:lnTo>
                      <a:pt x="312" y="68"/>
                    </a:lnTo>
                    <a:lnTo>
                      <a:pt x="305" y="61"/>
                    </a:lnTo>
                    <a:lnTo>
                      <a:pt x="293" y="56"/>
                    </a:lnTo>
                    <a:lnTo>
                      <a:pt x="281" y="52"/>
                    </a:lnTo>
                    <a:lnTo>
                      <a:pt x="268" y="48"/>
                    </a:lnTo>
                    <a:lnTo>
                      <a:pt x="256" y="44"/>
                    </a:lnTo>
                    <a:lnTo>
                      <a:pt x="244" y="44"/>
                    </a:lnTo>
                    <a:lnTo>
                      <a:pt x="228" y="40"/>
                    </a:lnTo>
                    <a:lnTo>
                      <a:pt x="212" y="40"/>
                    </a:lnTo>
                    <a:lnTo>
                      <a:pt x="196" y="40"/>
                    </a:lnTo>
                    <a:lnTo>
                      <a:pt x="176" y="40"/>
                    </a:lnTo>
                    <a:lnTo>
                      <a:pt x="160" y="40"/>
                    </a:lnTo>
                    <a:lnTo>
                      <a:pt x="140" y="40"/>
                    </a:lnTo>
                    <a:lnTo>
                      <a:pt x="124" y="40"/>
                    </a:lnTo>
                    <a:lnTo>
                      <a:pt x="108" y="44"/>
                    </a:lnTo>
                    <a:lnTo>
                      <a:pt x="93" y="44"/>
                    </a:lnTo>
                    <a:lnTo>
                      <a:pt x="81" y="48"/>
                    </a:lnTo>
                    <a:lnTo>
                      <a:pt x="68" y="52"/>
                    </a:lnTo>
                    <a:lnTo>
                      <a:pt x="56" y="56"/>
                    </a:lnTo>
                    <a:lnTo>
                      <a:pt x="49" y="61"/>
                    </a:lnTo>
                    <a:lnTo>
                      <a:pt x="40" y="68"/>
                    </a:lnTo>
                    <a:lnTo>
                      <a:pt x="32" y="73"/>
                    </a:lnTo>
                    <a:lnTo>
                      <a:pt x="28" y="80"/>
                    </a:lnTo>
                    <a:lnTo>
                      <a:pt x="24" y="85"/>
                    </a:lnTo>
                    <a:lnTo>
                      <a:pt x="20" y="92"/>
                    </a:lnTo>
                    <a:lnTo>
                      <a:pt x="16" y="96"/>
                    </a:lnTo>
                    <a:lnTo>
                      <a:pt x="16" y="104"/>
                    </a:lnTo>
                    <a:lnTo>
                      <a:pt x="16" y="112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8" y="132"/>
                    </a:lnTo>
                    <a:lnTo>
                      <a:pt x="32" y="136"/>
                    </a:lnTo>
                    <a:lnTo>
                      <a:pt x="40" y="144"/>
                    </a:lnTo>
                    <a:lnTo>
                      <a:pt x="49" y="148"/>
                    </a:lnTo>
                    <a:lnTo>
                      <a:pt x="56" y="152"/>
                    </a:lnTo>
                    <a:lnTo>
                      <a:pt x="68" y="156"/>
                    </a:lnTo>
                    <a:lnTo>
                      <a:pt x="81" y="161"/>
                    </a:lnTo>
                    <a:lnTo>
                      <a:pt x="93" y="164"/>
                    </a:lnTo>
                    <a:lnTo>
                      <a:pt x="108" y="164"/>
                    </a:lnTo>
                    <a:lnTo>
                      <a:pt x="124" y="168"/>
                    </a:lnTo>
                    <a:lnTo>
                      <a:pt x="140" y="168"/>
                    </a:lnTo>
                    <a:lnTo>
                      <a:pt x="160" y="168"/>
                    </a:lnTo>
                    <a:lnTo>
                      <a:pt x="176" y="168"/>
                    </a:lnTo>
                    <a:lnTo>
                      <a:pt x="196" y="168"/>
                    </a:lnTo>
                    <a:lnTo>
                      <a:pt x="212" y="168"/>
                    </a:lnTo>
                    <a:lnTo>
                      <a:pt x="228" y="168"/>
                    </a:lnTo>
                    <a:lnTo>
                      <a:pt x="244" y="164"/>
                    </a:lnTo>
                    <a:lnTo>
                      <a:pt x="256" y="164"/>
                    </a:lnTo>
                    <a:lnTo>
                      <a:pt x="268" y="161"/>
                    </a:lnTo>
                    <a:lnTo>
                      <a:pt x="281" y="156"/>
                    </a:lnTo>
                    <a:lnTo>
                      <a:pt x="293" y="152"/>
                    </a:lnTo>
                    <a:lnTo>
                      <a:pt x="305" y="148"/>
                    </a:lnTo>
                    <a:lnTo>
                      <a:pt x="312" y="144"/>
                    </a:lnTo>
                    <a:lnTo>
                      <a:pt x="320" y="141"/>
                    </a:lnTo>
                    <a:lnTo>
                      <a:pt x="324" y="132"/>
                    </a:lnTo>
                    <a:lnTo>
                      <a:pt x="328" y="129"/>
                    </a:lnTo>
                    <a:lnTo>
                      <a:pt x="332" y="120"/>
                    </a:lnTo>
                    <a:lnTo>
                      <a:pt x="337" y="112"/>
                    </a:lnTo>
                    <a:lnTo>
                      <a:pt x="337" y="104"/>
                    </a:lnTo>
                    <a:close/>
                    <a:moveTo>
                      <a:pt x="0" y="104"/>
                    </a:moveTo>
                    <a:lnTo>
                      <a:pt x="0" y="92"/>
                    </a:lnTo>
                    <a:lnTo>
                      <a:pt x="5" y="85"/>
                    </a:lnTo>
                    <a:lnTo>
                      <a:pt x="8" y="73"/>
                    </a:lnTo>
                    <a:lnTo>
                      <a:pt x="12" y="64"/>
                    </a:lnTo>
                    <a:lnTo>
                      <a:pt x="20" y="56"/>
                    </a:lnTo>
                    <a:lnTo>
                      <a:pt x="24" y="48"/>
                    </a:lnTo>
                    <a:lnTo>
                      <a:pt x="37" y="36"/>
                    </a:lnTo>
                    <a:lnTo>
                      <a:pt x="44" y="29"/>
                    </a:lnTo>
                    <a:lnTo>
                      <a:pt x="56" y="24"/>
                    </a:lnTo>
                    <a:lnTo>
                      <a:pt x="72" y="17"/>
                    </a:lnTo>
                    <a:lnTo>
                      <a:pt x="88" y="12"/>
                    </a:lnTo>
                    <a:lnTo>
                      <a:pt x="100" y="8"/>
                    </a:lnTo>
                    <a:lnTo>
                      <a:pt x="120" y="5"/>
                    </a:lnTo>
                    <a:lnTo>
                      <a:pt x="137" y="5"/>
                    </a:lnTo>
                    <a:lnTo>
                      <a:pt x="156" y="0"/>
                    </a:lnTo>
                    <a:lnTo>
                      <a:pt x="176" y="0"/>
                    </a:lnTo>
                    <a:lnTo>
                      <a:pt x="196" y="0"/>
                    </a:lnTo>
                    <a:lnTo>
                      <a:pt x="216" y="5"/>
                    </a:lnTo>
                    <a:lnTo>
                      <a:pt x="232" y="5"/>
                    </a:lnTo>
                    <a:lnTo>
                      <a:pt x="249" y="8"/>
                    </a:lnTo>
                    <a:lnTo>
                      <a:pt x="264" y="12"/>
                    </a:lnTo>
                    <a:lnTo>
                      <a:pt x="281" y="17"/>
                    </a:lnTo>
                    <a:lnTo>
                      <a:pt x="293" y="24"/>
                    </a:lnTo>
                    <a:lnTo>
                      <a:pt x="305" y="29"/>
                    </a:lnTo>
                    <a:lnTo>
                      <a:pt x="316" y="36"/>
                    </a:lnTo>
                    <a:lnTo>
                      <a:pt x="324" y="44"/>
                    </a:lnTo>
                    <a:lnTo>
                      <a:pt x="332" y="52"/>
                    </a:lnTo>
                    <a:lnTo>
                      <a:pt x="340" y="64"/>
                    </a:lnTo>
                    <a:lnTo>
                      <a:pt x="344" y="73"/>
                    </a:lnTo>
                    <a:lnTo>
                      <a:pt x="349" y="85"/>
                    </a:lnTo>
                    <a:lnTo>
                      <a:pt x="352" y="92"/>
                    </a:lnTo>
                    <a:lnTo>
                      <a:pt x="352" y="104"/>
                    </a:lnTo>
                    <a:lnTo>
                      <a:pt x="352" y="117"/>
                    </a:lnTo>
                    <a:lnTo>
                      <a:pt x="349" y="129"/>
                    </a:lnTo>
                    <a:lnTo>
                      <a:pt x="344" y="136"/>
                    </a:lnTo>
                    <a:lnTo>
                      <a:pt x="340" y="144"/>
                    </a:lnTo>
                    <a:lnTo>
                      <a:pt x="337" y="152"/>
                    </a:lnTo>
                    <a:lnTo>
                      <a:pt x="328" y="164"/>
                    </a:lnTo>
                    <a:lnTo>
                      <a:pt x="316" y="173"/>
                    </a:lnTo>
                    <a:lnTo>
                      <a:pt x="305" y="176"/>
                    </a:lnTo>
                    <a:lnTo>
                      <a:pt x="293" y="185"/>
                    </a:lnTo>
                    <a:lnTo>
                      <a:pt x="281" y="192"/>
                    </a:lnTo>
                    <a:lnTo>
                      <a:pt x="268" y="196"/>
                    </a:lnTo>
                    <a:lnTo>
                      <a:pt x="252" y="200"/>
                    </a:lnTo>
                    <a:lnTo>
                      <a:pt x="232" y="204"/>
                    </a:lnTo>
                    <a:lnTo>
                      <a:pt x="216" y="204"/>
                    </a:lnTo>
                    <a:lnTo>
                      <a:pt x="196" y="208"/>
                    </a:lnTo>
                    <a:lnTo>
                      <a:pt x="176" y="208"/>
                    </a:lnTo>
                    <a:lnTo>
                      <a:pt x="156" y="208"/>
                    </a:lnTo>
                    <a:lnTo>
                      <a:pt x="140" y="204"/>
                    </a:lnTo>
                    <a:lnTo>
                      <a:pt x="120" y="204"/>
                    </a:lnTo>
                    <a:lnTo>
                      <a:pt x="105" y="200"/>
                    </a:lnTo>
                    <a:lnTo>
                      <a:pt x="88" y="196"/>
                    </a:lnTo>
                    <a:lnTo>
                      <a:pt x="72" y="192"/>
                    </a:lnTo>
                    <a:lnTo>
                      <a:pt x="60" y="185"/>
                    </a:lnTo>
                    <a:lnTo>
                      <a:pt x="49" y="176"/>
                    </a:lnTo>
                    <a:lnTo>
                      <a:pt x="37" y="173"/>
                    </a:lnTo>
                    <a:lnTo>
                      <a:pt x="28" y="164"/>
                    </a:lnTo>
                    <a:lnTo>
                      <a:pt x="20" y="152"/>
                    </a:lnTo>
                    <a:lnTo>
                      <a:pt x="12" y="144"/>
                    </a:lnTo>
                    <a:lnTo>
                      <a:pt x="8" y="136"/>
                    </a:lnTo>
                    <a:lnTo>
                      <a:pt x="5" y="129"/>
                    </a:lnTo>
                    <a:lnTo>
                      <a:pt x="0" y="117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" name="Freeform 129"/>
              <p:cNvSpPr>
                <a:spLocks noChangeArrowheads="1"/>
              </p:cNvSpPr>
              <p:nvPr/>
            </p:nvSpPr>
            <p:spPr bwMode="auto">
              <a:xfrm>
                <a:off x="962" y="1205"/>
                <a:ext cx="3838" cy="1914"/>
              </a:xfrm>
              <a:custGeom>
                <a:avLst/>
                <a:gdLst>
                  <a:gd name="T0" fmla="*/ 50 w 15354"/>
                  <a:gd name="T1" fmla="*/ 6779 h 7658"/>
                  <a:gd name="T2" fmla="*/ 110 w 15354"/>
                  <a:gd name="T3" fmla="*/ 6401 h 7658"/>
                  <a:gd name="T4" fmla="*/ 182 w 15354"/>
                  <a:gd name="T5" fmla="*/ 6030 h 7658"/>
                  <a:gd name="T6" fmla="*/ 269 w 15354"/>
                  <a:gd name="T7" fmla="*/ 5661 h 7658"/>
                  <a:gd name="T8" fmla="*/ 376 w 15354"/>
                  <a:gd name="T9" fmla="*/ 5292 h 7658"/>
                  <a:gd name="T10" fmla="*/ 505 w 15354"/>
                  <a:gd name="T11" fmla="*/ 4940 h 7658"/>
                  <a:gd name="T12" fmla="*/ 647 w 15354"/>
                  <a:gd name="T13" fmla="*/ 4600 h 7658"/>
                  <a:gd name="T14" fmla="*/ 802 w 15354"/>
                  <a:gd name="T15" fmla="*/ 4263 h 7658"/>
                  <a:gd name="T16" fmla="*/ 973 w 15354"/>
                  <a:gd name="T17" fmla="*/ 3928 h 7658"/>
                  <a:gd name="T18" fmla="*/ 1168 w 15354"/>
                  <a:gd name="T19" fmla="*/ 3612 h 7658"/>
                  <a:gd name="T20" fmla="*/ 1371 w 15354"/>
                  <a:gd name="T21" fmla="*/ 3308 h 7658"/>
                  <a:gd name="T22" fmla="*/ 1585 w 15354"/>
                  <a:gd name="T23" fmla="*/ 3009 h 7658"/>
                  <a:gd name="T24" fmla="*/ 1817 w 15354"/>
                  <a:gd name="T25" fmla="*/ 2716 h 7658"/>
                  <a:gd name="T26" fmla="*/ 2065 w 15354"/>
                  <a:gd name="T27" fmla="*/ 2444 h 7658"/>
                  <a:gd name="T28" fmla="*/ 2321 w 15354"/>
                  <a:gd name="T29" fmla="*/ 2183 h 7658"/>
                  <a:gd name="T30" fmla="*/ 2588 w 15354"/>
                  <a:gd name="T31" fmla="*/ 1932 h 7658"/>
                  <a:gd name="T32" fmla="*/ 2872 w 15354"/>
                  <a:gd name="T33" fmla="*/ 1689 h 7658"/>
                  <a:gd name="T34" fmla="*/ 3170 w 15354"/>
                  <a:gd name="T35" fmla="*/ 1467 h 7658"/>
                  <a:gd name="T36" fmla="*/ 3471 w 15354"/>
                  <a:gd name="T37" fmla="*/ 1260 h 7658"/>
                  <a:gd name="T38" fmla="*/ 3780 w 15354"/>
                  <a:gd name="T39" fmla="*/ 1062 h 7658"/>
                  <a:gd name="T40" fmla="*/ 4151 w 15354"/>
                  <a:gd name="T41" fmla="*/ 856 h 7658"/>
                  <a:gd name="T42" fmla="*/ 4664 w 15354"/>
                  <a:gd name="T43" fmla="*/ 622 h 7658"/>
                  <a:gd name="T44" fmla="*/ 5117 w 15354"/>
                  <a:gd name="T45" fmla="*/ 445 h 7658"/>
                  <a:gd name="T46" fmla="*/ 5380 w 15354"/>
                  <a:gd name="T47" fmla="*/ 356 h 7658"/>
                  <a:gd name="T48" fmla="*/ 5648 w 15354"/>
                  <a:gd name="T49" fmla="*/ 275 h 7658"/>
                  <a:gd name="T50" fmla="*/ 5921 w 15354"/>
                  <a:gd name="T51" fmla="*/ 201 h 7658"/>
                  <a:gd name="T52" fmla="*/ 6276 w 15354"/>
                  <a:gd name="T53" fmla="*/ 125 h 7658"/>
                  <a:gd name="T54" fmla="*/ 6847 w 15354"/>
                  <a:gd name="T55" fmla="*/ 44 h 7658"/>
                  <a:gd name="T56" fmla="*/ 7430 w 15354"/>
                  <a:gd name="T57" fmla="*/ 1 h 7658"/>
                  <a:gd name="T58" fmla="*/ 8017 w 15354"/>
                  <a:gd name="T59" fmla="*/ 8 h 7658"/>
                  <a:gd name="T60" fmla="*/ 8604 w 15354"/>
                  <a:gd name="T61" fmla="*/ 52 h 7658"/>
                  <a:gd name="T62" fmla="*/ 9168 w 15354"/>
                  <a:gd name="T63" fmla="*/ 146 h 7658"/>
                  <a:gd name="T64" fmla="*/ 9682 w 15354"/>
                  <a:gd name="T65" fmla="*/ 261 h 7658"/>
                  <a:gd name="T66" fmla="*/ 10040 w 15354"/>
                  <a:gd name="T67" fmla="*/ 375 h 7658"/>
                  <a:gd name="T68" fmla="*/ 10392 w 15354"/>
                  <a:gd name="T69" fmla="*/ 500 h 7658"/>
                  <a:gd name="T70" fmla="*/ 10738 w 15354"/>
                  <a:gd name="T71" fmla="*/ 637 h 7658"/>
                  <a:gd name="T72" fmla="*/ 11124 w 15354"/>
                  <a:gd name="T73" fmla="*/ 816 h 7658"/>
                  <a:gd name="T74" fmla="*/ 11608 w 15354"/>
                  <a:gd name="T75" fmla="*/ 1086 h 7658"/>
                  <a:gd name="T76" fmla="*/ 12052 w 15354"/>
                  <a:gd name="T77" fmla="*/ 1370 h 7658"/>
                  <a:gd name="T78" fmla="*/ 12388 w 15354"/>
                  <a:gd name="T79" fmla="*/ 1624 h 7658"/>
                  <a:gd name="T80" fmla="*/ 12706 w 15354"/>
                  <a:gd name="T81" fmla="*/ 1890 h 7658"/>
                  <a:gd name="T82" fmla="*/ 13006 w 15354"/>
                  <a:gd name="T83" fmla="*/ 2167 h 7658"/>
                  <a:gd name="T84" fmla="*/ 13290 w 15354"/>
                  <a:gd name="T85" fmla="*/ 2457 h 7658"/>
                  <a:gd name="T86" fmla="*/ 13559 w 15354"/>
                  <a:gd name="T87" fmla="*/ 2762 h 7658"/>
                  <a:gd name="T88" fmla="*/ 13816 w 15354"/>
                  <a:gd name="T89" fmla="*/ 3083 h 7658"/>
                  <a:gd name="T90" fmla="*/ 14060 w 15354"/>
                  <a:gd name="T91" fmla="*/ 3421 h 7658"/>
                  <a:gd name="T92" fmla="*/ 14309 w 15354"/>
                  <a:gd name="T93" fmla="*/ 3812 h 7658"/>
                  <a:gd name="T94" fmla="*/ 14568 w 15354"/>
                  <a:gd name="T95" fmla="*/ 4310 h 7658"/>
                  <a:gd name="T96" fmla="*/ 14712 w 15354"/>
                  <a:gd name="T97" fmla="*/ 4624 h 7658"/>
                  <a:gd name="T98" fmla="*/ 14818 w 15354"/>
                  <a:gd name="T99" fmla="*/ 4880 h 7658"/>
                  <a:gd name="T100" fmla="*/ 14916 w 15354"/>
                  <a:gd name="T101" fmla="*/ 5139 h 7658"/>
                  <a:gd name="T102" fmla="*/ 15006 w 15354"/>
                  <a:gd name="T103" fmla="*/ 5404 h 7658"/>
                  <a:gd name="T104" fmla="*/ 15089 w 15354"/>
                  <a:gd name="T105" fmla="*/ 5675 h 7658"/>
                  <a:gd name="T106" fmla="*/ 15296 w 15354"/>
                  <a:gd name="T107" fmla="*/ 6784 h 7658"/>
                  <a:gd name="T108" fmla="*/ 15341 w 15354"/>
                  <a:gd name="T109" fmla="*/ 7363 h 7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353" h="7658">
                    <a:moveTo>
                      <a:pt x="6903" y="7658"/>
                    </a:moveTo>
                    <a:lnTo>
                      <a:pt x="0" y="7658"/>
                    </a:lnTo>
                    <a:lnTo>
                      <a:pt x="38" y="6876"/>
                    </a:lnTo>
                    <a:lnTo>
                      <a:pt x="50" y="6779"/>
                    </a:lnTo>
                    <a:lnTo>
                      <a:pt x="64" y="6683"/>
                    </a:lnTo>
                    <a:lnTo>
                      <a:pt x="79" y="6589"/>
                    </a:lnTo>
                    <a:lnTo>
                      <a:pt x="93" y="6494"/>
                    </a:lnTo>
                    <a:lnTo>
                      <a:pt x="110" y="6401"/>
                    </a:lnTo>
                    <a:lnTo>
                      <a:pt x="126" y="6308"/>
                    </a:lnTo>
                    <a:lnTo>
                      <a:pt x="144" y="6214"/>
                    </a:lnTo>
                    <a:lnTo>
                      <a:pt x="162" y="6122"/>
                    </a:lnTo>
                    <a:lnTo>
                      <a:pt x="182" y="6030"/>
                    </a:lnTo>
                    <a:lnTo>
                      <a:pt x="202" y="5938"/>
                    </a:lnTo>
                    <a:lnTo>
                      <a:pt x="224" y="5845"/>
                    </a:lnTo>
                    <a:lnTo>
                      <a:pt x="246" y="5753"/>
                    </a:lnTo>
                    <a:lnTo>
                      <a:pt x="269" y="5661"/>
                    </a:lnTo>
                    <a:lnTo>
                      <a:pt x="294" y="5567"/>
                    </a:lnTo>
                    <a:lnTo>
                      <a:pt x="319" y="5475"/>
                    </a:lnTo>
                    <a:lnTo>
                      <a:pt x="346" y="5381"/>
                    </a:lnTo>
                    <a:lnTo>
                      <a:pt x="376" y="5292"/>
                    </a:lnTo>
                    <a:lnTo>
                      <a:pt x="407" y="5203"/>
                    </a:lnTo>
                    <a:lnTo>
                      <a:pt x="439" y="5114"/>
                    </a:lnTo>
                    <a:lnTo>
                      <a:pt x="472" y="5027"/>
                    </a:lnTo>
                    <a:lnTo>
                      <a:pt x="505" y="4940"/>
                    </a:lnTo>
                    <a:lnTo>
                      <a:pt x="539" y="4855"/>
                    </a:lnTo>
                    <a:lnTo>
                      <a:pt x="574" y="4769"/>
                    </a:lnTo>
                    <a:lnTo>
                      <a:pt x="611" y="4684"/>
                    </a:lnTo>
                    <a:lnTo>
                      <a:pt x="647" y="4600"/>
                    </a:lnTo>
                    <a:lnTo>
                      <a:pt x="684" y="4515"/>
                    </a:lnTo>
                    <a:lnTo>
                      <a:pt x="723" y="4431"/>
                    </a:lnTo>
                    <a:lnTo>
                      <a:pt x="761" y="4347"/>
                    </a:lnTo>
                    <a:lnTo>
                      <a:pt x="802" y="4263"/>
                    </a:lnTo>
                    <a:lnTo>
                      <a:pt x="842" y="4178"/>
                    </a:lnTo>
                    <a:lnTo>
                      <a:pt x="884" y="4093"/>
                    </a:lnTo>
                    <a:lnTo>
                      <a:pt x="926" y="4009"/>
                    </a:lnTo>
                    <a:lnTo>
                      <a:pt x="973" y="3928"/>
                    </a:lnTo>
                    <a:lnTo>
                      <a:pt x="1021" y="3847"/>
                    </a:lnTo>
                    <a:lnTo>
                      <a:pt x="1070" y="3768"/>
                    </a:lnTo>
                    <a:lnTo>
                      <a:pt x="1118" y="3690"/>
                    </a:lnTo>
                    <a:lnTo>
                      <a:pt x="1168" y="3612"/>
                    </a:lnTo>
                    <a:lnTo>
                      <a:pt x="1217" y="3536"/>
                    </a:lnTo>
                    <a:lnTo>
                      <a:pt x="1268" y="3459"/>
                    </a:lnTo>
                    <a:lnTo>
                      <a:pt x="1318" y="3383"/>
                    </a:lnTo>
                    <a:lnTo>
                      <a:pt x="1371" y="3308"/>
                    </a:lnTo>
                    <a:lnTo>
                      <a:pt x="1423" y="3232"/>
                    </a:lnTo>
                    <a:lnTo>
                      <a:pt x="1476" y="3158"/>
                    </a:lnTo>
                    <a:lnTo>
                      <a:pt x="1530" y="3083"/>
                    </a:lnTo>
                    <a:lnTo>
                      <a:pt x="1585" y="3009"/>
                    </a:lnTo>
                    <a:lnTo>
                      <a:pt x="1641" y="2935"/>
                    </a:lnTo>
                    <a:lnTo>
                      <a:pt x="1697" y="2861"/>
                    </a:lnTo>
                    <a:lnTo>
                      <a:pt x="1755" y="2786"/>
                    </a:lnTo>
                    <a:lnTo>
                      <a:pt x="1817" y="2716"/>
                    </a:lnTo>
                    <a:lnTo>
                      <a:pt x="1878" y="2647"/>
                    </a:lnTo>
                    <a:lnTo>
                      <a:pt x="1941" y="2578"/>
                    </a:lnTo>
                    <a:lnTo>
                      <a:pt x="2003" y="2511"/>
                    </a:lnTo>
                    <a:lnTo>
                      <a:pt x="2065" y="2444"/>
                    </a:lnTo>
                    <a:lnTo>
                      <a:pt x="2129" y="2377"/>
                    </a:lnTo>
                    <a:lnTo>
                      <a:pt x="2193" y="2312"/>
                    </a:lnTo>
                    <a:lnTo>
                      <a:pt x="2256" y="2247"/>
                    </a:lnTo>
                    <a:lnTo>
                      <a:pt x="2321" y="2183"/>
                    </a:lnTo>
                    <a:lnTo>
                      <a:pt x="2387" y="2120"/>
                    </a:lnTo>
                    <a:lnTo>
                      <a:pt x="2453" y="2056"/>
                    </a:lnTo>
                    <a:lnTo>
                      <a:pt x="2520" y="1993"/>
                    </a:lnTo>
                    <a:lnTo>
                      <a:pt x="2588" y="1932"/>
                    </a:lnTo>
                    <a:lnTo>
                      <a:pt x="2656" y="1869"/>
                    </a:lnTo>
                    <a:lnTo>
                      <a:pt x="2727" y="1808"/>
                    </a:lnTo>
                    <a:lnTo>
                      <a:pt x="2797" y="1746"/>
                    </a:lnTo>
                    <a:lnTo>
                      <a:pt x="2872" y="1689"/>
                    </a:lnTo>
                    <a:lnTo>
                      <a:pt x="2945" y="1632"/>
                    </a:lnTo>
                    <a:lnTo>
                      <a:pt x="3020" y="1577"/>
                    </a:lnTo>
                    <a:lnTo>
                      <a:pt x="3095" y="1522"/>
                    </a:lnTo>
                    <a:lnTo>
                      <a:pt x="3170" y="1467"/>
                    </a:lnTo>
                    <a:lnTo>
                      <a:pt x="3244" y="1415"/>
                    </a:lnTo>
                    <a:lnTo>
                      <a:pt x="3319" y="1362"/>
                    </a:lnTo>
                    <a:lnTo>
                      <a:pt x="3395" y="1310"/>
                    </a:lnTo>
                    <a:lnTo>
                      <a:pt x="3471" y="1260"/>
                    </a:lnTo>
                    <a:lnTo>
                      <a:pt x="3547" y="1209"/>
                    </a:lnTo>
                    <a:lnTo>
                      <a:pt x="3624" y="1160"/>
                    </a:lnTo>
                    <a:lnTo>
                      <a:pt x="3702" y="1110"/>
                    </a:lnTo>
                    <a:lnTo>
                      <a:pt x="3780" y="1062"/>
                    </a:lnTo>
                    <a:lnTo>
                      <a:pt x="3860" y="1014"/>
                    </a:lnTo>
                    <a:lnTo>
                      <a:pt x="3941" y="967"/>
                    </a:lnTo>
                    <a:lnTo>
                      <a:pt x="4021" y="919"/>
                    </a:lnTo>
                    <a:lnTo>
                      <a:pt x="4151" y="856"/>
                    </a:lnTo>
                    <a:lnTo>
                      <a:pt x="4278" y="793"/>
                    </a:lnTo>
                    <a:lnTo>
                      <a:pt x="4407" y="734"/>
                    </a:lnTo>
                    <a:lnTo>
                      <a:pt x="4535" y="677"/>
                    </a:lnTo>
                    <a:lnTo>
                      <a:pt x="4664" y="622"/>
                    </a:lnTo>
                    <a:lnTo>
                      <a:pt x="4792" y="569"/>
                    </a:lnTo>
                    <a:lnTo>
                      <a:pt x="4922" y="517"/>
                    </a:lnTo>
                    <a:lnTo>
                      <a:pt x="5052" y="469"/>
                    </a:lnTo>
                    <a:lnTo>
                      <a:pt x="5117" y="445"/>
                    </a:lnTo>
                    <a:lnTo>
                      <a:pt x="5182" y="422"/>
                    </a:lnTo>
                    <a:lnTo>
                      <a:pt x="5248" y="400"/>
                    </a:lnTo>
                    <a:lnTo>
                      <a:pt x="5314" y="377"/>
                    </a:lnTo>
                    <a:lnTo>
                      <a:pt x="5380" y="356"/>
                    </a:lnTo>
                    <a:lnTo>
                      <a:pt x="5446" y="335"/>
                    </a:lnTo>
                    <a:lnTo>
                      <a:pt x="5513" y="314"/>
                    </a:lnTo>
                    <a:lnTo>
                      <a:pt x="5580" y="294"/>
                    </a:lnTo>
                    <a:lnTo>
                      <a:pt x="5648" y="275"/>
                    </a:lnTo>
                    <a:lnTo>
                      <a:pt x="5715" y="255"/>
                    </a:lnTo>
                    <a:lnTo>
                      <a:pt x="5783" y="236"/>
                    </a:lnTo>
                    <a:lnTo>
                      <a:pt x="5853" y="219"/>
                    </a:lnTo>
                    <a:lnTo>
                      <a:pt x="5921" y="201"/>
                    </a:lnTo>
                    <a:lnTo>
                      <a:pt x="5990" y="183"/>
                    </a:lnTo>
                    <a:lnTo>
                      <a:pt x="6060" y="167"/>
                    </a:lnTo>
                    <a:lnTo>
                      <a:pt x="6131" y="150"/>
                    </a:lnTo>
                    <a:lnTo>
                      <a:pt x="6276" y="125"/>
                    </a:lnTo>
                    <a:lnTo>
                      <a:pt x="6419" y="102"/>
                    </a:lnTo>
                    <a:lnTo>
                      <a:pt x="6561" y="80"/>
                    </a:lnTo>
                    <a:lnTo>
                      <a:pt x="6704" y="61"/>
                    </a:lnTo>
                    <a:lnTo>
                      <a:pt x="6847" y="44"/>
                    </a:lnTo>
                    <a:lnTo>
                      <a:pt x="6990" y="29"/>
                    </a:lnTo>
                    <a:lnTo>
                      <a:pt x="7135" y="15"/>
                    </a:lnTo>
                    <a:lnTo>
                      <a:pt x="7281" y="4"/>
                    </a:lnTo>
                    <a:lnTo>
                      <a:pt x="7430" y="1"/>
                    </a:lnTo>
                    <a:lnTo>
                      <a:pt x="7578" y="0"/>
                    </a:lnTo>
                    <a:lnTo>
                      <a:pt x="7725" y="1"/>
                    </a:lnTo>
                    <a:lnTo>
                      <a:pt x="7871" y="3"/>
                    </a:lnTo>
                    <a:lnTo>
                      <a:pt x="8017" y="8"/>
                    </a:lnTo>
                    <a:lnTo>
                      <a:pt x="8163" y="14"/>
                    </a:lnTo>
                    <a:lnTo>
                      <a:pt x="8312" y="22"/>
                    </a:lnTo>
                    <a:lnTo>
                      <a:pt x="8460" y="32"/>
                    </a:lnTo>
                    <a:lnTo>
                      <a:pt x="8604" y="52"/>
                    </a:lnTo>
                    <a:lnTo>
                      <a:pt x="8746" y="72"/>
                    </a:lnTo>
                    <a:lnTo>
                      <a:pt x="8886" y="96"/>
                    </a:lnTo>
                    <a:lnTo>
                      <a:pt x="9027" y="120"/>
                    </a:lnTo>
                    <a:lnTo>
                      <a:pt x="9168" y="146"/>
                    </a:lnTo>
                    <a:lnTo>
                      <a:pt x="9307" y="174"/>
                    </a:lnTo>
                    <a:lnTo>
                      <a:pt x="9448" y="203"/>
                    </a:lnTo>
                    <a:lnTo>
                      <a:pt x="9590" y="235"/>
                    </a:lnTo>
                    <a:lnTo>
                      <a:pt x="9682" y="261"/>
                    </a:lnTo>
                    <a:lnTo>
                      <a:pt x="9772" y="289"/>
                    </a:lnTo>
                    <a:lnTo>
                      <a:pt x="9862" y="316"/>
                    </a:lnTo>
                    <a:lnTo>
                      <a:pt x="9952" y="346"/>
                    </a:lnTo>
                    <a:lnTo>
                      <a:pt x="10040" y="375"/>
                    </a:lnTo>
                    <a:lnTo>
                      <a:pt x="10129" y="405"/>
                    </a:lnTo>
                    <a:lnTo>
                      <a:pt x="10217" y="436"/>
                    </a:lnTo>
                    <a:lnTo>
                      <a:pt x="10304" y="467"/>
                    </a:lnTo>
                    <a:lnTo>
                      <a:pt x="10392" y="500"/>
                    </a:lnTo>
                    <a:lnTo>
                      <a:pt x="10478" y="533"/>
                    </a:lnTo>
                    <a:lnTo>
                      <a:pt x="10565" y="567"/>
                    </a:lnTo>
                    <a:lnTo>
                      <a:pt x="10651" y="602"/>
                    </a:lnTo>
                    <a:lnTo>
                      <a:pt x="10738" y="637"/>
                    </a:lnTo>
                    <a:lnTo>
                      <a:pt x="10825" y="674"/>
                    </a:lnTo>
                    <a:lnTo>
                      <a:pt x="10912" y="713"/>
                    </a:lnTo>
                    <a:lnTo>
                      <a:pt x="10999" y="751"/>
                    </a:lnTo>
                    <a:lnTo>
                      <a:pt x="11124" y="816"/>
                    </a:lnTo>
                    <a:lnTo>
                      <a:pt x="11248" y="881"/>
                    </a:lnTo>
                    <a:lnTo>
                      <a:pt x="11369" y="948"/>
                    </a:lnTo>
                    <a:lnTo>
                      <a:pt x="11489" y="1016"/>
                    </a:lnTo>
                    <a:lnTo>
                      <a:pt x="11608" y="1086"/>
                    </a:lnTo>
                    <a:lnTo>
                      <a:pt x="11727" y="1158"/>
                    </a:lnTo>
                    <a:lnTo>
                      <a:pt x="11845" y="1231"/>
                    </a:lnTo>
                    <a:lnTo>
                      <a:pt x="11964" y="1307"/>
                    </a:lnTo>
                    <a:lnTo>
                      <a:pt x="12052" y="1370"/>
                    </a:lnTo>
                    <a:lnTo>
                      <a:pt x="12138" y="1432"/>
                    </a:lnTo>
                    <a:lnTo>
                      <a:pt x="12222" y="1496"/>
                    </a:lnTo>
                    <a:lnTo>
                      <a:pt x="12306" y="1560"/>
                    </a:lnTo>
                    <a:lnTo>
                      <a:pt x="12388" y="1624"/>
                    </a:lnTo>
                    <a:lnTo>
                      <a:pt x="12469" y="1690"/>
                    </a:lnTo>
                    <a:lnTo>
                      <a:pt x="12550" y="1756"/>
                    </a:lnTo>
                    <a:lnTo>
                      <a:pt x="12628" y="1823"/>
                    </a:lnTo>
                    <a:lnTo>
                      <a:pt x="12706" y="1890"/>
                    </a:lnTo>
                    <a:lnTo>
                      <a:pt x="12782" y="1958"/>
                    </a:lnTo>
                    <a:lnTo>
                      <a:pt x="12858" y="2028"/>
                    </a:lnTo>
                    <a:lnTo>
                      <a:pt x="12932" y="2097"/>
                    </a:lnTo>
                    <a:lnTo>
                      <a:pt x="13006" y="2167"/>
                    </a:lnTo>
                    <a:lnTo>
                      <a:pt x="13078" y="2238"/>
                    </a:lnTo>
                    <a:lnTo>
                      <a:pt x="13149" y="2311"/>
                    </a:lnTo>
                    <a:lnTo>
                      <a:pt x="13220" y="2383"/>
                    </a:lnTo>
                    <a:lnTo>
                      <a:pt x="13290" y="2457"/>
                    </a:lnTo>
                    <a:lnTo>
                      <a:pt x="13358" y="2533"/>
                    </a:lnTo>
                    <a:lnTo>
                      <a:pt x="13426" y="2607"/>
                    </a:lnTo>
                    <a:lnTo>
                      <a:pt x="13493" y="2684"/>
                    </a:lnTo>
                    <a:lnTo>
                      <a:pt x="13559" y="2762"/>
                    </a:lnTo>
                    <a:lnTo>
                      <a:pt x="13625" y="2841"/>
                    </a:lnTo>
                    <a:lnTo>
                      <a:pt x="13689" y="2920"/>
                    </a:lnTo>
                    <a:lnTo>
                      <a:pt x="13753" y="3002"/>
                    </a:lnTo>
                    <a:lnTo>
                      <a:pt x="13816" y="3083"/>
                    </a:lnTo>
                    <a:lnTo>
                      <a:pt x="13878" y="3166"/>
                    </a:lnTo>
                    <a:lnTo>
                      <a:pt x="13939" y="3250"/>
                    </a:lnTo>
                    <a:lnTo>
                      <a:pt x="14001" y="3336"/>
                    </a:lnTo>
                    <a:lnTo>
                      <a:pt x="14060" y="3421"/>
                    </a:lnTo>
                    <a:lnTo>
                      <a:pt x="14121" y="3509"/>
                    </a:lnTo>
                    <a:lnTo>
                      <a:pt x="14179" y="3598"/>
                    </a:lnTo>
                    <a:lnTo>
                      <a:pt x="14238" y="3688"/>
                    </a:lnTo>
                    <a:lnTo>
                      <a:pt x="14309" y="3812"/>
                    </a:lnTo>
                    <a:lnTo>
                      <a:pt x="14377" y="3936"/>
                    </a:lnTo>
                    <a:lnTo>
                      <a:pt x="14443" y="4061"/>
                    </a:lnTo>
                    <a:lnTo>
                      <a:pt x="14506" y="4186"/>
                    </a:lnTo>
                    <a:lnTo>
                      <a:pt x="14568" y="4310"/>
                    </a:lnTo>
                    <a:lnTo>
                      <a:pt x="14627" y="4435"/>
                    </a:lnTo>
                    <a:lnTo>
                      <a:pt x="14656" y="4499"/>
                    </a:lnTo>
                    <a:lnTo>
                      <a:pt x="14684" y="4561"/>
                    </a:lnTo>
                    <a:lnTo>
                      <a:pt x="14712" y="4624"/>
                    </a:lnTo>
                    <a:lnTo>
                      <a:pt x="14739" y="4688"/>
                    </a:lnTo>
                    <a:lnTo>
                      <a:pt x="14767" y="4751"/>
                    </a:lnTo>
                    <a:lnTo>
                      <a:pt x="14792" y="4815"/>
                    </a:lnTo>
                    <a:lnTo>
                      <a:pt x="14818" y="4880"/>
                    </a:lnTo>
                    <a:lnTo>
                      <a:pt x="14844" y="4944"/>
                    </a:lnTo>
                    <a:lnTo>
                      <a:pt x="14868" y="5008"/>
                    </a:lnTo>
                    <a:lnTo>
                      <a:pt x="14892" y="5073"/>
                    </a:lnTo>
                    <a:lnTo>
                      <a:pt x="14916" y="5139"/>
                    </a:lnTo>
                    <a:lnTo>
                      <a:pt x="14939" y="5204"/>
                    </a:lnTo>
                    <a:lnTo>
                      <a:pt x="14962" y="5271"/>
                    </a:lnTo>
                    <a:lnTo>
                      <a:pt x="14984" y="5337"/>
                    </a:lnTo>
                    <a:lnTo>
                      <a:pt x="15006" y="5404"/>
                    </a:lnTo>
                    <a:lnTo>
                      <a:pt x="15027" y="5471"/>
                    </a:lnTo>
                    <a:lnTo>
                      <a:pt x="15048" y="5539"/>
                    </a:lnTo>
                    <a:lnTo>
                      <a:pt x="15069" y="5607"/>
                    </a:lnTo>
                    <a:lnTo>
                      <a:pt x="15089" y="5675"/>
                    </a:lnTo>
                    <a:lnTo>
                      <a:pt x="15109" y="5744"/>
                    </a:lnTo>
                    <a:lnTo>
                      <a:pt x="15262" y="6491"/>
                    </a:lnTo>
                    <a:lnTo>
                      <a:pt x="15280" y="6638"/>
                    </a:lnTo>
                    <a:lnTo>
                      <a:pt x="15296" y="6784"/>
                    </a:lnTo>
                    <a:lnTo>
                      <a:pt x="15311" y="6929"/>
                    </a:lnTo>
                    <a:lnTo>
                      <a:pt x="15323" y="7073"/>
                    </a:lnTo>
                    <a:lnTo>
                      <a:pt x="15334" y="7218"/>
                    </a:lnTo>
                    <a:lnTo>
                      <a:pt x="15341" y="7363"/>
                    </a:lnTo>
                    <a:lnTo>
                      <a:pt x="15349" y="7510"/>
                    </a:lnTo>
                    <a:lnTo>
                      <a:pt x="15354" y="7658"/>
                    </a:lnTo>
                    <a:lnTo>
                      <a:pt x="8362" y="7658"/>
                    </a:lnTo>
                  </a:path>
                </a:pathLst>
              </a:cu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" name="Line 130"/>
              <p:cNvSpPr>
                <a:spLocks noChangeShapeType="1"/>
              </p:cNvSpPr>
              <p:nvPr/>
            </p:nvSpPr>
            <p:spPr bwMode="auto">
              <a:xfrm flipV="1">
                <a:off x="4765" y="2739"/>
                <a:ext cx="274" cy="4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" name="Line 131"/>
              <p:cNvSpPr>
                <a:spLocks noChangeShapeType="1"/>
              </p:cNvSpPr>
              <p:nvPr/>
            </p:nvSpPr>
            <p:spPr bwMode="auto">
              <a:xfrm flipV="1">
                <a:off x="4772" y="2778"/>
                <a:ext cx="274" cy="4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" name="Line 132"/>
              <p:cNvSpPr>
                <a:spLocks noChangeShapeType="1"/>
              </p:cNvSpPr>
              <p:nvPr/>
            </p:nvSpPr>
            <p:spPr bwMode="auto">
              <a:xfrm flipV="1">
                <a:off x="4777" y="2814"/>
                <a:ext cx="274" cy="3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" name="Line 133"/>
              <p:cNvSpPr>
                <a:spLocks noChangeShapeType="1"/>
              </p:cNvSpPr>
              <p:nvPr/>
            </p:nvSpPr>
            <p:spPr bwMode="auto">
              <a:xfrm flipV="1">
                <a:off x="4781" y="2853"/>
                <a:ext cx="273" cy="34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" name="Line 134"/>
              <p:cNvSpPr>
                <a:spLocks noChangeShapeType="1"/>
              </p:cNvSpPr>
              <p:nvPr/>
            </p:nvSpPr>
            <p:spPr bwMode="auto">
              <a:xfrm flipV="1">
                <a:off x="4784" y="2889"/>
                <a:ext cx="274" cy="2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" name="Line 135"/>
              <p:cNvSpPr>
                <a:spLocks noChangeShapeType="1"/>
              </p:cNvSpPr>
              <p:nvPr/>
            </p:nvSpPr>
            <p:spPr bwMode="auto">
              <a:xfrm flipV="1">
                <a:off x="4787" y="2929"/>
                <a:ext cx="271" cy="2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" name="Line 136"/>
              <p:cNvSpPr>
                <a:spLocks noChangeShapeType="1"/>
              </p:cNvSpPr>
              <p:nvPr/>
            </p:nvSpPr>
            <p:spPr bwMode="auto">
              <a:xfrm flipV="1">
                <a:off x="4792" y="2966"/>
                <a:ext cx="266" cy="2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" name="Line 137"/>
              <p:cNvSpPr>
                <a:spLocks noChangeShapeType="1"/>
              </p:cNvSpPr>
              <p:nvPr/>
            </p:nvSpPr>
            <p:spPr bwMode="auto">
              <a:xfrm flipV="1">
                <a:off x="4795" y="3006"/>
                <a:ext cx="273" cy="1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" name="Line 138"/>
              <p:cNvSpPr>
                <a:spLocks noChangeShapeType="1"/>
              </p:cNvSpPr>
              <p:nvPr/>
            </p:nvSpPr>
            <p:spPr bwMode="auto">
              <a:xfrm flipV="1">
                <a:off x="4795" y="3044"/>
                <a:ext cx="275" cy="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" name="Line 139"/>
              <p:cNvSpPr>
                <a:spLocks noChangeShapeType="1"/>
              </p:cNvSpPr>
              <p:nvPr/>
            </p:nvSpPr>
            <p:spPr bwMode="auto">
              <a:xfrm flipV="1">
                <a:off x="4795" y="3083"/>
                <a:ext cx="278" cy="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" name="Line 140"/>
              <p:cNvSpPr>
                <a:spLocks noChangeShapeType="1"/>
              </p:cNvSpPr>
              <p:nvPr/>
            </p:nvSpPr>
            <p:spPr bwMode="auto">
              <a:xfrm flipV="1">
                <a:off x="4796" y="3118"/>
                <a:ext cx="276" cy="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" name="Line 141"/>
              <p:cNvSpPr>
                <a:spLocks noChangeShapeType="1"/>
              </p:cNvSpPr>
              <p:nvPr/>
            </p:nvSpPr>
            <p:spPr bwMode="auto">
              <a:xfrm flipV="1">
                <a:off x="4680" y="2368"/>
                <a:ext cx="262" cy="94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" name="Line 142"/>
              <p:cNvSpPr>
                <a:spLocks noChangeShapeType="1"/>
              </p:cNvSpPr>
              <p:nvPr/>
            </p:nvSpPr>
            <p:spPr bwMode="auto">
              <a:xfrm flipV="1">
                <a:off x="4693" y="2404"/>
                <a:ext cx="263" cy="8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" name="Line 143"/>
              <p:cNvSpPr>
                <a:spLocks noChangeShapeType="1"/>
              </p:cNvSpPr>
              <p:nvPr/>
            </p:nvSpPr>
            <p:spPr bwMode="auto">
              <a:xfrm flipV="1">
                <a:off x="4703" y="2438"/>
                <a:ext cx="263" cy="8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" name="Line 144"/>
              <p:cNvSpPr>
                <a:spLocks noChangeShapeType="1"/>
              </p:cNvSpPr>
              <p:nvPr/>
            </p:nvSpPr>
            <p:spPr bwMode="auto">
              <a:xfrm flipV="1">
                <a:off x="4714" y="2477"/>
                <a:ext cx="262" cy="8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" name="Line 145"/>
              <p:cNvSpPr>
                <a:spLocks noChangeShapeType="1"/>
              </p:cNvSpPr>
              <p:nvPr/>
            </p:nvSpPr>
            <p:spPr bwMode="auto">
              <a:xfrm flipV="1">
                <a:off x="4722" y="2511"/>
                <a:ext cx="265" cy="7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" name="Line 146"/>
              <p:cNvSpPr>
                <a:spLocks noChangeShapeType="1"/>
              </p:cNvSpPr>
              <p:nvPr/>
            </p:nvSpPr>
            <p:spPr bwMode="auto">
              <a:xfrm flipV="1">
                <a:off x="4731" y="2551"/>
                <a:ext cx="263" cy="6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8" name="Line 147"/>
              <p:cNvSpPr>
                <a:spLocks noChangeShapeType="1"/>
              </p:cNvSpPr>
              <p:nvPr/>
            </p:nvSpPr>
            <p:spPr bwMode="auto">
              <a:xfrm flipV="1">
                <a:off x="4741" y="2587"/>
                <a:ext cx="259" cy="6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9" name="Line 148"/>
              <p:cNvSpPr>
                <a:spLocks noChangeShapeType="1"/>
              </p:cNvSpPr>
              <p:nvPr/>
            </p:nvSpPr>
            <p:spPr bwMode="auto">
              <a:xfrm flipV="1">
                <a:off x="4750" y="2625"/>
                <a:ext cx="267" cy="6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0" name="Line 149"/>
              <p:cNvSpPr>
                <a:spLocks noChangeShapeType="1"/>
              </p:cNvSpPr>
              <p:nvPr/>
            </p:nvSpPr>
            <p:spPr bwMode="auto">
              <a:xfrm flipV="1">
                <a:off x="4756" y="2662"/>
                <a:ext cx="269" cy="5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1" name="Line 150"/>
              <p:cNvSpPr>
                <a:spLocks noChangeShapeType="1"/>
              </p:cNvSpPr>
              <p:nvPr/>
            </p:nvSpPr>
            <p:spPr bwMode="auto">
              <a:xfrm flipV="1">
                <a:off x="4761" y="2700"/>
                <a:ext cx="274" cy="5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2" name="Line 151"/>
              <p:cNvSpPr>
                <a:spLocks noChangeShapeType="1"/>
              </p:cNvSpPr>
              <p:nvPr/>
            </p:nvSpPr>
            <p:spPr bwMode="auto">
              <a:xfrm flipV="1">
                <a:off x="4769" y="2735"/>
                <a:ext cx="271" cy="4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3" name="Line 152"/>
              <p:cNvSpPr>
                <a:spLocks noChangeShapeType="1"/>
              </p:cNvSpPr>
              <p:nvPr/>
            </p:nvSpPr>
            <p:spPr bwMode="auto">
              <a:xfrm flipV="1">
                <a:off x="4537" y="2024"/>
                <a:ext cx="241" cy="13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4" name="Line 153"/>
              <p:cNvSpPr>
                <a:spLocks noChangeShapeType="1"/>
              </p:cNvSpPr>
              <p:nvPr/>
            </p:nvSpPr>
            <p:spPr bwMode="auto">
              <a:xfrm flipV="1">
                <a:off x="4555" y="2057"/>
                <a:ext cx="244" cy="13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5" name="Line 154"/>
              <p:cNvSpPr>
                <a:spLocks noChangeShapeType="1"/>
              </p:cNvSpPr>
              <p:nvPr/>
            </p:nvSpPr>
            <p:spPr bwMode="auto">
              <a:xfrm flipV="1">
                <a:off x="4571" y="2089"/>
                <a:ext cx="244" cy="13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6" name="Line 155"/>
              <p:cNvSpPr>
                <a:spLocks noChangeShapeType="1"/>
              </p:cNvSpPr>
              <p:nvPr/>
            </p:nvSpPr>
            <p:spPr bwMode="auto">
              <a:xfrm flipV="1">
                <a:off x="4587" y="2126"/>
                <a:ext cx="244" cy="125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" name="Line 156"/>
              <p:cNvSpPr>
                <a:spLocks noChangeShapeType="1"/>
              </p:cNvSpPr>
              <p:nvPr/>
            </p:nvSpPr>
            <p:spPr bwMode="auto">
              <a:xfrm flipV="1">
                <a:off x="4600" y="2158"/>
                <a:ext cx="248" cy="12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" name="Line 157"/>
              <p:cNvSpPr>
                <a:spLocks noChangeShapeType="1"/>
              </p:cNvSpPr>
              <p:nvPr/>
            </p:nvSpPr>
            <p:spPr bwMode="auto">
              <a:xfrm flipV="1">
                <a:off x="4614" y="2195"/>
                <a:ext cx="247" cy="114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9" name="Line 158"/>
              <p:cNvSpPr>
                <a:spLocks noChangeShapeType="1"/>
              </p:cNvSpPr>
              <p:nvPr/>
            </p:nvSpPr>
            <p:spPr bwMode="auto">
              <a:xfrm flipV="1">
                <a:off x="4631" y="2230"/>
                <a:ext cx="243" cy="11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0" name="Line 159"/>
              <p:cNvSpPr>
                <a:spLocks noChangeShapeType="1"/>
              </p:cNvSpPr>
              <p:nvPr/>
            </p:nvSpPr>
            <p:spPr bwMode="auto">
              <a:xfrm flipV="1">
                <a:off x="4645" y="2264"/>
                <a:ext cx="253" cy="10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1" name="Line 160"/>
              <p:cNvSpPr>
                <a:spLocks noChangeShapeType="1"/>
              </p:cNvSpPr>
              <p:nvPr/>
            </p:nvSpPr>
            <p:spPr bwMode="auto">
              <a:xfrm flipV="1">
                <a:off x="4656" y="2299"/>
                <a:ext cx="256" cy="10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2" name="Line 161"/>
              <p:cNvSpPr>
                <a:spLocks noChangeShapeType="1"/>
              </p:cNvSpPr>
              <p:nvPr/>
            </p:nvSpPr>
            <p:spPr bwMode="auto">
              <a:xfrm flipV="1">
                <a:off x="4667" y="2335"/>
                <a:ext cx="261" cy="9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3" name="Line 162"/>
              <p:cNvSpPr>
                <a:spLocks noChangeShapeType="1"/>
              </p:cNvSpPr>
              <p:nvPr/>
            </p:nvSpPr>
            <p:spPr bwMode="auto">
              <a:xfrm flipV="1">
                <a:off x="4680" y="2368"/>
                <a:ext cx="259" cy="9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4" name="Line 163"/>
              <p:cNvSpPr>
                <a:spLocks noChangeShapeType="1"/>
              </p:cNvSpPr>
              <p:nvPr/>
            </p:nvSpPr>
            <p:spPr bwMode="auto">
              <a:xfrm flipV="1">
                <a:off x="4347" y="1710"/>
                <a:ext cx="213" cy="17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5" name="Line 164"/>
              <p:cNvSpPr>
                <a:spLocks noChangeShapeType="1"/>
              </p:cNvSpPr>
              <p:nvPr/>
            </p:nvSpPr>
            <p:spPr bwMode="auto">
              <a:xfrm flipV="1">
                <a:off x="4369" y="1740"/>
                <a:ext cx="217" cy="17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6" name="Line 165"/>
              <p:cNvSpPr>
                <a:spLocks noChangeShapeType="1"/>
              </p:cNvSpPr>
              <p:nvPr/>
            </p:nvSpPr>
            <p:spPr bwMode="auto">
              <a:xfrm flipV="1">
                <a:off x="4390" y="1768"/>
                <a:ext cx="218" cy="17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" name="Line 166"/>
              <p:cNvSpPr>
                <a:spLocks noChangeShapeType="1"/>
              </p:cNvSpPr>
              <p:nvPr/>
            </p:nvSpPr>
            <p:spPr bwMode="auto">
              <a:xfrm flipV="1">
                <a:off x="4411" y="1801"/>
                <a:ext cx="219" cy="16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" name="Line 167"/>
              <p:cNvSpPr>
                <a:spLocks noChangeShapeType="1"/>
              </p:cNvSpPr>
              <p:nvPr/>
            </p:nvSpPr>
            <p:spPr bwMode="auto">
              <a:xfrm flipV="1">
                <a:off x="4429" y="1830"/>
                <a:ext cx="223" cy="16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" name="Line 168"/>
              <p:cNvSpPr>
                <a:spLocks noChangeShapeType="1"/>
              </p:cNvSpPr>
              <p:nvPr/>
            </p:nvSpPr>
            <p:spPr bwMode="auto">
              <a:xfrm flipV="1">
                <a:off x="4448" y="1865"/>
                <a:ext cx="224" cy="154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" name="Line 169"/>
              <p:cNvSpPr>
                <a:spLocks noChangeShapeType="1"/>
              </p:cNvSpPr>
              <p:nvPr/>
            </p:nvSpPr>
            <p:spPr bwMode="auto">
              <a:xfrm flipV="1">
                <a:off x="4470" y="1897"/>
                <a:ext cx="220" cy="15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" name="Line 170"/>
              <p:cNvSpPr>
                <a:spLocks noChangeShapeType="1"/>
              </p:cNvSpPr>
              <p:nvPr/>
            </p:nvSpPr>
            <p:spPr bwMode="auto">
              <a:xfrm flipV="1">
                <a:off x="4489" y="1926"/>
                <a:ext cx="230" cy="14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" name="Line 171"/>
              <p:cNvSpPr>
                <a:spLocks noChangeShapeType="1"/>
              </p:cNvSpPr>
              <p:nvPr/>
            </p:nvSpPr>
            <p:spPr bwMode="auto">
              <a:xfrm flipV="1">
                <a:off x="4506" y="1959"/>
                <a:ext cx="234" cy="145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" name="Line 172"/>
              <p:cNvSpPr>
                <a:spLocks noChangeShapeType="1"/>
              </p:cNvSpPr>
              <p:nvPr/>
            </p:nvSpPr>
            <p:spPr bwMode="auto">
              <a:xfrm flipV="1">
                <a:off x="4521" y="1991"/>
                <a:ext cx="241" cy="14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" name="Line 173"/>
              <p:cNvSpPr>
                <a:spLocks noChangeShapeType="1"/>
              </p:cNvSpPr>
              <p:nvPr/>
            </p:nvSpPr>
            <p:spPr bwMode="auto">
              <a:xfrm flipV="1">
                <a:off x="4540" y="2022"/>
                <a:ext cx="238" cy="13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" name="Line 174"/>
              <p:cNvSpPr>
                <a:spLocks noChangeShapeType="1"/>
              </p:cNvSpPr>
              <p:nvPr/>
            </p:nvSpPr>
            <p:spPr bwMode="auto">
              <a:xfrm flipV="1">
                <a:off x="4112" y="1437"/>
                <a:ext cx="180" cy="21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" name="Line 175"/>
              <p:cNvSpPr>
                <a:spLocks noChangeShapeType="1"/>
              </p:cNvSpPr>
              <p:nvPr/>
            </p:nvSpPr>
            <p:spPr bwMode="auto">
              <a:xfrm flipV="1">
                <a:off x="4139" y="1462"/>
                <a:ext cx="183" cy="20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" name="Line 176"/>
              <p:cNvSpPr>
                <a:spLocks noChangeShapeType="1"/>
              </p:cNvSpPr>
              <p:nvPr/>
            </p:nvSpPr>
            <p:spPr bwMode="auto">
              <a:xfrm flipV="1">
                <a:off x="4164" y="1486"/>
                <a:ext cx="184" cy="20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" name="Line 177"/>
              <p:cNvSpPr>
                <a:spLocks noChangeShapeType="1"/>
              </p:cNvSpPr>
              <p:nvPr/>
            </p:nvSpPr>
            <p:spPr bwMode="auto">
              <a:xfrm flipV="1">
                <a:off x="4189" y="1515"/>
                <a:ext cx="187" cy="20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" name="Line 178"/>
              <p:cNvSpPr>
                <a:spLocks noChangeShapeType="1"/>
              </p:cNvSpPr>
              <p:nvPr/>
            </p:nvSpPr>
            <p:spPr bwMode="auto">
              <a:xfrm flipV="1">
                <a:off x="4212" y="1539"/>
                <a:ext cx="191" cy="19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" name="Line 179"/>
              <p:cNvSpPr>
                <a:spLocks noChangeShapeType="1"/>
              </p:cNvSpPr>
              <p:nvPr/>
            </p:nvSpPr>
            <p:spPr bwMode="auto">
              <a:xfrm flipV="1">
                <a:off x="4235" y="1570"/>
                <a:ext cx="193" cy="19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" name="Line 180"/>
              <p:cNvSpPr>
                <a:spLocks noChangeShapeType="1"/>
              </p:cNvSpPr>
              <p:nvPr/>
            </p:nvSpPr>
            <p:spPr bwMode="auto">
              <a:xfrm flipV="1">
                <a:off x="4261" y="1598"/>
                <a:ext cx="191" cy="18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" name="Line 181"/>
              <p:cNvSpPr>
                <a:spLocks noChangeShapeType="1"/>
              </p:cNvSpPr>
              <p:nvPr/>
            </p:nvSpPr>
            <p:spPr bwMode="auto">
              <a:xfrm flipV="1">
                <a:off x="4285" y="1622"/>
                <a:ext cx="201" cy="18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" name="Line 182"/>
              <p:cNvSpPr>
                <a:spLocks noChangeShapeType="1"/>
              </p:cNvSpPr>
              <p:nvPr/>
            </p:nvSpPr>
            <p:spPr bwMode="auto">
              <a:xfrm flipV="1">
                <a:off x="4306" y="1651"/>
                <a:ext cx="206" cy="18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" name="Line 183"/>
              <p:cNvSpPr>
                <a:spLocks noChangeShapeType="1"/>
              </p:cNvSpPr>
              <p:nvPr/>
            </p:nvSpPr>
            <p:spPr bwMode="auto">
              <a:xfrm flipV="1">
                <a:off x="4326" y="1678"/>
                <a:ext cx="213" cy="18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" name="Line 184"/>
              <p:cNvSpPr>
                <a:spLocks noChangeShapeType="1"/>
              </p:cNvSpPr>
              <p:nvPr/>
            </p:nvSpPr>
            <p:spPr bwMode="auto">
              <a:xfrm flipV="1">
                <a:off x="4350" y="1706"/>
                <a:ext cx="210" cy="17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" name="Line 185"/>
              <p:cNvSpPr>
                <a:spLocks noChangeShapeType="1"/>
              </p:cNvSpPr>
              <p:nvPr/>
            </p:nvSpPr>
            <p:spPr bwMode="auto">
              <a:xfrm flipV="1">
                <a:off x="3837" y="1216"/>
                <a:ext cx="140" cy="24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" name="Line 186"/>
              <p:cNvSpPr>
                <a:spLocks noChangeShapeType="1"/>
              </p:cNvSpPr>
              <p:nvPr/>
            </p:nvSpPr>
            <p:spPr bwMode="auto">
              <a:xfrm flipV="1">
                <a:off x="3866" y="1235"/>
                <a:ext cx="145" cy="23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" name="Line 187"/>
              <p:cNvSpPr>
                <a:spLocks noChangeShapeType="1"/>
              </p:cNvSpPr>
              <p:nvPr/>
            </p:nvSpPr>
            <p:spPr bwMode="auto">
              <a:xfrm flipV="1">
                <a:off x="3896" y="1254"/>
                <a:ext cx="145" cy="23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" name="Line 188"/>
              <p:cNvSpPr>
                <a:spLocks noChangeShapeType="1"/>
              </p:cNvSpPr>
              <p:nvPr/>
            </p:nvSpPr>
            <p:spPr bwMode="auto">
              <a:xfrm flipV="1">
                <a:off x="3924" y="1278"/>
                <a:ext cx="150" cy="23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" name="Line 189"/>
              <p:cNvSpPr>
                <a:spLocks noChangeShapeType="1"/>
              </p:cNvSpPr>
              <p:nvPr/>
            </p:nvSpPr>
            <p:spPr bwMode="auto">
              <a:xfrm flipV="1">
                <a:off x="3950" y="1297"/>
                <a:ext cx="154" cy="22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" name="Line 190"/>
              <p:cNvSpPr>
                <a:spLocks noChangeShapeType="1"/>
              </p:cNvSpPr>
              <p:nvPr/>
            </p:nvSpPr>
            <p:spPr bwMode="auto">
              <a:xfrm flipV="1">
                <a:off x="3977" y="1323"/>
                <a:ext cx="157" cy="22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" name="Line 191"/>
              <p:cNvSpPr>
                <a:spLocks noChangeShapeType="1"/>
              </p:cNvSpPr>
              <p:nvPr/>
            </p:nvSpPr>
            <p:spPr bwMode="auto">
              <a:xfrm flipV="1">
                <a:off x="4007" y="1347"/>
                <a:ext cx="156" cy="21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" name="Line 192"/>
              <p:cNvSpPr>
                <a:spLocks noChangeShapeType="1"/>
              </p:cNvSpPr>
              <p:nvPr/>
            </p:nvSpPr>
            <p:spPr bwMode="auto">
              <a:xfrm flipV="1">
                <a:off x="4034" y="1364"/>
                <a:ext cx="166" cy="21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" name="Line 193"/>
              <p:cNvSpPr>
                <a:spLocks noChangeShapeType="1"/>
              </p:cNvSpPr>
              <p:nvPr/>
            </p:nvSpPr>
            <p:spPr bwMode="auto">
              <a:xfrm flipV="1">
                <a:off x="4060" y="1388"/>
                <a:ext cx="170" cy="21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" name="Line 194"/>
              <p:cNvSpPr>
                <a:spLocks noChangeShapeType="1"/>
              </p:cNvSpPr>
              <p:nvPr/>
            </p:nvSpPr>
            <p:spPr bwMode="auto">
              <a:xfrm flipV="1">
                <a:off x="4084" y="1410"/>
                <a:ext cx="178" cy="215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" name="Line 195"/>
              <p:cNvSpPr>
                <a:spLocks noChangeShapeType="1"/>
              </p:cNvSpPr>
              <p:nvPr/>
            </p:nvSpPr>
            <p:spPr bwMode="auto">
              <a:xfrm flipV="1">
                <a:off x="4112" y="1435"/>
                <a:ext cx="176" cy="21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" name="Line 196"/>
              <p:cNvSpPr>
                <a:spLocks noChangeShapeType="1"/>
              </p:cNvSpPr>
              <p:nvPr/>
            </p:nvSpPr>
            <p:spPr bwMode="auto">
              <a:xfrm flipV="1">
                <a:off x="3532" y="1054"/>
                <a:ext cx="97" cy="26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" name="Line 197"/>
              <p:cNvSpPr>
                <a:spLocks noChangeShapeType="1"/>
              </p:cNvSpPr>
              <p:nvPr/>
            </p:nvSpPr>
            <p:spPr bwMode="auto">
              <a:xfrm flipV="1">
                <a:off x="3564" y="1067"/>
                <a:ext cx="101" cy="25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" name="Line 198"/>
              <p:cNvSpPr>
                <a:spLocks noChangeShapeType="1"/>
              </p:cNvSpPr>
              <p:nvPr/>
            </p:nvSpPr>
            <p:spPr bwMode="auto">
              <a:xfrm flipV="1">
                <a:off x="3596" y="1081"/>
                <a:ext cx="103" cy="25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" name="Line 199"/>
              <p:cNvSpPr>
                <a:spLocks noChangeShapeType="1"/>
              </p:cNvSpPr>
              <p:nvPr/>
            </p:nvSpPr>
            <p:spPr bwMode="auto">
              <a:xfrm flipV="1">
                <a:off x="3628" y="1098"/>
                <a:ext cx="107" cy="25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" name="Line 200"/>
              <p:cNvSpPr>
                <a:spLocks noChangeShapeType="1"/>
              </p:cNvSpPr>
              <p:nvPr/>
            </p:nvSpPr>
            <p:spPr bwMode="auto">
              <a:xfrm flipV="1">
                <a:off x="3656" y="1112"/>
                <a:ext cx="112" cy="25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" name="Line 201"/>
              <p:cNvSpPr>
                <a:spLocks noChangeShapeType="1"/>
              </p:cNvSpPr>
              <p:nvPr/>
            </p:nvSpPr>
            <p:spPr bwMode="auto">
              <a:xfrm flipV="1">
                <a:off x="3686" y="1132"/>
                <a:ext cx="116" cy="24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" name="Line 202"/>
              <p:cNvSpPr>
                <a:spLocks noChangeShapeType="1"/>
              </p:cNvSpPr>
              <p:nvPr/>
            </p:nvSpPr>
            <p:spPr bwMode="auto">
              <a:xfrm flipV="1">
                <a:off x="3719" y="1151"/>
                <a:ext cx="115" cy="24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" name="Line 203"/>
              <p:cNvSpPr>
                <a:spLocks noChangeShapeType="1"/>
              </p:cNvSpPr>
              <p:nvPr/>
            </p:nvSpPr>
            <p:spPr bwMode="auto">
              <a:xfrm flipV="1">
                <a:off x="3749" y="1162"/>
                <a:ext cx="125" cy="244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" name="Line 204"/>
              <p:cNvSpPr>
                <a:spLocks noChangeShapeType="1"/>
              </p:cNvSpPr>
              <p:nvPr/>
            </p:nvSpPr>
            <p:spPr bwMode="auto">
              <a:xfrm flipV="1">
                <a:off x="3778" y="1180"/>
                <a:ext cx="130" cy="24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" name="Line 205"/>
              <p:cNvSpPr>
                <a:spLocks noChangeShapeType="1"/>
              </p:cNvSpPr>
              <p:nvPr/>
            </p:nvSpPr>
            <p:spPr bwMode="auto">
              <a:xfrm flipV="1">
                <a:off x="3805" y="1196"/>
                <a:ext cx="138" cy="24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" name="Line 206"/>
              <p:cNvSpPr>
                <a:spLocks noChangeShapeType="1"/>
              </p:cNvSpPr>
              <p:nvPr/>
            </p:nvSpPr>
            <p:spPr bwMode="auto">
              <a:xfrm flipV="1">
                <a:off x="3837" y="1215"/>
                <a:ext cx="136" cy="24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" name="Line 207"/>
              <p:cNvSpPr>
                <a:spLocks noChangeShapeType="1"/>
              </p:cNvSpPr>
              <p:nvPr/>
            </p:nvSpPr>
            <p:spPr bwMode="auto">
              <a:xfrm flipV="1">
                <a:off x="3212" y="952"/>
                <a:ext cx="49" cy="27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" name="Line 208"/>
              <p:cNvSpPr>
                <a:spLocks noChangeShapeType="1"/>
              </p:cNvSpPr>
              <p:nvPr/>
            </p:nvSpPr>
            <p:spPr bwMode="auto">
              <a:xfrm flipV="1">
                <a:off x="3245" y="958"/>
                <a:ext cx="54" cy="27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" name="Line 209"/>
              <p:cNvSpPr>
                <a:spLocks noChangeShapeType="1"/>
              </p:cNvSpPr>
              <p:nvPr/>
            </p:nvSpPr>
            <p:spPr bwMode="auto">
              <a:xfrm flipV="1">
                <a:off x="3278" y="966"/>
                <a:ext cx="56" cy="27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" name="Line 210"/>
              <p:cNvSpPr>
                <a:spLocks noChangeShapeType="1"/>
              </p:cNvSpPr>
              <p:nvPr/>
            </p:nvSpPr>
            <p:spPr bwMode="auto">
              <a:xfrm flipV="1">
                <a:off x="3312" y="977"/>
                <a:ext cx="61" cy="26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" name="Line 211"/>
              <p:cNvSpPr>
                <a:spLocks noChangeShapeType="1"/>
              </p:cNvSpPr>
              <p:nvPr/>
            </p:nvSpPr>
            <p:spPr bwMode="auto">
              <a:xfrm flipV="1">
                <a:off x="3342" y="985"/>
                <a:ext cx="66" cy="26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" name="Line 212"/>
              <p:cNvSpPr>
                <a:spLocks noChangeShapeType="1"/>
              </p:cNvSpPr>
              <p:nvPr/>
            </p:nvSpPr>
            <p:spPr bwMode="auto">
              <a:xfrm flipV="1">
                <a:off x="3374" y="998"/>
                <a:ext cx="72" cy="26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" name="Line 213"/>
              <p:cNvSpPr>
                <a:spLocks noChangeShapeType="1"/>
              </p:cNvSpPr>
              <p:nvPr/>
            </p:nvSpPr>
            <p:spPr bwMode="auto">
              <a:xfrm flipV="1">
                <a:off x="3409" y="1011"/>
                <a:ext cx="71" cy="25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" name="Line 214"/>
              <p:cNvSpPr>
                <a:spLocks noChangeShapeType="1"/>
              </p:cNvSpPr>
              <p:nvPr/>
            </p:nvSpPr>
            <p:spPr bwMode="auto">
              <a:xfrm flipV="1">
                <a:off x="3440" y="1015"/>
                <a:ext cx="81" cy="26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" name="Line 215"/>
              <p:cNvSpPr>
                <a:spLocks noChangeShapeType="1"/>
              </p:cNvSpPr>
              <p:nvPr/>
            </p:nvSpPr>
            <p:spPr bwMode="auto">
              <a:xfrm flipV="1">
                <a:off x="3472" y="1027"/>
                <a:ext cx="86" cy="26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" name="Line 216"/>
              <p:cNvSpPr>
                <a:spLocks noChangeShapeType="1"/>
              </p:cNvSpPr>
              <p:nvPr/>
            </p:nvSpPr>
            <p:spPr bwMode="auto">
              <a:xfrm flipV="1">
                <a:off x="3501" y="1037"/>
                <a:ext cx="94" cy="26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" name="Line 217"/>
              <p:cNvSpPr>
                <a:spLocks noChangeShapeType="1"/>
              </p:cNvSpPr>
              <p:nvPr/>
            </p:nvSpPr>
            <p:spPr bwMode="auto">
              <a:xfrm flipV="1">
                <a:off x="3535" y="1051"/>
                <a:ext cx="93" cy="25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" name="Line 218"/>
              <p:cNvSpPr>
                <a:spLocks noChangeShapeType="1"/>
              </p:cNvSpPr>
              <p:nvPr/>
            </p:nvSpPr>
            <p:spPr bwMode="auto">
              <a:xfrm flipV="1">
                <a:off x="2876" y="925"/>
                <a:ext cx="1" cy="27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" name="Line 219"/>
            <p:cNvSpPr>
              <a:spLocks noChangeShapeType="1"/>
            </p:cNvSpPr>
            <p:nvPr/>
          </p:nvSpPr>
          <p:spPr bwMode="auto">
            <a:xfrm flipV="1">
              <a:off x="2910" y="925"/>
              <a:ext cx="7" cy="27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220"/>
            <p:cNvSpPr>
              <a:spLocks noChangeShapeType="1"/>
            </p:cNvSpPr>
            <p:nvPr/>
          </p:nvSpPr>
          <p:spPr bwMode="auto">
            <a:xfrm flipV="1">
              <a:off x="2944" y="927"/>
              <a:ext cx="8" cy="27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221"/>
            <p:cNvSpPr>
              <a:spLocks noChangeShapeType="1"/>
            </p:cNvSpPr>
            <p:nvPr/>
          </p:nvSpPr>
          <p:spPr bwMode="auto">
            <a:xfrm flipV="1">
              <a:off x="2978" y="930"/>
              <a:ext cx="14" cy="27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222"/>
            <p:cNvSpPr>
              <a:spLocks noChangeShapeType="1"/>
            </p:cNvSpPr>
            <p:nvPr/>
          </p:nvSpPr>
          <p:spPr bwMode="auto">
            <a:xfrm flipV="1">
              <a:off x="3009" y="932"/>
              <a:ext cx="19" cy="27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223"/>
            <p:cNvSpPr>
              <a:spLocks noChangeShapeType="1"/>
            </p:cNvSpPr>
            <p:nvPr/>
          </p:nvSpPr>
          <p:spPr bwMode="auto">
            <a:xfrm flipV="1">
              <a:off x="3042" y="939"/>
              <a:ext cx="25" cy="27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224"/>
            <p:cNvSpPr>
              <a:spLocks noChangeShapeType="1"/>
            </p:cNvSpPr>
            <p:nvPr/>
          </p:nvSpPr>
          <p:spPr bwMode="auto">
            <a:xfrm flipV="1">
              <a:off x="3078" y="946"/>
              <a:ext cx="26" cy="26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225"/>
            <p:cNvSpPr>
              <a:spLocks noChangeShapeType="1"/>
            </p:cNvSpPr>
            <p:nvPr/>
          </p:nvSpPr>
          <p:spPr bwMode="auto">
            <a:xfrm flipV="1">
              <a:off x="3111" y="942"/>
              <a:ext cx="34" cy="27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226"/>
            <p:cNvSpPr>
              <a:spLocks noChangeShapeType="1"/>
            </p:cNvSpPr>
            <p:nvPr/>
          </p:nvSpPr>
          <p:spPr bwMode="auto">
            <a:xfrm flipV="1">
              <a:off x="3144" y="948"/>
              <a:ext cx="39" cy="27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227"/>
            <p:cNvSpPr>
              <a:spLocks noChangeShapeType="1"/>
            </p:cNvSpPr>
            <p:nvPr/>
          </p:nvSpPr>
          <p:spPr bwMode="auto">
            <a:xfrm flipV="1">
              <a:off x="3175" y="951"/>
              <a:ext cx="46" cy="27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228"/>
            <p:cNvSpPr>
              <a:spLocks noChangeShapeType="1"/>
            </p:cNvSpPr>
            <p:nvPr/>
          </p:nvSpPr>
          <p:spPr bwMode="auto">
            <a:xfrm flipV="1">
              <a:off x="3210" y="959"/>
              <a:ext cx="46" cy="27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229"/>
            <p:cNvSpPr>
              <a:spLocks noChangeShapeType="1"/>
            </p:cNvSpPr>
            <p:nvPr/>
          </p:nvSpPr>
          <p:spPr bwMode="auto">
            <a:xfrm flipH="1" flipV="1">
              <a:off x="2500" y="960"/>
              <a:ext cx="47" cy="27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230"/>
            <p:cNvSpPr>
              <a:spLocks noChangeShapeType="1"/>
            </p:cNvSpPr>
            <p:nvPr/>
          </p:nvSpPr>
          <p:spPr bwMode="auto">
            <a:xfrm flipH="1" flipV="1">
              <a:off x="2538" y="953"/>
              <a:ext cx="42" cy="27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231"/>
            <p:cNvSpPr>
              <a:spLocks noChangeShapeType="1"/>
            </p:cNvSpPr>
            <p:nvPr/>
          </p:nvSpPr>
          <p:spPr bwMode="auto">
            <a:xfrm flipH="1" flipV="1">
              <a:off x="2574" y="949"/>
              <a:ext cx="40" cy="27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232"/>
            <p:cNvSpPr>
              <a:spLocks noChangeShapeType="1"/>
            </p:cNvSpPr>
            <p:nvPr/>
          </p:nvSpPr>
          <p:spPr bwMode="auto">
            <a:xfrm flipH="1" flipV="1">
              <a:off x="2614" y="946"/>
              <a:ext cx="34" cy="27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233"/>
            <p:cNvSpPr>
              <a:spLocks noChangeShapeType="1"/>
            </p:cNvSpPr>
            <p:nvPr/>
          </p:nvSpPr>
          <p:spPr bwMode="auto">
            <a:xfrm flipH="1" flipV="1">
              <a:off x="2649" y="941"/>
              <a:ext cx="30" cy="27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234"/>
            <p:cNvSpPr>
              <a:spLocks noChangeShapeType="1"/>
            </p:cNvSpPr>
            <p:nvPr/>
          </p:nvSpPr>
          <p:spPr bwMode="auto">
            <a:xfrm flipH="1" flipV="1">
              <a:off x="2689" y="941"/>
              <a:ext cx="23" cy="27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235"/>
            <p:cNvSpPr>
              <a:spLocks noChangeShapeType="1"/>
            </p:cNvSpPr>
            <p:nvPr/>
          </p:nvSpPr>
          <p:spPr bwMode="auto">
            <a:xfrm flipH="1" flipV="1">
              <a:off x="2726" y="941"/>
              <a:ext cx="21" cy="26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236"/>
            <p:cNvSpPr>
              <a:spLocks noChangeShapeType="1"/>
            </p:cNvSpPr>
            <p:nvPr/>
          </p:nvSpPr>
          <p:spPr bwMode="auto">
            <a:xfrm flipH="1" flipV="1">
              <a:off x="2766" y="931"/>
              <a:ext cx="14" cy="27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237"/>
            <p:cNvSpPr>
              <a:spLocks noChangeShapeType="1"/>
            </p:cNvSpPr>
            <p:nvPr/>
          </p:nvSpPr>
          <p:spPr bwMode="auto">
            <a:xfrm flipH="1" flipV="1">
              <a:off x="2805" y="929"/>
              <a:ext cx="9" cy="27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238"/>
            <p:cNvSpPr>
              <a:spLocks noChangeShapeType="1"/>
            </p:cNvSpPr>
            <p:nvPr/>
          </p:nvSpPr>
          <p:spPr bwMode="auto">
            <a:xfrm flipH="1" flipV="1">
              <a:off x="2843" y="926"/>
              <a:ext cx="2" cy="27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239"/>
            <p:cNvSpPr>
              <a:spLocks noChangeShapeType="1"/>
            </p:cNvSpPr>
            <p:nvPr/>
          </p:nvSpPr>
          <p:spPr bwMode="auto">
            <a:xfrm flipH="1" flipV="1">
              <a:off x="2879" y="928"/>
              <a:ext cx="1" cy="27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240"/>
            <p:cNvSpPr>
              <a:spLocks noChangeShapeType="1"/>
            </p:cNvSpPr>
            <p:nvPr/>
          </p:nvSpPr>
          <p:spPr bwMode="auto">
            <a:xfrm flipH="1" flipV="1">
              <a:off x="2128" y="1059"/>
              <a:ext cx="94" cy="26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241"/>
            <p:cNvSpPr>
              <a:spLocks noChangeShapeType="1"/>
            </p:cNvSpPr>
            <p:nvPr/>
          </p:nvSpPr>
          <p:spPr bwMode="auto">
            <a:xfrm flipH="1" flipV="1">
              <a:off x="2164" y="1045"/>
              <a:ext cx="89" cy="26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242"/>
            <p:cNvSpPr>
              <a:spLocks noChangeShapeType="1"/>
            </p:cNvSpPr>
            <p:nvPr/>
          </p:nvSpPr>
          <p:spPr bwMode="auto">
            <a:xfrm flipH="1" flipV="1">
              <a:off x="2199" y="1034"/>
              <a:ext cx="87" cy="26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243"/>
            <p:cNvSpPr>
              <a:spLocks noChangeShapeType="1"/>
            </p:cNvSpPr>
            <p:nvPr/>
          </p:nvSpPr>
          <p:spPr bwMode="auto">
            <a:xfrm flipH="1" flipV="1">
              <a:off x="2238" y="1025"/>
              <a:ext cx="81" cy="26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244"/>
            <p:cNvSpPr>
              <a:spLocks noChangeShapeType="1"/>
            </p:cNvSpPr>
            <p:nvPr/>
          </p:nvSpPr>
          <p:spPr bwMode="auto">
            <a:xfrm flipH="1" flipV="1">
              <a:off x="2272" y="1014"/>
              <a:ext cx="77" cy="26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245"/>
            <p:cNvSpPr>
              <a:spLocks noChangeShapeType="1"/>
            </p:cNvSpPr>
            <p:nvPr/>
          </p:nvSpPr>
          <p:spPr bwMode="auto">
            <a:xfrm flipH="1" flipV="1">
              <a:off x="2311" y="1007"/>
              <a:ext cx="69" cy="26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246"/>
            <p:cNvSpPr>
              <a:spLocks noChangeShapeType="1"/>
            </p:cNvSpPr>
            <p:nvPr/>
          </p:nvSpPr>
          <p:spPr bwMode="auto">
            <a:xfrm flipH="1" flipV="1">
              <a:off x="2348" y="1001"/>
              <a:ext cx="66" cy="25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247"/>
            <p:cNvSpPr>
              <a:spLocks noChangeShapeType="1"/>
            </p:cNvSpPr>
            <p:nvPr/>
          </p:nvSpPr>
          <p:spPr bwMode="auto">
            <a:xfrm flipH="1" flipV="1">
              <a:off x="2385" y="983"/>
              <a:ext cx="61" cy="26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248"/>
            <p:cNvSpPr>
              <a:spLocks noChangeShapeType="1"/>
            </p:cNvSpPr>
            <p:nvPr/>
          </p:nvSpPr>
          <p:spPr bwMode="auto">
            <a:xfrm flipH="1" flipV="1">
              <a:off x="2423" y="975"/>
              <a:ext cx="57" cy="27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249"/>
            <p:cNvSpPr>
              <a:spLocks noChangeShapeType="1"/>
            </p:cNvSpPr>
            <p:nvPr/>
          </p:nvSpPr>
          <p:spPr bwMode="auto">
            <a:xfrm flipH="1" flipV="1">
              <a:off x="2460" y="966"/>
              <a:ext cx="50" cy="27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250"/>
            <p:cNvSpPr>
              <a:spLocks noChangeShapeType="1"/>
            </p:cNvSpPr>
            <p:nvPr/>
          </p:nvSpPr>
          <p:spPr bwMode="auto">
            <a:xfrm flipH="1" flipV="1">
              <a:off x="2495" y="961"/>
              <a:ext cx="50" cy="27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251"/>
            <p:cNvSpPr>
              <a:spLocks noChangeShapeType="1"/>
            </p:cNvSpPr>
            <p:nvPr/>
          </p:nvSpPr>
          <p:spPr bwMode="auto">
            <a:xfrm flipH="1" flipV="1">
              <a:off x="1779" y="1218"/>
              <a:ext cx="139" cy="24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252"/>
            <p:cNvSpPr>
              <a:spLocks noChangeShapeType="1"/>
            </p:cNvSpPr>
            <p:nvPr/>
          </p:nvSpPr>
          <p:spPr bwMode="auto">
            <a:xfrm flipH="1" flipV="1">
              <a:off x="1813" y="1198"/>
              <a:ext cx="133" cy="24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253"/>
            <p:cNvSpPr>
              <a:spLocks noChangeShapeType="1"/>
            </p:cNvSpPr>
            <p:nvPr/>
          </p:nvSpPr>
          <p:spPr bwMode="auto">
            <a:xfrm flipH="1" flipV="1">
              <a:off x="1845" y="1181"/>
              <a:ext cx="131" cy="24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254"/>
            <p:cNvSpPr>
              <a:spLocks noChangeShapeType="1"/>
            </p:cNvSpPr>
            <p:nvPr/>
          </p:nvSpPr>
          <p:spPr bwMode="auto">
            <a:xfrm flipH="1" flipV="1">
              <a:off x="1881" y="1165"/>
              <a:ext cx="126" cy="24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255"/>
            <p:cNvSpPr>
              <a:spLocks noChangeShapeType="1"/>
            </p:cNvSpPr>
            <p:nvPr/>
          </p:nvSpPr>
          <p:spPr bwMode="auto">
            <a:xfrm flipH="1" flipV="1">
              <a:off x="1913" y="1148"/>
              <a:ext cx="122" cy="24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256"/>
            <p:cNvSpPr>
              <a:spLocks noChangeShapeType="1"/>
            </p:cNvSpPr>
            <p:nvPr/>
          </p:nvSpPr>
          <p:spPr bwMode="auto">
            <a:xfrm flipH="1" flipV="1">
              <a:off x="1951" y="1135"/>
              <a:ext cx="113" cy="24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257"/>
            <p:cNvSpPr>
              <a:spLocks noChangeShapeType="1"/>
            </p:cNvSpPr>
            <p:nvPr/>
          </p:nvSpPr>
          <p:spPr bwMode="auto">
            <a:xfrm flipH="1" flipV="1">
              <a:off x="1986" y="1122"/>
              <a:ext cx="110" cy="24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258"/>
            <p:cNvSpPr>
              <a:spLocks noChangeShapeType="1"/>
            </p:cNvSpPr>
            <p:nvPr/>
          </p:nvSpPr>
          <p:spPr bwMode="auto">
            <a:xfrm flipH="1" flipV="1">
              <a:off x="2019" y="1099"/>
              <a:ext cx="107" cy="25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Line 259"/>
            <p:cNvSpPr>
              <a:spLocks noChangeShapeType="1"/>
            </p:cNvSpPr>
            <p:nvPr/>
          </p:nvSpPr>
          <p:spPr bwMode="auto">
            <a:xfrm flipH="1" flipV="1">
              <a:off x="2055" y="1084"/>
              <a:ext cx="103" cy="25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Line 260"/>
            <p:cNvSpPr>
              <a:spLocks noChangeShapeType="1"/>
            </p:cNvSpPr>
            <p:nvPr/>
          </p:nvSpPr>
          <p:spPr bwMode="auto">
            <a:xfrm flipH="1" flipV="1">
              <a:off x="2090" y="1068"/>
              <a:ext cx="97" cy="26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261"/>
            <p:cNvSpPr>
              <a:spLocks noChangeShapeType="1"/>
            </p:cNvSpPr>
            <p:nvPr/>
          </p:nvSpPr>
          <p:spPr bwMode="auto">
            <a:xfrm flipH="1" flipV="1">
              <a:off x="2124" y="1058"/>
              <a:ext cx="96" cy="25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Line 262"/>
            <p:cNvSpPr>
              <a:spLocks noChangeShapeType="1"/>
            </p:cNvSpPr>
            <p:nvPr/>
          </p:nvSpPr>
          <p:spPr bwMode="auto">
            <a:xfrm flipH="1" flipV="1">
              <a:off x="1465" y="1436"/>
              <a:ext cx="178" cy="21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263"/>
            <p:cNvSpPr>
              <a:spLocks noChangeShapeType="1"/>
            </p:cNvSpPr>
            <p:nvPr/>
          </p:nvSpPr>
          <p:spPr bwMode="auto">
            <a:xfrm flipH="1" flipV="1">
              <a:off x="1494" y="1410"/>
              <a:ext cx="173" cy="21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Line 264"/>
            <p:cNvSpPr>
              <a:spLocks noChangeShapeType="1"/>
            </p:cNvSpPr>
            <p:nvPr/>
          </p:nvSpPr>
          <p:spPr bwMode="auto">
            <a:xfrm flipH="1" flipV="1">
              <a:off x="1523" y="1388"/>
              <a:ext cx="171" cy="21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Line 265"/>
            <p:cNvSpPr>
              <a:spLocks noChangeShapeType="1"/>
            </p:cNvSpPr>
            <p:nvPr/>
          </p:nvSpPr>
          <p:spPr bwMode="auto">
            <a:xfrm flipH="1" flipV="1">
              <a:off x="1556" y="1366"/>
              <a:ext cx="166" cy="21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Line 266"/>
            <p:cNvSpPr>
              <a:spLocks noChangeShapeType="1"/>
            </p:cNvSpPr>
            <p:nvPr/>
          </p:nvSpPr>
          <p:spPr bwMode="auto">
            <a:xfrm flipH="1" flipV="1">
              <a:off x="1584" y="1344"/>
              <a:ext cx="163" cy="22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Line 267"/>
            <p:cNvSpPr>
              <a:spLocks noChangeShapeType="1"/>
            </p:cNvSpPr>
            <p:nvPr/>
          </p:nvSpPr>
          <p:spPr bwMode="auto">
            <a:xfrm flipH="1" flipV="1">
              <a:off x="1619" y="1324"/>
              <a:ext cx="155" cy="22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Line 268"/>
            <p:cNvSpPr>
              <a:spLocks noChangeShapeType="1"/>
            </p:cNvSpPr>
            <p:nvPr/>
          </p:nvSpPr>
          <p:spPr bwMode="auto">
            <a:xfrm flipH="1" flipV="1">
              <a:off x="1651" y="1306"/>
              <a:ext cx="151" cy="22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Line 269"/>
            <p:cNvSpPr>
              <a:spLocks noChangeShapeType="1"/>
            </p:cNvSpPr>
            <p:nvPr/>
          </p:nvSpPr>
          <p:spPr bwMode="auto">
            <a:xfrm flipH="1" flipV="1">
              <a:off x="1680" y="1277"/>
              <a:ext cx="149" cy="23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Line 270"/>
            <p:cNvSpPr>
              <a:spLocks noChangeShapeType="1"/>
            </p:cNvSpPr>
            <p:nvPr/>
          </p:nvSpPr>
          <p:spPr bwMode="auto">
            <a:xfrm flipH="1" flipV="1">
              <a:off x="1713" y="1256"/>
              <a:ext cx="145" cy="23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Line 271"/>
            <p:cNvSpPr>
              <a:spLocks noChangeShapeType="1"/>
            </p:cNvSpPr>
            <p:nvPr/>
          </p:nvSpPr>
          <p:spPr bwMode="auto">
            <a:xfrm flipH="1" flipV="1">
              <a:off x="1745" y="1235"/>
              <a:ext cx="140" cy="24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Line 272"/>
            <p:cNvSpPr>
              <a:spLocks noChangeShapeType="1"/>
            </p:cNvSpPr>
            <p:nvPr/>
          </p:nvSpPr>
          <p:spPr bwMode="auto">
            <a:xfrm flipH="1" flipV="1">
              <a:off x="1777" y="1218"/>
              <a:ext cx="139" cy="23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273"/>
            <p:cNvSpPr>
              <a:spLocks noChangeShapeType="1"/>
            </p:cNvSpPr>
            <p:nvPr/>
          </p:nvSpPr>
          <p:spPr bwMode="auto">
            <a:xfrm flipH="1" flipV="1">
              <a:off x="1197" y="1712"/>
              <a:ext cx="213" cy="17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Line 274"/>
            <p:cNvSpPr>
              <a:spLocks noChangeShapeType="1"/>
            </p:cNvSpPr>
            <p:nvPr/>
          </p:nvSpPr>
          <p:spPr bwMode="auto">
            <a:xfrm flipH="1" flipV="1">
              <a:off x="1222" y="1681"/>
              <a:ext cx="208" cy="18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Line 275"/>
            <p:cNvSpPr>
              <a:spLocks noChangeShapeType="1"/>
            </p:cNvSpPr>
            <p:nvPr/>
          </p:nvSpPr>
          <p:spPr bwMode="auto">
            <a:xfrm flipH="1" flipV="1">
              <a:off x="1246" y="1655"/>
              <a:ext cx="207" cy="18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Line 276"/>
            <p:cNvSpPr>
              <a:spLocks noChangeShapeType="1"/>
            </p:cNvSpPr>
            <p:nvPr/>
          </p:nvSpPr>
          <p:spPr bwMode="auto">
            <a:xfrm flipH="1" flipV="1">
              <a:off x="1275" y="1627"/>
              <a:ext cx="201" cy="18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Line 277"/>
            <p:cNvSpPr>
              <a:spLocks noChangeShapeType="1"/>
            </p:cNvSpPr>
            <p:nvPr/>
          </p:nvSpPr>
          <p:spPr bwMode="auto">
            <a:xfrm flipH="1" flipV="1">
              <a:off x="1299" y="1601"/>
              <a:ext cx="199" cy="19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Line 278"/>
            <p:cNvSpPr>
              <a:spLocks noChangeShapeType="1"/>
            </p:cNvSpPr>
            <p:nvPr/>
          </p:nvSpPr>
          <p:spPr bwMode="auto">
            <a:xfrm flipH="1" flipV="1">
              <a:off x="1330" y="1575"/>
              <a:ext cx="191" cy="19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Line 279"/>
            <p:cNvSpPr>
              <a:spLocks noChangeShapeType="1"/>
            </p:cNvSpPr>
            <p:nvPr/>
          </p:nvSpPr>
          <p:spPr bwMode="auto">
            <a:xfrm flipH="1" flipV="1">
              <a:off x="1359" y="1551"/>
              <a:ext cx="187" cy="19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Line 280"/>
            <p:cNvSpPr>
              <a:spLocks noChangeShapeType="1"/>
            </p:cNvSpPr>
            <p:nvPr/>
          </p:nvSpPr>
          <p:spPr bwMode="auto">
            <a:xfrm flipH="1" flipV="1">
              <a:off x="1382" y="1518"/>
              <a:ext cx="187" cy="20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Line 281"/>
            <p:cNvSpPr>
              <a:spLocks noChangeShapeType="1"/>
            </p:cNvSpPr>
            <p:nvPr/>
          </p:nvSpPr>
          <p:spPr bwMode="auto">
            <a:xfrm flipH="1" flipV="1">
              <a:off x="1411" y="1492"/>
              <a:ext cx="184" cy="20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Line 282"/>
            <p:cNvSpPr>
              <a:spLocks noChangeShapeType="1"/>
            </p:cNvSpPr>
            <p:nvPr/>
          </p:nvSpPr>
          <p:spPr bwMode="auto">
            <a:xfrm flipH="1" flipV="1">
              <a:off x="1438" y="1465"/>
              <a:ext cx="181" cy="21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Line 283"/>
            <p:cNvSpPr>
              <a:spLocks noChangeShapeType="1"/>
            </p:cNvSpPr>
            <p:nvPr/>
          </p:nvSpPr>
          <p:spPr bwMode="auto">
            <a:xfrm flipH="1" flipV="1">
              <a:off x="1467" y="1443"/>
              <a:ext cx="178" cy="21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Line 284"/>
            <p:cNvSpPr>
              <a:spLocks noChangeShapeType="1"/>
            </p:cNvSpPr>
            <p:nvPr/>
          </p:nvSpPr>
          <p:spPr bwMode="auto">
            <a:xfrm flipH="1" flipV="1">
              <a:off x="975" y="2021"/>
              <a:ext cx="240" cy="14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Line 285"/>
            <p:cNvSpPr>
              <a:spLocks noChangeShapeType="1"/>
            </p:cNvSpPr>
            <p:nvPr/>
          </p:nvSpPr>
          <p:spPr bwMode="auto">
            <a:xfrm flipH="1" flipV="1">
              <a:off x="993" y="1986"/>
              <a:ext cx="237" cy="14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Line 286"/>
            <p:cNvSpPr>
              <a:spLocks noChangeShapeType="1"/>
            </p:cNvSpPr>
            <p:nvPr/>
          </p:nvSpPr>
          <p:spPr bwMode="auto">
            <a:xfrm flipH="1" flipV="1">
              <a:off x="1013" y="1957"/>
              <a:ext cx="236" cy="14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Line 287"/>
            <p:cNvSpPr>
              <a:spLocks noChangeShapeType="1"/>
            </p:cNvSpPr>
            <p:nvPr/>
          </p:nvSpPr>
          <p:spPr bwMode="auto">
            <a:xfrm flipH="1" flipV="1">
              <a:off x="1036" y="1924"/>
              <a:ext cx="231" cy="14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Line 288"/>
            <p:cNvSpPr>
              <a:spLocks noChangeShapeType="1"/>
            </p:cNvSpPr>
            <p:nvPr/>
          </p:nvSpPr>
          <p:spPr bwMode="auto">
            <a:xfrm flipH="1" flipV="1">
              <a:off x="1056" y="1894"/>
              <a:ext cx="229" cy="15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Line 289"/>
            <p:cNvSpPr>
              <a:spLocks noChangeShapeType="1"/>
            </p:cNvSpPr>
            <p:nvPr/>
          </p:nvSpPr>
          <p:spPr bwMode="auto">
            <a:xfrm flipH="1" flipV="1">
              <a:off x="1082" y="1863"/>
              <a:ext cx="221" cy="15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Line 290"/>
            <p:cNvSpPr>
              <a:spLocks noChangeShapeType="1"/>
            </p:cNvSpPr>
            <p:nvPr/>
          </p:nvSpPr>
          <p:spPr bwMode="auto">
            <a:xfrm flipH="1" flipV="1">
              <a:off x="1105" y="1835"/>
              <a:ext cx="218" cy="15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Line 291"/>
            <p:cNvSpPr>
              <a:spLocks noChangeShapeType="1"/>
            </p:cNvSpPr>
            <p:nvPr/>
          </p:nvSpPr>
          <p:spPr bwMode="auto">
            <a:xfrm flipH="1" flipV="1">
              <a:off x="1123" y="1798"/>
              <a:ext cx="219" cy="16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Line 292"/>
            <p:cNvSpPr>
              <a:spLocks noChangeShapeType="1"/>
            </p:cNvSpPr>
            <p:nvPr/>
          </p:nvSpPr>
          <p:spPr bwMode="auto">
            <a:xfrm flipH="1" flipV="1">
              <a:off x="1147" y="1767"/>
              <a:ext cx="216" cy="17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Line 293"/>
            <p:cNvSpPr>
              <a:spLocks noChangeShapeType="1"/>
            </p:cNvSpPr>
            <p:nvPr/>
          </p:nvSpPr>
          <p:spPr bwMode="auto">
            <a:xfrm flipH="1" flipV="1">
              <a:off x="1169" y="1736"/>
              <a:ext cx="215" cy="17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Line 294"/>
            <p:cNvSpPr>
              <a:spLocks noChangeShapeType="1"/>
            </p:cNvSpPr>
            <p:nvPr/>
          </p:nvSpPr>
          <p:spPr bwMode="auto">
            <a:xfrm flipH="1" flipV="1">
              <a:off x="1193" y="1710"/>
              <a:ext cx="212" cy="17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Line 295"/>
            <p:cNvSpPr>
              <a:spLocks noChangeShapeType="1"/>
            </p:cNvSpPr>
            <p:nvPr/>
          </p:nvSpPr>
          <p:spPr bwMode="auto">
            <a:xfrm flipH="1" flipV="1">
              <a:off x="816" y="2369"/>
              <a:ext cx="261" cy="9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Line 296"/>
            <p:cNvSpPr>
              <a:spLocks noChangeShapeType="1"/>
            </p:cNvSpPr>
            <p:nvPr/>
          </p:nvSpPr>
          <p:spPr bwMode="auto">
            <a:xfrm flipH="1" flipV="1">
              <a:off x="829" y="2332"/>
              <a:ext cx="258" cy="10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Line 297"/>
            <p:cNvSpPr>
              <a:spLocks noChangeShapeType="1"/>
            </p:cNvSpPr>
            <p:nvPr/>
          </p:nvSpPr>
          <p:spPr bwMode="auto">
            <a:xfrm flipH="1" flipV="1">
              <a:off x="843" y="2299"/>
              <a:ext cx="257" cy="10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Line 298"/>
            <p:cNvSpPr>
              <a:spLocks noChangeShapeType="1"/>
            </p:cNvSpPr>
            <p:nvPr/>
          </p:nvSpPr>
          <p:spPr bwMode="auto">
            <a:xfrm flipH="1" flipV="1">
              <a:off x="861" y="2263"/>
              <a:ext cx="253" cy="10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Line 299"/>
            <p:cNvSpPr>
              <a:spLocks noChangeShapeType="1"/>
            </p:cNvSpPr>
            <p:nvPr/>
          </p:nvSpPr>
          <p:spPr bwMode="auto">
            <a:xfrm flipH="1" flipV="1">
              <a:off x="875" y="2230"/>
              <a:ext cx="252" cy="11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Line 300"/>
            <p:cNvSpPr>
              <a:spLocks noChangeShapeType="1"/>
            </p:cNvSpPr>
            <p:nvPr/>
          </p:nvSpPr>
          <p:spPr bwMode="auto">
            <a:xfrm flipH="1" flipV="1">
              <a:off x="895" y="2195"/>
              <a:ext cx="245" cy="11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Line 301"/>
            <p:cNvSpPr>
              <a:spLocks noChangeShapeType="1"/>
            </p:cNvSpPr>
            <p:nvPr/>
          </p:nvSpPr>
          <p:spPr bwMode="auto">
            <a:xfrm flipH="1" flipV="1">
              <a:off x="913" y="2164"/>
              <a:ext cx="241" cy="11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302"/>
            <p:cNvSpPr>
              <a:spLocks noChangeShapeType="1"/>
            </p:cNvSpPr>
            <p:nvPr/>
          </p:nvSpPr>
          <p:spPr bwMode="auto">
            <a:xfrm flipH="1" flipV="1">
              <a:off x="924" y="2124"/>
              <a:ext cx="244" cy="12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Line 303"/>
            <p:cNvSpPr>
              <a:spLocks noChangeShapeType="1"/>
            </p:cNvSpPr>
            <p:nvPr/>
          </p:nvSpPr>
          <p:spPr bwMode="auto">
            <a:xfrm flipH="1" flipV="1">
              <a:off x="942" y="2090"/>
              <a:ext cx="243" cy="13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304"/>
            <p:cNvSpPr>
              <a:spLocks noChangeShapeType="1"/>
            </p:cNvSpPr>
            <p:nvPr/>
          </p:nvSpPr>
          <p:spPr bwMode="auto">
            <a:xfrm flipH="1" flipV="1">
              <a:off x="959" y="2055"/>
              <a:ext cx="242" cy="13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305"/>
            <p:cNvSpPr>
              <a:spLocks noChangeShapeType="1"/>
            </p:cNvSpPr>
            <p:nvPr/>
          </p:nvSpPr>
          <p:spPr bwMode="auto">
            <a:xfrm flipH="1" flipV="1">
              <a:off x="978" y="2025"/>
              <a:ext cx="239" cy="1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306"/>
            <p:cNvSpPr>
              <a:spLocks noChangeShapeType="1"/>
            </p:cNvSpPr>
            <p:nvPr/>
          </p:nvSpPr>
          <p:spPr bwMode="auto">
            <a:xfrm flipH="1" flipV="1">
              <a:off x="717" y="2738"/>
              <a:ext cx="273" cy="4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Line 307"/>
            <p:cNvSpPr>
              <a:spLocks noChangeShapeType="1"/>
            </p:cNvSpPr>
            <p:nvPr/>
          </p:nvSpPr>
          <p:spPr bwMode="auto">
            <a:xfrm flipH="1" flipV="1">
              <a:off x="723" y="2700"/>
              <a:ext cx="272" cy="5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Line 308"/>
            <p:cNvSpPr>
              <a:spLocks noChangeShapeType="1"/>
            </p:cNvSpPr>
            <p:nvPr/>
          </p:nvSpPr>
          <p:spPr bwMode="auto">
            <a:xfrm flipH="1" flipV="1">
              <a:off x="731" y="2665"/>
              <a:ext cx="271" cy="5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Line 309"/>
            <p:cNvSpPr>
              <a:spLocks noChangeShapeType="1"/>
            </p:cNvSpPr>
            <p:nvPr/>
          </p:nvSpPr>
          <p:spPr bwMode="auto">
            <a:xfrm flipH="1" flipV="1">
              <a:off x="742" y="2626"/>
              <a:ext cx="267" cy="6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Line 310"/>
            <p:cNvSpPr>
              <a:spLocks noChangeShapeType="1"/>
            </p:cNvSpPr>
            <p:nvPr/>
          </p:nvSpPr>
          <p:spPr bwMode="auto">
            <a:xfrm flipH="1" flipV="1">
              <a:off x="750" y="2591"/>
              <a:ext cx="267" cy="6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Line 311"/>
            <p:cNvSpPr>
              <a:spLocks noChangeShapeType="1"/>
            </p:cNvSpPr>
            <p:nvPr/>
          </p:nvSpPr>
          <p:spPr bwMode="auto">
            <a:xfrm flipH="1" flipV="1">
              <a:off x="763" y="2553"/>
              <a:ext cx="263" cy="7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Line 312"/>
            <p:cNvSpPr>
              <a:spLocks noChangeShapeType="1"/>
            </p:cNvSpPr>
            <p:nvPr/>
          </p:nvSpPr>
          <p:spPr bwMode="auto">
            <a:xfrm flipH="1" flipV="1">
              <a:off x="776" y="2519"/>
              <a:ext cx="258" cy="7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Line 313"/>
            <p:cNvSpPr>
              <a:spLocks noChangeShapeType="1"/>
            </p:cNvSpPr>
            <p:nvPr/>
          </p:nvSpPr>
          <p:spPr bwMode="auto">
            <a:xfrm flipH="1" flipV="1">
              <a:off x="780" y="2478"/>
              <a:ext cx="262" cy="8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Line 314"/>
            <p:cNvSpPr>
              <a:spLocks noChangeShapeType="1"/>
            </p:cNvSpPr>
            <p:nvPr/>
          </p:nvSpPr>
          <p:spPr bwMode="auto">
            <a:xfrm flipH="1" flipV="1">
              <a:off x="792" y="2441"/>
              <a:ext cx="262" cy="8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Line 315"/>
            <p:cNvSpPr>
              <a:spLocks noChangeShapeType="1"/>
            </p:cNvSpPr>
            <p:nvPr/>
          </p:nvSpPr>
          <p:spPr bwMode="auto">
            <a:xfrm flipH="1" flipV="1">
              <a:off x="802" y="2404"/>
              <a:ext cx="262" cy="9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Line 316"/>
            <p:cNvSpPr>
              <a:spLocks noChangeShapeType="1"/>
            </p:cNvSpPr>
            <p:nvPr/>
          </p:nvSpPr>
          <p:spPr bwMode="auto">
            <a:xfrm flipH="1" flipV="1">
              <a:off x="816" y="2371"/>
              <a:ext cx="259" cy="9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Line 317"/>
            <p:cNvSpPr>
              <a:spLocks noChangeShapeType="1"/>
            </p:cNvSpPr>
            <p:nvPr/>
          </p:nvSpPr>
          <p:spPr bwMode="auto">
            <a:xfrm flipH="1" flipV="1">
              <a:off x="688" y="3118"/>
              <a:ext cx="278" cy="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Line 318"/>
            <p:cNvSpPr>
              <a:spLocks noChangeShapeType="1"/>
            </p:cNvSpPr>
            <p:nvPr/>
          </p:nvSpPr>
          <p:spPr bwMode="auto">
            <a:xfrm flipH="1" flipV="1">
              <a:off x="687" y="3078"/>
              <a:ext cx="277" cy="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Line 319"/>
            <p:cNvSpPr>
              <a:spLocks noChangeShapeType="1"/>
            </p:cNvSpPr>
            <p:nvPr/>
          </p:nvSpPr>
          <p:spPr bwMode="auto">
            <a:xfrm flipH="1" flipV="1">
              <a:off x="689" y="3043"/>
              <a:ext cx="277" cy="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Line 320"/>
            <p:cNvSpPr>
              <a:spLocks noChangeShapeType="1"/>
            </p:cNvSpPr>
            <p:nvPr/>
          </p:nvSpPr>
          <p:spPr bwMode="auto">
            <a:xfrm flipH="1" flipV="1">
              <a:off x="693" y="3003"/>
              <a:ext cx="274" cy="1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Line 321"/>
            <p:cNvSpPr>
              <a:spLocks noChangeShapeType="1"/>
            </p:cNvSpPr>
            <p:nvPr/>
          </p:nvSpPr>
          <p:spPr bwMode="auto">
            <a:xfrm flipH="1" flipV="1">
              <a:off x="695" y="2967"/>
              <a:ext cx="275" cy="1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Line 322"/>
            <p:cNvSpPr>
              <a:spLocks noChangeShapeType="1"/>
            </p:cNvSpPr>
            <p:nvPr/>
          </p:nvSpPr>
          <p:spPr bwMode="auto">
            <a:xfrm flipH="1" flipV="1">
              <a:off x="702" y="2928"/>
              <a:ext cx="270" cy="2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Line 323"/>
            <p:cNvSpPr>
              <a:spLocks noChangeShapeType="1"/>
            </p:cNvSpPr>
            <p:nvPr/>
          </p:nvSpPr>
          <p:spPr bwMode="auto">
            <a:xfrm flipH="1" flipV="1">
              <a:off x="708" y="2891"/>
              <a:ext cx="266" cy="2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Line 324"/>
            <p:cNvSpPr>
              <a:spLocks noChangeShapeType="1"/>
            </p:cNvSpPr>
            <p:nvPr/>
          </p:nvSpPr>
          <p:spPr bwMode="auto">
            <a:xfrm flipH="1" flipV="1">
              <a:off x="705" y="2850"/>
              <a:ext cx="272" cy="3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Line 325"/>
            <p:cNvSpPr>
              <a:spLocks noChangeShapeType="1"/>
            </p:cNvSpPr>
            <p:nvPr/>
          </p:nvSpPr>
          <p:spPr bwMode="auto">
            <a:xfrm flipH="1" flipV="1">
              <a:off x="710" y="2812"/>
              <a:ext cx="273" cy="3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Line 326"/>
            <p:cNvSpPr>
              <a:spLocks noChangeShapeType="1"/>
            </p:cNvSpPr>
            <p:nvPr/>
          </p:nvSpPr>
          <p:spPr bwMode="auto">
            <a:xfrm flipH="1" flipV="1">
              <a:off x="714" y="2774"/>
              <a:ext cx="274" cy="4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Line 327"/>
            <p:cNvSpPr>
              <a:spLocks noChangeShapeType="1"/>
            </p:cNvSpPr>
            <p:nvPr/>
          </p:nvSpPr>
          <p:spPr bwMode="auto">
            <a:xfrm flipH="1" flipV="1">
              <a:off x="722" y="2739"/>
              <a:ext cx="271" cy="4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Line 328"/>
            <p:cNvSpPr>
              <a:spLocks noChangeShapeType="1"/>
            </p:cNvSpPr>
            <p:nvPr/>
          </p:nvSpPr>
          <p:spPr bwMode="auto">
            <a:xfrm flipH="1">
              <a:off x="4452" y="2929"/>
              <a:ext cx="612" cy="4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Line 329"/>
            <p:cNvSpPr>
              <a:spLocks noChangeShapeType="1"/>
            </p:cNvSpPr>
            <p:nvPr/>
          </p:nvSpPr>
          <p:spPr bwMode="auto">
            <a:xfrm flipH="1">
              <a:off x="4399" y="2550"/>
              <a:ext cx="600" cy="15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Line 330"/>
            <p:cNvSpPr>
              <a:spLocks noChangeShapeType="1"/>
            </p:cNvSpPr>
            <p:nvPr/>
          </p:nvSpPr>
          <p:spPr bwMode="auto">
            <a:xfrm flipH="1">
              <a:off x="4322" y="2190"/>
              <a:ext cx="543" cy="25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Line 331"/>
            <p:cNvSpPr>
              <a:spLocks noChangeShapeType="1"/>
            </p:cNvSpPr>
            <p:nvPr/>
          </p:nvSpPr>
          <p:spPr bwMode="auto">
            <a:xfrm flipH="1">
              <a:off x="4168" y="1863"/>
              <a:ext cx="508" cy="34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Line 332"/>
            <p:cNvSpPr>
              <a:spLocks noChangeShapeType="1"/>
            </p:cNvSpPr>
            <p:nvPr/>
          </p:nvSpPr>
          <p:spPr bwMode="auto">
            <a:xfrm flipH="1">
              <a:off x="4008" y="1570"/>
              <a:ext cx="421" cy="41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Line 333"/>
            <p:cNvSpPr>
              <a:spLocks noChangeShapeType="1"/>
            </p:cNvSpPr>
            <p:nvPr/>
          </p:nvSpPr>
          <p:spPr bwMode="auto">
            <a:xfrm flipH="1">
              <a:off x="3793" y="1323"/>
              <a:ext cx="343" cy="47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Line 334"/>
            <p:cNvSpPr>
              <a:spLocks noChangeShapeType="1"/>
            </p:cNvSpPr>
            <p:nvPr/>
          </p:nvSpPr>
          <p:spPr bwMode="auto">
            <a:xfrm flipH="1">
              <a:off x="3556" y="1130"/>
              <a:ext cx="248" cy="51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Line 335"/>
            <p:cNvSpPr>
              <a:spLocks noChangeShapeType="1"/>
            </p:cNvSpPr>
            <p:nvPr/>
          </p:nvSpPr>
          <p:spPr bwMode="auto">
            <a:xfrm flipH="1">
              <a:off x="3297" y="999"/>
              <a:ext cx="148" cy="54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Line 336"/>
            <p:cNvSpPr>
              <a:spLocks noChangeShapeType="1"/>
            </p:cNvSpPr>
            <p:nvPr/>
          </p:nvSpPr>
          <p:spPr bwMode="auto">
            <a:xfrm flipH="1">
              <a:off x="3016" y="933"/>
              <a:ext cx="52" cy="56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Line 337"/>
            <p:cNvSpPr>
              <a:spLocks noChangeShapeType="1"/>
            </p:cNvSpPr>
            <p:nvPr/>
          </p:nvSpPr>
          <p:spPr bwMode="auto">
            <a:xfrm>
              <a:off x="2687" y="932"/>
              <a:ext cx="47" cy="54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Line 338"/>
            <p:cNvSpPr>
              <a:spLocks noChangeShapeType="1"/>
            </p:cNvSpPr>
            <p:nvPr/>
          </p:nvSpPr>
          <p:spPr bwMode="auto">
            <a:xfrm>
              <a:off x="2308" y="1000"/>
              <a:ext cx="145" cy="54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Line 339"/>
            <p:cNvSpPr>
              <a:spLocks noChangeShapeType="1"/>
            </p:cNvSpPr>
            <p:nvPr/>
          </p:nvSpPr>
          <p:spPr bwMode="auto">
            <a:xfrm>
              <a:off x="1951" y="1132"/>
              <a:ext cx="238" cy="51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Line 340"/>
            <p:cNvSpPr>
              <a:spLocks noChangeShapeType="1"/>
            </p:cNvSpPr>
            <p:nvPr/>
          </p:nvSpPr>
          <p:spPr bwMode="auto">
            <a:xfrm>
              <a:off x="1620" y="1324"/>
              <a:ext cx="328" cy="47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Line 341"/>
            <p:cNvSpPr>
              <a:spLocks noChangeShapeType="1"/>
            </p:cNvSpPr>
            <p:nvPr/>
          </p:nvSpPr>
          <p:spPr bwMode="auto">
            <a:xfrm>
              <a:off x="1326" y="1570"/>
              <a:ext cx="413" cy="41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Line 342"/>
            <p:cNvSpPr>
              <a:spLocks noChangeShapeType="1"/>
            </p:cNvSpPr>
            <p:nvPr/>
          </p:nvSpPr>
          <p:spPr bwMode="auto">
            <a:xfrm>
              <a:off x="1082" y="1863"/>
              <a:ext cx="484" cy="34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Line 343"/>
            <p:cNvSpPr>
              <a:spLocks noChangeShapeType="1"/>
            </p:cNvSpPr>
            <p:nvPr/>
          </p:nvSpPr>
          <p:spPr bwMode="auto">
            <a:xfrm>
              <a:off x="891" y="2192"/>
              <a:ext cx="539" cy="26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Line 344"/>
            <p:cNvSpPr>
              <a:spLocks noChangeShapeType="1"/>
            </p:cNvSpPr>
            <p:nvPr/>
          </p:nvSpPr>
          <p:spPr bwMode="auto">
            <a:xfrm>
              <a:off x="758" y="2550"/>
              <a:ext cx="590" cy="16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Line 345"/>
            <p:cNvSpPr>
              <a:spLocks noChangeShapeType="1"/>
            </p:cNvSpPr>
            <p:nvPr/>
          </p:nvSpPr>
          <p:spPr bwMode="auto">
            <a:xfrm>
              <a:off x="692" y="2926"/>
              <a:ext cx="604" cy="5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Freeform 346"/>
            <p:cNvSpPr>
              <a:spLocks noChangeArrowheads="1"/>
            </p:cNvSpPr>
            <p:nvPr/>
          </p:nvSpPr>
          <p:spPr bwMode="auto">
            <a:xfrm>
              <a:off x="686" y="3119"/>
              <a:ext cx="4390" cy="277"/>
            </a:xfrm>
            <a:custGeom>
              <a:avLst/>
              <a:gdLst>
                <a:gd name="T0" fmla="*/ 9486 w 17561"/>
                <a:gd name="T1" fmla="*/ 0 h 1110"/>
                <a:gd name="T2" fmla="*/ 17561 w 17561"/>
                <a:gd name="T3" fmla="*/ 0 h 1110"/>
                <a:gd name="T4" fmla="*/ 17561 w 17561"/>
                <a:gd name="T5" fmla="*/ 1110 h 1110"/>
                <a:gd name="T6" fmla="*/ 0 w 17561"/>
                <a:gd name="T7" fmla="*/ 1110 h 1110"/>
                <a:gd name="T8" fmla="*/ 0 w 17561"/>
                <a:gd name="T9" fmla="*/ 0 h 1110"/>
                <a:gd name="T10" fmla="*/ 8013 w 17561"/>
                <a:gd name="T11" fmla="*/ 0 h 1110"/>
                <a:gd name="T12" fmla="*/ 9486 w 17561"/>
                <a:gd name="T13" fmla="*/ 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61" h="1110">
                  <a:moveTo>
                    <a:pt x="9486" y="0"/>
                  </a:moveTo>
                  <a:lnTo>
                    <a:pt x="17561" y="0"/>
                  </a:lnTo>
                  <a:lnTo>
                    <a:pt x="17561" y="1110"/>
                  </a:lnTo>
                  <a:lnTo>
                    <a:pt x="0" y="1110"/>
                  </a:lnTo>
                  <a:lnTo>
                    <a:pt x="0" y="0"/>
                  </a:lnTo>
                  <a:lnTo>
                    <a:pt x="8013" y="0"/>
                  </a:lnTo>
                  <a:lnTo>
                    <a:pt x="9486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Line 347"/>
            <p:cNvSpPr>
              <a:spLocks noChangeShapeType="1"/>
            </p:cNvSpPr>
            <p:nvPr/>
          </p:nvSpPr>
          <p:spPr bwMode="auto">
            <a:xfrm flipV="1">
              <a:off x="2684" y="3042"/>
              <a:ext cx="11" cy="3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Freeform 348"/>
            <p:cNvSpPr>
              <a:spLocks noChangeArrowheads="1"/>
            </p:cNvSpPr>
            <p:nvPr/>
          </p:nvSpPr>
          <p:spPr bwMode="auto">
            <a:xfrm>
              <a:off x="2680" y="3073"/>
              <a:ext cx="4" cy="43"/>
            </a:xfrm>
            <a:custGeom>
              <a:avLst/>
              <a:gdLst>
                <a:gd name="T0" fmla="*/ 0 w 20"/>
                <a:gd name="T1" fmla="*/ 172 h 172"/>
                <a:gd name="T2" fmla="*/ 17 w 20"/>
                <a:gd name="T3" fmla="*/ 16 h 172"/>
                <a:gd name="T4" fmla="*/ 17 w 20"/>
                <a:gd name="T5" fmla="*/ 14 h 172"/>
                <a:gd name="T6" fmla="*/ 18 w 20"/>
                <a:gd name="T7" fmla="*/ 12 h 172"/>
                <a:gd name="T8" fmla="*/ 18 w 20"/>
                <a:gd name="T9" fmla="*/ 10 h 172"/>
                <a:gd name="T10" fmla="*/ 18 w 20"/>
                <a:gd name="T11" fmla="*/ 8 h 172"/>
                <a:gd name="T12" fmla="*/ 19 w 20"/>
                <a:gd name="T13" fmla="*/ 5 h 172"/>
                <a:gd name="T14" fmla="*/ 19 w 20"/>
                <a:gd name="T15" fmla="*/ 4 h 172"/>
                <a:gd name="T16" fmla="*/ 20 w 20"/>
                <a:gd name="T17" fmla="*/ 2 h 172"/>
                <a:gd name="T18" fmla="*/ 20 w 20"/>
                <a:gd name="T19" fmla="*/ 0 h 172"/>
                <a:gd name="T20" fmla="*/ 0 w 20"/>
                <a:gd name="T2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72">
                  <a:moveTo>
                    <a:pt x="0" y="172"/>
                  </a:moveTo>
                  <a:lnTo>
                    <a:pt x="17" y="16"/>
                  </a:lnTo>
                  <a:lnTo>
                    <a:pt x="17" y="14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0" y="172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Freeform 349"/>
            <p:cNvSpPr>
              <a:spLocks noChangeArrowheads="1"/>
            </p:cNvSpPr>
            <p:nvPr/>
          </p:nvSpPr>
          <p:spPr bwMode="auto">
            <a:xfrm>
              <a:off x="3069" y="3112"/>
              <a:ext cx="1" cy="4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2 h 17"/>
                <a:gd name="T4" fmla="*/ 0 w 1"/>
                <a:gd name="T5" fmla="*/ 4 h 17"/>
                <a:gd name="T6" fmla="*/ 0 w 1"/>
                <a:gd name="T7" fmla="*/ 6 h 17"/>
                <a:gd name="T8" fmla="*/ 0 w 1"/>
                <a:gd name="T9" fmla="*/ 9 h 17"/>
                <a:gd name="T10" fmla="*/ 0 w 1"/>
                <a:gd name="T11" fmla="*/ 11 h 17"/>
                <a:gd name="T12" fmla="*/ 0 w 1"/>
                <a:gd name="T13" fmla="*/ 13 h 17"/>
                <a:gd name="T14" fmla="*/ 0 w 1"/>
                <a:gd name="T15" fmla="*/ 15 h 17"/>
                <a:gd name="T16" fmla="*/ 0 w 1"/>
                <a:gd name="T17" fmla="*/ 17 h 17"/>
                <a:gd name="T18" fmla="*/ 0 w 1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Line 350"/>
            <p:cNvSpPr>
              <a:spLocks noChangeShapeType="1"/>
            </p:cNvSpPr>
            <p:nvPr/>
          </p:nvSpPr>
          <p:spPr bwMode="auto">
            <a:xfrm>
              <a:off x="3066" y="3080"/>
              <a:ext cx="3" cy="3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Freeform 351"/>
            <p:cNvSpPr>
              <a:spLocks noChangeArrowheads="1"/>
            </p:cNvSpPr>
            <p:nvPr/>
          </p:nvSpPr>
          <p:spPr bwMode="auto">
            <a:xfrm>
              <a:off x="3056" y="3046"/>
              <a:ext cx="10" cy="34"/>
            </a:xfrm>
            <a:custGeom>
              <a:avLst/>
              <a:gdLst>
                <a:gd name="T0" fmla="*/ 0 w 40"/>
                <a:gd name="T1" fmla="*/ 0 h 137"/>
                <a:gd name="T2" fmla="*/ 7 w 40"/>
                <a:gd name="T3" fmla="*/ 17 h 137"/>
                <a:gd name="T4" fmla="*/ 12 w 40"/>
                <a:gd name="T5" fmla="*/ 33 h 137"/>
                <a:gd name="T6" fmla="*/ 18 w 40"/>
                <a:gd name="T7" fmla="*/ 50 h 137"/>
                <a:gd name="T8" fmla="*/ 23 w 40"/>
                <a:gd name="T9" fmla="*/ 67 h 137"/>
                <a:gd name="T10" fmla="*/ 28 w 40"/>
                <a:gd name="T11" fmla="*/ 84 h 137"/>
                <a:gd name="T12" fmla="*/ 32 w 40"/>
                <a:gd name="T13" fmla="*/ 101 h 137"/>
                <a:gd name="T14" fmla="*/ 36 w 40"/>
                <a:gd name="T15" fmla="*/ 119 h 137"/>
                <a:gd name="T16" fmla="*/ 40 w 40"/>
                <a:gd name="T17" fmla="*/ 137 h 137"/>
                <a:gd name="T18" fmla="*/ 0 w 40"/>
                <a:gd name="T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37">
                  <a:moveTo>
                    <a:pt x="0" y="0"/>
                  </a:moveTo>
                  <a:lnTo>
                    <a:pt x="7" y="17"/>
                  </a:lnTo>
                  <a:lnTo>
                    <a:pt x="12" y="33"/>
                  </a:lnTo>
                  <a:lnTo>
                    <a:pt x="18" y="50"/>
                  </a:lnTo>
                  <a:lnTo>
                    <a:pt x="23" y="67"/>
                  </a:lnTo>
                  <a:lnTo>
                    <a:pt x="28" y="84"/>
                  </a:lnTo>
                  <a:lnTo>
                    <a:pt x="32" y="101"/>
                  </a:lnTo>
                  <a:lnTo>
                    <a:pt x="36" y="119"/>
                  </a:lnTo>
                  <a:lnTo>
                    <a:pt x="40" y="13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Line 352"/>
            <p:cNvSpPr>
              <a:spLocks noChangeShapeType="1"/>
            </p:cNvSpPr>
            <p:nvPr/>
          </p:nvSpPr>
          <p:spPr bwMode="auto">
            <a:xfrm>
              <a:off x="3046" y="3025"/>
              <a:ext cx="10" cy="2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Freeform 353"/>
            <p:cNvSpPr>
              <a:spLocks noChangeArrowheads="1"/>
            </p:cNvSpPr>
            <p:nvPr/>
          </p:nvSpPr>
          <p:spPr bwMode="auto">
            <a:xfrm>
              <a:off x="3030" y="2999"/>
              <a:ext cx="16" cy="26"/>
            </a:xfrm>
            <a:custGeom>
              <a:avLst/>
              <a:gdLst>
                <a:gd name="T0" fmla="*/ 0 w 66"/>
                <a:gd name="T1" fmla="*/ 0 h 103"/>
                <a:gd name="T2" fmla="*/ 9 w 66"/>
                <a:gd name="T3" fmla="*/ 12 h 103"/>
                <a:gd name="T4" fmla="*/ 18 w 66"/>
                <a:gd name="T5" fmla="*/ 24 h 103"/>
                <a:gd name="T6" fmla="*/ 26 w 66"/>
                <a:gd name="T7" fmla="*/ 37 h 103"/>
                <a:gd name="T8" fmla="*/ 35 w 66"/>
                <a:gd name="T9" fmla="*/ 50 h 103"/>
                <a:gd name="T10" fmla="*/ 43 w 66"/>
                <a:gd name="T11" fmla="*/ 63 h 103"/>
                <a:gd name="T12" fmla="*/ 51 w 66"/>
                <a:gd name="T13" fmla="*/ 76 h 103"/>
                <a:gd name="T14" fmla="*/ 58 w 66"/>
                <a:gd name="T15" fmla="*/ 90 h 103"/>
                <a:gd name="T16" fmla="*/ 66 w 66"/>
                <a:gd name="T17" fmla="*/ 103 h 103"/>
                <a:gd name="T18" fmla="*/ 0 w 66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3">
                  <a:moveTo>
                    <a:pt x="0" y="0"/>
                  </a:moveTo>
                  <a:lnTo>
                    <a:pt x="9" y="12"/>
                  </a:lnTo>
                  <a:lnTo>
                    <a:pt x="18" y="24"/>
                  </a:lnTo>
                  <a:lnTo>
                    <a:pt x="26" y="37"/>
                  </a:lnTo>
                  <a:lnTo>
                    <a:pt x="35" y="50"/>
                  </a:lnTo>
                  <a:lnTo>
                    <a:pt x="43" y="63"/>
                  </a:lnTo>
                  <a:lnTo>
                    <a:pt x="51" y="76"/>
                  </a:lnTo>
                  <a:lnTo>
                    <a:pt x="58" y="90"/>
                  </a:lnTo>
                  <a:lnTo>
                    <a:pt x="66" y="10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Line 354"/>
            <p:cNvSpPr>
              <a:spLocks noChangeShapeType="1"/>
            </p:cNvSpPr>
            <p:nvPr/>
          </p:nvSpPr>
          <p:spPr bwMode="auto">
            <a:xfrm>
              <a:off x="3002" y="2969"/>
              <a:ext cx="28" cy="3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Freeform 355"/>
            <p:cNvSpPr>
              <a:spLocks noChangeArrowheads="1"/>
            </p:cNvSpPr>
            <p:nvPr/>
          </p:nvSpPr>
          <p:spPr bwMode="auto">
            <a:xfrm>
              <a:off x="2971" y="2948"/>
              <a:ext cx="31" cy="21"/>
            </a:xfrm>
            <a:custGeom>
              <a:avLst/>
              <a:gdLst>
                <a:gd name="T0" fmla="*/ 0 w 123"/>
                <a:gd name="T1" fmla="*/ 0 h 87"/>
                <a:gd name="T2" fmla="*/ 16 w 123"/>
                <a:gd name="T3" fmla="*/ 9 h 87"/>
                <a:gd name="T4" fmla="*/ 33 w 123"/>
                <a:gd name="T5" fmla="*/ 19 h 87"/>
                <a:gd name="T6" fmla="*/ 48 w 123"/>
                <a:gd name="T7" fmla="*/ 30 h 87"/>
                <a:gd name="T8" fmla="*/ 64 w 123"/>
                <a:gd name="T9" fmla="*/ 41 h 87"/>
                <a:gd name="T10" fmla="*/ 79 w 123"/>
                <a:gd name="T11" fmla="*/ 52 h 87"/>
                <a:gd name="T12" fmla="*/ 94 w 123"/>
                <a:gd name="T13" fmla="*/ 63 h 87"/>
                <a:gd name="T14" fmla="*/ 109 w 123"/>
                <a:gd name="T15" fmla="*/ 75 h 87"/>
                <a:gd name="T16" fmla="*/ 123 w 123"/>
                <a:gd name="T17" fmla="*/ 87 h 87"/>
                <a:gd name="T18" fmla="*/ 0 w 123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87">
                  <a:moveTo>
                    <a:pt x="0" y="0"/>
                  </a:moveTo>
                  <a:lnTo>
                    <a:pt x="16" y="9"/>
                  </a:lnTo>
                  <a:lnTo>
                    <a:pt x="33" y="19"/>
                  </a:lnTo>
                  <a:lnTo>
                    <a:pt x="48" y="30"/>
                  </a:lnTo>
                  <a:lnTo>
                    <a:pt x="64" y="41"/>
                  </a:lnTo>
                  <a:lnTo>
                    <a:pt x="79" y="52"/>
                  </a:lnTo>
                  <a:lnTo>
                    <a:pt x="94" y="63"/>
                  </a:lnTo>
                  <a:lnTo>
                    <a:pt x="109" y="75"/>
                  </a:lnTo>
                  <a:lnTo>
                    <a:pt x="123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Line 356"/>
            <p:cNvSpPr>
              <a:spLocks noChangeShapeType="1"/>
            </p:cNvSpPr>
            <p:nvPr/>
          </p:nvSpPr>
          <p:spPr bwMode="auto">
            <a:xfrm>
              <a:off x="2945" y="2935"/>
              <a:ext cx="26" cy="1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Freeform 357"/>
            <p:cNvSpPr>
              <a:spLocks noChangeArrowheads="1"/>
            </p:cNvSpPr>
            <p:nvPr/>
          </p:nvSpPr>
          <p:spPr bwMode="auto">
            <a:xfrm>
              <a:off x="2922" y="2927"/>
              <a:ext cx="23" cy="8"/>
            </a:xfrm>
            <a:custGeom>
              <a:avLst/>
              <a:gdLst>
                <a:gd name="T0" fmla="*/ 0 w 93"/>
                <a:gd name="T1" fmla="*/ 0 h 30"/>
                <a:gd name="T2" fmla="*/ 11 w 93"/>
                <a:gd name="T3" fmla="*/ 3 h 30"/>
                <a:gd name="T4" fmla="*/ 23 w 93"/>
                <a:gd name="T5" fmla="*/ 6 h 30"/>
                <a:gd name="T6" fmla="*/ 35 w 93"/>
                <a:gd name="T7" fmla="*/ 10 h 30"/>
                <a:gd name="T8" fmla="*/ 46 w 93"/>
                <a:gd name="T9" fmla="*/ 13 h 30"/>
                <a:gd name="T10" fmla="*/ 58 w 93"/>
                <a:gd name="T11" fmla="*/ 17 h 30"/>
                <a:gd name="T12" fmla="*/ 69 w 93"/>
                <a:gd name="T13" fmla="*/ 21 h 30"/>
                <a:gd name="T14" fmla="*/ 82 w 93"/>
                <a:gd name="T15" fmla="*/ 25 h 30"/>
                <a:gd name="T16" fmla="*/ 93 w 93"/>
                <a:gd name="T17" fmla="*/ 30 h 30"/>
                <a:gd name="T18" fmla="*/ 0 w 93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30">
                  <a:moveTo>
                    <a:pt x="0" y="0"/>
                  </a:moveTo>
                  <a:lnTo>
                    <a:pt x="11" y="3"/>
                  </a:lnTo>
                  <a:lnTo>
                    <a:pt x="23" y="6"/>
                  </a:lnTo>
                  <a:lnTo>
                    <a:pt x="35" y="10"/>
                  </a:lnTo>
                  <a:lnTo>
                    <a:pt x="46" y="13"/>
                  </a:lnTo>
                  <a:lnTo>
                    <a:pt x="58" y="17"/>
                  </a:lnTo>
                  <a:lnTo>
                    <a:pt x="69" y="21"/>
                  </a:lnTo>
                  <a:lnTo>
                    <a:pt x="82" y="25"/>
                  </a:lnTo>
                  <a:lnTo>
                    <a:pt x="93" y="3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Line 358"/>
            <p:cNvSpPr>
              <a:spLocks noChangeShapeType="1"/>
            </p:cNvSpPr>
            <p:nvPr/>
          </p:nvSpPr>
          <p:spPr bwMode="auto">
            <a:xfrm>
              <a:off x="2884" y="2922"/>
              <a:ext cx="38" cy="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" name="Freeform 359"/>
            <p:cNvSpPr>
              <a:spLocks noChangeArrowheads="1"/>
            </p:cNvSpPr>
            <p:nvPr/>
          </p:nvSpPr>
          <p:spPr bwMode="auto">
            <a:xfrm>
              <a:off x="2842" y="2922"/>
              <a:ext cx="42" cy="2"/>
            </a:xfrm>
            <a:custGeom>
              <a:avLst/>
              <a:gdLst>
                <a:gd name="T0" fmla="*/ 0 w 169"/>
                <a:gd name="T1" fmla="*/ 10 h 10"/>
                <a:gd name="T2" fmla="*/ 16 w 169"/>
                <a:gd name="T3" fmla="*/ 7 h 10"/>
                <a:gd name="T4" fmla="*/ 31 w 169"/>
                <a:gd name="T5" fmla="*/ 5 h 10"/>
                <a:gd name="T6" fmla="*/ 47 w 169"/>
                <a:gd name="T7" fmla="*/ 3 h 10"/>
                <a:gd name="T8" fmla="*/ 63 w 169"/>
                <a:gd name="T9" fmla="*/ 2 h 10"/>
                <a:gd name="T10" fmla="*/ 80 w 169"/>
                <a:gd name="T11" fmla="*/ 1 h 10"/>
                <a:gd name="T12" fmla="*/ 95 w 169"/>
                <a:gd name="T13" fmla="*/ 0 h 10"/>
                <a:gd name="T14" fmla="*/ 112 w 169"/>
                <a:gd name="T15" fmla="*/ 0 h 10"/>
                <a:gd name="T16" fmla="*/ 128 w 169"/>
                <a:gd name="T17" fmla="*/ 0 h 10"/>
                <a:gd name="T18" fmla="*/ 134 w 169"/>
                <a:gd name="T19" fmla="*/ 0 h 10"/>
                <a:gd name="T20" fmla="*/ 138 w 169"/>
                <a:gd name="T21" fmla="*/ 0 h 10"/>
                <a:gd name="T22" fmla="*/ 144 w 169"/>
                <a:gd name="T23" fmla="*/ 0 h 10"/>
                <a:gd name="T24" fmla="*/ 148 w 169"/>
                <a:gd name="T25" fmla="*/ 0 h 10"/>
                <a:gd name="T26" fmla="*/ 153 w 169"/>
                <a:gd name="T27" fmla="*/ 0 h 10"/>
                <a:gd name="T28" fmla="*/ 159 w 169"/>
                <a:gd name="T29" fmla="*/ 0 h 10"/>
                <a:gd name="T30" fmla="*/ 163 w 169"/>
                <a:gd name="T31" fmla="*/ 0 h 10"/>
                <a:gd name="T32" fmla="*/ 169 w 169"/>
                <a:gd name="T33" fmla="*/ 0 h 10"/>
                <a:gd name="T34" fmla="*/ 0 w 169"/>
                <a:gd name="T3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10">
                  <a:moveTo>
                    <a:pt x="0" y="10"/>
                  </a:moveTo>
                  <a:lnTo>
                    <a:pt x="16" y="7"/>
                  </a:lnTo>
                  <a:lnTo>
                    <a:pt x="31" y="5"/>
                  </a:lnTo>
                  <a:lnTo>
                    <a:pt x="47" y="3"/>
                  </a:lnTo>
                  <a:lnTo>
                    <a:pt x="63" y="2"/>
                  </a:lnTo>
                  <a:lnTo>
                    <a:pt x="80" y="1"/>
                  </a:lnTo>
                  <a:lnTo>
                    <a:pt x="95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9" y="0"/>
                  </a:lnTo>
                  <a:lnTo>
                    <a:pt x="0" y="1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Line 360"/>
            <p:cNvSpPr>
              <a:spLocks noChangeShapeType="1"/>
            </p:cNvSpPr>
            <p:nvPr/>
          </p:nvSpPr>
          <p:spPr bwMode="auto">
            <a:xfrm flipV="1">
              <a:off x="2812" y="2924"/>
              <a:ext cx="30" cy="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Freeform 361"/>
            <p:cNvSpPr>
              <a:spLocks noChangeArrowheads="1"/>
            </p:cNvSpPr>
            <p:nvPr/>
          </p:nvSpPr>
          <p:spPr bwMode="auto">
            <a:xfrm>
              <a:off x="2778" y="2932"/>
              <a:ext cx="34" cy="15"/>
            </a:xfrm>
            <a:custGeom>
              <a:avLst/>
              <a:gdLst>
                <a:gd name="T0" fmla="*/ 0 w 136"/>
                <a:gd name="T1" fmla="*/ 62 h 62"/>
                <a:gd name="T2" fmla="*/ 17 w 136"/>
                <a:gd name="T3" fmla="*/ 53 h 62"/>
                <a:gd name="T4" fmla="*/ 33 w 136"/>
                <a:gd name="T5" fmla="*/ 44 h 62"/>
                <a:gd name="T6" fmla="*/ 50 w 136"/>
                <a:gd name="T7" fmla="*/ 36 h 62"/>
                <a:gd name="T8" fmla="*/ 66 w 136"/>
                <a:gd name="T9" fmla="*/ 28 h 62"/>
                <a:gd name="T10" fmla="*/ 84 w 136"/>
                <a:gd name="T11" fmla="*/ 20 h 62"/>
                <a:gd name="T12" fmla="*/ 100 w 136"/>
                <a:gd name="T13" fmla="*/ 14 h 62"/>
                <a:gd name="T14" fmla="*/ 118 w 136"/>
                <a:gd name="T15" fmla="*/ 7 h 62"/>
                <a:gd name="T16" fmla="*/ 136 w 136"/>
                <a:gd name="T17" fmla="*/ 0 h 62"/>
                <a:gd name="T18" fmla="*/ 0 w 136"/>
                <a:gd name="T1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62">
                  <a:moveTo>
                    <a:pt x="0" y="62"/>
                  </a:moveTo>
                  <a:lnTo>
                    <a:pt x="17" y="53"/>
                  </a:lnTo>
                  <a:lnTo>
                    <a:pt x="33" y="44"/>
                  </a:lnTo>
                  <a:lnTo>
                    <a:pt x="50" y="36"/>
                  </a:lnTo>
                  <a:lnTo>
                    <a:pt x="66" y="28"/>
                  </a:lnTo>
                  <a:lnTo>
                    <a:pt x="84" y="20"/>
                  </a:lnTo>
                  <a:lnTo>
                    <a:pt x="100" y="14"/>
                  </a:lnTo>
                  <a:lnTo>
                    <a:pt x="118" y="7"/>
                  </a:lnTo>
                  <a:lnTo>
                    <a:pt x="136" y="0"/>
                  </a:lnTo>
                  <a:lnTo>
                    <a:pt x="0" y="62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Line 362"/>
            <p:cNvSpPr>
              <a:spLocks noChangeShapeType="1"/>
            </p:cNvSpPr>
            <p:nvPr/>
          </p:nvSpPr>
          <p:spPr bwMode="auto">
            <a:xfrm flipV="1">
              <a:off x="2751" y="2947"/>
              <a:ext cx="27" cy="1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Freeform 363"/>
            <p:cNvSpPr>
              <a:spLocks noChangeArrowheads="1"/>
            </p:cNvSpPr>
            <p:nvPr/>
          </p:nvSpPr>
          <p:spPr bwMode="auto">
            <a:xfrm>
              <a:off x="2730" y="2966"/>
              <a:ext cx="21" cy="20"/>
            </a:xfrm>
            <a:custGeom>
              <a:avLst/>
              <a:gdLst>
                <a:gd name="T0" fmla="*/ 0 w 87"/>
                <a:gd name="T1" fmla="*/ 83 h 83"/>
                <a:gd name="T2" fmla="*/ 10 w 87"/>
                <a:gd name="T3" fmla="*/ 72 h 83"/>
                <a:gd name="T4" fmla="*/ 20 w 87"/>
                <a:gd name="T5" fmla="*/ 61 h 83"/>
                <a:gd name="T6" fmla="*/ 31 w 87"/>
                <a:gd name="T7" fmla="*/ 50 h 83"/>
                <a:gd name="T8" fmla="*/ 42 w 87"/>
                <a:gd name="T9" fmla="*/ 40 h 83"/>
                <a:gd name="T10" fmla="*/ 53 w 87"/>
                <a:gd name="T11" fmla="*/ 29 h 83"/>
                <a:gd name="T12" fmla="*/ 64 w 87"/>
                <a:gd name="T13" fmla="*/ 19 h 83"/>
                <a:gd name="T14" fmla="*/ 75 w 87"/>
                <a:gd name="T15" fmla="*/ 9 h 83"/>
                <a:gd name="T16" fmla="*/ 87 w 87"/>
                <a:gd name="T17" fmla="*/ 0 h 83"/>
                <a:gd name="T18" fmla="*/ 0 w 87"/>
                <a:gd name="T1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3">
                  <a:moveTo>
                    <a:pt x="0" y="83"/>
                  </a:moveTo>
                  <a:lnTo>
                    <a:pt x="10" y="72"/>
                  </a:lnTo>
                  <a:lnTo>
                    <a:pt x="20" y="61"/>
                  </a:lnTo>
                  <a:lnTo>
                    <a:pt x="31" y="50"/>
                  </a:lnTo>
                  <a:lnTo>
                    <a:pt x="42" y="40"/>
                  </a:lnTo>
                  <a:lnTo>
                    <a:pt x="53" y="29"/>
                  </a:lnTo>
                  <a:lnTo>
                    <a:pt x="64" y="19"/>
                  </a:lnTo>
                  <a:lnTo>
                    <a:pt x="75" y="9"/>
                  </a:lnTo>
                  <a:lnTo>
                    <a:pt x="87" y="0"/>
                  </a:lnTo>
                  <a:lnTo>
                    <a:pt x="0" y="83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Line 364"/>
            <p:cNvSpPr>
              <a:spLocks noChangeShapeType="1"/>
            </p:cNvSpPr>
            <p:nvPr/>
          </p:nvSpPr>
          <p:spPr bwMode="auto">
            <a:xfrm flipV="1">
              <a:off x="2707" y="2986"/>
              <a:ext cx="23" cy="3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8" name="Freeform 365"/>
            <p:cNvSpPr>
              <a:spLocks noChangeArrowheads="1"/>
            </p:cNvSpPr>
            <p:nvPr/>
          </p:nvSpPr>
          <p:spPr bwMode="auto">
            <a:xfrm>
              <a:off x="2695" y="3016"/>
              <a:ext cx="12" cy="26"/>
            </a:xfrm>
            <a:custGeom>
              <a:avLst/>
              <a:gdLst>
                <a:gd name="T0" fmla="*/ 0 w 50"/>
                <a:gd name="T1" fmla="*/ 102 h 102"/>
                <a:gd name="T2" fmla="*/ 5 w 50"/>
                <a:gd name="T3" fmla="*/ 89 h 102"/>
                <a:gd name="T4" fmla="*/ 11 w 50"/>
                <a:gd name="T5" fmla="*/ 75 h 102"/>
                <a:gd name="T6" fmla="*/ 17 w 50"/>
                <a:gd name="T7" fmla="*/ 62 h 102"/>
                <a:gd name="T8" fmla="*/ 23 w 50"/>
                <a:gd name="T9" fmla="*/ 50 h 102"/>
                <a:gd name="T10" fmla="*/ 29 w 50"/>
                <a:gd name="T11" fmla="*/ 37 h 102"/>
                <a:gd name="T12" fmla="*/ 37 w 50"/>
                <a:gd name="T13" fmla="*/ 25 h 102"/>
                <a:gd name="T14" fmla="*/ 43 w 50"/>
                <a:gd name="T15" fmla="*/ 12 h 102"/>
                <a:gd name="T16" fmla="*/ 50 w 50"/>
                <a:gd name="T17" fmla="*/ 0 h 102"/>
                <a:gd name="T18" fmla="*/ 0 w 50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02">
                  <a:moveTo>
                    <a:pt x="0" y="102"/>
                  </a:moveTo>
                  <a:lnTo>
                    <a:pt x="5" y="89"/>
                  </a:lnTo>
                  <a:lnTo>
                    <a:pt x="11" y="75"/>
                  </a:lnTo>
                  <a:lnTo>
                    <a:pt x="17" y="62"/>
                  </a:lnTo>
                  <a:lnTo>
                    <a:pt x="23" y="50"/>
                  </a:lnTo>
                  <a:lnTo>
                    <a:pt x="29" y="37"/>
                  </a:lnTo>
                  <a:lnTo>
                    <a:pt x="37" y="25"/>
                  </a:lnTo>
                  <a:lnTo>
                    <a:pt x="43" y="12"/>
                  </a:lnTo>
                  <a:lnTo>
                    <a:pt x="50" y="0"/>
                  </a:lnTo>
                  <a:lnTo>
                    <a:pt x="0" y="102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9" name="Line 366"/>
            <p:cNvSpPr>
              <a:spLocks noChangeShapeType="1"/>
            </p:cNvSpPr>
            <p:nvPr/>
          </p:nvSpPr>
          <p:spPr bwMode="auto">
            <a:xfrm>
              <a:off x="2880" y="3031"/>
              <a:ext cx="1" cy="17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361" name="直接连接符 360"/>
          <p:cNvCxnSpPr/>
          <p:nvPr/>
        </p:nvCxnSpPr>
        <p:spPr>
          <a:xfrm>
            <a:off x="6906326" y="4100581"/>
            <a:ext cx="3187700" cy="0"/>
          </a:xfrm>
          <a:prstGeom prst="line">
            <a:avLst/>
          </a:prstGeom>
          <a:ln w="28575">
            <a:solidFill>
              <a:srgbClr val="100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文本框 361"/>
          <p:cNvSpPr txBox="1"/>
          <p:nvPr/>
        </p:nvSpPr>
        <p:spPr>
          <a:xfrm>
            <a:off x="6602266" y="4100581"/>
            <a:ext cx="48926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O′</a:t>
            </a:r>
          </a:p>
        </p:txBody>
      </p:sp>
      <p:sp>
        <p:nvSpPr>
          <p:cNvPr id="363" name="文本框 362"/>
          <p:cNvSpPr txBox="1"/>
          <p:nvPr/>
        </p:nvSpPr>
        <p:spPr>
          <a:xfrm>
            <a:off x="9307366" y="4100581"/>
            <a:ext cx="4543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64" name="文本框 363"/>
          <p:cNvSpPr txBox="1"/>
          <p:nvPr/>
        </p:nvSpPr>
        <p:spPr>
          <a:xfrm>
            <a:off x="6636087" y="4884449"/>
            <a:ext cx="3457938" cy="56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步骤4：画射线O′B′.</a:t>
            </a:r>
          </a:p>
        </p:txBody>
      </p:sp>
      <p:cxnSp>
        <p:nvCxnSpPr>
          <p:cNvPr id="366" name="直接连接符 365"/>
          <p:cNvCxnSpPr/>
          <p:nvPr/>
        </p:nvCxnSpPr>
        <p:spPr>
          <a:xfrm flipV="1">
            <a:off x="8866145" y="2661035"/>
            <a:ext cx="88586" cy="621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文本框 368"/>
          <p:cNvSpPr txBox="1"/>
          <p:nvPr/>
        </p:nvSpPr>
        <p:spPr>
          <a:xfrm>
            <a:off x="9077157" y="2264871"/>
            <a:ext cx="47180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B′</a:t>
            </a:r>
          </a:p>
        </p:txBody>
      </p:sp>
      <p:cxnSp>
        <p:nvCxnSpPr>
          <p:cNvPr id="367" name="直接连接符 366"/>
          <p:cNvCxnSpPr/>
          <p:nvPr/>
        </p:nvCxnSpPr>
        <p:spPr>
          <a:xfrm flipV="1">
            <a:off x="6906326" y="2571750"/>
            <a:ext cx="2174174" cy="15404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文本框 364"/>
          <p:cNvSpPr txBox="1"/>
          <p:nvPr/>
        </p:nvSpPr>
        <p:spPr>
          <a:xfrm>
            <a:off x="1204276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做一做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204276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做一做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719856" y="1778307"/>
            <a:ext cx="3417174" cy="2328258"/>
            <a:chOff x="1752916" y="2235507"/>
            <a:chExt cx="3417174" cy="2328258"/>
          </a:xfrm>
        </p:grpSpPr>
        <p:grpSp>
          <p:nvGrpSpPr>
            <p:cNvPr id="19" name="组合 18"/>
            <p:cNvGrpSpPr/>
            <p:nvPr/>
          </p:nvGrpSpPr>
          <p:grpSpPr>
            <a:xfrm>
              <a:off x="2142766" y="2755900"/>
              <a:ext cx="2637474" cy="1346200"/>
              <a:chOff x="2366326" y="2946400"/>
              <a:chExt cx="2637474" cy="134620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2366326" y="4292600"/>
                <a:ext cx="263747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2366326" y="2946400"/>
                <a:ext cx="2002474" cy="1346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/>
            <p:cNvSpPr txBox="1"/>
            <p:nvPr/>
          </p:nvSpPr>
          <p:spPr>
            <a:xfrm>
              <a:off x="4780241" y="4102100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52916" y="4102099"/>
              <a:ext cx="4035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874115" y="2235507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862422" y="4332930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已知角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451514" y="1334626"/>
            <a:ext cx="30276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1002C4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方法二：尺规作图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719856" y="1778307"/>
            <a:ext cx="3417174" cy="2328258"/>
            <a:chOff x="1752916" y="2235507"/>
            <a:chExt cx="3417174" cy="2328258"/>
          </a:xfrm>
        </p:grpSpPr>
        <p:grpSp>
          <p:nvGrpSpPr>
            <p:cNvPr id="19" name="组合 18"/>
            <p:cNvGrpSpPr/>
            <p:nvPr/>
          </p:nvGrpSpPr>
          <p:grpSpPr>
            <a:xfrm>
              <a:off x="2142766" y="2755900"/>
              <a:ext cx="2637474" cy="1346200"/>
              <a:chOff x="2366326" y="2946400"/>
              <a:chExt cx="2637474" cy="134620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2366326" y="4292600"/>
                <a:ext cx="263747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2366326" y="2946400"/>
                <a:ext cx="2002474" cy="1346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/>
            <p:cNvSpPr txBox="1"/>
            <p:nvPr/>
          </p:nvSpPr>
          <p:spPr>
            <a:xfrm>
              <a:off x="4780241" y="4102100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52916" y="4102099"/>
              <a:ext cx="4035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874115" y="2235507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873150" y="4428766"/>
            <a:ext cx="3935810" cy="151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步骤1：以点O为圆心，任意长为半径画弧，交OA于点C，交OB于点D.</a:t>
            </a:r>
          </a:p>
        </p:txBody>
      </p:sp>
      <p:sp>
        <p:nvSpPr>
          <p:cNvPr id="2" name="弧形 1"/>
          <p:cNvSpPr/>
          <p:nvPr/>
        </p:nvSpPr>
        <p:spPr>
          <a:xfrm rot="2700000">
            <a:off x="360559" y="1878116"/>
            <a:ext cx="3533564" cy="3533564"/>
          </a:xfrm>
          <a:prstGeom prst="arc">
            <a:avLst>
              <a:gd name="adj1" fmla="val 16056349"/>
              <a:gd name="adj2" fmla="val 19633649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51205" y="3644898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43721" y="2375976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858000" y="3644898"/>
            <a:ext cx="3187700" cy="0"/>
          </a:xfrm>
          <a:prstGeom prst="line">
            <a:avLst/>
          </a:prstGeom>
          <a:ln w="28575">
            <a:solidFill>
              <a:srgbClr val="100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553940" y="3644898"/>
            <a:ext cx="48926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O′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259040" y="3644898"/>
            <a:ext cx="4543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87761" y="4428766"/>
            <a:ext cx="3457938" cy="56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步骤2：画射线O′M.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04276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/>
              <a:t>做一做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8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719856" y="1778307"/>
            <a:ext cx="3417174" cy="2328258"/>
            <a:chOff x="1752916" y="2235507"/>
            <a:chExt cx="3417174" cy="2328258"/>
          </a:xfrm>
        </p:grpSpPr>
        <p:grpSp>
          <p:nvGrpSpPr>
            <p:cNvPr id="19" name="组合 18"/>
            <p:cNvGrpSpPr/>
            <p:nvPr/>
          </p:nvGrpSpPr>
          <p:grpSpPr>
            <a:xfrm>
              <a:off x="2142766" y="2755900"/>
              <a:ext cx="2637474" cy="1346200"/>
              <a:chOff x="2366326" y="2946400"/>
              <a:chExt cx="2637474" cy="134620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2366326" y="4292600"/>
                <a:ext cx="263747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2366326" y="2946400"/>
                <a:ext cx="2002474" cy="1346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/>
            <p:cNvSpPr txBox="1"/>
            <p:nvPr/>
          </p:nvSpPr>
          <p:spPr>
            <a:xfrm>
              <a:off x="4780241" y="4102100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52916" y="4102099"/>
              <a:ext cx="4035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874115" y="2235507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2" name="弧形 1"/>
          <p:cNvSpPr/>
          <p:nvPr/>
        </p:nvSpPr>
        <p:spPr>
          <a:xfrm rot="2700000">
            <a:off x="360559" y="1878116"/>
            <a:ext cx="3533564" cy="3533564"/>
          </a:xfrm>
          <a:prstGeom prst="arc">
            <a:avLst>
              <a:gd name="adj1" fmla="val 16056349"/>
              <a:gd name="adj2" fmla="val 19633649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51205" y="3644898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43721" y="2375976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858000" y="3644898"/>
            <a:ext cx="3187700" cy="0"/>
          </a:xfrm>
          <a:prstGeom prst="line">
            <a:avLst/>
          </a:prstGeom>
          <a:ln w="28575">
            <a:solidFill>
              <a:srgbClr val="100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553940" y="3644898"/>
            <a:ext cx="48926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O′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259040" y="3644898"/>
            <a:ext cx="4543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87761" y="4428766"/>
            <a:ext cx="3731088" cy="151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步骤3：以点 O′ 为圆心，以 OC 为半径画弧，交O′M于点 A′.</a:t>
            </a:r>
          </a:p>
        </p:txBody>
      </p:sp>
      <p:sp>
        <p:nvSpPr>
          <p:cNvPr id="5" name="弧形 4"/>
          <p:cNvSpPr/>
          <p:nvPr/>
        </p:nvSpPr>
        <p:spPr>
          <a:xfrm rot="2700000">
            <a:off x="5034183" y="1903519"/>
            <a:ext cx="3533564" cy="3533564"/>
          </a:xfrm>
          <a:prstGeom prst="arc">
            <a:avLst>
              <a:gd name="adj1" fmla="val 16056349"/>
              <a:gd name="adj2" fmla="val 19633649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8119024" y="3644897"/>
            <a:ext cx="657229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A′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04276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/>
              <a:t>做一做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719856" y="1778307"/>
            <a:ext cx="3417174" cy="2328258"/>
            <a:chOff x="1752916" y="2235507"/>
            <a:chExt cx="3417174" cy="2328258"/>
          </a:xfrm>
        </p:grpSpPr>
        <p:grpSp>
          <p:nvGrpSpPr>
            <p:cNvPr id="19" name="组合 18"/>
            <p:cNvGrpSpPr/>
            <p:nvPr/>
          </p:nvGrpSpPr>
          <p:grpSpPr>
            <a:xfrm>
              <a:off x="2142766" y="2755900"/>
              <a:ext cx="2637474" cy="1346200"/>
              <a:chOff x="2366326" y="2946400"/>
              <a:chExt cx="2637474" cy="134620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2366326" y="4292600"/>
                <a:ext cx="263747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2366326" y="2946400"/>
                <a:ext cx="2002474" cy="1346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/>
            <p:cNvSpPr txBox="1"/>
            <p:nvPr/>
          </p:nvSpPr>
          <p:spPr>
            <a:xfrm>
              <a:off x="4780241" y="4102100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52916" y="4102099"/>
              <a:ext cx="4035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874115" y="2235507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2" name="弧形 1"/>
          <p:cNvSpPr/>
          <p:nvPr/>
        </p:nvSpPr>
        <p:spPr>
          <a:xfrm rot="2700000">
            <a:off x="360559" y="1878116"/>
            <a:ext cx="3533564" cy="3533564"/>
          </a:xfrm>
          <a:prstGeom prst="arc">
            <a:avLst>
              <a:gd name="adj1" fmla="val 16056349"/>
              <a:gd name="adj2" fmla="val 19633649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51205" y="3644898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43721" y="2375976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858000" y="3644898"/>
            <a:ext cx="3187700" cy="0"/>
          </a:xfrm>
          <a:prstGeom prst="line">
            <a:avLst/>
          </a:prstGeom>
          <a:ln w="28575">
            <a:solidFill>
              <a:srgbClr val="100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553940" y="3644898"/>
            <a:ext cx="48926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O′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259040" y="3644898"/>
            <a:ext cx="4543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87761" y="4428766"/>
            <a:ext cx="3731088" cy="151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步骤4：以点 A′ 为圆心，以 CD 为半径画弧，与已画的弧交于点 B′.</a:t>
            </a:r>
          </a:p>
        </p:txBody>
      </p:sp>
      <p:sp>
        <p:nvSpPr>
          <p:cNvPr id="5" name="弧形 4"/>
          <p:cNvSpPr/>
          <p:nvPr/>
        </p:nvSpPr>
        <p:spPr>
          <a:xfrm rot="2700000">
            <a:off x="5034183" y="1903519"/>
            <a:ext cx="3533564" cy="3533564"/>
          </a:xfrm>
          <a:prstGeom prst="arc">
            <a:avLst>
              <a:gd name="adj1" fmla="val 16056349"/>
              <a:gd name="adj2" fmla="val 19633649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8119024" y="3644897"/>
            <a:ext cx="657229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A′</a:t>
            </a:r>
          </a:p>
        </p:txBody>
      </p:sp>
      <p:sp>
        <p:nvSpPr>
          <p:cNvPr id="7" name="弧形 6"/>
          <p:cNvSpPr/>
          <p:nvPr/>
        </p:nvSpPr>
        <p:spPr>
          <a:xfrm>
            <a:off x="7566774" y="2628052"/>
            <a:ext cx="2036858" cy="2036858"/>
          </a:xfrm>
          <a:prstGeom prst="arc">
            <a:avLst>
              <a:gd name="adj1" fmla="val 13725883"/>
              <a:gd name="adj2" fmla="val 1659676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19024" y="2177462"/>
            <a:ext cx="58135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B′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04276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/>
              <a:t>做一做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719856" y="1778307"/>
            <a:ext cx="3417174" cy="2328258"/>
            <a:chOff x="1752916" y="2235507"/>
            <a:chExt cx="3417174" cy="2328258"/>
          </a:xfrm>
        </p:grpSpPr>
        <p:grpSp>
          <p:nvGrpSpPr>
            <p:cNvPr id="19" name="组合 18"/>
            <p:cNvGrpSpPr/>
            <p:nvPr/>
          </p:nvGrpSpPr>
          <p:grpSpPr>
            <a:xfrm>
              <a:off x="2142766" y="2755900"/>
              <a:ext cx="2637474" cy="1346200"/>
              <a:chOff x="2366326" y="2946400"/>
              <a:chExt cx="2637474" cy="134620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2366326" y="4292600"/>
                <a:ext cx="263747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2366326" y="2946400"/>
                <a:ext cx="2002474" cy="1346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/>
            <p:cNvSpPr txBox="1"/>
            <p:nvPr/>
          </p:nvSpPr>
          <p:spPr>
            <a:xfrm>
              <a:off x="4780241" y="4102100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52916" y="4102099"/>
              <a:ext cx="4035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874115" y="2235507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2" name="弧形 1"/>
          <p:cNvSpPr/>
          <p:nvPr/>
        </p:nvSpPr>
        <p:spPr>
          <a:xfrm rot="2700000">
            <a:off x="360559" y="1878116"/>
            <a:ext cx="3533564" cy="3533564"/>
          </a:xfrm>
          <a:prstGeom prst="arc">
            <a:avLst>
              <a:gd name="adj1" fmla="val 16056349"/>
              <a:gd name="adj2" fmla="val 19633649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51205" y="3644898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43721" y="2375976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858000" y="3644898"/>
            <a:ext cx="3187700" cy="0"/>
          </a:xfrm>
          <a:prstGeom prst="line">
            <a:avLst/>
          </a:prstGeom>
          <a:ln w="28575">
            <a:solidFill>
              <a:srgbClr val="100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553940" y="3644898"/>
            <a:ext cx="48926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O′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259040" y="3644898"/>
            <a:ext cx="4543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100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87761" y="4428766"/>
            <a:ext cx="3731088" cy="56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步骤5：作射线O′B′.</a:t>
            </a:r>
          </a:p>
        </p:txBody>
      </p:sp>
      <p:sp>
        <p:nvSpPr>
          <p:cNvPr id="5" name="弧形 4"/>
          <p:cNvSpPr/>
          <p:nvPr/>
        </p:nvSpPr>
        <p:spPr>
          <a:xfrm rot="2700000">
            <a:off x="5034183" y="1903519"/>
            <a:ext cx="3533564" cy="3533564"/>
          </a:xfrm>
          <a:prstGeom prst="arc">
            <a:avLst>
              <a:gd name="adj1" fmla="val 16056349"/>
              <a:gd name="adj2" fmla="val 19633649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8119024" y="3644897"/>
            <a:ext cx="657229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A′</a:t>
            </a:r>
          </a:p>
        </p:txBody>
      </p:sp>
      <p:sp>
        <p:nvSpPr>
          <p:cNvPr id="7" name="弧形 6"/>
          <p:cNvSpPr/>
          <p:nvPr/>
        </p:nvSpPr>
        <p:spPr>
          <a:xfrm>
            <a:off x="7566774" y="2628052"/>
            <a:ext cx="2036858" cy="2036858"/>
          </a:xfrm>
          <a:prstGeom prst="arc">
            <a:avLst>
              <a:gd name="adj1" fmla="val 13725883"/>
              <a:gd name="adj2" fmla="val 1659676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19024" y="2177462"/>
            <a:ext cx="58135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B′</a:t>
            </a: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6864350" y="1924050"/>
            <a:ext cx="2495550" cy="1727200"/>
          </a:xfrm>
          <a:prstGeom prst="line">
            <a:avLst/>
          </a:prstGeom>
          <a:ln w="28575">
            <a:solidFill>
              <a:srgbClr val="100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161388" y="5276626"/>
            <a:ext cx="303085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∠A′O′B′即为所求。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204276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/>
              <a:t>做一做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71065" y="2863877"/>
            <a:ext cx="7773036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1、掌握角的大小比较的方法，会比较两个角的大小；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2、会作一个角等于已知角.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51875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学习目标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7761"/>
          <p:cNvSpPr txBox="1">
            <a:spLocks noChangeArrowheads="1"/>
          </p:cNvSpPr>
          <p:nvPr/>
        </p:nvSpPr>
        <p:spPr bwMode="auto">
          <a:xfrm>
            <a:off x="2071688" y="2115344"/>
            <a:ext cx="6297612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1、下列说法正确的是（      　）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A.角的边越长，则角越大；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B.角的大小与边的长短无关；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C.角的大小与顶点的位置有关；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D.角的大小决定于始边旋转的方向.</a:t>
            </a: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5438775" y="2224088"/>
            <a:ext cx="41941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566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/>
              <a:t>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9"/>
          <p:cNvSpPr txBox="1">
            <a:spLocks noChangeArrowheads="1"/>
          </p:cNvSpPr>
          <p:nvPr/>
        </p:nvSpPr>
        <p:spPr bwMode="auto">
          <a:xfrm>
            <a:off x="1342420" y="2089785"/>
            <a:ext cx="904175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2、如图，若∠AOC＝∠BOD，那么∠AOD与∠BOC的关系是(　　)</a:t>
            </a:r>
          </a:p>
          <a:p>
            <a:pPr indent="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   A.∠AOD＞∠BOC       B.∠AOD＜∠BOC</a:t>
            </a:r>
          </a:p>
          <a:p>
            <a:pPr indent="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  C.∠AOD＝∠BOC        D.无法确定</a:t>
            </a:r>
          </a:p>
        </p:txBody>
      </p:sp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3" r:link="rId4"/>
          <a:stretch>
            <a:fillRect/>
          </a:stretch>
        </p:blipFill>
        <p:spPr bwMode="auto">
          <a:xfrm>
            <a:off x="8027277" y="3429000"/>
            <a:ext cx="2822303" cy="198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1693526" y="2764174"/>
            <a:ext cx="44005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566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/>
              <a:t>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圆角矩形 16"/>
          <p:cNvSpPr/>
          <p:nvPr>
            <p:custDataLst>
              <p:tags r:id="rId1"/>
            </p:custDataLst>
          </p:nvPr>
        </p:nvSpPr>
        <p:spPr>
          <a:xfrm>
            <a:off x="4684530" y="2977095"/>
            <a:ext cx="3827490" cy="574286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latin typeface="方正北魏楷书简体" panose="02000000000000000000" charset="-122"/>
                <a:ea typeface="方正北魏楷书简体" panose="02000000000000000000" charset="-122"/>
              </a:rPr>
              <a:t>角的比较方法</a:t>
            </a:r>
          </a:p>
        </p:txBody>
      </p:sp>
      <p:sp>
        <p:nvSpPr>
          <p:cNvPr id="8" name="PA-圆角矩形 21"/>
          <p:cNvSpPr/>
          <p:nvPr>
            <p:custDataLst>
              <p:tags r:id="rId2"/>
            </p:custDataLst>
          </p:nvPr>
        </p:nvSpPr>
        <p:spPr>
          <a:xfrm>
            <a:off x="4684530" y="3924300"/>
            <a:ext cx="3827490" cy="574286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方正北魏楷书简体" panose="02000000000000000000" charset="-122"/>
                <a:ea typeface="方正北魏楷书简体" panose="02000000000000000000" charset="-122"/>
              </a:rPr>
              <a:t>作一个与已知相等的角</a:t>
            </a:r>
          </a:p>
        </p:txBody>
      </p:sp>
      <p:sp>
        <p:nvSpPr>
          <p:cNvPr id="9" name="PA-圆角矩形 17"/>
          <p:cNvSpPr/>
          <p:nvPr>
            <p:custDataLst>
              <p:tags r:id="rId3"/>
            </p:custDataLst>
          </p:nvPr>
        </p:nvSpPr>
        <p:spPr>
          <a:xfrm>
            <a:off x="2956834" y="3397788"/>
            <a:ext cx="1097280" cy="599440"/>
          </a:xfrm>
          <a:prstGeom prst="roundRect">
            <a:avLst>
              <a:gd name="adj" fmla="val 31922"/>
            </a:avLst>
          </a:prstGeom>
          <a:solidFill>
            <a:srgbClr val="036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方正北魏楷书简体" panose="02000000000000000000" charset="-122"/>
                <a:ea typeface="方正北魏楷书简体" panose="02000000000000000000" charset="-122"/>
              </a:rPr>
              <a:t>知识</a:t>
            </a:r>
          </a:p>
        </p:txBody>
      </p:sp>
      <p:sp>
        <p:nvSpPr>
          <p:cNvPr id="10" name="PA-圆角矩形 22"/>
          <p:cNvSpPr/>
          <p:nvPr>
            <p:custDataLst>
              <p:tags r:id="rId4"/>
            </p:custDataLst>
          </p:nvPr>
        </p:nvSpPr>
        <p:spPr>
          <a:xfrm>
            <a:off x="2956834" y="5131372"/>
            <a:ext cx="1097280" cy="599440"/>
          </a:xfrm>
          <a:prstGeom prst="roundRect">
            <a:avLst>
              <a:gd name="adj" fmla="val 31922"/>
            </a:avLst>
          </a:prstGeom>
          <a:solidFill>
            <a:srgbClr val="036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方正北魏楷书简体" panose="02000000000000000000" charset="-122"/>
                <a:ea typeface="方正北魏楷书简体" panose="02000000000000000000" charset="-122"/>
              </a:rPr>
              <a:t>考点</a:t>
            </a:r>
          </a:p>
        </p:txBody>
      </p:sp>
      <p:sp>
        <p:nvSpPr>
          <p:cNvPr id="12" name="PA-圆角矩形 24"/>
          <p:cNvSpPr/>
          <p:nvPr>
            <p:custDataLst>
              <p:tags r:id="rId5"/>
            </p:custDataLst>
          </p:nvPr>
        </p:nvSpPr>
        <p:spPr>
          <a:xfrm>
            <a:off x="4684530" y="5131372"/>
            <a:ext cx="3827490" cy="574286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方正北魏楷书简体" panose="02000000000000000000" charset="-122"/>
                <a:ea typeface="方正北魏楷书简体" panose="02000000000000000000" charset="-122"/>
              </a:rPr>
              <a:t>作一个与已知相等的角</a:t>
            </a:r>
          </a:p>
        </p:txBody>
      </p:sp>
      <p:sp>
        <p:nvSpPr>
          <p:cNvPr id="13" name="PA-左大括号 12"/>
          <p:cNvSpPr/>
          <p:nvPr>
            <p:custDataLst>
              <p:tags r:id="rId6"/>
            </p:custDataLst>
          </p:nvPr>
        </p:nvSpPr>
        <p:spPr>
          <a:xfrm>
            <a:off x="4319912" y="3216716"/>
            <a:ext cx="313055" cy="961584"/>
          </a:xfrm>
          <a:prstGeom prst="leftBrace">
            <a:avLst>
              <a:gd name="adj1" fmla="val 142269"/>
              <a:gd name="adj2" fmla="val 49677"/>
            </a:avLst>
          </a:prstGeom>
          <a:ln w="28575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北魏楷书简体" panose="02000000000000000000" charset="-122"/>
              <a:ea typeface="方正北魏楷书简体" panose="02000000000000000000" charset="-122"/>
            </a:endParaRPr>
          </a:p>
        </p:txBody>
      </p:sp>
      <p:sp>
        <p:nvSpPr>
          <p:cNvPr id="15" name="PA-文本框 14"/>
          <p:cNvSpPr txBox="1"/>
          <p:nvPr>
            <p:custDataLst>
              <p:tags r:id="rId7"/>
            </p:custDataLst>
          </p:nvPr>
        </p:nvSpPr>
        <p:spPr>
          <a:xfrm>
            <a:off x="1051881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课堂总结</a:t>
            </a:r>
          </a:p>
        </p:txBody>
      </p:sp>
      <p:pic>
        <p:nvPicPr>
          <p:cNvPr id="6" name="PA-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 cstate="email"/>
          <a:stretch>
            <a:fillRect/>
          </a:stretch>
        </p:blipFill>
        <p:spPr>
          <a:xfrm>
            <a:off x="3736643" y="1350111"/>
            <a:ext cx="4718713" cy="749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534900" y="11772900"/>
            <a:ext cx="317500" cy="2413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52595" y="2193834"/>
            <a:ext cx="373570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角的大小比较的方法。</a:t>
            </a:r>
          </a:p>
        </p:txBody>
      </p:sp>
      <p:sp>
        <p:nvSpPr>
          <p:cNvPr id="3" name="矩形: 圆角 7"/>
          <p:cNvSpPr/>
          <p:nvPr/>
        </p:nvSpPr>
        <p:spPr>
          <a:xfrm>
            <a:off x="2737563" y="2175863"/>
            <a:ext cx="1259663" cy="613217"/>
          </a:xfrm>
          <a:prstGeom prst="roundRect">
            <a:avLst/>
          </a:prstGeom>
          <a:solidFill>
            <a:srgbClr val="03644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重点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65295" y="3935092"/>
            <a:ext cx="440880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会作一个角等于已知角。</a:t>
            </a:r>
          </a:p>
        </p:txBody>
      </p:sp>
      <p:sp>
        <p:nvSpPr>
          <p:cNvPr id="5" name="矩形: 圆角 7"/>
          <p:cNvSpPr/>
          <p:nvPr/>
        </p:nvSpPr>
        <p:spPr>
          <a:xfrm>
            <a:off x="2737563" y="3935092"/>
            <a:ext cx="1259663" cy="613217"/>
          </a:xfrm>
          <a:prstGeom prst="roundRect">
            <a:avLst/>
          </a:prstGeom>
          <a:solidFill>
            <a:srgbClr val="03644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难点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04276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重难点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55406" y="4766490"/>
            <a:ext cx="95415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思源宋体 CN Light" panose="02020300000000000000" pitchFamily="18" charset="-122"/>
                <a:ea typeface="思源宋体 CN Light" panose="02020300000000000000" pitchFamily="18" charset="-122"/>
                <a:cs typeface="Times New Roman" panose="02020603050405020304" pitchFamily="18" charset="0"/>
              </a:rPr>
              <a:t>你已经知道了比较两条线段长短的方法，怎样比较两个角的大小呢？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9477" y="311499"/>
            <a:ext cx="17068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 dirty="0"/>
              <a:t>复习与思考</a:t>
            </a:r>
          </a:p>
        </p:txBody>
      </p:sp>
      <p:sp>
        <p:nvSpPr>
          <p:cNvPr id="2" name="矩形 1"/>
          <p:cNvSpPr/>
          <p:nvPr/>
        </p:nvSpPr>
        <p:spPr>
          <a:xfrm>
            <a:off x="1495900" y="2318900"/>
            <a:ext cx="35864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(1)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可以直接用直尺测量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；</a:t>
            </a:r>
          </a:p>
        </p:txBody>
      </p:sp>
      <p:sp>
        <p:nvSpPr>
          <p:cNvPr id="3" name="矩形 2"/>
          <p:cNvSpPr/>
          <p:nvPr/>
        </p:nvSpPr>
        <p:spPr>
          <a:xfrm>
            <a:off x="1711960" y="3099816"/>
            <a:ext cx="8768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(2)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也可以用圆规把其中一条线段截取下来，与另一个线段作比较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1481593" y="1552534"/>
            <a:ext cx="3840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比较两条线段长短的方法：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2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2900" y="1454835"/>
            <a:ext cx="929640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与线段长短的比较类似，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我们可以用量角器量出角的度数，然后比较它们的大小；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56675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 dirty="0"/>
              <a:t>比较</a:t>
            </a:r>
          </a:p>
        </p:txBody>
      </p:sp>
      <p:grpSp>
        <p:nvGrpSpPr>
          <p:cNvPr id="6" name="Group 17"/>
          <p:cNvGrpSpPr/>
          <p:nvPr/>
        </p:nvGrpSpPr>
        <p:grpSpPr>
          <a:xfrm>
            <a:off x="2842418" y="2695118"/>
            <a:ext cx="6151563" cy="3492500"/>
            <a:chOff x="683" y="923"/>
            <a:chExt cx="4393" cy="2473"/>
          </a:xfrm>
        </p:grpSpPr>
        <p:grpSp>
          <p:nvGrpSpPr>
            <p:cNvPr id="7" name="Group 18"/>
            <p:cNvGrpSpPr/>
            <p:nvPr/>
          </p:nvGrpSpPr>
          <p:grpSpPr>
            <a:xfrm>
              <a:off x="683" y="923"/>
              <a:ext cx="4390" cy="2286"/>
              <a:chOff x="683" y="923"/>
              <a:chExt cx="4390" cy="2286"/>
            </a:xfrm>
          </p:grpSpPr>
          <p:sp>
            <p:nvSpPr>
              <p:cNvPr id="156" name="Freeform 19"/>
              <p:cNvSpPr>
                <a:spLocks noChangeArrowheads="1"/>
              </p:cNvSpPr>
              <p:nvPr/>
            </p:nvSpPr>
            <p:spPr bwMode="auto">
              <a:xfrm>
                <a:off x="683" y="926"/>
                <a:ext cx="4390" cy="2192"/>
              </a:xfrm>
              <a:custGeom>
                <a:avLst/>
                <a:gdLst>
                  <a:gd name="T0" fmla="*/ 59 w 17562"/>
                  <a:gd name="T1" fmla="*/ 7764 h 8770"/>
                  <a:gd name="T2" fmla="*/ 126 w 17562"/>
                  <a:gd name="T3" fmla="*/ 7331 h 8770"/>
                  <a:gd name="T4" fmla="*/ 209 w 17562"/>
                  <a:gd name="T5" fmla="*/ 6906 h 8770"/>
                  <a:gd name="T6" fmla="*/ 309 w 17562"/>
                  <a:gd name="T7" fmla="*/ 6483 h 8770"/>
                  <a:gd name="T8" fmla="*/ 422 w 17562"/>
                  <a:gd name="T9" fmla="*/ 6086 h 8770"/>
                  <a:gd name="T10" fmla="*/ 530 w 17562"/>
                  <a:gd name="T11" fmla="*/ 5784 h 8770"/>
                  <a:gd name="T12" fmla="*/ 676 w 17562"/>
                  <a:gd name="T13" fmla="*/ 5414 h 8770"/>
                  <a:gd name="T14" fmla="*/ 942 w 17562"/>
                  <a:gd name="T15" fmla="*/ 4828 h 8770"/>
                  <a:gd name="T16" fmla="*/ 1132 w 17562"/>
                  <a:gd name="T17" fmla="*/ 4479 h 8770"/>
                  <a:gd name="T18" fmla="*/ 1291 w 17562"/>
                  <a:gd name="T19" fmla="*/ 4207 h 8770"/>
                  <a:gd name="T20" fmla="*/ 1597 w 17562"/>
                  <a:gd name="T21" fmla="*/ 3738 h 8770"/>
                  <a:gd name="T22" fmla="*/ 1980 w 17562"/>
                  <a:gd name="T23" fmla="*/ 3238 h 8770"/>
                  <a:gd name="T24" fmla="*/ 2396 w 17562"/>
                  <a:gd name="T25" fmla="*/ 2758 h 8770"/>
                  <a:gd name="T26" fmla="*/ 2846 w 17562"/>
                  <a:gd name="T27" fmla="*/ 2317 h 8770"/>
                  <a:gd name="T28" fmla="*/ 3326 w 17562"/>
                  <a:gd name="T29" fmla="*/ 1902 h 8770"/>
                  <a:gd name="T30" fmla="*/ 3837 w 17562"/>
                  <a:gd name="T31" fmla="*/ 1530 h 8770"/>
                  <a:gd name="T32" fmla="*/ 4372 w 17562"/>
                  <a:gd name="T33" fmla="*/ 1185 h 8770"/>
                  <a:gd name="T34" fmla="*/ 4935 w 17562"/>
                  <a:gd name="T35" fmla="*/ 890 h 8770"/>
                  <a:gd name="T36" fmla="*/ 5521 w 17562"/>
                  <a:gd name="T37" fmla="*/ 626 h 8770"/>
                  <a:gd name="T38" fmla="*/ 6126 w 17562"/>
                  <a:gd name="T39" fmla="*/ 412 h 8770"/>
                  <a:gd name="T40" fmla="*/ 7444 w 17562"/>
                  <a:gd name="T41" fmla="*/ 93 h 8770"/>
                  <a:gd name="T42" fmla="*/ 7894 w 17562"/>
                  <a:gd name="T43" fmla="*/ 44 h 8770"/>
                  <a:gd name="T44" fmla="*/ 8337 w 17562"/>
                  <a:gd name="T45" fmla="*/ 14 h 8770"/>
                  <a:gd name="T46" fmla="*/ 8781 w 17562"/>
                  <a:gd name="T47" fmla="*/ 1 h 8770"/>
                  <a:gd name="T48" fmla="*/ 9233 w 17562"/>
                  <a:gd name="T49" fmla="*/ 5 h 8770"/>
                  <a:gd name="T50" fmla="*/ 9565 w 17562"/>
                  <a:gd name="T51" fmla="*/ 33 h 8770"/>
                  <a:gd name="T52" fmla="*/ 9891 w 17562"/>
                  <a:gd name="T53" fmla="*/ 70 h 8770"/>
                  <a:gd name="T54" fmla="*/ 10217 w 17562"/>
                  <a:gd name="T55" fmla="*/ 116 h 8770"/>
                  <a:gd name="T56" fmla="*/ 10545 w 17562"/>
                  <a:gd name="T57" fmla="*/ 172 h 8770"/>
                  <a:gd name="T58" fmla="*/ 10863 w 17562"/>
                  <a:gd name="T59" fmla="*/ 249 h 8770"/>
                  <a:gd name="T60" fmla="*/ 11174 w 17562"/>
                  <a:gd name="T61" fmla="*/ 334 h 8770"/>
                  <a:gd name="T62" fmla="*/ 11793 w 17562"/>
                  <a:gd name="T63" fmla="*/ 529 h 8770"/>
                  <a:gd name="T64" fmla="*/ 12383 w 17562"/>
                  <a:gd name="T65" fmla="*/ 777 h 8770"/>
                  <a:gd name="T66" fmla="*/ 12961 w 17562"/>
                  <a:gd name="T67" fmla="*/ 1052 h 8770"/>
                  <a:gd name="T68" fmla="*/ 13503 w 17562"/>
                  <a:gd name="T69" fmla="*/ 1385 h 8770"/>
                  <a:gd name="T70" fmla="*/ 14029 w 17562"/>
                  <a:gd name="T71" fmla="*/ 1741 h 8770"/>
                  <a:gd name="T72" fmla="*/ 14517 w 17562"/>
                  <a:gd name="T73" fmla="*/ 2143 h 8770"/>
                  <a:gd name="T74" fmla="*/ 14985 w 17562"/>
                  <a:gd name="T75" fmla="*/ 2568 h 8770"/>
                  <a:gd name="T76" fmla="*/ 15409 w 17562"/>
                  <a:gd name="T77" fmla="*/ 3037 h 8770"/>
                  <a:gd name="T78" fmla="*/ 15814 w 17562"/>
                  <a:gd name="T79" fmla="*/ 3523 h 8770"/>
                  <a:gd name="T80" fmla="*/ 16169 w 17562"/>
                  <a:gd name="T81" fmla="*/ 4050 h 8770"/>
                  <a:gd name="T82" fmla="*/ 16497 w 17562"/>
                  <a:gd name="T83" fmla="*/ 4592 h 8770"/>
                  <a:gd name="T84" fmla="*/ 16776 w 17562"/>
                  <a:gd name="T85" fmla="*/ 5167 h 8770"/>
                  <a:gd name="T86" fmla="*/ 17026 w 17562"/>
                  <a:gd name="T87" fmla="*/ 5755 h 8770"/>
                  <a:gd name="T88" fmla="*/ 17127 w 17562"/>
                  <a:gd name="T89" fmla="*/ 6065 h 8770"/>
                  <a:gd name="T90" fmla="*/ 17304 w 17562"/>
                  <a:gd name="T91" fmla="*/ 6686 h 8770"/>
                  <a:gd name="T92" fmla="*/ 17435 w 17562"/>
                  <a:gd name="T93" fmla="*/ 7331 h 8770"/>
                  <a:gd name="T94" fmla="*/ 17519 w 17562"/>
                  <a:gd name="T95" fmla="*/ 7986 h 8770"/>
                  <a:gd name="T96" fmla="*/ 9309 w 17562"/>
                  <a:gd name="T97" fmla="*/ 8770 h 8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562" h="8770">
                    <a:moveTo>
                      <a:pt x="8158" y="8770"/>
                    </a:moveTo>
                    <a:lnTo>
                      <a:pt x="0" y="8770"/>
                    </a:lnTo>
                    <a:lnTo>
                      <a:pt x="44" y="7875"/>
                    </a:lnTo>
                    <a:lnTo>
                      <a:pt x="59" y="7764"/>
                    </a:lnTo>
                    <a:lnTo>
                      <a:pt x="74" y="7654"/>
                    </a:lnTo>
                    <a:lnTo>
                      <a:pt x="90" y="7546"/>
                    </a:lnTo>
                    <a:lnTo>
                      <a:pt x="108" y="7438"/>
                    </a:lnTo>
                    <a:lnTo>
                      <a:pt x="126" y="7331"/>
                    </a:lnTo>
                    <a:lnTo>
                      <a:pt x="145" y="7224"/>
                    </a:lnTo>
                    <a:lnTo>
                      <a:pt x="165" y="7118"/>
                    </a:lnTo>
                    <a:lnTo>
                      <a:pt x="186" y="7012"/>
                    </a:lnTo>
                    <a:lnTo>
                      <a:pt x="209" y="6906"/>
                    </a:lnTo>
                    <a:lnTo>
                      <a:pt x="232" y="6801"/>
                    </a:lnTo>
                    <a:lnTo>
                      <a:pt x="256" y="6694"/>
                    </a:lnTo>
                    <a:lnTo>
                      <a:pt x="282" y="6589"/>
                    </a:lnTo>
                    <a:lnTo>
                      <a:pt x="309" y="6483"/>
                    </a:lnTo>
                    <a:lnTo>
                      <a:pt x="337" y="6377"/>
                    </a:lnTo>
                    <a:lnTo>
                      <a:pt x="366" y="6270"/>
                    </a:lnTo>
                    <a:lnTo>
                      <a:pt x="396" y="6163"/>
                    </a:lnTo>
                    <a:lnTo>
                      <a:pt x="422" y="6086"/>
                    </a:lnTo>
                    <a:lnTo>
                      <a:pt x="449" y="6010"/>
                    </a:lnTo>
                    <a:lnTo>
                      <a:pt x="475" y="5934"/>
                    </a:lnTo>
                    <a:lnTo>
                      <a:pt x="503" y="5859"/>
                    </a:lnTo>
                    <a:lnTo>
                      <a:pt x="530" y="5784"/>
                    </a:lnTo>
                    <a:lnTo>
                      <a:pt x="559" y="5709"/>
                    </a:lnTo>
                    <a:lnTo>
                      <a:pt x="587" y="5634"/>
                    </a:lnTo>
                    <a:lnTo>
                      <a:pt x="617" y="5561"/>
                    </a:lnTo>
                    <a:lnTo>
                      <a:pt x="676" y="5414"/>
                    </a:lnTo>
                    <a:lnTo>
                      <a:pt x="738" y="5267"/>
                    </a:lnTo>
                    <a:lnTo>
                      <a:pt x="802" y="5119"/>
                    </a:lnTo>
                    <a:lnTo>
                      <a:pt x="868" y="4971"/>
                    </a:lnTo>
                    <a:lnTo>
                      <a:pt x="942" y="4828"/>
                    </a:lnTo>
                    <a:lnTo>
                      <a:pt x="1017" y="4687"/>
                    </a:lnTo>
                    <a:lnTo>
                      <a:pt x="1054" y="4617"/>
                    </a:lnTo>
                    <a:lnTo>
                      <a:pt x="1093" y="4548"/>
                    </a:lnTo>
                    <a:lnTo>
                      <a:pt x="1132" y="4479"/>
                    </a:lnTo>
                    <a:lnTo>
                      <a:pt x="1171" y="4411"/>
                    </a:lnTo>
                    <a:lnTo>
                      <a:pt x="1210" y="4343"/>
                    </a:lnTo>
                    <a:lnTo>
                      <a:pt x="1251" y="4275"/>
                    </a:lnTo>
                    <a:lnTo>
                      <a:pt x="1291" y="4207"/>
                    </a:lnTo>
                    <a:lnTo>
                      <a:pt x="1332" y="4139"/>
                    </a:lnTo>
                    <a:lnTo>
                      <a:pt x="1417" y="4003"/>
                    </a:lnTo>
                    <a:lnTo>
                      <a:pt x="1505" y="3868"/>
                    </a:lnTo>
                    <a:lnTo>
                      <a:pt x="1597" y="3738"/>
                    </a:lnTo>
                    <a:lnTo>
                      <a:pt x="1691" y="3610"/>
                    </a:lnTo>
                    <a:lnTo>
                      <a:pt x="1786" y="3485"/>
                    </a:lnTo>
                    <a:lnTo>
                      <a:pt x="1883" y="3361"/>
                    </a:lnTo>
                    <a:lnTo>
                      <a:pt x="1980" y="3238"/>
                    </a:lnTo>
                    <a:lnTo>
                      <a:pt x="2079" y="3115"/>
                    </a:lnTo>
                    <a:lnTo>
                      <a:pt x="2180" y="2994"/>
                    </a:lnTo>
                    <a:lnTo>
                      <a:pt x="2285" y="2872"/>
                    </a:lnTo>
                    <a:lnTo>
                      <a:pt x="2396" y="2758"/>
                    </a:lnTo>
                    <a:lnTo>
                      <a:pt x="2507" y="2645"/>
                    </a:lnTo>
                    <a:lnTo>
                      <a:pt x="2619" y="2535"/>
                    </a:lnTo>
                    <a:lnTo>
                      <a:pt x="2732" y="2425"/>
                    </a:lnTo>
                    <a:lnTo>
                      <a:pt x="2846" y="2317"/>
                    </a:lnTo>
                    <a:lnTo>
                      <a:pt x="2963" y="2211"/>
                    </a:lnTo>
                    <a:lnTo>
                      <a:pt x="3080" y="2105"/>
                    </a:lnTo>
                    <a:lnTo>
                      <a:pt x="3200" y="2000"/>
                    </a:lnTo>
                    <a:lnTo>
                      <a:pt x="3326" y="1902"/>
                    </a:lnTo>
                    <a:lnTo>
                      <a:pt x="3454" y="1807"/>
                    </a:lnTo>
                    <a:lnTo>
                      <a:pt x="3580" y="1713"/>
                    </a:lnTo>
                    <a:lnTo>
                      <a:pt x="3709" y="1621"/>
                    </a:lnTo>
                    <a:lnTo>
                      <a:pt x="3837" y="1530"/>
                    </a:lnTo>
                    <a:lnTo>
                      <a:pt x="3967" y="1441"/>
                    </a:lnTo>
                    <a:lnTo>
                      <a:pt x="4099" y="1352"/>
                    </a:lnTo>
                    <a:lnTo>
                      <a:pt x="4233" y="1264"/>
                    </a:lnTo>
                    <a:lnTo>
                      <a:pt x="4372" y="1185"/>
                    </a:lnTo>
                    <a:lnTo>
                      <a:pt x="4513" y="1108"/>
                    </a:lnTo>
                    <a:lnTo>
                      <a:pt x="4653" y="1034"/>
                    </a:lnTo>
                    <a:lnTo>
                      <a:pt x="4793" y="961"/>
                    </a:lnTo>
                    <a:lnTo>
                      <a:pt x="4935" y="890"/>
                    </a:lnTo>
                    <a:lnTo>
                      <a:pt x="5078" y="820"/>
                    </a:lnTo>
                    <a:lnTo>
                      <a:pt x="5222" y="752"/>
                    </a:lnTo>
                    <a:lnTo>
                      <a:pt x="5369" y="684"/>
                    </a:lnTo>
                    <a:lnTo>
                      <a:pt x="5521" y="626"/>
                    </a:lnTo>
                    <a:lnTo>
                      <a:pt x="5671" y="569"/>
                    </a:lnTo>
                    <a:lnTo>
                      <a:pt x="5823" y="515"/>
                    </a:lnTo>
                    <a:lnTo>
                      <a:pt x="5973" y="462"/>
                    </a:lnTo>
                    <a:lnTo>
                      <a:pt x="6126" y="412"/>
                    </a:lnTo>
                    <a:lnTo>
                      <a:pt x="6279" y="362"/>
                    </a:lnTo>
                    <a:lnTo>
                      <a:pt x="6432" y="315"/>
                    </a:lnTo>
                    <a:lnTo>
                      <a:pt x="6589" y="269"/>
                    </a:lnTo>
                    <a:lnTo>
                      <a:pt x="7444" y="93"/>
                    </a:lnTo>
                    <a:lnTo>
                      <a:pt x="7558" y="79"/>
                    </a:lnTo>
                    <a:lnTo>
                      <a:pt x="7671" y="66"/>
                    </a:lnTo>
                    <a:lnTo>
                      <a:pt x="7783" y="55"/>
                    </a:lnTo>
                    <a:lnTo>
                      <a:pt x="7894" y="44"/>
                    </a:lnTo>
                    <a:lnTo>
                      <a:pt x="8005" y="35"/>
                    </a:lnTo>
                    <a:lnTo>
                      <a:pt x="8116" y="27"/>
                    </a:lnTo>
                    <a:lnTo>
                      <a:pt x="8227" y="20"/>
                    </a:lnTo>
                    <a:lnTo>
                      <a:pt x="8337" y="14"/>
                    </a:lnTo>
                    <a:lnTo>
                      <a:pt x="8448" y="9"/>
                    </a:lnTo>
                    <a:lnTo>
                      <a:pt x="8559" y="5"/>
                    </a:lnTo>
                    <a:lnTo>
                      <a:pt x="8670" y="2"/>
                    </a:lnTo>
                    <a:lnTo>
                      <a:pt x="8781" y="1"/>
                    </a:lnTo>
                    <a:lnTo>
                      <a:pt x="8893" y="0"/>
                    </a:lnTo>
                    <a:lnTo>
                      <a:pt x="9005" y="1"/>
                    </a:lnTo>
                    <a:lnTo>
                      <a:pt x="9119" y="2"/>
                    </a:lnTo>
                    <a:lnTo>
                      <a:pt x="9233" y="5"/>
                    </a:lnTo>
                    <a:lnTo>
                      <a:pt x="9317" y="11"/>
                    </a:lnTo>
                    <a:lnTo>
                      <a:pt x="9400" y="19"/>
                    </a:lnTo>
                    <a:lnTo>
                      <a:pt x="9483" y="25"/>
                    </a:lnTo>
                    <a:lnTo>
                      <a:pt x="9565" y="33"/>
                    </a:lnTo>
                    <a:lnTo>
                      <a:pt x="9646" y="42"/>
                    </a:lnTo>
                    <a:lnTo>
                      <a:pt x="9729" y="51"/>
                    </a:lnTo>
                    <a:lnTo>
                      <a:pt x="9810" y="60"/>
                    </a:lnTo>
                    <a:lnTo>
                      <a:pt x="9891" y="70"/>
                    </a:lnTo>
                    <a:lnTo>
                      <a:pt x="9973" y="81"/>
                    </a:lnTo>
                    <a:lnTo>
                      <a:pt x="10054" y="92"/>
                    </a:lnTo>
                    <a:lnTo>
                      <a:pt x="10135" y="104"/>
                    </a:lnTo>
                    <a:lnTo>
                      <a:pt x="10217" y="116"/>
                    </a:lnTo>
                    <a:lnTo>
                      <a:pt x="10298" y="130"/>
                    </a:lnTo>
                    <a:lnTo>
                      <a:pt x="10380" y="144"/>
                    </a:lnTo>
                    <a:lnTo>
                      <a:pt x="10462" y="158"/>
                    </a:lnTo>
                    <a:lnTo>
                      <a:pt x="10545" y="172"/>
                    </a:lnTo>
                    <a:lnTo>
                      <a:pt x="10625" y="191"/>
                    </a:lnTo>
                    <a:lnTo>
                      <a:pt x="10704" y="211"/>
                    </a:lnTo>
                    <a:lnTo>
                      <a:pt x="10784" y="230"/>
                    </a:lnTo>
                    <a:lnTo>
                      <a:pt x="10863" y="249"/>
                    </a:lnTo>
                    <a:lnTo>
                      <a:pt x="10941" y="270"/>
                    </a:lnTo>
                    <a:lnTo>
                      <a:pt x="11019" y="291"/>
                    </a:lnTo>
                    <a:lnTo>
                      <a:pt x="11097" y="312"/>
                    </a:lnTo>
                    <a:lnTo>
                      <a:pt x="11174" y="334"/>
                    </a:lnTo>
                    <a:lnTo>
                      <a:pt x="11329" y="379"/>
                    </a:lnTo>
                    <a:lnTo>
                      <a:pt x="11482" y="426"/>
                    </a:lnTo>
                    <a:lnTo>
                      <a:pt x="11637" y="477"/>
                    </a:lnTo>
                    <a:lnTo>
                      <a:pt x="11793" y="529"/>
                    </a:lnTo>
                    <a:lnTo>
                      <a:pt x="11943" y="589"/>
                    </a:lnTo>
                    <a:lnTo>
                      <a:pt x="12091" y="649"/>
                    </a:lnTo>
                    <a:lnTo>
                      <a:pt x="12238" y="713"/>
                    </a:lnTo>
                    <a:lnTo>
                      <a:pt x="12383" y="777"/>
                    </a:lnTo>
                    <a:lnTo>
                      <a:pt x="12528" y="842"/>
                    </a:lnTo>
                    <a:lnTo>
                      <a:pt x="12672" y="911"/>
                    </a:lnTo>
                    <a:lnTo>
                      <a:pt x="12816" y="981"/>
                    </a:lnTo>
                    <a:lnTo>
                      <a:pt x="12961" y="1052"/>
                    </a:lnTo>
                    <a:lnTo>
                      <a:pt x="13099" y="1135"/>
                    </a:lnTo>
                    <a:lnTo>
                      <a:pt x="13235" y="1216"/>
                    </a:lnTo>
                    <a:lnTo>
                      <a:pt x="13370" y="1299"/>
                    </a:lnTo>
                    <a:lnTo>
                      <a:pt x="13503" y="1385"/>
                    </a:lnTo>
                    <a:lnTo>
                      <a:pt x="13635" y="1471"/>
                    </a:lnTo>
                    <a:lnTo>
                      <a:pt x="13767" y="1559"/>
                    </a:lnTo>
                    <a:lnTo>
                      <a:pt x="13897" y="1649"/>
                    </a:lnTo>
                    <a:lnTo>
                      <a:pt x="14029" y="1741"/>
                    </a:lnTo>
                    <a:lnTo>
                      <a:pt x="14154" y="1840"/>
                    </a:lnTo>
                    <a:lnTo>
                      <a:pt x="14276" y="1940"/>
                    </a:lnTo>
                    <a:lnTo>
                      <a:pt x="14397" y="2041"/>
                    </a:lnTo>
                    <a:lnTo>
                      <a:pt x="14517" y="2143"/>
                    </a:lnTo>
                    <a:lnTo>
                      <a:pt x="14635" y="2246"/>
                    </a:lnTo>
                    <a:lnTo>
                      <a:pt x="14752" y="2352"/>
                    </a:lnTo>
                    <a:lnTo>
                      <a:pt x="14869" y="2459"/>
                    </a:lnTo>
                    <a:lnTo>
                      <a:pt x="14985" y="2568"/>
                    </a:lnTo>
                    <a:lnTo>
                      <a:pt x="15094" y="2684"/>
                    </a:lnTo>
                    <a:lnTo>
                      <a:pt x="15201" y="2801"/>
                    </a:lnTo>
                    <a:lnTo>
                      <a:pt x="15306" y="2918"/>
                    </a:lnTo>
                    <a:lnTo>
                      <a:pt x="15409" y="3037"/>
                    </a:lnTo>
                    <a:lnTo>
                      <a:pt x="15511" y="3157"/>
                    </a:lnTo>
                    <a:lnTo>
                      <a:pt x="15613" y="3277"/>
                    </a:lnTo>
                    <a:lnTo>
                      <a:pt x="15714" y="3399"/>
                    </a:lnTo>
                    <a:lnTo>
                      <a:pt x="15814" y="3523"/>
                    </a:lnTo>
                    <a:lnTo>
                      <a:pt x="15905" y="3655"/>
                    </a:lnTo>
                    <a:lnTo>
                      <a:pt x="15995" y="3786"/>
                    </a:lnTo>
                    <a:lnTo>
                      <a:pt x="16082" y="3918"/>
                    </a:lnTo>
                    <a:lnTo>
                      <a:pt x="16169" y="4050"/>
                    </a:lnTo>
                    <a:lnTo>
                      <a:pt x="16252" y="4182"/>
                    </a:lnTo>
                    <a:lnTo>
                      <a:pt x="16334" y="4318"/>
                    </a:lnTo>
                    <a:lnTo>
                      <a:pt x="16417" y="4454"/>
                    </a:lnTo>
                    <a:lnTo>
                      <a:pt x="16497" y="4592"/>
                    </a:lnTo>
                    <a:lnTo>
                      <a:pt x="16571" y="4736"/>
                    </a:lnTo>
                    <a:lnTo>
                      <a:pt x="16641" y="4879"/>
                    </a:lnTo>
                    <a:lnTo>
                      <a:pt x="16710" y="5023"/>
                    </a:lnTo>
                    <a:lnTo>
                      <a:pt x="16776" y="5167"/>
                    </a:lnTo>
                    <a:lnTo>
                      <a:pt x="16841" y="5312"/>
                    </a:lnTo>
                    <a:lnTo>
                      <a:pt x="16904" y="5458"/>
                    </a:lnTo>
                    <a:lnTo>
                      <a:pt x="16965" y="5606"/>
                    </a:lnTo>
                    <a:lnTo>
                      <a:pt x="17026" y="5755"/>
                    </a:lnTo>
                    <a:lnTo>
                      <a:pt x="17052" y="5833"/>
                    </a:lnTo>
                    <a:lnTo>
                      <a:pt x="17077" y="5911"/>
                    </a:lnTo>
                    <a:lnTo>
                      <a:pt x="17102" y="5988"/>
                    </a:lnTo>
                    <a:lnTo>
                      <a:pt x="17127" y="6065"/>
                    </a:lnTo>
                    <a:lnTo>
                      <a:pt x="17174" y="6220"/>
                    </a:lnTo>
                    <a:lnTo>
                      <a:pt x="17219" y="6375"/>
                    </a:lnTo>
                    <a:lnTo>
                      <a:pt x="17262" y="6530"/>
                    </a:lnTo>
                    <a:lnTo>
                      <a:pt x="17304" y="6686"/>
                    </a:lnTo>
                    <a:lnTo>
                      <a:pt x="17343" y="6844"/>
                    </a:lnTo>
                    <a:lnTo>
                      <a:pt x="17382" y="7003"/>
                    </a:lnTo>
                    <a:lnTo>
                      <a:pt x="17409" y="7168"/>
                    </a:lnTo>
                    <a:lnTo>
                      <a:pt x="17435" y="7331"/>
                    </a:lnTo>
                    <a:lnTo>
                      <a:pt x="17460" y="7495"/>
                    </a:lnTo>
                    <a:lnTo>
                      <a:pt x="17480" y="7659"/>
                    </a:lnTo>
                    <a:lnTo>
                      <a:pt x="17500" y="7822"/>
                    </a:lnTo>
                    <a:lnTo>
                      <a:pt x="17519" y="7986"/>
                    </a:lnTo>
                    <a:lnTo>
                      <a:pt x="17535" y="8152"/>
                    </a:lnTo>
                    <a:lnTo>
                      <a:pt x="17550" y="8319"/>
                    </a:lnTo>
                    <a:lnTo>
                      <a:pt x="17562" y="8770"/>
                    </a:lnTo>
                    <a:lnTo>
                      <a:pt x="9309" y="8770"/>
                    </a:lnTo>
                  </a:path>
                </a:pathLst>
              </a:cu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" name="Line 20"/>
              <p:cNvSpPr>
                <a:spLocks noChangeShapeType="1"/>
              </p:cNvSpPr>
              <p:nvPr/>
            </p:nvSpPr>
            <p:spPr bwMode="auto">
              <a:xfrm flipV="1">
                <a:off x="3068" y="2737"/>
                <a:ext cx="1971" cy="34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" name="Line 21"/>
              <p:cNvSpPr>
                <a:spLocks noChangeShapeType="1"/>
              </p:cNvSpPr>
              <p:nvPr/>
            </p:nvSpPr>
            <p:spPr bwMode="auto">
              <a:xfrm flipV="1">
                <a:off x="3059" y="2368"/>
                <a:ext cx="1881" cy="68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" name="Line 22"/>
              <p:cNvSpPr>
                <a:spLocks noChangeShapeType="1"/>
              </p:cNvSpPr>
              <p:nvPr/>
            </p:nvSpPr>
            <p:spPr bwMode="auto">
              <a:xfrm flipV="1">
                <a:off x="3041" y="2021"/>
                <a:ext cx="1737" cy="100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0" name="Line 23"/>
              <p:cNvSpPr>
                <a:spLocks noChangeShapeType="1"/>
              </p:cNvSpPr>
              <p:nvPr/>
            </p:nvSpPr>
            <p:spPr bwMode="auto">
              <a:xfrm flipV="1">
                <a:off x="3024" y="1708"/>
                <a:ext cx="1535" cy="128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" name="Line 24"/>
              <p:cNvSpPr>
                <a:spLocks noChangeShapeType="1"/>
              </p:cNvSpPr>
              <p:nvPr/>
            </p:nvSpPr>
            <p:spPr bwMode="auto">
              <a:xfrm flipV="1">
                <a:off x="3003" y="1437"/>
                <a:ext cx="1285" cy="153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" name="Line 25"/>
              <p:cNvSpPr>
                <a:spLocks noChangeShapeType="1"/>
              </p:cNvSpPr>
              <p:nvPr/>
            </p:nvSpPr>
            <p:spPr bwMode="auto">
              <a:xfrm flipV="1">
                <a:off x="2975" y="1218"/>
                <a:ext cx="999" cy="173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" name="Line 26"/>
              <p:cNvSpPr>
                <a:spLocks noChangeShapeType="1"/>
              </p:cNvSpPr>
              <p:nvPr/>
            </p:nvSpPr>
            <p:spPr bwMode="auto">
              <a:xfrm flipV="1">
                <a:off x="2944" y="1056"/>
                <a:ext cx="684" cy="188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" name="Line 27"/>
              <p:cNvSpPr>
                <a:spLocks noChangeShapeType="1"/>
              </p:cNvSpPr>
              <p:nvPr/>
            </p:nvSpPr>
            <p:spPr bwMode="auto">
              <a:xfrm flipV="1">
                <a:off x="2913" y="957"/>
                <a:ext cx="345" cy="197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" name="Line 28"/>
              <p:cNvSpPr>
                <a:spLocks noChangeShapeType="1"/>
              </p:cNvSpPr>
              <p:nvPr/>
            </p:nvSpPr>
            <p:spPr bwMode="auto">
              <a:xfrm flipH="1" flipV="1">
                <a:off x="2877" y="923"/>
                <a:ext cx="4" cy="200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" name="Line 29"/>
              <p:cNvSpPr>
                <a:spLocks noChangeShapeType="1"/>
              </p:cNvSpPr>
              <p:nvPr/>
            </p:nvSpPr>
            <p:spPr bwMode="auto">
              <a:xfrm flipH="1" flipV="1">
                <a:off x="2497" y="958"/>
                <a:ext cx="348" cy="196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" name="Line 30"/>
              <p:cNvSpPr>
                <a:spLocks noChangeShapeType="1"/>
              </p:cNvSpPr>
              <p:nvPr/>
            </p:nvSpPr>
            <p:spPr bwMode="auto">
              <a:xfrm flipH="1" flipV="1">
                <a:off x="2127" y="1058"/>
                <a:ext cx="685" cy="187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" name="Line 31"/>
              <p:cNvSpPr>
                <a:spLocks noChangeShapeType="1"/>
              </p:cNvSpPr>
              <p:nvPr/>
            </p:nvSpPr>
            <p:spPr bwMode="auto">
              <a:xfrm flipH="1" flipV="1">
                <a:off x="1780" y="1219"/>
                <a:ext cx="1002" cy="173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9" name="Line 32"/>
              <p:cNvSpPr>
                <a:spLocks noChangeShapeType="1"/>
              </p:cNvSpPr>
              <p:nvPr/>
            </p:nvSpPr>
            <p:spPr bwMode="auto">
              <a:xfrm flipH="1" flipV="1">
                <a:off x="1467" y="1439"/>
                <a:ext cx="1284" cy="152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" name="Line 33"/>
              <p:cNvSpPr>
                <a:spLocks noChangeShapeType="1"/>
              </p:cNvSpPr>
              <p:nvPr/>
            </p:nvSpPr>
            <p:spPr bwMode="auto">
              <a:xfrm flipH="1" flipV="1">
                <a:off x="1196" y="1709"/>
                <a:ext cx="1533" cy="128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" name="Line 34"/>
              <p:cNvSpPr>
                <a:spLocks noChangeShapeType="1"/>
              </p:cNvSpPr>
              <p:nvPr/>
            </p:nvSpPr>
            <p:spPr bwMode="auto">
              <a:xfrm flipH="1" flipV="1">
                <a:off x="977" y="2023"/>
                <a:ext cx="1732" cy="99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" name="Freeform 35"/>
              <p:cNvSpPr>
                <a:spLocks noChangeArrowheads="1"/>
              </p:cNvSpPr>
              <p:nvPr/>
            </p:nvSpPr>
            <p:spPr bwMode="auto">
              <a:xfrm>
                <a:off x="815" y="2369"/>
                <a:ext cx="1884" cy="683"/>
              </a:xfrm>
              <a:custGeom>
                <a:avLst/>
                <a:gdLst>
                  <a:gd name="T0" fmla="*/ 7516 w 7537"/>
                  <a:gd name="T1" fmla="*/ 2724 h 2735"/>
                  <a:gd name="T2" fmla="*/ 7505 w 7537"/>
                  <a:gd name="T3" fmla="*/ 2728 h 2735"/>
                  <a:gd name="T4" fmla="*/ 7537 w 7537"/>
                  <a:gd name="T5" fmla="*/ 2735 h 2735"/>
                  <a:gd name="T6" fmla="*/ 0 w 7537"/>
                  <a:gd name="T7" fmla="*/ 0 h 2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37" h="2735">
                    <a:moveTo>
                      <a:pt x="7516" y="2724"/>
                    </a:moveTo>
                    <a:lnTo>
                      <a:pt x="7505" y="2728"/>
                    </a:lnTo>
                    <a:lnTo>
                      <a:pt x="7537" y="2735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" name="Line 36"/>
              <p:cNvSpPr>
                <a:spLocks noChangeShapeType="1"/>
              </p:cNvSpPr>
              <p:nvPr/>
            </p:nvSpPr>
            <p:spPr bwMode="auto">
              <a:xfrm flipH="1" flipV="1">
                <a:off x="716" y="2739"/>
                <a:ext cx="1967" cy="34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" name="Freeform 37"/>
              <p:cNvSpPr>
                <a:spLocks noEditPoints="1" noChangeArrowheads="1"/>
              </p:cNvSpPr>
              <p:nvPr/>
            </p:nvSpPr>
            <p:spPr bwMode="auto">
              <a:xfrm>
                <a:off x="4457" y="3097"/>
                <a:ext cx="87" cy="51"/>
              </a:xfrm>
              <a:custGeom>
                <a:avLst/>
                <a:gdLst>
                  <a:gd name="T0" fmla="*/ 332 w 349"/>
                  <a:gd name="T1" fmla="*/ 88 h 203"/>
                  <a:gd name="T2" fmla="*/ 317 w 349"/>
                  <a:gd name="T3" fmla="*/ 71 h 203"/>
                  <a:gd name="T4" fmla="*/ 288 w 349"/>
                  <a:gd name="T5" fmla="*/ 56 h 203"/>
                  <a:gd name="T6" fmla="*/ 252 w 349"/>
                  <a:gd name="T7" fmla="*/ 44 h 203"/>
                  <a:gd name="T8" fmla="*/ 208 w 349"/>
                  <a:gd name="T9" fmla="*/ 35 h 203"/>
                  <a:gd name="T10" fmla="*/ 156 w 349"/>
                  <a:gd name="T11" fmla="*/ 35 h 203"/>
                  <a:gd name="T12" fmla="*/ 108 w 349"/>
                  <a:gd name="T13" fmla="*/ 44 h 203"/>
                  <a:gd name="T14" fmla="*/ 68 w 349"/>
                  <a:gd name="T15" fmla="*/ 51 h 203"/>
                  <a:gd name="T16" fmla="*/ 40 w 349"/>
                  <a:gd name="T17" fmla="*/ 68 h 203"/>
                  <a:gd name="T18" fmla="*/ 20 w 349"/>
                  <a:gd name="T19" fmla="*/ 83 h 203"/>
                  <a:gd name="T20" fmla="*/ 16 w 349"/>
                  <a:gd name="T21" fmla="*/ 103 h 203"/>
                  <a:gd name="T22" fmla="*/ 20 w 349"/>
                  <a:gd name="T23" fmla="*/ 124 h 203"/>
                  <a:gd name="T24" fmla="*/ 40 w 349"/>
                  <a:gd name="T25" fmla="*/ 139 h 203"/>
                  <a:gd name="T26" fmla="*/ 68 w 349"/>
                  <a:gd name="T27" fmla="*/ 156 h 203"/>
                  <a:gd name="T28" fmla="*/ 108 w 349"/>
                  <a:gd name="T29" fmla="*/ 163 h 203"/>
                  <a:gd name="T30" fmla="*/ 156 w 349"/>
                  <a:gd name="T31" fmla="*/ 168 h 203"/>
                  <a:gd name="T32" fmla="*/ 208 w 349"/>
                  <a:gd name="T33" fmla="*/ 168 h 203"/>
                  <a:gd name="T34" fmla="*/ 252 w 349"/>
                  <a:gd name="T35" fmla="*/ 159 h 203"/>
                  <a:gd name="T36" fmla="*/ 288 w 349"/>
                  <a:gd name="T37" fmla="*/ 151 h 203"/>
                  <a:gd name="T38" fmla="*/ 317 w 349"/>
                  <a:gd name="T39" fmla="*/ 135 h 203"/>
                  <a:gd name="T40" fmla="*/ 332 w 349"/>
                  <a:gd name="T41" fmla="*/ 119 h 203"/>
                  <a:gd name="T42" fmla="*/ 0 w 349"/>
                  <a:gd name="T43" fmla="*/ 103 h 203"/>
                  <a:gd name="T44" fmla="*/ 8 w 349"/>
                  <a:gd name="T45" fmla="*/ 71 h 203"/>
                  <a:gd name="T46" fmla="*/ 24 w 349"/>
                  <a:gd name="T47" fmla="*/ 44 h 203"/>
                  <a:gd name="T48" fmla="*/ 56 w 349"/>
                  <a:gd name="T49" fmla="*/ 23 h 203"/>
                  <a:gd name="T50" fmla="*/ 100 w 349"/>
                  <a:gd name="T51" fmla="*/ 7 h 203"/>
                  <a:gd name="T52" fmla="*/ 156 w 349"/>
                  <a:gd name="T53" fmla="*/ 0 h 203"/>
                  <a:gd name="T54" fmla="*/ 212 w 349"/>
                  <a:gd name="T55" fmla="*/ 0 h 203"/>
                  <a:gd name="T56" fmla="*/ 261 w 349"/>
                  <a:gd name="T57" fmla="*/ 12 h 203"/>
                  <a:gd name="T58" fmla="*/ 300 w 349"/>
                  <a:gd name="T59" fmla="*/ 27 h 203"/>
                  <a:gd name="T60" fmla="*/ 332 w 349"/>
                  <a:gd name="T61" fmla="*/ 51 h 203"/>
                  <a:gd name="T62" fmla="*/ 344 w 349"/>
                  <a:gd name="T63" fmla="*/ 79 h 203"/>
                  <a:gd name="T64" fmla="*/ 349 w 349"/>
                  <a:gd name="T65" fmla="*/ 112 h 203"/>
                  <a:gd name="T66" fmla="*/ 336 w 349"/>
                  <a:gd name="T67" fmla="*/ 144 h 203"/>
                  <a:gd name="T68" fmla="*/ 312 w 349"/>
                  <a:gd name="T69" fmla="*/ 168 h 203"/>
                  <a:gd name="T70" fmla="*/ 276 w 349"/>
                  <a:gd name="T71" fmla="*/ 188 h 203"/>
                  <a:gd name="T72" fmla="*/ 232 w 349"/>
                  <a:gd name="T73" fmla="*/ 200 h 203"/>
                  <a:gd name="T74" fmla="*/ 176 w 349"/>
                  <a:gd name="T75" fmla="*/ 203 h 203"/>
                  <a:gd name="T76" fmla="*/ 120 w 349"/>
                  <a:gd name="T77" fmla="*/ 200 h 203"/>
                  <a:gd name="T78" fmla="*/ 72 w 349"/>
                  <a:gd name="T79" fmla="*/ 188 h 203"/>
                  <a:gd name="T80" fmla="*/ 36 w 349"/>
                  <a:gd name="T81" fmla="*/ 168 h 203"/>
                  <a:gd name="T82" fmla="*/ 12 w 349"/>
                  <a:gd name="T83" fmla="*/ 144 h 203"/>
                  <a:gd name="T84" fmla="*/ 0 w 349"/>
                  <a:gd name="T85" fmla="*/ 11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9" h="203">
                    <a:moveTo>
                      <a:pt x="332" y="103"/>
                    </a:moveTo>
                    <a:lnTo>
                      <a:pt x="332" y="95"/>
                    </a:lnTo>
                    <a:lnTo>
                      <a:pt x="332" y="88"/>
                    </a:lnTo>
                    <a:lnTo>
                      <a:pt x="328" y="83"/>
                    </a:lnTo>
                    <a:lnTo>
                      <a:pt x="324" y="76"/>
                    </a:lnTo>
                    <a:lnTo>
                      <a:pt x="317" y="71"/>
                    </a:lnTo>
                    <a:lnTo>
                      <a:pt x="308" y="68"/>
                    </a:lnTo>
                    <a:lnTo>
                      <a:pt x="300" y="59"/>
                    </a:lnTo>
                    <a:lnTo>
                      <a:pt x="288" y="56"/>
                    </a:lnTo>
                    <a:lnTo>
                      <a:pt x="280" y="51"/>
                    </a:lnTo>
                    <a:lnTo>
                      <a:pt x="268" y="47"/>
                    </a:lnTo>
                    <a:lnTo>
                      <a:pt x="252" y="44"/>
                    </a:lnTo>
                    <a:lnTo>
                      <a:pt x="240" y="44"/>
                    </a:lnTo>
                    <a:lnTo>
                      <a:pt x="224" y="39"/>
                    </a:lnTo>
                    <a:lnTo>
                      <a:pt x="208" y="35"/>
                    </a:lnTo>
                    <a:lnTo>
                      <a:pt x="193" y="35"/>
                    </a:lnTo>
                    <a:lnTo>
                      <a:pt x="176" y="35"/>
                    </a:lnTo>
                    <a:lnTo>
                      <a:pt x="156" y="35"/>
                    </a:lnTo>
                    <a:lnTo>
                      <a:pt x="140" y="35"/>
                    </a:lnTo>
                    <a:lnTo>
                      <a:pt x="124" y="39"/>
                    </a:lnTo>
                    <a:lnTo>
                      <a:pt x="108" y="44"/>
                    </a:lnTo>
                    <a:lnTo>
                      <a:pt x="96" y="44"/>
                    </a:lnTo>
                    <a:lnTo>
                      <a:pt x="80" y="47"/>
                    </a:lnTo>
                    <a:lnTo>
                      <a:pt x="68" y="51"/>
                    </a:lnTo>
                    <a:lnTo>
                      <a:pt x="56" y="56"/>
                    </a:lnTo>
                    <a:lnTo>
                      <a:pt x="49" y="59"/>
                    </a:lnTo>
                    <a:lnTo>
                      <a:pt x="40" y="68"/>
                    </a:lnTo>
                    <a:lnTo>
                      <a:pt x="32" y="71"/>
                    </a:lnTo>
                    <a:lnTo>
                      <a:pt x="28" y="76"/>
                    </a:lnTo>
                    <a:lnTo>
                      <a:pt x="20" y="83"/>
                    </a:lnTo>
                    <a:lnTo>
                      <a:pt x="20" y="88"/>
                    </a:lnTo>
                    <a:lnTo>
                      <a:pt x="16" y="95"/>
                    </a:lnTo>
                    <a:lnTo>
                      <a:pt x="16" y="103"/>
                    </a:lnTo>
                    <a:lnTo>
                      <a:pt x="16" y="112"/>
                    </a:lnTo>
                    <a:lnTo>
                      <a:pt x="20" y="115"/>
                    </a:lnTo>
                    <a:lnTo>
                      <a:pt x="20" y="124"/>
                    </a:lnTo>
                    <a:lnTo>
                      <a:pt x="28" y="132"/>
                    </a:lnTo>
                    <a:lnTo>
                      <a:pt x="32" y="135"/>
                    </a:lnTo>
                    <a:lnTo>
                      <a:pt x="40" y="139"/>
                    </a:lnTo>
                    <a:lnTo>
                      <a:pt x="49" y="144"/>
                    </a:lnTo>
                    <a:lnTo>
                      <a:pt x="56" y="147"/>
                    </a:lnTo>
                    <a:lnTo>
                      <a:pt x="68" y="156"/>
                    </a:lnTo>
                    <a:lnTo>
                      <a:pt x="80" y="156"/>
                    </a:lnTo>
                    <a:lnTo>
                      <a:pt x="96" y="159"/>
                    </a:lnTo>
                    <a:lnTo>
                      <a:pt x="108" y="163"/>
                    </a:lnTo>
                    <a:lnTo>
                      <a:pt x="124" y="163"/>
                    </a:lnTo>
                    <a:lnTo>
                      <a:pt x="140" y="168"/>
                    </a:lnTo>
                    <a:lnTo>
                      <a:pt x="156" y="168"/>
                    </a:lnTo>
                    <a:lnTo>
                      <a:pt x="176" y="168"/>
                    </a:lnTo>
                    <a:lnTo>
                      <a:pt x="193" y="168"/>
                    </a:lnTo>
                    <a:lnTo>
                      <a:pt x="208" y="168"/>
                    </a:lnTo>
                    <a:lnTo>
                      <a:pt x="224" y="163"/>
                    </a:lnTo>
                    <a:lnTo>
                      <a:pt x="240" y="163"/>
                    </a:lnTo>
                    <a:lnTo>
                      <a:pt x="252" y="159"/>
                    </a:lnTo>
                    <a:lnTo>
                      <a:pt x="268" y="159"/>
                    </a:lnTo>
                    <a:lnTo>
                      <a:pt x="280" y="156"/>
                    </a:lnTo>
                    <a:lnTo>
                      <a:pt x="288" y="151"/>
                    </a:lnTo>
                    <a:lnTo>
                      <a:pt x="300" y="147"/>
                    </a:lnTo>
                    <a:lnTo>
                      <a:pt x="308" y="144"/>
                    </a:lnTo>
                    <a:lnTo>
                      <a:pt x="317" y="135"/>
                    </a:lnTo>
                    <a:lnTo>
                      <a:pt x="324" y="132"/>
                    </a:lnTo>
                    <a:lnTo>
                      <a:pt x="328" y="124"/>
                    </a:lnTo>
                    <a:lnTo>
                      <a:pt x="332" y="119"/>
                    </a:lnTo>
                    <a:lnTo>
                      <a:pt x="332" y="112"/>
                    </a:lnTo>
                    <a:lnTo>
                      <a:pt x="332" y="103"/>
                    </a:lnTo>
                    <a:close/>
                    <a:moveTo>
                      <a:pt x="0" y="103"/>
                    </a:moveTo>
                    <a:lnTo>
                      <a:pt x="0" y="91"/>
                    </a:lnTo>
                    <a:lnTo>
                      <a:pt x="5" y="79"/>
                    </a:lnTo>
                    <a:lnTo>
                      <a:pt x="8" y="71"/>
                    </a:lnTo>
                    <a:lnTo>
                      <a:pt x="12" y="63"/>
                    </a:lnTo>
                    <a:lnTo>
                      <a:pt x="20" y="51"/>
                    </a:lnTo>
                    <a:lnTo>
                      <a:pt x="24" y="44"/>
                    </a:lnTo>
                    <a:lnTo>
                      <a:pt x="36" y="35"/>
                    </a:lnTo>
                    <a:lnTo>
                      <a:pt x="44" y="27"/>
                    </a:lnTo>
                    <a:lnTo>
                      <a:pt x="56" y="23"/>
                    </a:lnTo>
                    <a:lnTo>
                      <a:pt x="72" y="15"/>
                    </a:lnTo>
                    <a:lnTo>
                      <a:pt x="88" y="12"/>
                    </a:lnTo>
                    <a:lnTo>
                      <a:pt x="100" y="7"/>
                    </a:lnTo>
                    <a:lnTo>
                      <a:pt x="120" y="3"/>
                    </a:lnTo>
                    <a:lnTo>
                      <a:pt x="136" y="0"/>
                    </a:lnTo>
                    <a:lnTo>
                      <a:pt x="156" y="0"/>
                    </a:lnTo>
                    <a:lnTo>
                      <a:pt x="176" y="0"/>
                    </a:lnTo>
                    <a:lnTo>
                      <a:pt x="196" y="0"/>
                    </a:lnTo>
                    <a:lnTo>
                      <a:pt x="212" y="0"/>
                    </a:lnTo>
                    <a:lnTo>
                      <a:pt x="228" y="3"/>
                    </a:lnTo>
                    <a:lnTo>
                      <a:pt x="244" y="7"/>
                    </a:lnTo>
                    <a:lnTo>
                      <a:pt x="261" y="12"/>
                    </a:lnTo>
                    <a:lnTo>
                      <a:pt x="276" y="15"/>
                    </a:lnTo>
                    <a:lnTo>
                      <a:pt x="288" y="19"/>
                    </a:lnTo>
                    <a:lnTo>
                      <a:pt x="300" y="27"/>
                    </a:lnTo>
                    <a:lnTo>
                      <a:pt x="312" y="35"/>
                    </a:lnTo>
                    <a:lnTo>
                      <a:pt x="320" y="44"/>
                    </a:lnTo>
                    <a:lnTo>
                      <a:pt x="332" y="51"/>
                    </a:lnTo>
                    <a:lnTo>
                      <a:pt x="336" y="59"/>
                    </a:lnTo>
                    <a:lnTo>
                      <a:pt x="344" y="71"/>
                    </a:lnTo>
                    <a:lnTo>
                      <a:pt x="344" y="79"/>
                    </a:lnTo>
                    <a:lnTo>
                      <a:pt x="349" y="91"/>
                    </a:lnTo>
                    <a:lnTo>
                      <a:pt x="349" y="103"/>
                    </a:lnTo>
                    <a:lnTo>
                      <a:pt x="349" y="112"/>
                    </a:lnTo>
                    <a:lnTo>
                      <a:pt x="344" y="124"/>
                    </a:lnTo>
                    <a:lnTo>
                      <a:pt x="344" y="135"/>
                    </a:lnTo>
                    <a:lnTo>
                      <a:pt x="336" y="144"/>
                    </a:lnTo>
                    <a:lnTo>
                      <a:pt x="332" y="151"/>
                    </a:lnTo>
                    <a:lnTo>
                      <a:pt x="324" y="159"/>
                    </a:lnTo>
                    <a:lnTo>
                      <a:pt x="312" y="168"/>
                    </a:lnTo>
                    <a:lnTo>
                      <a:pt x="305" y="175"/>
                    </a:lnTo>
                    <a:lnTo>
                      <a:pt x="292" y="183"/>
                    </a:lnTo>
                    <a:lnTo>
                      <a:pt x="276" y="188"/>
                    </a:lnTo>
                    <a:lnTo>
                      <a:pt x="264" y="191"/>
                    </a:lnTo>
                    <a:lnTo>
                      <a:pt x="249" y="200"/>
                    </a:lnTo>
                    <a:lnTo>
                      <a:pt x="232" y="200"/>
                    </a:lnTo>
                    <a:lnTo>
                      <a:pt x="212" y="203"/>
                    </a:lnTo>
                    <a:lnTo>
                      <a:pt x="196" y="203"/>
                    </a:lnTo>
                    <a:lnTo>
                      <a:pt x="176" y="203"/>
                    </a:lnTo>
                    <a:lnTo>
                      <a:pt x="156" y="203"/>
                    </a:lnTo>
                    <a:lnTo>
                      <a:pt x="136" y="203"/>
                    </a:lnTo>
                    <a:lnTo>
                      <a:pt x="120" y="200"/>
                    </a:lnTo>
                    <a:lnTo>
                      <a:pt x="105" y="200"/>
                    </a:lnTo>
                    <a:lnTo>
                      <a:pt x="88" y="191"/>
                    </a:lnTo>
                    <a:lnTo>
                      <a:pt x="72" y="188"/>
                    </a:lnTo>
                    <a:lnTo>
                      <a:pt x="61" y="183"/>
                    </a:lnTo>
                    <a:lnTo>
                      <a:pt x="49" y="175"/>
                    </a:lnTo>
                    <a:lnTo>
                      <a:pt x="36" y="168"/>
                    </a:lnTo>
                    <a:lnTo>
                      <a:pt x="24" y="159"/>
                    </a:lnTo>
                    <a:lnTo>
                      <a:pt x="20" y="151"/>
                    </a:lnTo>
                    <a:lnTo>
                      <a:pt x="12" y="144"/>
                    </a:lnTo>
                    <a:lnTo>
                      <a:pt x="8" y="135"/>
                    </a:lnTo>
                    <a:lnTo>
                      <a:pt x="5" y="124"/>
                    </a:lnTo>
                    <a:lnTo>
                      <a:pt x="0" y="112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" name="Freeform 38"/>
              <p:cNvSpPr>
                <a:spLocks noChangeArrowheads="1"/>
              </p:cNvSpPr>
              <p:nvPr/>
            </p:nvSpPr>
            <p:spPr bwMode="auto">
              <a:xfrm>
                <a:off x="4431" y="2781"/>
                <a:ext cx="89" cy="50"/>
              </a:xfrm>
              <a:custGeom>
                <a:avLst/>
                <a:gdLst>
                  <a:gd name="T0" fmla="*/ 356 w 356"/>
                  <a:gd name="T1" fmla="*/ 84 h 199"/>
                  <a:gd name="T2" fmla="*/ 60 w 356"/>
                  <a:gd name="T3" fmla="*/ 136 h 199"/>
                  <a:gd name="T4" fmla="*/ 56 w 356"/>
                  <a:gd name="T5" fmla="*/ 136 h 199"/>
                  <a:gd name="T6" fmla="*/ 53 w 356"/>
                  <a:gd name="T7" fmla="*/ 136 h 199"/>
                  <a:gd name="T8" fmla="*/ 48 w 356"/>
                  <a:gd name="T9" fmla="*/ 140 h 199"/>
                  <a:gd name="T10" fmla="*/ 44 w 356"/>
                  <a:gd name="T11" fmla="*/ 140 h 199"/>
                  <a:gd name="T12" fmla="*/ 40 w 356"/>
                  <a:gd name="T13" fmla="*/ 143 h 199"/>
                  <a:gd name="T14" fmla="*/ 36 w 356"/>
                  <a:gd name="T15" fmla="*/ 143 h 199"/>
                  <a:gd name="T16" fmla="*/ 36 w 356"/>
                  <a:gd name="T17" fmla="*/ 148 h 199"/>
                  <a:gd name="T18" fmla="*/ 36 w 356"/>
                  <a:gd name="T19" fmla="*/ 152 h 199"/>
                  <a:gd name="T20" fmla="*/ 32 w 356"/>
                  <a:gd name="T21" fmla="*/ 155 h 199"/>
                  <a:gd name="T22" fmla="*/ 32 w 356"/>
                  <a:gd name="T23" fmla="*/ 163 h 199"/>
                  <a:gd name="T24" fmla="*/ 32 w 356"/>
                  <a:gd name="T25" fmla="*/ 172 h 199"/>
                  <a:gd name="T26" fmla="*/ 32 w 356"/>
                  <a:gd name="T27" fmla="*/ 175 h 199"/>
                  <a:gd name="T28" fmla="*/ 36 w 356"/>
                  <a:gd name="T29" fmla="*/ 196 h 199"/>
                  <a:gd name="T30" fmla="*/ 24 w 356"/>
                  <a:gd name="T31" fmla="*/ 199 h 199"/>
                  <a:gd name="T32" fmla="*/ 0 w 356"/>
                  <a:gd name="T33" fmla="*/ 56 h 199"/>
                  <a:gd name="T34" fmla="*/ 12 w 356"/>
                  <a:gd name="T35" fmla="*/ 51 h 199"/>
                  <a:gd name="T36" fmla="*/ 16 w 356"/>
                  <a:gd name="T37" fmla="*/ 72 h 199"/>
                  <a:gd name="T38" fmla="*/ 16 w 356"/>
                  <a:gd name="T39" fmla="*/ 75 h 199"/>
                  <a:gd name="T40" fmla="*/ 16 w 356"/>
                  <a:gd name="T41" fmla="*/ 80 h 199"/>
                  <a:gd name="T42" fmla="*/ 16 w 356"/>
                  <a:gd name="T43" fmla="*/ 84 h 199"/>
                  <a:gd name="T44" fmla="*/ 20 w 356"/>
                  <a:gd name="T45" fmla="*/ 87 h 199"/>
                  <a:gd name="T46" fmla="*/ 20 w 356"/>
                  <a:gd name="T47" fmla="*/ 92 h 199"/>
                  <a:gd name="T48" fmla="*/ 24 w 356"/>
                  <a:gd name="T49" fmla="*/ 96 h 199"/>
                  <a:gd name="T50" fmla="*/ 28 w 356"/>
                  <a:gd name="T51" fmla="*/ 99 h 199"/>
                  <a:gd name="T52" fmla="*/ 32 w 356"/>
                  <a:gd name="T53" fmla="*/ 99 h 199"/>
                  <a:gd name="T54" fmla="*/ 36 w 356"/>
                  <a:gd name="T55" fmla="*/ 104 h 199"/>
                  <a:gd name="T56" fmla="*/ 40 w 356"/>
                  <a:gd name="T57" fmla="*/ 104 h 199"/>
                  <a:gd name="T58" fmla="*/ 44 w 356"/>
                  <a:gd name="T59" fmla="*/ 104 h 199"/>
                  <a:gd name="T60" fmla="*/ 48 w 356"/>
                  <a:gd name="T61" fmla="*/ 104 h 199"/>
                  <a:gd name="T62" fmla="*/ 53 w 356"/>
                  <a:gd name="T63" fmla="*/ 104 h 199"/>
                  <a:gd name="T64" fmla="*/ 288 w 356"/>
                  <a:gd name="T65" fmla="*/ 60 h 199"/>
                  <a:gd name="T66" fmla="*/ 292 w 356"/>
                  <a:gd name="T67" fmla="*/ 60 h 199"/>
                  <a:gd name="T68" fmla="*/ 297 w 356"/>
                  <a:gd name="T69" fmla="*/ 60 h 199"/>
                  <a:gd name="T70" fmla="*/ 300 w 356"/>
                  <a:gd name="T71" fmla="*/ 60 h 199"/>
                  <a:gd name="T72" fmla="*/ 300 w 356"/>
                  <a:gd name="T73" fmla="*/ 56 h 199"/>
                  <a:gd name="T74" fmla="*/ 304 w 356"/>
                  <a:gd name="T75" fmla="*/ 51 h 199"/>
                  <a:gd name="T76" fmla="*/ 304 w 356"/>
                  <a:gd name="T77" fmla="*/ 48 h 199"/>
                  <a:gd name="T78" fmla="*/ 304 w 356"/>
                  <a:gd name="T79" fmla="*/ 43 h 199"/>
                  <a:gd name="T80" fmla="*/ 304 w 356"/>
                  <a:gd name="T81" fmla="*/ 40 h 199"/>
                  <a:gd name="T82" fmla="*/ 300 w 356"/>
                  <a:gd name="T83" fmla="*/ 4 h 199"/>
                  <a:gd name="T84" fmla="*/ 312 w 356"/>
                  <a:gd name="T85" fmla="*/ 0 h 199"/>
                  <a:gd name="T86" fmla="*/ 312 w 356"/>
                  <a:gd name="T87" fmla="*/ 19 h 199"/>
                  <a:gd name="T88" fmla="*/ 312 w 356"/>
                  <a:gd name="T89" fmla="*/ 24 h 199"/>
                  <a:gd name="T90" fmla="*/ 316 w 356"/>
                  <a:gd name="T91" fmla="*/ 31 h 199"/>
                  <a:gd name="T92" fmla="*/ 316 w 356"/>
                  <a:gd name="T93" fmla="*/ 36 h 199"/>
                  <a:gd name="T94" fmla="*/ 321 w 356"/>
                  <a:gd name="T95" fmla="*/ 40 h 199"/>
                  <a:gd name="T96" fmla="*/ 321 w 356"/>
                  <a:gd name="T97" fmla="*/ 43 h 199"/>
                  <a:gd name="T98" fmla="*/ 324 w 356"/>
                  <a:gd name="T99" fmla="*/ 48 h 199"/>
                  <a:gd name="T100" fmla="*/ 324 w 356"/>
                  <a:gd name="T101" fmla="*/ 51 h 199"/>
                  <a:gd name="T102" fmla="*/ 328 w 356"/>
                  <a:gd name="T103" fmla="*/ 56 h 199"/>
                  <a:gd name="T104" fmla="*/ 328 w 356"/>
                  <a:gd name="T105" fmla="*/ 60 h 199"/>
                  <a:gd name="T106" fmla="*/ 332 w 356"/>
                  <a:gd name="T107" fmla="*/ 63 h 199"/>
                  <a:gd name="T108" fmla="*/ 336 w 356"/>
                  <a:gd name="T109" fmla="*/ 63 h 199"/>
                  <a:gd name="T110" fmla="*/ 340 w 356"/>
                  <a:gd name="T111" fmla="*/ 68 h 199"/>
                  <a:gd name="T112" fmla="*/ 344 w 356"/>
                  <a:gd name="T113" fmla="*/ 68 h 199"/>
                  <a:gd name="T114" fmla="*/ 348 w 356"/>
                  <a:gd name="T115" fmla="*/ 72 h 199"/>
                  <a:gd name="T116" fmla="*/ 353 w 356"/>
                  <a:gd name="T117" fmla="*/ 72 h 199"/>
                  <a:gd name="T118" fmla="*/ 356 w 356"/>
                  <a:gd name="T119" fmla="*/ 75 h 199"/>
                  <a:gd name="T120" fmla="*/ 356 w 356"/>
                  <a:gd name="T121" fmla="*/ 8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56" h="199">
                    <a:moveTo>
                      <a:pt x="356" y="84"/>
                    </a:moveTo>
                    <a:lnTo>
                      <a:pt x="60" y="136"/>
                    </a:lnTo>
                    <a:lnTo>
                      <a:pt x="56" y="136"/>
                    </a:lnTo>
                    <a:lnTo>
                      <a:pt x="53" y="136"/>
                    </a:lnTo>
                    <a:lnTo>
                      <a:pt x="48" y="140"/>
                    </a:lnTo>
                    <a:lnTo>
                      <a:pt x="44" y="140"/>
                    </a:lnTo>
                    <a:lnTo>
                      <a:pt x="40" y="143"/>
                    </a:lnTo>
                    <a:lnTo>
                      <a:pt x="36" y="143"/>
                    </a:lnTo>
                    <a:lnTo>
                      <a:pt x="36" y="148"/>
                    </a:lnTo>
                    <a:lnTo>
                      <a:pt x="36" y="152"/>
                    </a:lnTo>
                    <a:lnTo>
                      <a:pt x="32" y="155"/>
                    </a:lnTo>
                    <a:lnTo>
                      <a:pt x="32" y="163"/>
                    </a:lnTo>
                    <a:lnTo>
                      <a:pt x="32" y="172"/>
                    </a:lnTo>
                    <a:lnTo>
                      <a:pt x="32" y="175"/>
                    </a:lnTo>
                    <a:lnTo>
                      <a:pt x="36" y="196"/>
                    </a:lnTo>
                    <a:lnTo>
                      <a:pt x="24" y="199"/>
                    </a:lnTo>
                    <a:lnTo>
                      <a:pt x="0" y="56"/>
                    </a:lnTo>
                    <a:lnTo>
                      <a:pt x="12" y="51"/>
                    </a:lnTo>
                    <a:lnTo>
                      <a:pt x="16" y="72"/>
                    </a:lnTo>
                    <a:lnTo>
                      <a:pt x="16" y="75"/>
                    </a:lnTo>
                    <a:lnTo>
                      <a:pt x="16" y="80"/>
                    </a:lnTo>
                    <a:lnTo>
                      <a:pt x="16" y="84"/>
                    </a:lnTo>
                    <a:lnTo>
                      <a:pt x="20" y="87"/>
                    </a:lnTo>
                    <a:lnTo>
                      <a:pt x="20" y="92"/>
                    </a:lnTo>
                    <a:lnTo>
                      <a:pt x="24" y="96"/>
                    </a:lnTo>
                    <a:lnTo>
                      <a:pt x="28" y="99"/>
                    </a:lnTo>
                    <a:lnTo>
                      <a:pt x="32" y="99"/>
                    </a:lnTo>
                    <a:lnTo>
                      <a:pt x="36" y="104"/>
                    </a:lnTo>
                    <a:lnTo>
                      <a:pt x="40" y="104"/>
                    </a:lnTo>
                    <a:lnTo>
                      <a:pt x="44" y="104"/>
                    </a:lnTo>
                    <a:lnTo>
                      <a:pt x="48" y="104"/>
                    </a:lnTo>
                    <a:lnTo>
                      <a:pt x="53" y="104"/>
                    </a:lnTo>
                    <a:lnTo>
                      <a:pt x="288" y="60"/>
                    </a:lnTo>
                    <a:lnTo>
                      <a:pt x="292" y="60"/>
                    </a:lnTo>
                    <a:lnTo>
                      <a:pt x="297" y="60"/>
                    </a:lnTo>
                    <a:lnTo>
                      <a:pt x="300" y="60"/>
                    </a:lnTo>
                    <a:lnTo>
                      <a:pt x="300" y="56"/>
                    </a:lnTo>
                    <a:lnTo>
                      <a:pt x="304" y="51"/>
                    </a:lnTo>
                    <a:lnTo>
                      <a:pt x="304" y="48"/>
                    </a:lnTo>
                    <a:lnTo>
                      <a:pt x="304" y="43"/>
                    </a:lnTo>
                    <a:lnTo>
                      <a:pt x="304" y="40"/>
                    </a:lnTo>
                    <a:lnTo>
                      <a:pt x="300" y="4"/>
                    </a:lnTo>
                    <a:lnTo>
                      <a:pt x="312" y="0"/>
                    </a:lnTo>
                    <a:lnTo>
                      <a:pt x="312" y="19"/>
                    </a:lnTo>
                    <a:lnTo>
                      <a:pt x="312" y="24"/>
                    </a:lnTo>
                    <a:lnTo>
                      <a:pt x="316" y="31"/>
                    </a:lnTo>
                    <a:lnTo>
                      <a:pt x="316" y="36"/>
                    </a:lnTo>
                    <a:lnTo>
                      <a:pt x="321" y="40"/>
                    </a:lnTo>
                    <a:lnTo>
                      <a:pt x="321" y="43"/>
                    </a:lnTo>
                    <a:lnTo>
                      <a:pt x="324" y="48"/>
                    </a:lnTo>
                    <a:lnTo>
                      <a:pt x="324" y="51"/>
                    </a:lnTo>
                    <a:lnTo>
                      <a:pt x="328" y="56"/>
                    </a:lnTo>
                    <a:lnTo>
                      <a:pt x="328" y="60"/>
                    </a:lnTo>
                    <a:lnTo>
                      <a:pt x="332" y="63"/>
                    </a:lnTo>
                    <a:lnTo>
                      <a:pt x="336" y="63"/>
                    </a:lnTo>
                    <a:lnTo>
                      <a:pt x="340" y="68"/>
                    </a:lnTo>
                    <a:lnTo>
                      <a:pt x="344" y="68"/>
                    </a:lnTo>
                    <a:lnTo>
                      <a:pt x="348" y="72"/>
                    </a:lnTo>
                    <a:lnTo>
                      <a:pt x="353" y="72"/>
                    </a:lnTo>
                    <a:lnTo>
                      <a:pt x="356" y="75"/>
                    </a:lnTo>
                    <a:lnTo>
                      <a:pt x="356" y="8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" name="Freeform 39"/>
              <p:cNvSpPr>
                <a:spLocks noEditPoints="1" noChangeArrowheads="1"/>
              </p:cNvSpPr>
              <p:nvPr/>
            </p:nvSpPr>
            <p:spPr bwMode="auto">
              <a:xfrm>
                <a:off x="4444" y="2842"/>
                <a:ext cx="86" cy="53"/>
              </a:xfrm>
              <a:custGeom>
                <a:avLst/>
                <a:gdLst>
                  <a:gd name="T0" fmla="*/ 323 w 343"/>
                  <a:gd name="T1" fmla="*/ 68 h 212"/>
                  <a:gd name="T2" fmla="*/ 307 w 343"/>
                  <a:gd name="T3" fmla="*/ 52 h 212"/>
                  <a:gd name="T4" fmla="*/ 275 w 343"/>
                  <a:gd name="T5" fmla="*/ 40 h 212"/>
                  <a:gd name="T6" fmla="*/ 239 w 343"/>
                  <a:gd name="T7" fmla="*/ 35 h 212"/>
                  <a:gd name="T8" fmla="*/ 195 w 343"/>
                  <a:gd name="T9" fmla="*/ 35 h 212"/>
                  <a:gd name="T10" fmla="*/ 144 w 343"/>
                  <a:gd name="T11" fmla="*/ 44 h 212"/>
                  <a:gd name="T12" fmla="*/ 95 w 343"/>
                  <a:gd name="T13" fmla="*/ 59 h 212"/>
                  <a:gd name="T14" fmla="*/ 59 w 343"/>
                  <a:gd name="T15" fmla="*/ 76 h 212"/>
                  <a:gd name="T16" fmla="*/ 31 w 343"/>
                  <a:gd name="T17" fmla="*/ 96 h 212"/>
                  <a:gd name="T18" fmla="*/ 19 w 343"/>
                  <a:gd name="T19" fmla="*/ 112 h 212"/>
                  <a:gd name="T20" fmla="*/ 15 w 343"/>
                  <a:gd name="T21" fmla="*/ 135 h 212"/>
                  <a:gd name="T22" fmla="*/ 27 w 343"/>
                  <a:gd name="T23" fmla="*/ 152 h 212"/>
                  <a:gd name="T24" fmla="*/ 47 w 343"/>
                  <a:gd name="T25" fmla="*/ 168 h 212"/>
                  <a:gd name="T26" fmla="*/ 75 w 343"/>
                  <a:gd name="T27" fmla="*/ 176 h 212"/>
                  <a:gd name="T28" fmla="*/ 115 w 343"/>
                  <a:gd name="T29" fmla="*/ 176 h 212"/>
                  <a:gd name="T30" fmla="*/ 163 w 343"/>
                  <a:gd name="T31" fmla="*/ 171 h 212"/>
                  <a:gd name="T32" fmla="*/ 215 w 343"/>
                  <a:gd name="T33" fmla="*/ 159 h 212"/>
                  <a:gd name="T34" fmla="*/ 259 w 343"/>
                  <a:gd name="T35" fmla="*/ 147 h 212"/>
                  <a:gd name="T36" fmla="*/ 295 w 343"/>
                  <a:gd name="T37" fmla="*/ 132 h 212"/>
                  <a:gd name="T38" fmla="*/ 315 w 343"/>
                  <a:gd name="T39" fmla="*/ 115 h 212"/>
                  <a:gd name="T40" fmla="*/ 327 w 343"/>
                  <a:gd name="T41" fmla="*/ 96 h 212"/>
                  <a:gd name="T42" fmla="*/ 0 w 343"/>
                  <a:gd name="T43" fmla="*/ 135 h 212"/>
                  <a:gd name="T44" fmla="*/ 3 w 343"/>
                  <a:gd name="T45" fmla="*/ 103 h 212"/>
                  <a:gd name="T46" fmla="*/ 15 w 343"/>
                  <a:gd name="T47" fmla="*/ 76 h 212"/>
                  <a:gd name="T48" fmla="*/ 44 w 343"/>
                  <a:gd name="T49" fmla="*/ 47 h 212"/>
                  <a:gd name="T50" fmla="*/ 83 w 343"/>
                  <a:gd name="T51" fmla="*/ 23 h 212"/>
                  <a:gd name="T52" fmla="*/ 135 w 343"/>
                  <a:gd name="T53" fmla="*/ 8 h 212"/>
                  <a:gd name="T54" fmla="*/ 191 w 343"/>
                  <a:gd name="T55" fmla="*/ 0 h 212"/>
                  <a:gd name="T56" fmla="*/ 239 w 343"/>
                  <a:gd name="T57" fmla="*/ 0 h 212"/>
                  <a:gd name="T58" fmla="*/ 283 w 343"/>
                  <a:gd name="T59" fmla="*/ 12 h 212"/>
                  <a:gd name="T60" fmla="*/ 315 w 343"/>
                  <a:gd name="T61" fmla="*/ 28 h 212"/>
                  <a:gd name="T62" fmla="*/ 335 w 343"/>
                  <a:gd name="T63" fmla="*/ 56 h 212"/>
                  <a:gd name="T64" fmla="*/ 343 w 343"/>
                  <a:gd name="T65" fmla="*/ 88 h 212"/>
                  <a:gd name="T66" fmla="*/ 339 w 343"/>
                  <a:gd name="T67" fmla="*/ 115 h 212"/>
                  <a:gd name="T68" fmla="*/ 319 w 343"/>
                  <a:gd name="T69" fmla="*/ 147 h 212"/>
                  <a:gd name="T70" fmla="*/ 287 w 343"/>
                  <a:gd name="T71" fmla="*/ 171 h 212"/>
                  <a:gd name="T72" fmla="*/ 244 w 343"/>
                  <a:gd name="T73" fmla="*/ 191 h 212"/>
                  <a:gd name="T74" fmla="*/ 191 w 343"/>
                  <a:gd name="T75" fmla="*/ 208 h 212"/>
                  <a:gd name="T76" fmla="*/ 135 w 343"/>
                  <a:gd name="T77" fmla="*/ 212 h 212"/>
                  <a:gd name="T78" fmla="*/ 87 w 343"/>
                  <a:gd name="T79" fmla="*/ 208 h 212"/>
                  <a:gd name="T80" fmla="*/ 47 w 343"/>
                  <a:gd name="T81" fmla="*/ 196 h 212"/>
                  <a:gd name="T82" fmla="*/ 19 w 343"/>
                  <a:gd name="T83" fmla="*/ 171 h 212"/>
                  <a:gd name="T84" fmla="*/ 3 w 343"/>
                  <a:gd name="T85" fmla="*/ 14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3" h="211">
                    <a:moveTo>
                      <a:pt x="327" y="79"/>
                    </a:moveTo>
                    <a:lnTo>
                      <a:pt x="327" y="71"/>
                    </a:lnTo>
                    <a:lnTo>
                      <a:pt x="323" y="68"/>
                    </a:lnTo>
                    <a:lnTo>
                      <a:pt x="319" y="59"/>
                    </a:lnTo>
                    <a:lnTo>
                      <a:pt x="312" y="56"/>
                    </a:lnTo>
                    <a:lnTo>
                      <a:pt x="307" y="52"/>
                    </a:lnTo>
                    <a:lnTo>
                      <a:pt x="295" y="47"/>
                    </a:lnTo>
                    <a:lnTo>
                      <a:pt x="287" y="44"/>
                    </a:lnTo>
                    <a:lnTo>
                      <a:pt x="275" y="40"/>
                    </a:lnTo>
                    <a:lnTo>
                      <a:pt x="263" y="40"/>
                    </a:lnTo>
                    <a:lnTo>
                      <a:pt x="251" y="35"/>
                    </a:lnTo>
                    <a:lnTo>
                      <a:pt x="239" y="35"/>
                    </a:lnTo>
                    <a:lnTo>
                      <a:pt x="227" y="35"/>
                    </a:lnTo>
                    <a:lnTo>
                      <a:pt x="212" y="35"/>
                    </a:lnTo>
                    <a:lnTo>
                      <a:pt x="195" y="35"/>
                    </a:lnTo>
                    <a:lnTo>
                      <a:pt x="179" y="40"/>
                    </a:lnTo>
                    <a:lnTo>
                      <a:pt x="159" y="44"/>
                    </a:lnTo>
                    <a:lnTo>
                      <a:pt x="144" y="44"/>
                    </a:lnTo>
                    <a:lnTo>
                      <a:pt x="127" y="47"/>
                    </a:lnTo>
                    <a:lnTo>
                      <a:pt x="112" y="56"/>
                    </a:lnTo>
                    <a:lnTo>
                      <a:pt x="95" y="59"/>
                    </a:lnTo>
                    <a:lnTo>
                      <a:pt x="83" y="64"/>
                    </a:lnTo>
                    <a:lnTo>
                      <a:pt x="71" y="68"/>
                    </a:lnTo>
                    <a:lnTo>
                      <a:pt x="59" y="76"/>
                    </a:lnTo>
                    <a:lnTo>
                      <a:pt x="51" y="79"/>
                    </a:lnTo>
                    <a:lnTo>
                      <a:pt x="39" y="88"/>
                    </a:lnTo>
                    <a:lnTo>
                      <a:pt x="31" y="96"/>
                    </a:lnTo>
                    <a:lnTo>
                      <a:pt x="27" y="100"/>
                    </a:lnTo>
                    <a:lnTo>
                      <a:pt x="23" y="108"/>
                    </a:lnTo>
                    <a:lnTo>
                      <a:pt x="19" y="112"/>
                    </a:lnTo>
                    <a:lnTo>
                      <a:pt x="15" y="120"/>
                    </a:lnTo>
                    <a:lnTo>
                      <a:pt x="15" y="127"/>
                    </a:lnTo>
                    <a:lnTo>
                      <a:pt x="15" y="135"/>
                    </a:lnTo>
                    <a:lnTo>
                      <a:pt x="19" y="140"/>
                    </a:lnTo>
                    <a:lnTo>
                      <a:pt x="19" y="147"/>
                    </a:lnTo>
                    <a:lnTo>
                      <a:pt x="27" y="152"/>
                    </a:lnTo>
                    <a:lnTo>
                      <a:pt x="31" y="159"/>
                    </a:lnTo>
                    <a:lnTo>
                      <a:pt x="39" y="164"/>
                    </a:lnTo>
                    <a:lnTo>
                      <a:pt x="47" y="168"/>
                    </a:lnTo>
                    <a:lnTo>
                      <a:pt x="56" y="171"/>
                    </a:lnTo>
                    <a:lnTo>
                      <a:pt x="67" y="171"/>
                    </a:lnTo>
                    <a:lnTo>
                      <a:pt x="75" y="176"/>
                    </a:lnTo>
                    <a:lnTo>
                      <a:pt x="87" y="176"/>
                    </a:lnTo>
                    <a:lnTo>
                      <a:pt x="103" y="176"/>
                    </a:lnTo>
                    <a:lnTo>
                      <a:pt x="115" y="176"/>
                    </a:lnTo>
                    <a:lnTo>
                      <a:pt x="131" y="176"/>
                    </a:lnTo>
                    <a:lnTo>
                      <a:pt x="147" y="171"/>
                    </a:lnTo>
                    <a:lnTo>
                      <a:pt x="163" y="171"/>
                    </a:lnTo>
                    <a:lnTo>
                      <a:pt x="183" y="168"/>
                    </a:lnTo>
                    <a:lnTo>
                      <a:pt x="203" y="168"/>
                    </a:lnTo>
                    <a:lnTo>
                      <a:pt x="215" y="159"/>
                    </a:lnTo>
                    <a:lnTo>
                      <a:pt x="231" y="159"/>
                    </a:lnTo>
                    <a:lnTo>
                      <a:pt x="247" y="156"/>
                    </a:lnTo>
                    <a:lnTo>
                      <a:pt x="259" y="147"/>
                    </a:lnTo>
                    <a:lnTo>
                      <a:pt x="271" y="144"/>
                    </a:lnTo>
                    <a:lnTo>
                      <a:pt x="283" y="140"/>
                    </a:lnTo>
                    <a:lnTo>
                      <a:pt x="295" y="132"/>
                    </a:lnTo>
                    <a:lnTo>
                      <a:pt x="303" y="127"/>
                    </a:lnTo>
                    <a:lnTo>
                      <a:pt x="312" y="120"/>
                    </a:lnTo>
                    <a:lnTo>
                      <a:pt x="315" y="115"/>
                    </a:lnTo>
                    <a:lnTo>
                      <a:pt x="319" y="108"/>
                    </a:lnTo>
                    <a:lnTo>
                      <a:pt x="327" y="103"/>
                    </a:lnTo>
                    <a:lnTo>
                      <a:pt x="327" y="96"/>
                    </a:lnTo>
                    <a:lnTo>
                      <a:pt x="327" y="88"/>
                    </a:lnTo>
                    <a:lnTo>
                      <a:pt x="327" y="79"/>
                    </a:lnTo>
                    <a:close/>
                    <a:moveTo>
                      <a:pt x="0" y="135"/>
                    </a:moveTo>
                    <a:lnTo>
                      <a:pt x="0" y="123"/>
                    </a:lnTo>
                    <a:lnTo>
                      <a:pt x="0" y="115"/>
                    </a:lnTo>
                    <a:lnTo>
                      <a:pt x="3" y="103"/>
                    </a:lnTo>
                    <a:lnTo>
                      <a:pt x="3" y="96"/>
                    </a:lnTo>
                    <a:lnTo>
                      <a:pt x="7" y="84"/>
                    </a:lnTo>
                    <a:lnTo>
                      <a:pt x="15" y="76"/>
                    </a:lnTo>
                    <a:lnTo>
                      <a:pt x="23" y="68"/>
                    </a:lnTo>
                    <a:lnTo>
                      <a:pt x="31" y="56"/>
                    </a:lnTo>
                    <a:lnTo>
                      <a:pt x="44" y="47"/>
                    </a:lnTo>
                    <a:lnTo>
                      <a:pt x="56" y="40"/>
                    </a:lnTo>
                    <a:lnTo>
                      <a:pt x="67" y="32"/>
                    </a:lnTo>
                    <a:lnTo>
                      <a:pt x="83" y="23"/>
                    </a:lnTo>
                    <a:lnTo>
                      <a:pt x="100" y="20"/>
                    </a:lnTo>
                    <a:lnTo>
                      <a:pt x="115" y="12"/>
                    </a:lnTo>
                    <a:lnTo>
                      <a:pt x="135" y="8"/>
                    </a:lnTo>
                    <a:lnTo>
                      <a:pt x="156" y="3"/>
                    </a:lnTo>
                    <a:lnTo>
                      <a:pt x="175" y="3"/>
                    </a:lnTo>
                    <a:lnTo>
                      <a:pt x="191" y="0"/>
                    </a:lnTo>
                    <a:lnTo>
                      <a:pt x="207" y="0"/>
                    </a:lnTo>
                    <a:lnTo>
                      <a:pt x="227" y="0"/>
                    </a:lnTo>
                    <a:lnTo>
                      <a:pt x="239" y="0"/>
                    </a:lnTo>
                    <a:lnTo>
                      <a:pt x="256" y="3"/>
                    </a:lnTo>
                    <a:lnTo>
                      <a:pt x="271" y="8"/>
                    </a:lnTo>
                    <a:lnTo>
                      <a:pt x="283" y="12"/>
                    </a:lnTo>
                    <a:lnTo>
                      <a:pt x="295" y="15"/>
                    </a:lnTo>
                    <a:lnTo>
                      <a:pt x="307" y="23"/>
                    </a:lnTo>
                    <a:lnTo>
                      <a:pt x="315" y="28"/>
                    </a:lnTo>
                    <a:lnTo>
                      <a:pt x="323" y="35"/>
                    </a:lnTo>
                    <a:lnTo>
                      <a:pt x="331" y="47"/>
                    </a:lnTo>
                    <a:lnTo>
                      <a:pt x="335" y="56"/>
                    </a:lnTo>
                    <a:lnTo>
                      <a:pt x="339" y="68"/>
                    </a:lnTo>
                    <a:lnTo>
                      <a:pt x="343" y="76"/>
                    </a:lnTo>
                    <a:lnTo>
                      <a:pt x="343" y="88"/>
                    </a:lnTo>
                    <a:lnTo>
                      <a:pt x="343" y="100"/>
                    </a:lnTo>
                    <a:lnTo>
                      <a:pt x="343" y="108"/>
                    </a:lnTo>
                    <a:lnTo>
                      <a:pt x="339" y="115"/>
                    </a:lnTo>
                    <a:lnTo>
                      <a:pt x="335" y="127"/>
                    </a:lnTo>
                    <a:lnTo>
                      <a:pt x="327" y="135"/>
                    </a:lnTo>
                    <a:lnTo>
                      <a:pt x="319" y="147"/>
                    </a:lnTo>
                    <a:lnTo>
                      <a:pt x="312" y="156"/>
                    </a:lnTo>
                    <a:lnTo>
                      <a:pt x="300" y="164"/>
                    </a:lnTo>
                    <a:lnTo>
                      <a:pt x="287" y="171"/>
                    </a:lnTo>
                    <a:lnTo>
                      <a:pt x="275" y="179"/>
                    </a:lnTo>
                    <a:lnTo>
                      <a:pt x="259" y="188"/>
                    </a:lnTo>
                    <a:lnTo>
                      <a:pt x="244" y="191"/>
                    </a:lnTo>
                    <a:lnTo>
                      <a:pt x="227" y="200"/>
                    </a:lnTo>
                    <a:lnTo>
                      <a:pt x="212" y="203"/>
                    </a:lnTo>
                    <a:lnTo>
                      <a:pt x="191" y="208"/>
                    </a:lnTo>
                    <a:lnTo>
                      <a:pt x="171" y="212"/>
                    </a:lnTo>
                    <a:lnTo>
                      <a:pt x="151" y="212"/>
                    </a:lnTo>
                    <a:lnTo>
                      <a:pt x="135" y="212"/>
                    </a:lnTo>
                    <a:lnTo>
                      <a:pt x="115" y="212"/>
                    </a:lnTo>
                    <a:lnTo>
                      <a:pt x="103" y="212"/>
                    </a:lnTo>
                    <a:lnTo>
                      <a:pt x="87" y="208"/>
                    </a:lnTo>
                    <a:lnTo>
                      <a:pt x="71" y="203"/>
                    </a:lnTo>
                    <a:lnTo>
                      <a:pt x="59" y="200"/>
                    </a:lnTo>
                    <a:lnTo>
                      <a:pt x="47" y="196"/>
                    </a:lnTo>
                    <a:lnTo>
                      <a:pt x="35" y="188"/>
                    </a:lnTo>
                    <a:lnTo>
                      <a:pt x="27" y="179"/>
                    </a:lnTo>
                    <a:lnTo>
                      <a:pt x="19" y="171"/>
                    </a:lnTo>
                    <a:lnTo>
                      <a:pt x="12" y="168"/>
                    </a:lnTo>
                    <a:lnTo>
                      <a:pt x="7" y="156"/>
                    </a:lnTo>
                    <a:lnTo>
                      <a:pt x="3" y="14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7" name="Freeform 40"/>
              <p:cNvSpPr>
                <a:spLocks noChangeArrowheads="1"/>
              </p:cNvSpPr>
              <p:nvPr/>
            </p:nvSpPr>
            <p:spPr bwMode="auto">
              <a:xfrm>
                <a:off x="4348" y="2508"/>
                <a:ext cx="91" cy="67"/>
              </a:xfrm>
              <a:custGeom>
                <a:avLst/>
                <a:gdLst>
                  <a:gd name="T0" fmla="*/ 308 w 364"/>
                  <a:gd name="T1" fmla="*/ 144 h 264"/>
                  <a:gd name="T2" fmla="*/ 329 w 364"/>
                  <a:gd name="T3" fmla="*/ 132 h 264"/>
                  <a:gd name="T4" fmla="*/ 341 w 364"/>
                  <a:gd name="T5" fmla="*/ 116 h 264"/>
                  <a:gd name="T6" fmla="*/ 344 w 364"/>
                  <a:gd name="T7" fmla="*/ 100 h 264"/>
                  <a:gd name="T8" fmla="*/ 344 w 364"/>
                  <a:gd name="T9" fmla="*/ 80 h 264"/>
                  <a:gd name="T10" fmla="*/ 341 w 364"/>
                  <a:gd name="T11" fmla="*/ 60 h 264"/>
                  <a:gd name="T12" fmla="*/ 332 w 364"/>
                  <a:gd name="T13" fmla="*/ 48 h 264"/>
                  <a:gd name="T14" fmla="*/ 320 w 364"/>
                  <a:gd name="T15" fmla="*/ 36 h 264"/>
                  <a:gd name="T16" fmla="*/ 308 w 364"/>
                  <a:gd name="T17" fmla="*/ 28 h 264"/>
                  <a:gd name="T18" fmla="*/ 292 w 364"/>
                  <a:gd name="T19" fmla="*/ 24 h 264"/>
                  <a:gd name="T20" fmla="*/ 276 w 364"/>
                  <a:gd name="T21" fmla="*/ 28 h 264"/>
                  <a:gd name="T22" fmla="*/ 268 w 364"/>
                  <a:gd name="T23" fmla="*/ 32 h 264"/>
                  <a:gd name="T24" fmla="*/ 264 w 364"/>
                  <a:gd name="T25" fmla="*/ 40 h 264"/>
                  <a:gd name="T26" fmla="*/ 256 w 364"/>
                  <a:gd name="T27" fmla="*/ 48 h 264"/>
                  <a:gd name="T28" fmla="*/ 244 w 364"/>
                  <a:gd name="T29" fmla="*/ 56 h 264"/>
                  <a:gd name="T30" fmla="*/ 236 w 364"/>
                  <a:gd name="T31" fmla="*/ 53 h 264"/>
                  <a:gd name="T32" fmla="*/ 229 w 364"/>
                  <a:gd name="T33" fmla="*/ 48 h 264"/>
                  <a:gd name="T34" fmla="*/ 224 w 364"/>
                  <a:gd name="T35" fmla="*/ 36 h 264"/>
                  <a:gd name="T36" fmla="*/ 224 w 364"/>
                  <a:gd name="T37" fmla="*/ 24 h 264"/>
                  <a:gd name="T38" fmla="*/ 229 w 364"/>
                  <a:gd name="T39" fmla="*/ 16 h 264"/>
                  <a:gd name="T40" fmla="*/ 241 w 364"/>
                  <a:gd name="T41" fmla="*/ 9 h 264"/>
                  <a:gd name="T42" fmla="*/ 264 w 364"/>
                  <a:gd name="T43" fmla="*/ 0 h 264"/>
                  <a:gd name="T44" fmla="*/ 288 w 364"/>
                  <a:gd name="T45" fmla="*/ 0 h 264"/>
                  <a:gd name="T46" fmla="*/ 312 w 364"/>
                  <a:gd name="T47" fmla="*/ 12 h 264"/>
                  <a:gd name="T48" fmla="*/ 332 w 364"/>
                  <a:gd name="T49" fmla="*/ 28 h 264"/>
                  <a:gd name="T50" fmla="*/ 348 w 364"/>
                  <a:gd name="T51" fmla="*/ 48 h 264"/>
                  <a:gd name="T52" fmla="*/ 360 w 364"/>
                  <a:gd name="T53" fmla="*/ 76 h 264"/>
                  <a:gd name="T54" fmla="*/ 364 w 364"/>
                  <a:gd name="T55" fmla="*/ 104 h 264"/>
                  <a:gd name="T56" fmla="*/ 360 w 364"/>
                  <a:gd name="T57" fmla="*/ 132 h 264"/>
                  <a:gd name="T58" fmla="*/ 348 w 364"/>
                  <a:gd name="T59" fmla="*/ 152 h 264"/>
                  <a:gd name="T60" fmla="*/ 332 w 364"/>
                  <a:gd name="T61" fmla="*/ 172 h 264"/>
                  <a:gd name="T62" fmla="*/ 308 w 364"/>
                  <a:gd name="T63" fmla="*/ 180 h 264"/>
                  <a:gd name="T64" fmla="*/ 292 w 364"/>
                  <a:gd name="T65" fmla="*/ 188 h 264"/>
                  <a:gd name="T66" fmla="*/ 273 w 364"/>
                  <a:gd name="T67" fmla="*/ 188 h 264"/>
                  <a:gd name="T68" fmla="*/ 256 w 364"/>
                  <a:gd name="T69" fmla="*/ 188 h 264"/>
                  <a:gd name="T70" fmla="*/ 232 w 364"/>
                  <a:gd name="T71" fmla="*/ 184 h 264"/>
                  <a:gd name="T72" fmla="*/ 212 w 364"/>
                  <a:gd name="T73" fmla="*/ 172 h 264"/>
                  <a:gd name="T74" fmla="*/ 173 w 364"/>
                  <a:gd name="T75" fmla="*/ 152 h 264"/>
                  <a:gd name="T76" fmla="*/ 129 w 364"/>
                  <a:gd name="T77" fmla="*/ 132 h 264"/>
                  <a:gd name="T78" fmla="*/ 92 w 364"/>
                  <a:gd name="T79" fmla="*/ 116 h 264"/>
                  <a:gd name="T80" fmla="*/ 64 w 364"/>
                  <a:gd name="T81" fmla="*/ 109 h 264"/>
                  <a:gd name="T82" fmla="*/ 44 w 364"/>
                  <a:gd name="T83" fmla="*/ 100 h 264"/>
                  <a:gd name="T84" fmla="*/ 76 w 364"/>
                  <a:gd name="T85" fmla="*/ 208 h 264"/>
                  <a:gd name="T86" fmla="*/ 80 w 364"/>
                  <a:gd name="T87" fmla="*/ 224 h 264"/>
                  <a:gd name="T88" fmla="*/ 92 w 364"/>
                  <a:gd name="T89" fmla="*/ 228 h 264"/>
                  <a:gd name="T90" fmla="*/ 100 w 364"/>
                  <a:gd name="T91" fmla="*/ 236 h 264"/>
                  <a:gd name="T92" fmla="*/ 116 w 364"/>
                  <a:gd name="T93" fmla="*/ 236 h 264"/>
                  <a:gd name="T94" fmla="*/ 136 w 364"/>
                  <a:gd name="T95" fmla="*/ 236 h 264"/>
                  <a:gd name="T96" fmla="*/ 64 w 364"/>
                  <a:gd name="T97" fmla="*/ 264 h 264"/>
                  <a:gd name="T98" fmla="*/ 29 w 364"/>
                  <a:gd name="T99" fmla="*/ 80 h 264"/>
                  <a:gd name="T100" fmla="*/ 48 w 364"/>
                  <a:gd name="T101" fmla="*/ 84 h 264"/>
                  <a:gd name="T102" fmla="*/ 68 w 364"/>
                  <a:gd name="T103" fmla="*/ 92 h 264"/>
                  <a:gd name="T104" fmla="*/ 96 w 364"/>
                  <a:gd name="T105" fmla="*/ 104 h 264"/>
                  <a:gd name="T106" fmla="*/ 124 w 364"/>
                  <a:gd name="T107" fmla="*/ 116 h 264"/>
                  <a:gd name="T108" fmla="*/ 160 w 364"/>
                  <a:gd name="T109" fmla="*/ 128 h 264"/>
                  <a:gd name="T110" fmla="*/ 192 w 364"/>
                  <a:gd name="T111" fmla="*/ 144 h 264"/>
                  <a:gd name="T112" fmla="*/ 220 w 364"/>
                  <a:gd name="T113" fmla="*/ 152 h 264"/>
                  <a:gd name="T114" fmla="*/ 244 w 364"/>
                  <a:gd name="T115" fmla="*/ 156 h 264"/>
                  <a:gd name="T116" fmla="*/ 268 w 364"/>
                  <a:gd name="T117" fmla="*/ 156 h 264"/>
                  <a:gd name="T118" fmla="*/ 288 w 364"/>
                  <a:gd name="T119" fmla="*/ 15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4" h="264">
                    <a:moveTo>
                      <a:pt x="292" y="152"/>
                    </a:moveTo>
                    <a:lnTo>
                      <a:pt x="300" y="148"/>
                    </a:lnTo>
                    <a:lnTo>
                      <a:pt x="308" y="144"/>
                    </a:lnTo>
                    <a:lnTo>
                      <a:pt x="316" y="140"/>
                    </a:lnTo>
                    <a:lnTo>
                      <a:pt x="320" y="136"/>
                    </a:lnTo>
                    <a:lnTo>
                      <a:pt x="329" y="132"/>
                    </a:lnTo>
                    <a:lnTo>
                      <a:pt x="332" y="128"/>
                    </a:lnTo>
                    <a:lnTo>
                      <a:pt x="336" y="124"/>
                    </a:lnTo>
                    <a:lnTo>
                      <a:pt x="341" y="116"/>
                    </a:lnTo>
                    <a:lnTo>
                      <a:pt x="344" y="112"/>
                    </a:lnTo>
                    <a:lnTo>
                      <a:pt x="344" y="104"/>
                    </a:lnTo>
                    <a:lnTo>
                      <a:pt x="344" y="100"/>
                    </a:lnTo>
                    <a:lnTo>
                      <a:pt x="344" y="92"/>
                    </a:lnTo>
                    <a:lnTo>
                      <a:pt x="344" y="88"/>
                    </a:lnTo>
                    <a:lnTo>
                      <a:pt x="344" y="80"/>
                    </a:lnTo>
                    <a:lnTo>
                      <a:pt x="344" y="72"/>
                    </a:lnTo>
                    <a:lnTo>
                      <a:pt x="341" y="68"/>
                    </a:lnTo>
                    <a:lnTo>
                      <a:pt x="341" y="60"/>
                    </a:lnTo>
                    <a:lnTo>
                      <a:pt x="336" y="56"/>
                    </a:lnTo>
                    <a:lnTo>
                      <a:pt x="332" y="53"/>
                    </a:lnTo>
                    <a:lnTo>
                      <a:pt x="332" y="48"/>
                    </a:lnTo>
                    <a:lnTo>
                      <a:pt x="329" y="40"/>
                    </a:lnTo>
                    <a:lnTo>
                      <a:pt x="324" y="40"/>
                    </a:lnTo>
                    <a:lnTo>
                      <a:pt x="320" y="36"/>
                    </a:lnTo>
                    <a:lnTo>
                      <a:pt x="316" y="32"/>
                    </a:lnTo>
                    <a:lnTo>
                      <a:pt x="312" y="28"/>
                    </a:lnTo>
                    <a:lnTo>
                      <a:pt x="308" y="28"/>
                    </a:lnTo>
                    <a:lnTo>
                      <a:pt x="300" y="24"/>
                    </a:lnTo>
                    <a:lnTo>
                      <a:pt x="296" y="24"/>
                    </a:lnTo>
                    <a:lnTo>
                      <a:pt x="292" y="24"/>
                    </a:lnTo>
                    <a:lnTo>
                      <a:pt x="288" y="24"/>
                    </a:lnTo>
                    <a:lnTo>
                      <a:pt x="285" y="24"/>
                    </a:lnTo>
                    <a:lnTo>
                      <a:pt x="276" y="28"/>
                    </a:lnTo>
                    <a:lnTo>
                      <a:pt x="273" y="28"/>
                    </a:lnTo>
                    <a:lnTo>
                      <a:pt x="273" y="32"/>
                    </a:lnTo>
                    <a:lnTo>
                      <a:pt x="268" y="32"/>
                    </a:lnTo>
                    <a:lnTo>
                      <a:pt x="268" y="36"/>
                    </a:lnTo>
                    <a:lnTo>
                      <a:pt x="264" y="36"/>
                    </a:lnTo>
                    <a:lnTo>
                      <a:pt x="264" y="40"/>
                    </a:lnTo>
                    <a:lnTo>
                      <a:pt x="260" y="44"/>
                    </a:lnTo>
                    <a:lnTo>
                      <a:pt x="260" y="48"/>
                    </a:lnTo>
                    <a:lnTo>
                      <a:pt x="256" y="48"/>
                    </a:lnTo>
                    <a:lnTo>
                      <a:pt x="252" y="53"/>
                    </a:lnTo>
                    <a:lnTo>
                      <a:pt x="248" y="53"/>
                    </a:lnTo>
                    <a:lnTo>
                      <a:pt x="244" y="56"/>
                    </a:lnTo>
                    <a:lnTo>
                      <a:pt x="241" y="56"/>
                    </a:lnTo>
                    <a:lnTo>
                      <a:pt x="236" y="56"/>
                    </a:lnTo>
                    <a:lnTo>
                      <a:pt x="236" y="53"/>
                    </a:lnTo>
                    <a:lnTo>
                      <a:pt x="232" y="53"/>
                    </a:lnTo>
                    <a:lnTo>
                      <a:pt x="232" y="48"/>
                    </a:lnTo>
                    <a:lnTo>
                      <a:pt x="229" y="48"/>
                    </a:lnTo>
                    <a:lnTo>
                      <a:pt x="224" y="44"/>
                    </a:lnTo>
                    <a:lnTo>
                      <a:pt x="224" y="40"/>
                    </a:lnTo>
                    <a:lnTo>
                      <a:pt x="224" y="36"/>
                    </a:lnTo>
                    <a:lnTo>
                      <a:pt x="224" y="32"/>
                    </a:lnTo>
                    <a:lnTo>
                      <a:pt x="224" y="28"/>
                    </a:lnTo>
                    <a:lnTo>
                      <a:pt x="224" y="24"/>
                    </a:lnTo>
                    <a:lnTo>
                      <a:pt x="224" y="20"/>
                    </a:lnTo>
                    <a:lnTo>
                      <a:pt x="224" y="16"/>
                    </a:lnTo>
                    <a:lnTo>
                      <a:pt x="229" y="16"/>
                    </a:lnTo>
                    <a:lnTo>
                      <a:pt x="232" y="12"/>
                    </a:lnTo>
                    <a:lnTo>
                      <a:pt x="236" y="9"/>
                    </a:lnTo>
                    <a:lnTo>
                      <a:pt x="241" y="9"/>
                    </a:lnTo>
                    <a:lnTo>
                      <a:pt x="244" y="4"/>
                    </a:lnTo>
                    <a:lnTo>
                      <a:pt x="252" y="4"/>
                    </a:lnTo>
                    <a:lnTo>
                      <a:pt x="264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8" y="0"/>
                    </a:lnTo>
                    <a:lnTo>
                      <a:pt x="296" y="4"/>
                    </a:lnTo>
                    <a:lnTo>
                      <a:pt x="304" y="9"/>
                    </a:lnTo>
                    <a:lnTo>
                      <a:pt x="312" y="12"/>
                    </a:lnTo>
                    <a:lnTo>
                      <a:pt x="320" y="16"/>
                    </a:lnTo>
                    <a:lnTo>
                      <a:pt x="329" y="24"/>
                    </a:lnTo>
                    <a:lnTo>
                      <a:pt x="332" y="28"/>
                    </a:lnTo>
                    <a:lnTo>
                      <a:pt x="341" y="36"/>
                    </a:lnTo>
                    <a:lnTo>
                      <a:pt x="344" y="40"/>
                    </a:lnTo>
                    <a:lnTo>
                      <a:pt x="348" y="48"/>
                    </a:lnTo>
                    <a:lnTo>
                      <a:pt x="352" y="56"/>
                    </a:lnTo>
                    <a:lnTo>
                      <a:pt x="356" y="63"/>
                    </a:lnTo>
                    <a:lnTo>
                      <a:pt x="360" y="76"/>
                    </a:lnTo>
                    <a:lnTo>
                      <a:pt x="364" y="84"/>
                    </a:lnTo>
                    <a:lnTo>
                      <a:pt x="364" y="96"/>
                    </a:lnTo>
                    <a:lnTo>
                      <a:pt x="364" y="104"/>
                    </a:lnTo>
                    <a:lnTo>
                      <a:pt x="364" y="116"/>
                    </a:lnTo>
                    <a:lnTo>
                      <a:pt x="364" y="124"/>
                    </a:lnTo>
                    <a:lnTo>
                      <a:pt x="360" y="132"/>
                    </a:lnTo>
                    <a:lnTo>
                      <a:pt x="356" y="140"/>
                    </a:lnTo>
                    <a:lnTo>
                      <a:pt x="352" y="148"/>
                    </a:lnTo>
                    <a:lnTo>
                      <a:pt x="348" y="152"/>
                    </a:lnTo>
                    <a:lnTo>
                      <a:pt x="344" y="160"/>
                    </a:lnTo>
                    <a:lnTo>
                      <a:pt x="341" y="165"/>
                    </a:lnTo>
                    <a:lnTo>
                      <a:pt x="332" y="172"/>
                    </a:lnTo>
                    <a:lnTo>
                      <a:pt x="324" y="176"/>
                    </a:lnTo>
                    <a:lnTo>
                      <a:pt x="316" y="180"/>
                    </a:lnTo>
                    <a:lnTo>
                      <a:pt x="308" y="180"/>
                    </a:lnTo>
                    <a:lnTo>
                      <a:pt x="304" y="184"/>
                    </a:lnTo>
                    <a:lnTo>
                      <a:pt x="296" y="184"/>
                    </a:lnTo>
                    <a:lnTo>
                      <a:pt x="292" y="188"/>
                    </a:lnTo>
                    <a:lnTo>
                      <a:pt x="285" y="188"/>
                    </a:lnTo>
                    <a:lnTo>
                      <a:pt x="280" y="188"/>
                    </a:lnTo>
                    <a:lnTo>
                      <a:pt x="273" y="188"/>
                    </a:lnTo>
                    <a:lnTo>
                      <a:pt x="268" y="188"/>
                    </a:lnTo>
                    <a:lnTo>
                      <a:pt x="260" y="188"/>
                    </a:lnTo>
                    <a:lnTo>
                      <a:pt x="256" y="188"/>
                    </a:lnTo>
                    <a:lnTo>
                      <a:pt x="248" y="184"/>
                    </a:lnTo>
                    <a:lnTo>
                      <a:pt x="241" y="184"/>
                    </a:lnTo>
                    <a:lnTo>
                      <a:pt x="232" y="184"/>
                    </a:lnTo>
                    <a:lnTo>
                      <a:pt x="229" y="180"/>
                    </a:lnTo>
                    <a:lnTo>
                      <a:pt x="220" y="176"/>
                    </a:lnTo>
                    <a:lnTo>
                      <a:pt x="212" y="172"/>
                    </a:lnTo>
                    <a:lnTo>
                      <a:pt x="208" y="172"/>
                    </a:lnTo>
                    <a:lnTo>
                      <a:pt x="188" y="160"/>
                    </a:lnTo>
                    <a:lnTo>
                      <a:pt x="173" y="152"/>
                    </a:lnTo>
                    <a:lnTo>
                      <a:pt x="156" y="148"/>
                    </a:lnTo>
                    <a:lnTo>
                      <a:pt x="140" y="140"/>
                    </a:lnTo>
                    <a:lnTo>
                      <a:pt x="129" y="132"/>
                    </a:lnTo>
                    <a:lnTo>
                      <a:pt x="112" y="128"/>
                    </a:lnTo>
                    <a:lnTo>
                      <a:pt x="100" y="124"/>
                    </a:lnTo>
                    <a:lnTo>
                      <a:pt x="92" y="116"/>
                    </a:lnTo>
                    <a:lnTo>
                      <a:pt x="80" y="116"/>
                    </a:lnTo>
                    <a:lnTo>
                      <a:pt x="73" y="112"/>
                    </a:lnTo>
                    <a:lnTo>
                      <a:pt x="64" y="109"/>
                    </a:lnTo>
                    <a:lnTo>
                      <a:pt x="56" y="104"/>
                    </a:lnTo>
                    <a:lnTo>
                      <a:pt x="48" y="104"/>
                    </a:lnTo>
                    <a:lnTo>
                      <a:pt x="44" y="100"/>
                    </a:lnTo>
                    <a:lnTo>
                      <a:pt x="40" y="100"/>
                    </a:lnTo>
                    <a:lnTo>
                      <a:pt x="36" y="100"/>
                    </a:lnTo>
                    <a:lnTo>
                      <a:pt x="76" y="208"/>
                    </a:lnTo>
                    <a:lnTo>
                      <a:pt x="76" y="216"/>
                    </a:lnTo>
                    <a:lnTo>
                      <a:pt x="80" y="216"/>
                    </a:lnTo>
                    <a:lnTo>
                      <a:pt x="80" y="224"/>
                    </a:lnTo>
                    <a:lnTo>
                      <a:pt x="85" y="224"/>
                    </a:lnTo>
                    <a:lnTo>
                      <a:pt x="88" y="228"/>
                    </a:lnTo>
                    <a:lnTo>
                      <a:pt x="92" y="228"/>
                    </a:lnTo>
                    <a:lnTo>
                      <a:pt x="96" y="232"/>
                    </a:lnTo>
                    <a:lnTo>
                      <a:pt x="96" y="236"/>
                    </a:lnTo>
                    <a:lnTo>
                      <a:pt x="100" y="236"/>
                    </a:lnTo>
                    <a:lnTo>
                      <a:pt x="108" y="236"/>
                    </a:lnTo>
                    <a:lnTo>
                      <a:pt x="112" y="236"/>
                    </a:lnTo>
                    <a:lnTo>
                      <a:pt x="116" y="236"/>
                    </a:lnTo>
                    <a:lnTo>
                      <a:pt x="124" y="236"/>
                    </a:lnTo>
                    <a:lnTo>
                      <a:pt x="129" y="236"/>
                    </a:lnTo>
                    <a:lnTo>
                      <a:pt x="136" y="236"/>
                    </a:lnTo>
                    <a:lnTo>
                      <a:pt x="144" y="236"/>
                    </a:lnTo>
                    <a:lnTo>
                      <a:pt x="148" y="244"/>
                    </a:lnTo>
                    <a:lnTo>
                      <a:pt x="64" y="264"/>
                    </a:lnTo>
                    <a:lnTo>
                      <a:pt x="0" y="88"/>
                    </a:lnTo>
                    <a:lnTo>
                      <a:pt x="24" y="80"/>
                    </a:lnTo>
                    <a:lnTo>
                      <a:pt x="29" y="80"/>
                    </a:lnTo>
                    <a:lnTo>
                      <a:pt x="36" y="84"/>
                    </a:lnTo>
                    <a:lnTo>
                      <a:pt x="40" y="84"/>
                    </a:lnTo>
                    <a:lnTo>
                      <a:pt x="48" y="84"/>
                    </a:lnTo>
                    <a:lnTo>
                      <a:pt x="56" y="88"/>
                    </a:lnTo>
                    <a:lnTo>
                      <a:pt x="64" y="92"/>
                    </a:lnTo>
                    <a:lnTo>
                      <a:pt x="68" y="92"/>
                    </a:lnTo>
                    <a:lnTo>
                      <a:pt x="80" y="96"/>
                    </a:lnTo>
                    <a:lnTo>
                      <a:pt x="88" y="100"/>
                    </a:lnTo>
                    <a:lnTo>
                      <a:pt x="96" y="104"/>
                    </a:lnTo>
                    <a:lnTo>
                      <a:pt x="104" y="104"/>
                    </a:lnTo>
                    <a:lnTo>
                      <a:pt x="116" y="112"/>
                    </a:lnTo>
                    <a:lnTo>
                      <a:pt x="124" y="116"/>
                    </a:lnTo>
                    <a:lnTo>
                      <a:pt x="136" y="120"/>
                    </a:lnTo>
                    <a:lnTo>
                      <a:pt x="148" y="124"/>
                    </a:lnTo>
                    <a:lnTo>
                      <a:pt x="160" y="128"/>
                    </a:lnTo>
                    <a:lnTo>
                      <a:pt x="173" y="136"/>
                    </a:lnTo>
                    <a:lnTo>
                      <a:pt x="180" y="140"/>
                    </a:lnTo>
                    <a:lnTo>
                      <a:pt x="192" y="144"/>
                    </a:lnTo>
                    <a:lnTo>
                      <a:pt x="200" y="148"/>
                    </a:lnTo>
                    <a:lnTo>
                      <a:pt x="208" y="148"/>
                    </a:lnTo>
                    <a:lnTo>
                      <a:pt x="220" y="152"/>
                    </a:lnTo>
                    <a:lnTo>
                      <a:pt x="229" y="152"/>
                    </a:lnTo>
                    <a:lnTo>
                      <a:pt x="236" y="156"/>
                    </a:lnTo>
                    <a:lnTo>
                      <a:pt x="244" y="156"/>
                    </a:lnTo>
                    <a:lnTo>
                      <a:pt x="252" y="156"/>
                    </a:lnTo>
                    <a:lnTo>
                      <a:pt x="260" y="156"/>
                    </a:lnTo>
                    <a:lnTo>
                      <a:pt x="268" y="156"/>
                    </a:lnTo>
                    <a:lnTo>
                      <a:pt x="273" y="156"/>
                    </a:lnTo>
                    <a:lnTo>
                      <a:pt x="280" y="156"/>
                    </a:lnTo>
                    <a:lnTo>
                      <a:pt x="288" y="152"/>
                    </a:lnTo>
                    <a:lnTo>
                      <a:pt x="292" y="15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" name="Freeform 41"/>
              <p:cNvSpPr>
                <a:spLocks noEditPoints="1" noChangeArrowheads="1"/>
              </p:cNvSpPr>
              <p:nvPr/>
            </p:nvSpPr>
            <p:spPr bwMode="auto">
              <a:xfrm>
                <a:off x="4376" y="2571"/>
                <a:ext cx="84" cy="57"/>
              </a:xfrm>
              <a:custGeom>
                <a:avLst/>
                <a:gdLst>
                  <a:gd name="T0" fmla="*/ 312 w 336"/>
                  <a:gd name="T1" fmla="*/ 52 h 232"/>
                  <a:gd name="T2" fmla="*/ 292 w 336"/>
                  <a:gd name="T3" fmla="*/ 40 h 232"/>
                  <a:gd name="T4" fmla="*/ 260 w 336"/>
                  <a:gd name="T5" fmla="*/ 32 h 232"/>
                  <a:gd name="T6" fmla="*/ 224 w 336"/>
                  <a:gd name="T7" fmla="*/ 36 h 232"/>
                  <a:gd name="T8" fmla="*/ 180 w 336"/>
                  <a:gd name="T9" fmla="*/ 44 h 232"/>
                  <a:gd name="T10" fmla="*/ 129 w 336"/>
                  <a:gd name="T11" fmla="*/ 60 h 232"/>
                  <a:gd name="T12" fmla="*/ 84 w 336"/>
                  <a:gd name="T13" fmla="*/ 80 h 232"/>
                  <a:gd name="T14" fmla="*/ 52 w 336"/>
                  <a:gd name="T15" fmla="*/ 104 h 232"/>
                  <a:gd name="T16" fmla="*/ 28 w 336"/>
                  <a:gd name="T17" fmla="*/ 127 h 232"/>
                  <a:gd name="T18" fmla="*/ 17 w 336"/>
                  <a:gd name="T19" fmla="*/ 152 h 232"/>
                  <a:gd name="T20" fmla="*/ 20 w 336"/>
                  <a:gd name="T21" fmla="*/ 172 h 232"/>
                  <a:gd name="T22" fmla="*/ 32 w 336"/>
                  <a:gd name="T23" fmla="*/ 188 h 232"/>
                  <a:gd name="T24" fmla="*/ 52 w 336"/>
                  <a:gd name="T25" fmla="*/ 200 h 232"/>
                  <a:gd name="T26" fmla="*/ 88 w 336"/>
                  <a:gd name="T27" fmla="*/ 200 h 232"/>
                  <a:gd name="T28" fmla="*/ 129 w 336"/>
                  <a:gd name="T29" fmla="*/ 196 h 232"/>
                  <a:gd name="T30" fmla="*/ 173 w 336"/>
                  <a:gd name="T31" fmla="*/ 183 h 232"/>
                  <a:gd name="T32" fmla="*/ 224 w 336"/>
                  <a:gd name="T33" fmla="*/ 164 h 232"/>
                  <a:gd name="T34" fmla="*/ 264 w 336"/>
                  <a:gd name="T35" fmla="*/ 144 h 232"/>
                  <a:gd name="T36" fmla="*/ 296 w 336"/>
                  <a:gd name="T37" fmla="*/ 124 h 232"/>
                  <a:gd name="T38" fmla="*/ 312 w 336"/>
                  <a:gd name="T39" fmla="*/ 100 h 232"/>
                  <a:gd name="T40" fmla="*/ 320 w 336"/>
                  <a:gd name="T41" fmla="*/ 76 h 232"/>
                  <a:gd name="T42" fmla="*/ 4 w 336"/>
                  <a:gd name="T43" fmla="*/ 176 h 232"/>
                  <a:gd name="T44" fmla="*/ 0 w 336"/>
                  <a:gd name="T45" fmla="*/ 144 h 232"/>
                  <a:gd name="T46" fmla="*/ 8 w 336"/>
                  <a:gd name="T47" fmla="*/ 112 h 232"/>
                  <a:gd name="T48" fmla="*/ 32 w 336"/>
                  <a:gd name="T49" fmla="*/ 80 h 232"/>
                  <a:gd name="T50" fmla="*/ 68 w 336"/>
                  <a:gd name="T51" fmla="*/ 52 h 232"/>
                  <a:gd name="T52" fmla="*/ 117 w 336"/>
                  <a:gd name="T53" fmla="*/ 24 h 232"/>
                  <a:gd name="T54" fmla="*/ 168 w 336"/>
                  <a:gd name="T55" fmla="*/ 8 h 232"/>
                  <a:gd name="T56" fmla="*/ 220 w 336"/>
                  <a:gd name="T57" fmla="*/ 0 h 232"/>
                  <a:gd name="T58" fmla="*/ 264 w 336"/>
                  <a:gd name="T59" fmla="*/ 4 h 232"/>
                  <a:gd name="T60" fmla="*/ 296 w 336"/>
                  <a:gd name="T61" fmla="*/ 16 h 232"/>
                  <a:gd name="T62" fmla="*/ 324 w 336"/>
                  <a:gd name="T63" fmla="*/ 36 h 232"/>
                  <a:gd name="T64" fmla="*/ 336 w 336"/>
                  <a:gd name="T65" fmla="*/ 68 h 232"/>
                  <a:gd name="T66" fmla="*/ 336 w 336"/>
                  <a:gd name="T67" fmla="*/ 100 h 232"/>
                  <a:gd name="T68" fmla="*/ 324 w 336"/>
                  <a:gd name="T69" fmla="*/ 132 h 232"/>
                  <a:gd name="T70" fmla="*/ 296 w 336"/>
                  <a:gd name="T71" fmla="*/ 160 h 232"/>
                  <a:gd name="T72" fmla="*/ 256 w 336"/>
                  <a:gd name="T73" fmla="*/ 188 h 232"/>
                  <a:gd name="T74" fmla="*/ 204 w 336"/>
                  <a:gd name="T75" fmla="*/ 212 h 232"/>
                  <a:gd name="T76" fmla="*/ 148 w 336"/>
                  <a:gd name="T77" fmla="*/ 227 h 232"/>
                  <a:gd name="T78" fmla="*/ 100 w 336"/>
                  <a:gd name="T79" fmla="*/ 232 h 232"/>
                  <a:gd name="T80" fmla="*/ 61 w 336"/>
                  <a:gd name="T81" fmla="*/ 224 h 232"/>
                  <a:gd name="T82" fmla="*/ 28 w 336"/>
                  <a:gd name="T83" fmla="*/ 212 h 232"/>
                  <a:gd name="T84" fmla="*/ 8 w 336"/>
                  <a:gd name="T85" fmla="*/ 188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6" h="231">
                    <a:moveTo>
                      <a:pt x="320" y="64"/>
                    </a:moveTo>
                    <a:lnTo>
                      <a:pt x="317" y="56"/>
                    </a:lnTo>
                    <a:lnTo>
                      <a:pt x="312" y="52"/>
                    </a:lnTo>
                    <a:lnTo>
                      <a:pt x="304" y="44"/>
                    </a:lnTo>
                    <a:lnTo>
                      <a:pt x="300" y="44"/>
                    </a:lnTo>
                    <a:lnTo>
                      <a:pt x="292" y="40"/>
                    </a:lnTo>
                    <a:lnTo>
                      <a:pt x="280" y="36"/>
                    </a:lnTo>
                    <a:lnTo>
                      <a:pt x="273" y="36"/>
                    </a:lnTo>
                    <a:lnTo>
                      <a:pt x="260" y="32"/>
                    </a:lnTo>
                    <a:lnTo>
                      <a:pt x="248" y="32"/>
                    </a:lnTo>
                    <a:lnTo>
                      <a:pt x="236" y="32"/>
                    </a:lnTo>
                    <a:lnTo>
                      <a:pt x="224" y="36"/>
                    </a:lnTo>
                    <a:lnTo>
                      <a:pt x="208" y="36"/>
                    </a:lnTo>
                    <a:lnTo>
                      <a:pt x="196" y="40"/>
                    </a:lnTo>
                    <a:lnTo>
                      <a:pt x="180" y="44"/>
                    </a:lnTo>
                    <a:lnTo>
                      <a:pt x="164" y="48"/>
                    </a:lnTo>
                    <a:lnTo>
                      <a:pt x="148" y="56"/>
                    </a:lnTo>
                    <a:lnTo>
                      <a:pt x="129" y="60"/>
                    </a:lnTo>
                    <a:lnTo>
                      <a:pt x="112" y="68"/>
                    </a:lnTo>
                    <a:lnTo>
                      <a:pt x="100" y="76"/>
                    </a:lnTo>
                    <a:lnTo>
                      <a:pt x="84" y="80"/>
                    </a:lnTo>
                    <a:lnTo>
                      <a:pt x="73" y="88"/>
                    </a:lnTo>
                    <a:lnTo>
                      <a:pt x="61" y="96"/>
                    </a:lnTo>
                    <a:lnTo>
                      <a:pt x="52" y="104"/>
                    </a:lnTo>
                    <a:lnTo>
                      <a:pt x="44" y="112"/>
                    </a:lnTo>
                    <a:lnTo>
                      <a:pt x="36" y="120"/>
                    </a:lnTo>
                    <a:lnTo>
                      <a:pt x="28" y="127"/>
                    </a:lnTo>
                    <a:lnTo>
                      <a:pt x="24" y="136"/>
                    </a:lnTo>
                    <a:lnTo>
                      <a:pt x="20" y="144"/>
                    </a:lnTo>
                    <a:lnTo>
                      <a:pt x="17" y="152"/>
                    </a:lnTo>
                    <a:lnTo>
                      <a:pt x="17" y="156"/>
                    </a:lnTo>
                    <a:lnTo>
                      <a:pt x="17" y="164"/>
                    </a:lnTo>
                    <a:lnTo>
                      <a:pt x="20" y="172"/>
                    </a:lnTo>
                    <a:lnTo>
                      <a:pt x="20" y="176"/>
                    </a:lnTo>
                    <a:lnTo>
                      <a:pt x="28" y="183"/>
                    </a:lnTo>
                    <a:lnTo>
                      <a:pt x="32" y="188"/>
                    </a:lnTo>
                    <a:lnTo>
                      <a:pt x="40" y="192"/>
                    </a:lnTo>
                    <a:lnTo>
                      <a:pt x="44" y="196"/>
                    </a:lnTo>
                    <a:lnTo>
                      <a:pt x="52" y="200"/>
                    </a:lnTo>
                    <a:lnTo>
                      <a:pt x="64" y="200"/>
                    </a:lnTo>
                    <a:lnTo>
                      <a:pt x="76" y="200"/>
                    </a:lnTo>
                    <a:lnTo>
                      <a:pt x="88" y="200"/>
                    </a:lnTo>
                    <a:lnTo>
                      <a:pt x="100" y="200"/>
                    </a:lnTo>
                    <a:lnTo>
                      <a:pt x="112" y="200"/>
                    </a:lnTo>
                    <a:lnTo>
                      <a:pt x="129" y="196"/>
                    </a:lnTo>
                    <a:lnTo>
                      <a:pt x="140" y="192"/>
                    </a:lnTo>
                    <a:lnTo>
                      <a:pt x="156" y="188"/>
                    </a:lnTo>
                    <a:lnTo>
                      <a:pt x="173" y="183"/>
                    </a:lnTo>
                    <a:lnTo>
                      <a:pt x="192" y="176"/>
                    </a:lnTo>
                    <a:lnTo>
                      <a:pt x="208" y="172"/>
                    </a:lnTo>
                    <a:lnTo>
                      <a:pt x="224" y="164"/>
                    </a:lnTo>
                    <a:lnTo>
                      <a:pt x="236" y="156"/>
                    </a:lnTo>
                    <a:lnTo>
                      <a:pt x="252" y="152"/>
                    </a:lnTo>
                    <a:lnTo>
                      <a:pt x="264" y="144"/>
                    </a:lnTo>
                    <a:lnTo>
                      <a:pt x="276" y="136"/>
                    </a:lnTo>
                    <a:lnTo>
                      <a:pt x="285" y="132"/>
                    </a:lnTo>
                    <a:lnTo>
                      <a:pt x="296" y="124"/>
                    </a:lnTo>
                    <a:lnTo>
                      <a:pt x="300" y="116"/>
                    </a:lnTo>
                    <a:lnTo>
                      <a:pt x="308" y="108"/>
                    </a:lnTo>
                    <a:lnTo>
                      <a:pt x="312" y="100"/>
                    </a:lnTo>
                    <a:lnTo>
                      <a:pt x="317" y="92"/>
                    </a:lnTo>
                    <a:lnTo>
                      <a:pt x="320" y="83"/>
                    </a:lnTo>
                    <a:lnTo>
                      <a:pt x="320" y="76"/>
                    </a:lnTo>
                    <a:lnTo>
                      <a:pt x="320" y="68"/>
                    </a:lnTo>
                    <a:lnTo>
                      <a:pt x="320" y="64"/>
                    </a:lnTo>
                    <a:close/>
                    <a:moveTo>
                      <a:pt x="4" y="176"/>
                    </a:moveTo>
                    <a:lnTo>
                      <a:pt x="0" y="168"/>
                    </a:lnTo>
                    <a:lnTo>
                      <a:pt x="0" y="156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4" y="124"/>
                    </a:lnTo>
                    <a:lnTo>
                      <a:pt x="8" y="112"/>
                    </a:lnTo>
                    <a:lnTo>
                      <a:pt x="17" y="104"/>
                    </a:lnTo>
                    <a:lnTo>
                      <a:pt x="20" y="92"/>
                    </a:lnTo>
                    <a:lnTo>
                      <a:pt x="32" y="80"/>
                    </a:lnTo>
                    <a:lnTo>
                      <a:pt x="40" y="73"/>
                    </a:lnTo>
                    <a:lnTo>
                      <a:pt x="52" y="60"/>
                    </a:lnTo>
                    <a:lnTo>
                      <a:pt x="68" y="52"/>
                    </a:lnTo>
                    <a:lnTo>
                      <a:pt x="80" y="44"/>
                    </a:lnTo>
                    <a:lnTo>
                      <a:pt x="96" y="36"/>
                    </a:lnTo>
                    <a:lnTo>
                      <a:pt x="117" y="24"/>
                    </a:lnTo>
                    <a:lnTo>
                      <a:pt x="132" y="20"/>
                    </a:lnTo>
                    <a:lnTo>
                      <a:pt x="152" y="12"/>
                    </a:lnTo>
                    <a:lnTo>
                      <a:pt x="168" y="8"/>
                    </a:lnTo>
                    <a:lnTo>
                      <a:pt x="188" y="4"/>
                    </a:lnTo>
                    <a:lnTo>
                      <a:pt x="204" y="0"/>
                    </a:lnTo>
                    <a:lnTo>
                      <a:pt x="220" y="0"/>
                    </a:lnTo>
                    <a:lnTo>
                      <a:pt x="232" y="0"/>
                    </a:lnTo>
                    <a:lnTo>
                      <a:pt x="248" y="0"/>
                    </a:lnTo>
                    <a:lnTo>
                      <a:pt x="264" y="4"/>
                    </a:lnTo>
                    <a:lnTo>
                      <a:pt x="276" y="8"/>
                    </a:lnTo>
                    <a:lnTo>
                      <a:pt x="288" y="12"/>
                    </a:lnTo>
                    <a:lnTo>
                      <a:pt x="296" y="16"/>
                    </a:lnTo>
                    <a:lnTo>
                      <a:pt x="308" y="20"/>
                    </a:lnTo>
                    <a:lnTo>
                      <a:pt x="317" y="27"/>
                    </a:lnTo>
                    <a:lnTo>
                      <a:pt x="324" y="36"/>
                    </a:lnTo>
                    <a:lnTo>
                      <a:pt x="329" y="48"/>
                    </a:lnTo>
                    <a:lnTo>
                      <a:pt x="332" y="56"/>
                    </a:lnTo>
                    <a:lnTo>
                      <a:pt x="336" y="68"/>
                    </a:lnTo>
                    <a:lnTo>
                      <a:pt x="336" y="76"/>
                    </a:lnTo>
                    <a:lnTo>
                      <a:pt x="336" y="88"/>
                    </a:lnTo>
                    <a:lnTo>
                      <a:pt x="336" y="100"/>
                    </a:lnTo>
                    <a:lnTo>
                      <a:pt x="332" y="108"/>
                    </a:lnTo>
                    <a:lnTo>
                      <a:pt x="329" y="120"/>
                    </a:lnTo>
                    <a:lnTo>
                      <a:pt x="324" y="132"/>
                    </a:lnTo>
                    <a:lnTo>
                      <a:pt x="317" y="139"/>
                    </a:lnTo>
                    <a:lnTo>
                      <a:pt x="304" y="152"/>
                    </a:lnTo>
                    <a:lnTo>
                      <a:pt x="296" y="160"/>
                    </a:lnTo>
                    <a:lnTo>
                      <a:pt x="285" y="172"/>
                    </a:lnTo>
                    <a:lnTo>
                      <a:pt x="268" y="180"/>
                    </a:lnTo>
                    <a:lnTo>
                      <a:pt x="256" y="188"/>
                    </a:lnTo>
                    <a:lnTo>
                      <a:pt x="240" y="196"/>
                    </a:lnTo>
                    <a:lnTo>
                      <a:pt x="224" y="204"/>
                    </a:lnTo>
                    <a:lnTo>
                      <a:pt x="204" y="212"/>
                    </a:lnTo>
                    <a:lnTo>
                      <a:pt x="184" y="220"/>
                    </a:lnTo>
                    <a:lnTo>
                      <a:pt x="168" y="224"/>
                    </a:lnTo>
                    <a:lnTo>
                      <a:pt x="148" y="227"/>
                    </a:lnTo>
                    <a:lnTo>
                      <a:pt x="132" y="232"/>
                    </a:lnTo>
                    <a:lnTo>
                      <a:pt x="117" y="232"/>
                    </a:lnTo>
                    <a:lnTo>
                      <a:pt x="100" y="232"/>
                    </a:lnTo>
                    <a:lnTo>
                      <a:pt x="88" y="232"/>
                    </a:lnTo>
                    <a:lnTo>
                      <a:pt x="73" y="227"/>
                    </a:lnTo>
                    <a:lnTo>
                      <a:pt x="61" y="224"/>
                    </a:lnTo>
                    <a:lnTo>
                      <a:pt x="48" y="220"/>
                    </a:lnTo>
                    <a:lnTo>
                      <a:pt x="40" y="216"/>
                    </a:lnTo>
                    <a:lnTo>
                      <a:pt x="28" y="212"/>
                    </a:lnTo>
                    <a:lnTo>
                      <a:pt x="20" y="204"/>
                    </a:lnTo>
                    <a:lnTo>
                      <a:pt x="17" y="196"/>
                    </a:lnTo>
                    <a:lnTo>
                      <a:pt x="8" y="188"/>
                    </a:lnTo>
                    <a:lnTo>
                      <a:pt x="4" y="17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" name="Freeform 42"/>
              <p:cNvSpPr>
                <a:spLocks noChangeArrowheads="1"/>
              </p:cNvSpPr>
              <p:nvPr/>
            </p:nvSpPr>
            <p:spPr bwMode="auto">
              <a:xfrm>
                <a:off x="4232" y="2240"/>
                <a:ext cx="83" cy="70"/>
              </a:xfrm>
              <a:custGeom>
                <a:avLst/>
                <a:gdLst>
                  <a:gd name="T0" fmla="*/ 125 w 332"/>
                  <a:gd name="T1" fmla="*/ 275 h 280"/>
                  <a:gd name="T2" fmla="*/ 88 w 332"/>
                  <a:gd name="T3" fmla="*/ 280 h 280"/>
                  <a:gd name="T4" fmla="*/ 52 w 332"/>
                  <a:gd name="T5" fmla="*/ 263 h 280"/>
                  <a:gd name="T6" fmla="*/ 20 w 332"/>
                  <a:gd name="T7" fmla="*/ 231 h 280"/>
                  <a:gd name="T8" fmla="*/ 4 w 332"/>
                  <a:gd name="T9" fmla="*/ 199 h 280"/>
                  <a:gd name="T10" fmla="*/ 0 w 332"/>
                  <a:gd name="T11" fmla="*/ 168 h 280"/>
                  <a:gd name="T12" fmla="*/ 4 w 332"/>
                  <a:gd name="T13" fmla="*/ 136 h 280"/>
                  <a:gd name="T14" fmla="*/ 20 w 332"/>
                  <a:gd name="T15" fmla="*/ 115 h 280"/>
                  <a:gd name="T16" fmla="*/ 40 w 332"/>
                  <a:gd name="T17" fmla="*/ 107 h 280"/>
                  <a:gd name="T18" fmla="*/ 56 w 332"/>
                  <a:gd name="T19" fmla="*/ 112 h 280"/>
                  <a:gd name="T20" fmla="*/ 64 w 332"/>
                  <a:gd name="T21" fmla="*/ 119 h 280"/>
                  <a:gd name="T22" fmla="*/ 68 w 332"/>
                  <a:gd name="T23" fmla="*/ 131 h 280"/>
                  <a:gd name="T24" fmla="*/ 64 w 332"/>
                  <a:gd name="T25" fmla="*/ 143 h 280"/>
                  <a:gd name="T26" fmla="*/ 56 w 332"/>
                  <a:gd name="T27" fmla="*/ 151 h 280"/>
                  <a:gd name="T28" fmla="*/ 40 w 332"/>
                  <a:gd name="T29" fmla="*/ 155 h 280"/>
                  <a:gd name="T30" fmla="*/ 28 w 332"/>
                  <a:gd name="T31" fmla="*/ 160 h 280"/>
                  <a:gd name="T32" fmla="*/ 16 w 332"/>
                  <a:gd name="T33" fmla="*/ 171 h 280"/>
                  <a:gd name="T34" fmla="*/ 16 w 332"/>
                  <a:gd name="T35" fmla="*/ 192 h 280"/>
                  <a:gd name="T36" fmla="*/ 25 w 332"/>
                  <a:gd name="T37" fmla="*/ 207 h 280"/>
                  <a:gd name="T38" fmla="*/ 40 w 332"/>
                  <a:gd name="T39" fmla="*/ 236 h 280"/>
                  <a:gd name="T40" fmla="*/ 64 w 332"/>
                  <a:gd name="T41" fmla="*/ 248 h 280"/>
                  <a:gd name="T42" fmla="*/ 92 w 332"/>
                  <a:gd name="T43" fmla="*/ 251 h 280"/>
                  <a:gd name="T44" fmla="*/ 125 w 332"/>
                  <a:gd name="T45" fmla="*/ 239 h 280"/>
                  <a:gd name="T46" fmla="*/ 156 w 332"/>
                  <a:gd name="T47" fmla="*/ 219 h 280"/>
                  <a:gd name="T48" fmla="*/ 172 w 332"/>
                  <a:gd name="T49" fmla="*/ 195 h 280"/>
                  <a:gd name="T50" fmla="*/ 181 w 332"/>
                  <a:gd name="T51" fmla="*/ 163 h 280"/>
                  <a:gd name="T52" fmla="*/ 164 w 332"/>
                  <a:gd name="T53" fmla="*/ 124 h 280"/>
                  <a:gd name="T54" fmla="*/ 184 w 332"/>
                  <a:gd name="T55" fmla="*/ 124 h 280"/>
                  <a:gd name="T56" fmla="*/ 204 w 332"/>
                  <a:gd name="T57" fmla="*/ 143 h 280"/>
                  <a:gd name="T58" fmla="*/ 232 w 332"/>
                  <a:gd name="T59" fmla="*/ 151 h 280"/>
                  <a:gd name="T60" fmla="*/ 260 w 332"/>
                  <a:gd name="T61" fmla="*/ 148 h 280"/>
                  <a:gd name="T62" fmla="*/ 284 w 332"/>
                  <a:gd name="T63" fmla="*/ 131 h 280"/>
                  <a:gd name="T64" fmla="*/ 304 w 332"/>
                  <a:gd name="T65" fmla="*/ 112 h 280"/>
                  <a:gd name="T66" fmla="*/ 312 w 332"/>
                  <a:gd name="T67" fmla="*/ 87 h 280"/>
                  <a:gd name="T68" fmla="*/ 308 w 332"/>
                  <a:gd name="T69" fmla="*/ 63 h 280"/>
                  <a:gd name="T70" fmla="*/ 300 w 332"/>
                  <a:gd name="T71" fmla="*/ 43 h 280"/>
                  <a:gd name="T72" fmla="*/ 284 w 332"/>
                  <a:gd name="T73" fmla="*/ 27 h 280"/>
                  <a:gd name="T74" fmla="*/ 272 w 332"/>
                  <a:gd name="T75" fmla="*/ 24 h 280"/>
                  <a:gd name="T76" fmla="*/ 256 w 332"/>
                  <a:gd name="T77" fmla="*/ 24 h 280"/>
                  <a:gd name="T78" fmla="*/ 244 w 332"/>
                  <a:gd name="T79" fmla="*/ 27 h 280"/>
                  <a:gd name="T80" fmla="*/ 237 w 332"/>
                  <a:gd name="T81" fmla="*/ 39 h 280"/>
                  <a:gd name="T82" fmla="*/ 228 w 332"/>
                  <a:gd name="T83" fmla="*/ 48 h 280"/>
                  <a:gd name="T84" fmla="*/ 212 w 332"/>
                  <a:gd name="T85" fmla="*/ 48 h 280"/>
                  <a:gd name="T86" fmla="*/ 204 w 332"/>
                  <a:gd name="T87" fmla="*/ 39 h 280"/>
                  <a:gd name="T88" fmla="*/ 200 w 332"/>
                  <a:gd name="T89" fmla="*/ 24 h 280"/>
                  <a:gd name="T90" fmla="*/ 212 w 332"/>
                  <a:gd name="T91" fmla="*/ 12 h 280"/>
                  <a:gd name="T92" fmla="*/ 237 w 332"/>
                  <a:gd name="T93" fmla="*/ 0 h 280"/>
                  <a:gd name="T94" fmla="*/ 264 w 332"/>
                  <a:gd name="T95" fmla="*/ 4 h 280"/>
                  <a:gd name="T96" fmla="*/ 293 w 332"/>
                  <a:gd name="T97" fmla="*/ 19 h 280"/>
                  <a:gd name="T98" fmla="*/ 316 w 332"/>
                  <a:gd name="T99" fmla="*/ 39 h 280"/>
                  <a:gd name="T100" fmla="*/ 328 w 332"/>
                  <a:gd name="T101" fmla="*/ 75 h 280"/>
                  <a:gd name="T102" fmla="*/ 332 w 332"/>
                  <a:gd name="T103" fmla="*/ 107 h 280"/>
                  <a:gd name="T104" fmla="*/ 320 w 332"/>
                  <a:gd name="T105" fmla="*/ 139 h 280"/>
                  <a:gd name="T106" fmla="*/ 300 w 332"/>
                  <a:gd name="T107" fmla="*/ 163 h 280"/>
                  <a:gd name="T108" fmla="*/ 276 w 332"/>
                  <a:gd name="T109" fmla="*/ 175 h 280"/>
                  <a:gd name="T110" fmla="*/ 248 w 332"/>
                  <a:gd name="T111" fmla="*/ 180 h 280"/>
                  <a:gd name="T112" fmla="*/ 224 w 332"/>
                  <a:gd name="T113" fmla="*/ 175 h 280"/>
                  <a:gd name="T114" fmla="*/ 200 w 332"/>
                  <a:gd name="T115" fmla="*/ 160 h 280"/>
                  <a:gd name="T116" fmla="*/ 196 w 332"/>
                  <a:gd name="T117" fmla="*/ 183 h 280"/>
                  <a:gd name="T118" fmla="*/ 193 w 332"/>
                  <a:gd name="T119" fmla="*/ 219 h 280"/>
                  <a:gd name="T120" fmla="*/ 176 w 332"/>
                  <a:gd name="T121" fmla="*/ 243 h 280"/>
                  <a:gd name="T122" fmla="*/ 156 w 332"/>
                  <a:gd name="T123" fmla="*/ 26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2" h="280">
                    <a:moveTo>
                      <a:pt x="148" y="268"/>
                    </a:moveTo>
                    <a:lnTo>
                      <a:pt x="140" y="271"/>
                    </a:lnTo>
                    <a:lnTo>
                      <a:pt x="132" y="275"/>
                    </a:lnTo>
                    <a:lnTo>
                      <a:pt x="125" y="275"/>
                    </a:lnTo>
                    <a:lnTo>
                      <a:pt x="116" y="280"/>
                    </a:lnTo>
                    <a:lnTo>
                      <a:pt x="108" y="280"/>
                    </a:lnTo>
                    <a:lnTo>
                      <a:pt x="96" y="280"/>
                    </a:lnTo>
                    <a:lnTo>
                      <a:pt x="88" y="280"/>
                    </a:lnTo>
                    <a:lnTo>
                      <a:pt x="81" y="275"/>
                    </a:lnTo>
                    <a:lnTo>
                      <a:pt x="68" y="271"/>
                    </a:lnTo>
                    <a:lnTo>
                      <a:pt x="60" y="271"/>
                    </a:lnTo>
                    <a:lnTo>
                      <a:pt x="52" y="263"/>
                    </a:lnTo>
                    <a:lnTo>
                      <a:pt x="40" y="260"/>
                    </a:lnTo>
                    <a:lnTo>
                      <a:pt x="37" y="251"/>
                    </a:lnTo>
                    <a:lnTo>
                      <a:pt x="28" y="243"/>
                    </a:lnTo>
                    <a:lnTo>
                      <a:pt x="20" y="231"/>
                    </a:lnTo>
                    <a:lnTo>
                      <a:pt x="12" y="224"/>
                    </a:lnTo>
                    <a:lnTo>
                      <a:pt x="8" y="215"/>
                    </a:lnTo>
                    <a:lnTo>
                      <a:pt x="4" y="207"/>
                    </a:lnTo>
                    <a:lnTo>
                      <a:pt x="4" y="199"/>
                    </a:lnTo>
                    <a:lnTo>
                      <a:pt x="0" y="192"/>
                    </a:lnTo>
                    <a:lnTo>
                      <a:pt x="0" y="183"/>
                    </a:lnTo>
                    <a:lnTo>
                      <a:pt x="0" y="175"/>
                    </a:lnTo>
                    <a:lnTo>
                      <a:pt x="0" y="168"/>
                    </a:lnTo>
                    <a:lnTo>
                      <a:pt x="0" y="160"/>
                    </a:lnTo>
                    <a:lnTo>
                      <a:pt x="0" y="151"/>
                    </a:lnTo>
                    <a:lnTo>
                      <a:pt x="4" y="143"/>
                    </a:lnTo>
                    <a:lnTo>
                      <a:pt x="4" y="136"/>
                    </a:lnTo>
                    <a:lnTo>
                      <a:pt x="8" y="131"/>
                    </a:lnTo>
                    <a:lnTo>
                      <a:pt x="12" y="124"/>
                    </a:lnTo>
                    <a:lnTo>
                      <a:pt x="16" y="119"/>
                    </a:lnTo>
                    <a:lnTo>
                      <a:pt x="20" y="115"/>
                    </a:lnTo>
                    <a:lnTo>
                      <a:pt x="28" y="112"/>
                    </a:lnTo>
                    <a:lnTo>
                      <a:pt x="32" y="107"/>
                    </a:lnTo>
                    <a:lnTo>
                      <a:pt x="37" y="107"/>
                    </a:lnTo>
                    <a:lnTo>
                      <a:pt x="40" y="107"/>
                    </a:lnTo>
                    <a:lnTo>
                      <a:pt x="44" y="107"/>
                    </a:lnTo>
                    <a:lnTo>
                      <a:pt x="48" y="107"/>
                    </a:lnTo>
                    <a:lnTo>
                      <a:pt x="52" y="107"/>
                    </a:lnTo>
                    <a:lnTo>
                      <a:pt x="56" y="112"/>
                    </a:lnTo>
                    <a:lnTo>
                      <a:pt x="60" y="112"/>
                    </a:lnTo>
                    <a:lnTo>
                      <a:pt x="60" y="115"/>
                    </a:lnTo>
                    <a:lnTo>
                      <a:pt x="64" y="115"/>
                    </a:lnTo>
                    <a:lnTo>
                      <a:pt x="64" y="119"/>
                    </a:lnTo>
                    <a:lnTo>
                      <a:pt x="68" y="119"/>
                    </a:lnTo>
                    <a:lnTo>
                      <a:pt x="68" y="124"/>
                    </a:lnTo>
                    <a:lnTo>
                      <a:pt x="68" y="127"/>
                    </a:lnTo>
                    <a:lnTo>
                      <a:pt x="68" y="131"/>
                    </a:lnTo>
                    <a:lnTo>
                      <a:pt x="68" y="136"/>
                    </a:lnTo>
                    <a:lnTo>
                      <a:pt x="64" y="136"/>
                    </a:lnTo>
                    <a:lnTo>
                      <a:pt x="64" y="139"/>
                    </a:lnTo>
                    <a:lnTo>
                      <a:pt x="64" y="143"/>
                    </a:lnTo>
                    <a:lnTo>
                      <a:pt x="60" y="143"/>
                    </a:lnTo>
                    <a:lnTo>
                      <a:pt x="60" y="148"/>
                    </a:lnTo>
                    <a:lnTo>
                      <a:pt x="56" y="148"/>
                    </a:lnTo>
                    <a:lnTo>
                      <a:pt x="56" y="151"/>
                    </a:lnTo>
                    <a:lnTo>
                      <a:pt x="52" y="151"/>
                    </a:lnTo>
                    <a:lnTo>
                      <a:pt x="48" y="151"/>
                    </a:lnTo>
                    <a:lnTo>
                      <a:pt x="44" y="155"/>
                    </a:lnTo>
                    <a:lnTo>
                      <a:pt x="40" y="155"/>
                    </a:lnTo>
                    <a:lnTo>
                      <a:pt x="37" y="155"/>
                    </a:lnTo>
                    <a:lnTo>
                      <a:pt x="32" y="155"/>
                    </a:lnTo>
                    <a:lnTo>
                      <a:pt x="28" y="155"/>
                    </a:lnTo>
                    <a:lnTo>
                      <a:pt x="28" y="160"/>
                    </a:lnTo>
                    <a:lnTo>
                      <a:pt x="25" y="160"/>
                    </a:lnTo>
                    <a:lnTo>
                      <a:pt x="20" y="163"/>
                    </a:lnTo>
                    <a:lnTo>
                      <a:pt x="16" y="168"/>
                    </a:lnTo>
                    <a:lnTo>
                      <a:pt x="16" y="171"/>
                    </a:lnTo>
                    <a:lnTo>
                      <a:pt x="16" y="175"/>
                    </a:lnTo>
                    <a:lnTo>
                      <a:pt x="16" y="180"/>
                    </a:lnTo>
                    <a:lnTo>
                      <a:pt x="16" y="183"/>
                    </a:lnTo>
                    <a:lnTo>
                      <a:pt x="16" y="192"/>
                    </a:lnTo>
                    <a:lnTo>
                      <a:pt x="16" y="195"/>
                    </a:lnTo>
                    <a:lnTo>
                      <a:pt x="20" y="204"/>
                    </a:lnTo>
                    <a:lnTo>
                      <a:pt x="20" y="207"/>
                    </a:lnTo>
                    <a:lnTo>
                      <a:pt x="25" y="207"/>
                    </a:lnTo>
                    <a:lnTo>
                      <a:pt x="25" y="215"/>
                    </a:lnTo>
                    <a:lnTo>
                      <a:pt x="28" y="224"/>
                    </a:lnTo>
                    <a:lnTo>
                      <a:pt x="37" y="227"/>
                    </a:lnTo>
                    <a:lnTo>
                      <a:pt x="40" y="236"/>
                    </a:lnTo>
                    <a:lnTo>
                      <a:pt x="44" y="239"/>
                    </a:lnTo>
                    <a:lnTo>
                      <a:pt x="52" y="243"/>
                    </a:lnTo>
                    <a:lnTo>
                      <a:pt x="56" y="248"/>
                    </a:lnTo>
                    <a:lnTo>
                      <a:pt x="64" y="248"/>
                    </a:lnTo>
                    <a:lnTo>
                      <a:pt x="68" y="251"/>
                    </a:lnTo>
                    <a:lnTo>
                      <a:pt x="76" y="251"/>
                    </a:lnTo>
                    <a:lnTo>
                      <a:pt x="84" y="251"/>
                    </a:lnTo>
                    <a:lnTo>
                      <a:pt x="92" y="251"/>
                    </a:lnTo>
                    <a:lnTo>
                      <a:pt x="100" y="248"/>
                    </a:lnTo>
                    <a:lnTo>
                      <a:pt x="108" y="248"/>
                    </a:lnTo>
                    <a:lnTo>
                      <a:pt x="116" y="243"/>
                    </a:lnTo>
                    <a:lnTo>
                      <a:pt x="125" y="239"/>
                    </a:lnTo>
                    <a:lnTo>
                      <a:pt x="137" y="236"/>
                    </a:lnTo>
                    <a:lnTo>
                      <a:pt x="144" y="227"/>
                    </a:lnTo>
                    <a:lnTo>
                      <a:pt x="148" y="224"/>
                    </a:lnTo>
                    <a:lnTo>
                      <a:pt x="156" y="219"/>
                    </a:lnTo>
                    <a:lnTo>
                      <a:pt x="160" y="215"/>
                    </a:lnTo>
                    <a:lnTo>
                      <a:pt x="168" y="207"/>
                    </a:lnTo>
                    <a:lnTo>
                      <a:pt x="168" y="199"/>
                    </a:lnTo>
                    <a:lnTo>
                      <a:pt x="172" y="195"/>
                    </a:lnTo>
                    <a:lnTo>
                      <a:pt x="176" y="187"/>
                    </a:lnTo>
                    <a:lnTo>
                      <a:pt x="181" y="180"/>
                    </a:lnTo>
                    <a:lnTo>
                      <a:pt x="181" y="171"/>
                    </a:lnTo>
                    <a:lnTo>
                      <a:pt x="181" y="163"/>
                    </a:lnTo>
                    <a:lnTo>
                      <a:pt x="176" y="155"/>
                    </a:lnTo>
                    <a:lnTo>
                      <a:pt x="172" y="148"/>
                    </a:lnTo>
                    <a:lnTo>
                      <a:pt x="172" y="136"/>
                    </a:lnTo>
                    <a:lnTo>
                      <a:pt x="164" y="124"/>
                    </a:lnTo>
                    <a:lnTo>
                      <a:pt x="160" y="115"/>
                    </a:lnTo>
                    <a:lnTo>
                      <a:pt x="172" y="107"/>
                    </a:lnTo>
                    <a:lnTo>
                      <a:pt x="176" y="115"/>
                    </a:lnTo>
                    <a:lnTo>
                      <a:pt x="184" y="124"/>
                    </a:lnTo>
                    <a:lnTo>
                      <a:pt x="188" y="127"/>
                    </a:lnTo>
                    <a:lnTo>
                      <a:pt x="193" y="136"/>
                    </a:lnTo>
                    <a:lnTo>
                      <a:pt x="200" y="139"/>
                    </a:lnTo>
                    <a:lnTo>
                      <a:pt x="204" y="143"/>
                    </a:lnTo>
                    <a:lnTo>
                      <a:pt x="212" y="148"/>
                    </a:lnTo>
                    <a:lnTo>
                      <a:pt x="216" y="151"/>
                    </a:lnTo>
                    <a:lnTo>
                      <a:pt x="224" y="151"/>
                    </a:lnTo>
                    <a:lnTo>
                      <a:pt x="232" y="151"/>
                    </a:lnTo>
                    <a:lnTo>
                      <a:pt x="237" y="151"/>
                    </a:lnTo>
                    <a:lnTo>
                      <a:pt x="244" y="151"/>
                    </a:lnTo>
                    <a:lnTo>
                      <a:pt x="252" y="148"/>
                    </a:lnTo>
                    <a:lnTo>
                      <a:pt x="260" y="148"/>
                    </a:lnTo>
                    <a:lnTo>
                      <a:pt x="264" y="143"/>
                    </a:lnTo>
                    <a:lnTo>
                      <a:pt x="272" y="139"/>
                    </a:lnTo>
                    <a:lnTo>
                      <a:pt x="281" y="136"/>
                    </a:lnTo>
                    <a:lnTo>
                      <a:pt x="284" y="131"/>
                    </a:lnTo>
                    <a:lnTo>
                      <a:pt x="288" y="127"/>
                    </a:lnTo>
                    <a:lnTo>
                      <a:pt x="293" y="124"/>
                    </a:lnTo>
                    <a:lnTo>
                      <a:pt x="296" y="115"/>
                    </a:lnTo>
                    <a:lnTo>
                      <a:pt x="304" y="112"/>
                    </a:lnTo>
                    <a:lnTo>
                      <a:pt x="304" y="107"/>
                    </a:lnTo>
                    <a:lnTo>
                      <a:pt x="308" y="99"/>
                    </a:lnTo>
                    <a:lnTo>
                      <a:pt x="308" y="95"/>
                    </a:lnTo>
                    <a:lnTo>
                      <a:pt x="312" y="87"/>
                    </a:lnTo>
                    <a:lnTo>
                      <a:pt x="312" y="83"/>
                    </a:lnTo>
                    <a:lnTo>
                      <a:pt x="312" y="75"/>
                    </a:lnTo>
                    <a:lnTo>
                      <a:pt x="312" y="68"/>
                    </a:lnTo>
                    <a:lnTo>
                      <a:pt x="308" y="63"/>
                    </a:lnTo>
                    <a:lnTo>
                      <a:pt x="308" y="56"/>
                    </a:lnTo>
                    <a:lnTo>
                      <a:pt x="304" y="48"/>
                    </a:lnTo>
                    <a:lnTo>
                      <a:pt x="300" y="48"/>
                    </a:lnTo>
                    <a:lnTo>
                      <a:pt x="300" y="43"/>
                    </a:lnTo>
                    <a:lnTo>
                      <a:pt x="296" y="39"/>
                    </a:lnTo>
                    <a:lnTo>
                      <a:pt x="293" y="36"/>
                    </a:lnTo>
                    <a:lnTo>
                      <a:pt x="288" y="31"/>
                    </a:lnTo>
                    <a:lnTo>
                      <a:pt x="284" y="27"/>
                    </a:lnTo>
                    <a:lnTo>
                      <a:pt x="281" y="27"/>
                    </a:lnTo>
                    <a:lnTo>
                      <a:pt x="281" y="24"/>
                    </a:lnTo>
                    <a:lnTo>
                      <a:pt x="276" y="24"/>
                    </a:lnTo>
                    <a:lnTo>
                      <a:pt x="272" y="24"/>
                    </a:lnTo>
                    <a:lnTo>
                      <a:pt x="268" y="19"/>
                    </a:lnTo>
                    <a:lnTo>
                      <a:pt x="264" y="19"/>
                    </a:lnTo>
                    <a:lnTo>
                      <a:pt x="260" y="19"/>
                    </a:lnTo>
                    <a:lnTo>
                      <a:pt x="256" y="24"/>
                    </a:lnTo>
                    <a:lnTo>
                      <a:pt x="252" y="24"/>
                    </a:lnTo>
                    <a:lnTo>
                      <a:pt x="252" y="27"/>
                    </a:lnTo>
                    <a:lnTo>
                      <a:pt x="248" y="27"/>
                    </a:lnTo>
                    <a:lnTo>
                      <a:pt x="244" y="27"/>
                    </a:lnTo>
                    <a:lnTo>
                      <a:pt x="244" y="31"/>
                    </a:lnTo>
                    <a:lnTo>
                      <a:pt x="240" y="31"/>
                    </a:lnTo>
                    <a:lnTo>
                      <a:pt x="240" y="36"/>
                    </a:lnTo>
                    <a:lnTo>
                      <a:pt x="237" y="39"/>
                    </a:lnTo>
                    <a:lnTo>
                      <a:pt x="237" y="43"/>
                    </a:lnTo>
                    <a:lnTo>
                      <a:pt x="232" y="43"/>
                    </a:lnTo>
                    <a:lnTo>
                      <a:pt x="232" y="48"/>
                    </a:lnTo>
                    <a:lnTo>
                      <a:pt x="228" y="48"/>
                    </a:lnTo>
                    <a:lnTo>
                      <a:pt x="224" y="48"/>
                    </a:lnTo>
                    <a:lnTo>
                      <a:pt x="220" y="51"/>
                    </a:lnTo>
                    <a:lnTo>
                      <a:pt x="216" y="51"/>
                    </a:lnTo>
                    <a:lnTo>
                      <a:pt x="212" y="48"/>
                    </a:lnTo>
                    <a:lnTo>
                      <a:pt x="208" y="48"/>
                    </a:lnTo>
                    <a:lnTo>
                      <a:pt x="208" y="43"/>
                    </a:lnTo>
                    <a:lnTo>
                      <a:pt x="204" y="43"/>
                    </a:lnTo>
                    <a:lnTo>
                      <a:pt x="204" y="39"/>
                    </a:lnTo>
                    <a:lnTo>
                      <a:pt x="200" y="36"/>
                    </a:lnTo>
                    <a:lnTo>
                      <a:pt x="200" y="31"/>
                    </a:lnTo>
                    <a:lnTo>
                      <a:pt x="200" y="27"/>
                    </a:lnTo>
                    <a:lnTo>
                      <a:pt x="200" y="24"/>
                    </a:lnTo>
                    <a:lnTo>
                      <a:pt x="204" y="24"/>
                    </a:lnTo>
                    <a:lnTo>
                      <a:pt x="204" y="19"/>
                    </a:lnTo>
                    <a:lnTo>
                      <a:pt x="208" y="15"/>
                    </a:lnTo>
                    <a:lnTo>
                      <a:pt x="212" y="12"/>
                    </a:lnTo>
                    <a:lnTo>
                      <a:pt x="216" y="7"/>
                    </a:lnTo>
                    <a:lnTo>
                      <a:pt x="224" y="4"/>
                    </a:lnTo>
                    <a:lnTo>
                      <a:pt x="228" y="4"/>
                    </a:lnTo>
                    <a:lnTo>
                      <a:pt x="237" y="0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60" y="4"/>
                    </a:lnTo>
                    <a:lnTo>
                      <a:pt x="264" y="4"/>
                    </a:lnTo>
                    <a:lnTo>
                      <a:pt x="272" y="7"/>
                    </a:lnTo>
                    <a:lnTo>
                      <a:pt x="281" y="12"/>
                    </a:lnTo>
                    <a:lnTo>
                      <a:pt x="284" y="15"/>
                    </a:lnTo>
                    <a:lnTo>
                      <a:pt x="293" y="19"/>
                    </a:lnTo>
                    <a:lnTo>
                      <a:pt x="300" y="24"/>
                    </a:lnTo>
                    <a:lnTo>
                      <a:pt x="304" y="27"/>
                    </a:lnTo>
                    <a:lnTo>
                      <a:pt x="308" y="36"/>
                    </a:lnTo>
                    <a:lnTo>
                      <a:pt x="316" y="39"/>
                    </a:lnTo>
                    <a:lnTo>
                      <a:pt x="320" y="48"/>
                    </a:lnTo>
                    <a:lnTo>
                      <a:pt x="324" y="56"/>
                    </a:lnTo>
                    <a:lnTo>
                      <a:pt x="328" y="68"/>
                    </a:lnTo>
                    <a:lnTo>
                      <a:pt x="328" y="75"/>
                    </a:lnTo>
                    <a:lnTo>
                      <a:pt x="332" y="83"/>
                    </a:lnTo>
                    <a:lnTo>
                      <a:pt x="332" y="92"/>
                    </a:lnTo>
                    <a:lnTo>
                      <a:pt x="332" y="99"/>
                    </a:lnTo>
                    <a:lnTo>
                      <a:pt x="332" y="107"/>
                    </a:lnTo>
                    <a:lnTo>
                      <a:pt x="328" y="115"/>
                    </a:lnTo>
                    <a:lnTo>
                      <a:pt x="328" y="127"/>
                    </a:lnTo>
                    <a:lnTo>
                      <a:pt x="324" y="136"/>
                    </a:lnTo>
                    <a:lnTo>
                      <a:pt x="320" y="139"/>
                    </a:lnTo>
                    <a:lnTo>
                      <a:pt x="316" y="148"/>
                    </a:lnTo>
                    <a:lnTo>
                      <a:pt x="312" y="151"/>
                    </a:lnTo>
                    <a:lnTo>
                      <a:pt x="308" y="160"/>
                    </a:lnTo>
                    <a:lnTo>
                      <a:pt x="300" y="163"/>
                    </a:lnTo>
                    <a:lnTo>
                      <a:pt x="296" y="168"/>
                    </a:lnTo>
                    <a:lnTo>
                      <a:pt x="288" y="171"/>
                    </a:lnTo>
                    <a:lnTo>
                      <a:pt x="284" y="171"/>
                    </a:lnTo>
                    <a:lnTo>
                      <a:pt x="276" y="175"/>
                    </a:lnTo>
                    <a:lnTo>
                      <a:pt x="268" y="175"/>
                    </a:lnTo>
                    <a:lnTo>
                      <a:pt x="264" y="175"/>
                    </a:lnTo>
                    <a:lnTo>
                      <a:pt x="256" y="180"/>
                    </a:lnTo>
                    <a:lnTo>
                      <a:pt x="248" y="180"/>
                    </a:lnTo>
                    <a:lnTo>
                      <a:pt x="244" y="180"/>
                    </a:lnTo>
                    <a:lnTo>
                      <a:pt x="237" y="175"/>
                    </a:lnTo>
                    <a:lnTo>
                      <a:pt x="232" y="175"/>
                    </a:lnTo>
                    <a:lnTo>
                      <a:pt x="224" y="175"/>
                    </a:lnTo>
                    <a:lnTo>
                      <a:pt x="216" y="171"/>
                    </a:lnTo>
                    <a:lnTo>
                      <a:pt x="212" y="168"/>
                    </a:lnTo>
                    <a:lnTo>
                      <a:pt x="204" y="163"/>
                    </a:lnTo>
                    <a:lnTo>
                      <a:pt x="200" y="160"/>
                    </a:lnTo>
                    <a:lnTo>
                      <a:pt x="193" y="151"/>
                    </a:lnTo>
                    <a:lnTo>
                      <a:pt x="196" y="163"/>
                    </a:lnTo>
                    <a:lnTo>
                      <a:pt x="196" y="175"/>
                    </a:lnTo>
                    <a:lnTo>
                      <a:pt x="196" y="183"/>
                    </a:lnTo>
                    <a:lnTo>
                      <a:pt x="196" y="195"/>
                    </a:lnTo>
                    <a:lnTo>
                      <a:pt x="196" y="204"/>
                    </a:lnTo>
                    <a:lnTo>
                      <a:pt x="193" y="211"/>
                    </a:lnTo>
                    <a:lnTo>
                      <a:pt x="193" y="219"/>
                    </a:lnTo>
                    <a:lnTo>
                      <a:pt x="188" y="227"/>
                    </a:lnTo>
                    <a:lnTo>
                      <a:pt x="184" y="231"/>
                    </a:lnTo>
                    <a:lnTo>
                      <a:pt x="181" y="239"/>
                    </a:lnTo>
                    <a:lnTo>
                      <a:pt x="176" y="243"/>
                    </a:lnTo>
                    <a:lnTo>
                      <a:pt x="172" y="251"/>
                    </a:lnTo>
                    <a:lnTo>
                      <a:pt x="168" y="255"/>
                    </a:lnTo>
                    <a:lnTo>
                      <a:pt x="160" y="260"/>
                    </a:lnTo>
                    <a:lnTo>
                      <a:pt x="156" y="263"/>
                    </a:lnTo>
                    <a:lnTo>
                      <a:pt x="148" y="268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" name="Freeform 43"/>
              <p:cNvSpPr>
                <a:spLocks noEditPoints="1" noChangeArrowheads="1"/>
              </p:cNvSpPr>
              <p:nvPr/>
            </p:nvSpPr>
            <p:spPr bwMode="auto">
              <a:xfrm>
                <a:off x="4266" y="2299"/>
                <a:ext cx="81" cy="64"/>
              </a:xfrm>
              <a:custGeom>
                <a:avLst/>
                <a:gdLst>
                  <a:gd name="T0" fmla="*/ 291 w 323"/>
                  <a:gd name="T1" fmla="*/ 35 h 256"/>
                  <a:gd name="T2" fmla="*/ 267 w 323"/>
                  <a:gd name="T3" fmla="*/ 27 h 256"/>
                  <a:gd name="T4" fmla="*/ 235 w 323"/>
                  <a:gd name="T5" fmla="*/ 27 h 256"/>
                  <a:gd name="T6" fmla="*/ 200 w 323"/>
                  <a:gd name="T7" fmla="*/ 35 h 256"/>
                  <a:gd name="T8" fmla="*/ 159 w 323"/>
                  <a:gd name="T9" fmla="*/ 56 h 256"/>
                  <a:gd name="T10" fmla="*/ 111 w 323"/>
                  <a:gd name="T11" fmla="*/ 79 h 256"/>
                  <a:gd name="T12" fmla="*/ 71 w 323"/>
                  <a:gd name="T13" fmla="*/ 107 h 256"/>
                  <a:gd name="T14" fmla="*/ 44 w 323"/>
                  <a:gd name="T15" fmla="*/ 135 h 256"/>
                  <a:gd name="T16" fmla="*/ 23 w 323"/>
                  <a:gd name="T17" fmla="*/ 163 h 256"/>
                  <a:gd name="T18" fmla="*/ 19 w 323"/>
                  <a:gd name="T19" fmla="*/ 187 h 256"/>
                  <a:gd name="T20" fmla="*/ 23 w 323"/>
                  <a:gd name="T21" fmla="*/ 207 h 256"/>
                  <a:gd name="T22" fmla="*/ 39 w 323"/>
                  <a:gd name="T23" fmla="*/ 224 h 256"/>
                  <a:gd name="T24" fmla="*/ 63 w 323"/>
                  <a:gd name="T25" fmla="*/ 227 h 256"/>
                  <a:gd name="T26" fmla="*/ 95 w 323"/>
                  <a:gd name="T27" fmla="*/ 224 h 256"/>
                  <a:gd name="T28" fmla="*/ 131 w 323"/>
                  <a:gd name="T29" fmla="*/ 212 h 256"/>
                  <a:gd name="T30" fmla="*/ 179 w 323"/>
                  <a:gd name="T31" fmla="*/ 191 h 256"/>
                  <a:gd name="T32" fmla="*/ 223 w 323"/>
                  <a:gd name="T33" fmla="*/ 163 h 256"/>
                  <a:gd name="T34" fmla="*/ 259 w 323"/>
                  <a:gd name="T35" fmla="*/ 135 h 256"/>
                  <a:gd name="T36" fmla="*/ 283 w 323"/>
                  <a:gd name="T37" fmla="*/ 112 h 256"/>
                  <a:gd name="T38" fmla="*/ 300 w 323"/>
                  <a:gd name="T39" fmla="*/ 88 h 256"/>
                  <a:gd name="T40" fmla="*/ 303 w 323"/>
                  <a:gd name="T41" fmla="*/ 63 h 256"/>
                  <a:gd name="T42" fmla="*/ 7 w 323"/>
                  <a:gd name="T43" fmla="*/ 215 h 256"/>
                  <a:gd name="T44" fmla="*/ 0 w 323"/>
                  <a:gd name="T45" fmla="*/ 183 h 256"/>
                  <a:gd name="T46" fmla="*/ 3 w 323"/>
                  <a:gd name="T47" fmla="*/ 151 h 256"/>
                  <a:gd name="T48" fmla="*/ 19 w 323"/>
                  <a:gd name="T49" fmla="*/ 115 h 256"/>
                  <a:gd name="T50" fmla="*/ 47 w 323"/>
                  <a:gd name="T51" fmla="*/ 79 h 256"/>
                  <a:gd name="T52" fmla="*/ 91 w 323"/>
                  <a:gd name="T53" fmla="*/ 47 h 256"/>
                  <a:gd name="T54" fmla="*/ 144 w 323"/>
                  <a:gd name="T55" fmla="*/ 19 h 256"/>
                  <a:gd name="T56" fmla="*/ 191 w 323"/>
                  <a:gd name="T57" fmla="*/ 3 h 256"/>
                  <a:gd name="T58" fmla="*/ 231 w 323"/>
                  <a:gd name="T59" fmla="*/ 0 h 256"/>
                  <a:gd name="T60" fmla="*/ 271 w 323"/>
                  <a:gd name="T61" fmla="*/ 3 h 256"/>
                  <a:gd name="T62" fmla="*/ 300 w 323"/>
                  <a:gd name="T63" fmla="*/ 24 h 256"/>
                  <a:gd name="T64" fmla="*/ 315 w 323"/>
                  <a:gd name="T65" fmla="*/ 47 h 256"/>
                  <a:gd name="T66" fmla="*/ 323 w 323"/>
                  <a:gd name="T67" fmla="*/ 79 h 256"/>
                  <a:gd name="T68" fmla="*/ 315 w 323"/>
                  <a:gd name="T69" fmla="*/ 115 h 256"/>
                  <a:gd name="T70" fmla="*/ 291 w 323"/>
                  <a:gd name="T71" fmla="*/ 147 h 256"/>
                  <a:gd name="T72" fmla="*/ 259 w 323"/>
                  <a:gd name="T73" fmla="*/ 183 h 256"/>
                  <a:gd name="T74" fmla="*/ 211 w 323"/>
                  <a:gd name="T75" fmla="*/ 215 h 256"/>
                  <a:gd name="T76" fmla="*/ 159 w 323"/>
                  <a:gd name="T77" fmla="*/ 239 h 256"/>
                  <a:gd name="T78" fmla="*/ 115 w 323"/>
                  <a:gd name="T79" fmla="*/ 251 h 256"/>
                  <a:gd name="T80" fmla="*/ 75 w 323"/>
                  <a:gd name="T81" fmla="*/ 256 h 256"/>
                  <a:gd name="T82" fmla="*/ 39 w 323"/>
                  <a:gd name="T83" fmla="*/ 243 h 256"/>
                  <a:gd name="T84" fmla="*/ 15 w 323"/>
                  <a:gd name="T85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3" h="256">
                    <a:moveTo>
                      <a:pt x="300" y="47"/>
                    </a:moveTo>
                    <a:lnTo>
                      <a:pt x="295" y="44"/>
                    </a:lnTo>
                    <a:lnTo>
                      <a:pt x="291" y="35"/>
                    </a:lnTo>
                    <a:lnTo>
                      <a:pt x="283" y="35"/>
                    </a:lnTo>
                    <a:lnTo>
                      <a:pt x="275" y="32"/>
                    </a:lnTo>
                    <a:lnTo>
                      <a:pt x="267" y="27"/>
                    </a:lnTo>
                    <a:lnTo>
                      <a:pt x="259" y="27"/>
                    </a:lnTo>
                    <a:lnTo>
                      <a:pt x="247" y="27"/>
                    </a:lnTo>
                    <a:lnTo>
                      <a:pt x="235" y="27"/>
                    </a:lnTo>
                    <a:lnTo>
                      <a:pt x="227" y="32"/>
                    </a:lnTo>
                    <a:lnTo>
                      <a:pt x="211" y="32"/>
                    </a:lnTo>
                    <a:lnTo>
                      <a:pt x="200" y="35"/>
                    </a:lnTo>
                    <a:lnTo>
                      <a:pt x="187" y="44"/>
                    </a:lnTo>
                    <a:lnTo>
                      <a:pt x="171" y="47"/>
                    </a:lnTo>
                    <a:lnTo>
                      <a:pt x="159" y="56"/>
                    </a:lnTo>
                    <a:lnTo>
                      <a:pt x="144" y="59"/>
                    </a:lnTo>
                    <a:lnTo>
                      <a:pt x="127" y="68"/>
                    </a:lnTo>
                    <a:lnTo>
                      <a:pt x="111" y="79"/>
                    </a:lnTo>
                    <a:lnTo>
                      <a:pt x="100" y="88"/>
                    </a:lnTo>
                    <a:lnTo>
                      <a:pt x="83" y="100"/>
                    </a:lnTo>
                    <a:lnTo>
                      <a:pt x="71" y="107"/>
                    </a:lnTo>
                    <a:lnTo>
                      <a:pt x="59" y="115"/>
                    </a:lnTo>
                    <a:lnTo>
                      <a:pt x="51" y="127"/>
                    </a:lnTo>
                    <a:lnTo>
                      <a:pt x="44" y="135"/>
                    </a:lnTo>
                    <a:lnTo>
                      <a:pt x="35" y="144"/>
                    </a:lnTo>
                    <a:lnTo>
                      <a:pt x="31" y="156"/>
                    </a:lnTo>
                    <a:lnTo>
                      <a:pt x="23" y="163"/>
                    </a:lnTo>
                    <a:lnTo>
                      <a:pt x="23" y="171"/>
                    </a:lnTo>
                    <a:lnTo>
                      <a:pt x="19" y="180"/>
                    </a:lnTo>
                    <a:lnTo>
                      <a:pt x="19" y="187"/>
                    </a:lnTo>
                    <a:lnTo>
                      <a:pt x="19" y="195"/>
                    </a:lnTo>
                    <a:lnTo>
                      <a:pt x="19" y="200"/>
                    </a:lnTo>
                    <a:lnTo>
                      <a:pt x="23" y="207"/>
                    </a:lnTo>
                    <a:lnTo>
                      <a:pt x="27" y="212"/>
                    </a:lnTo>
                    <a:lnTo>
                      <a:pt x="31" y="215"/>
                    </a:lnTo>
                    <a:lnTo>
                      <a:pt x="39" y="224"/>
                    </a:lnTo>
                    <a:lnTo>
                      <a:pt x="44" y="224"/>
                    </a:lnTo>
                    <a:lnTo>
                      <a:pt x="56" y="227"/>
                    </a:lnTo>
                    <a:lnTo>
                      <a:pt x="63" y="227"/>
                    </a:lnTo>
                    <a:lnTo>
                      <a:pt x="71" y="227"/>
                    </a:lnTo>
                    <a:lnTo>
                      <a:pt x="83" y="227"/>
                    </a:lnTo>
                    <a:lnTo>
                      <a:pt x="95" y="224"/>
                    </a:lnTo>
                    <a:lnTo>
                      <a:pt x="107" y="224"/>
                    </a:lnTo>
                    <a:lnTo>
                      <a:pt x="119" y="215"/>
                    </a:lnTo>
                    <a:lnTo>
                      <a:pt x="131" y="212"/>
                    </a:lnTo>
                    <a:lnTo>
                      <a:pt x="147" y="207"/>
                    </a:lnTo>
                    <a:lnTo>
                      <a:pt x="163" y="200"/>
                    </a:lnTo>
                    <a:lnTo>
                      <a:pt x="179" y="191"/>
                    </a:lnTo>
                    <a:lnTo>
                      <a:pt x="191" y="183"/>
                    </a:lnTo>
                    <a:lnTo>
                      <a:pt x="207" y="171"/>
                    </a:lnTo>
                    <a:lnTo>
                      <a:pt x="223" y="163"/>
                    </a:lnTo>
                    <a:lnTo>
                      <a:pt x="235" y="156"/>
                    </a:lnTo>
                    <a:lnTo>
                      <a:pt x="247" y="147"/>
                    </a:lnTo>
                    <a:lnTo>
                      <a:pt x="259" y="135"/>
                    </a:lnTo>
                    <a:lnTo>
                      <a:pt x="267" y="127"/>
                    </a:lnTo>
                    <a:lnTo>
                      <a:pt x="279" y="119"/>
                    </a:lnTo>
                    <a:lnTo>
                      <a:pt x="283" y="112"/>
                    </a:lnTo>
                    <a:lnTo>
                      <a:pt x="291" y="103"/>
                    </a:lnTo>
                    <a:lnTo>
                      <a:pt x="300" y="91"/>
                    </a:lnTo>
                    <a:lnTo>
                      <a:pt x="300" y="88"/>
                    </a:lnTo>
                    <a:lnTo>
                      <a:pt x="303" y="79"/>
                    </a:lnTo>
                    <a:lnTo>
                      <a:pt x="303" y="68"/>
                    </a:lnTo>
                    <a:lnTo>
                      <a:pt x="303" y="63"/>
                    </a:lnTo>
                    <a:lnTo>
                      <a:pt x="303" y="56"/>
                    </a:lnTo>
                    <a:lnTo>
                      <a:pt x="300" y="47"/>
                    </a:lnTo>
                    <a:close/>
                    <a:moveTo>
                      <a:pt x="7" y="215"/>
                    </a:moveTo>
                    <a:lnTo>
                      <a:pt x="3" y="203"/>
                    </a:lnTo>
                    <a:lnTo>
                      <a:pt x="0" y="195"/>
                    </a:lnTo>
                    <a:lnTo>
                      <a:pt x="0" y="183"/>
                    </a:lnTo>
                    <a:lnTo>
                      <a:pt x="0" y="175"/>
                    </a:lnTo>
                    <a:lnTo>
                      <a:pt x="0" y="163"/>
                    </a:lnTo>
                    <a:lnTo>
                      <a:pt x="3" y="151"/>
                    </a:lnTo>
                    <a:lnTo>
                      <a:pt x="7" y="139"/>
                    </a:lnTo>
                    <a:lnTo>
                      <a:pt x="11" y="127"/>
                    </a:lnTo>
                    <a:lnTo>
                      <a:pt x="19" y="115"/>
                    </a:lnTo>
                    <a:lnTo>
                      <a:pt x="27" y="103"/>
                    </a:lnTo>
                    <a:lnTo>
                      <a:pt x="35" y="91"/>
                    </a:lnTo>
                    <a:lnTo>
                      <a:pt x="47" y="79"/>
                    </a:lnTo>
                    <a:lnTo>
                      <a:pt x="59" y="68"/>
                    </a:lnTo>
                    <a:lnTo>
                      <a:pt x="75" y="59"/>
                    </a:lnTo>
                    <a:lnTo>
                      <a:pt x="91" y="47"/>
                    </a:lnTo>
                    <a:lnTo>
                      <a:pt x="111" y="35"/>
                    </a:lnTo>
                    <a:lnTo>
                      <a:pt x="127" y="27"/>
                    </a:lnTo>
                    <a:lnTo>
                      <a:pt x="144" y="19"/>
                    </a:lnTo>
                    <a:lnTo>
                      <a:pt x="159" y="12"/>
                    </a:lnTo>
                    <a:lnTo>
                      <a:pt x="175" y="7"/>
                    </a:lnTo>
                    <a:lnTo>
                      <a:pt x="191" y="3"/>
                    </a:lnTo>
                    <a:lnTo>
                      <a:pt x="203" y="0"/>
                    </a:lnTo>
                    <a:lnTo>
                      <a:pt x="219" y="0"/>
                    </a:lnTo>
                    <a:lnTo>
                      <a:pt x="231" y="0"/>
                    </a:lnTo>
                    <a:lnTo>
                      <a:pt x="247" y="0"/>
                    </a:lnTo>
                    <a:lnTo>
                      <a:pt x="259" y="3"/>
                    </a:lnTo>
                    <a:lnTo>
                      <a:pt x="271" y="3"/>
                    </a:lnTo>
                    <a:lnTo>
                      <a:pt x="279" y="12"/>
                    </a:lnTo>
                    <a:lnTo>
                      <a:pt x="291" y="15"/>
                    </a:lnTo>
                    <a:lnTo>
                      <a:pt x="300" y="24"/>
                    </a:lnTo>
                    <a:lnTo>
                      <a:pt x="307" y="32"/>
                    </a:lnTo>
                    <a:lnTo>
                      <a:pt x="312" y="39"/>
                    </a:lnTo>
                    <a:lnTo>
                      <a:pt x="315" y="47"/>
                    </a:lnTo>
                    <a:lnTo>
                      <a:pt x="319" y="59"/>
                    </a:lnTo>
                    <a:lnTo>
                      <a:pt x="323" y="71"/>
                    </a:lnTo>
                    <a:lnTo>
                      <a:pt x="323" y="79"/>
                    </a:lnTo>
                    <a:lnTo>
                      <a:pt x="323" y="91"/>
                    </a:lnTo>
                    <a:lnTo>
                      <a:pt x="319" y="103"/>
                    </a:lnTo>
                    <a:lnTo>
                      <a:pt x="315" y="115"/>
                    </a:lnTo>
                    <a:lnTo>
                      <a:pt x="307" y="127"/>
                    </a:lnTo>
                    <a:lnTo>
                      <a:pt x="303" y="139"/>
                    </a:lnTo>
                    <a:lnTo>
                      <a:pt x="291" y="147"/>
                    </a:lnTo>
                    <a:lnTo>
                      <a:pt x="283" y="159"/>
                    </a:lnTo>
                    <a:lnTo>
                      <a:pt x="271" y="171"/>
                    </a:lnTo>
                    <a:lnTo>
                      <a:pt x="259" y="183"/>
                    </a:lnTo>
                    <a:lnTo>
                      <a:pt x="244" y="195"/>
                    </a:lnTo>
                    <a:lnTo>
                      <a:pt x="227" y="203"/>
                    </a:lnTo>
                    <a:lnTo>
                      <a:pt x="211" y="215"/>
                    </a:lnTo>
                    <a:lnTo>
                      <a:pt x="195" y="224"/>
                    </a:lnTo>
                    <a:lnTo>
                      <a:pt x="179" y="231"/>
                    </a:lnTo>
                    <a:lnTo>
                      <a:pt x="159" y="239"/>
                    </a:lnTo>
                    <a:lnTo>
                      <a:pt x="147" y="247"/>
                    </a:lnTo>
                    <a:lnTo>
                      <a:pt x="131" y="247"/>
                    </a:lnTo>
                    <a:lnTo>
                      <a:pt x="115" y="251"/>
                    </a:lnTo>
                    <a:lnTo>
                      <a:pt x="100" y="256"/>
                    </a:lnTo>
                    <a:lnTo>
                      <a:pt x="87" y="256"/>
                    </a:lnTo>
                    <a:lnTo>
                      <a:pt x="75" y="256"/>
                    </a:lnTo>
                    <a:lnTo>
                      <a:pt x="59" y="251"/>
                    </a:lnTo>
                    <a:lnTo>
                      <a:pt x="47" y="247"/>
                    </a:lnTo>
                    <a:lnTo>
                      <a:pt x="39" y="243"/>
                    </a:lnTo>
                    <a:lnTo>
                      <a:pt x="31" y="239"/>
                    </a:lnTo>
                    <a:lnTo>
                      <a:pt x="23" y="231"/>
                    </a:lnTo>
                    <a:lnTo>
                      <a:pt x="15" y="224"/>
                    </a:lnTo>
                    <a:lnTo>
                      <a:pt x="7" y="21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" name="Freeform 44"/>
              <p:cNvSpPr>
                <a:spLocks noEditPoints="1" noChangeArrowheads="1"/>
              </p:cNvSpPr>
              <p:nvPr/>
            </p:nvSpPr>
            <p:spPr bwMode="auto">
              <a:xfrm>
                <a:off x="4089" y="2012"/>
                <a:ext cx="80" cy="69"/>
              </a:xfrm>
              <a:custGeom>
                <a:avLst/>
                <a:gdLst>
                  <a:gd name="T0" fmla="*/ 84 w 320"/>
                  <a:gd name="T1" fmla="*/ 215 h 276"/>
                  <a:gd name="T2" fmla="*/ 80 w 320"/>
                  <a:gd name="T3" fmla="*/ 215 h 276"/>
                  <a:gd name="T4" fmla="*/ 80 w 320"/>
                  <a:gd name="T5" fmla="*/ 220 h 276"/>
                  <a:gd name="T6" fmla="*/ 76 w 320"/>
                  <a:gd name="T7" fmla="*/ 220 h 276"/>
                  <a:gd name="T8" fmla="*/ 76 w 320"/>
                  <a:gd name="T9" fmla="*/ 224 h 276"/>
                  <a:gd name="T10" fmla="*/ 72 w 320"/>
                  <a:gd name="T11" fmla="*/ 224 h 276"/>
                  <a:gd name="T12" fmla="*/ 72 w 320"/>
                  <a:gd name="T13" fmla="*/ 227 h 276"/>
                  <a:gd name="T14" fmla="*/ 72 w 320"/>
                  <a:gd name="T15" fmla="*/ 232 h 276"/>
                  <a:gd name="T16" fmla="*/ 72 w 320"/>
                  <a:gd name="T17" fmla="*/ 236 h 276"/>
                  <a:gd name="T18" fmla="*/ 72 w 320"/>
                  <a:gd name="T19" fmla="*/ 239 h 276"/>
                  <a:gd name="T20" fmla="*/ 76 w 320"/>
                  <a:gd name="T21" fmla="*/ 244 h 276"/>
                  <a:gd name="T22" fmla="*/ 76 w 320"/>
                  <a:gd name="T23" fmla="*/ 248 h 276"/>
                  <a:gd name="T24" fmla="*/ 80 w 320"/>
                  <a:gd name="T25" fmla="*/ 248 h 276"/>
                  <a:gd name="T26" fmla="*/ 80 w 320"/>
                  <a:gd name="T27" fmla="*/ 251 h 276"/>
                  <a:gd name="T28" fmla="*/ 84 w 320"/>
                  <a:gd name="T29" fmla="*/ 256 h 276"/>
                  <a:gd name="T30" fmla="*/ 92 w 320"/>
                  <a:gd name="T31" fmla="*/ 268 h 276"/>
                  <a:gd name="T32" fmla="*/ 84 w 320"/>
                  <a:gd name="T33" fmla="*/ 276 h 276"/>
                  <a:gd name="T34" fmla="*/ 0 w 320"/>
                  <a:gd name="T35" fmla="*/ 176 h 276"/>
                  <a:gd name="T36" fmla="*/ 8 w 320"/>
                  <a:gd name="T37" fmla="*/ 168 h 276"/>
                  <a:gd name="T38" fmla="*/ 24 w 320"/>
                  <a:gd name="T39" fmla="*/ 183 h 276"/>
                  <a:gd name="T40" fmla="*/ 24 w 320"/>
                  <a:gd name="T41" fmla="*/ 188 h 276"/>
                  <a:gd name="T42" fmla="*/ 28 w 320"/>
                  <a:gd name="T43" fmla="*/ 188 h 276"/>
                  <a:gd name="T44" fmla="*/ 32 w 320"/>
                  <a:gd name="T45" fmla="*/ 192 h 276"/>
                  <a:gd name="T46" fmla="*/ 36 w 320"/>
                  <a:gd name="T47" fmla="*/ 195 h 276"/>
                  <a:gd name="T48" fmla="*/ 41 w 320"/>
                  <a:gd name="T49" fmla="*/ 195 h 276"/>
                  <a:gd name="T50" fmla="*/ 44 w 320"/>
                  <a:gd name="T51" fmla="*/ 195 h 276"/>
                  <a:gd name="T52" fmla="*/ 48 w 320"/>
                  <a:gd name="T53" fmla="*/ 195 h 276"/>
                  <a:gd name="T54" fmla="*/ 52 w 320"/>
                  <a:gd name="T55" fmla="*/ 195 h 276"/>
                  <a:gd name="T56" fmla="*/ 56 w 320"/>
                  <a:gd name="T57" fmla="*/ 192 h 276"/>
                  <a:gd name="T58" fmla="*/ 60 w 320"/>
                  <a:gd name="T59" fmla="*/ 192 h 276"/>
                  <a:gd name="T60" fmla="*/ 60 w 320"/>
                  <a:gd name="T61" fmla="*/ 188 h 276"/>
                  <a:gd name="T62" fmla="*/ 112 w 320"/>
                  <a:gd name="T63" fmla="*/ 147 h 276"/>
                  <a:gd name="T64" fmla="*/ 28 w 320"/>
                  <a:gd name="T65" fmla="*/ 44 h 276"/>
                  <a:gd name="T66" fmla="*/ 36 w 320"/>
                  <a:gd name="T67" fmla="*/ 36 h 276"/>
                  <a:gd name="T68" fmla="*/ 308 w 320"/>
                  <a:gd name="T69" fmla="*/ 0 h 276"/>
                  <a:gd name="T70" fmla="*/ 320 w 320"/>
                  <a:gd name="T71" fmla="*/ 15 h 276"/>
                  <a:gd name="T72" fmla="*/ 144 w 320"/>
                  <a:gd name="T73" fmla="*/ 164 h 276"/>
                  <a:gd name="T74" fmla="*/ 176 w 320"/>
                  <a:gd name="T75" fmla="*/ 203 h 276"/>
                  <a:gd name="T76" fmla="*/ 168 w 320"/>
                  <a:gd name="T77" fmla="*/ 212 h 276"/>
                  <a:gd name="T78" fmla="*/ 132 w 320"/>
                  <a:gd name="T79" fmla="*/ 171 h 276"/>
                  <a:gd name="T80" fmla="*/ 84 w 320"/>
                  <a:gd name="T81" fmla="*/ 215 h 276"/>
                  <a:gd name="T82" fmla="*/ 260 w 320"/>
                  <a:gd name="T83" fmla="*/ 24 h 276"/>
                  <a:gd name="T84" fmla="*/ 48 w 320"/>
                  <a:gd name="T85" fmla="*/ 52 h 276"/>
                  <a:gd name="T86" fmla="*/ 120 w 320"/>
                  <a:gd name="T87" fmla="*/ 139 h 276"/>
                  <a:gd name="T88" fmla="*/ 260 w 320"/>
                  <a:gd name="T89" fmla="*/ 2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0" h="276">
                    <a:moveTo>
                      <a:pt x="84" y="215"/>
                    </a:moveTo>
                    <a:lnTo>
                      <a:pt x="80" y="215"/>
                    </a:lnTo>
                    <a:lnTo>
                      <a:pt x="80" y="220"/>
                    </a:lnTo>
                    <a:lnTo>
                      <a:pt x="76" y="220"/>
                    </a:lnTo>
                    <a:lnTo>
                      <a:pt x="76" y="224"/>
                    </a:lnTo>
                    <a:lnTo>
                      <a:pt x="72" y="224"/>
                    </a:lnTo>
                    <a:lnTo>
                      <a:pt x="72" y="227"/>
                    </a:lnTo>
                    <a:lnTo>
                      <a:pt x="72" y="232"/>
                    </a:lnTo>
                    <a:lnTo>
                      <a:pt x="72" y="236"/>
                    </a:lnTo>
                    <a:lnTo>
                      <a:pt x="72" y="239"/>
                    </a:lnTo>
                    <a:lnTo>
                      <a:pt x="76" y="244"/>
                    </a:lnTo>
                    <a:lnTo>
                      <a:pt x="76" y="248"/>
                    </a:lnTo>
                    <a:lnTo>
                      <a:pt x="80" y="248"/>
                    </a:lnTo>
                    <a:lnTo>
                      <a:pt x="80" y="251"/>
                    </a:lnTo>
                    <a:lnTo>
                      <a:pt x="84" y="256"/>
                    </a:lnTo>
                    <a:lnTo>
                      <a:pt x="92" y="268"/>
                    </a:lnTo>
                    <a:lnTo>
                      <a:pt x="84" y="276"/>
                    </a:lnTo>
                    <a:lnTo>
                      <a:pt x="0" y="176"/>
                    </a:lnTo>
                    <a:lnTo>
                      <a:pt x="8" y="168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8" y="188"/>
                    </a:lnTo>
                    <a:lnTo>
                      <a:pt x="32" y="192"/>
                    </a:lnTo>
                    <a:lnTo>
                      <a:pt x="36" y="195"/>
                    </a:lnTo>
                    <a:lnTo>
                      <a:pt x="41" y="195"/>
                    </a:lnTo>
                    <a:lnTo>
                      <a:pt x="44" y="195"/>
                    </a:lnTo>
                    <a:lnTo>
                      <a:pt x="48" y="195"/>
                    </a:lnTo>
                    <a:lnTo>
                      <a:pt x="52" y="195"/>
                    </a:lnTo>
                    <a:lnTo>
                      <a:pt x="56" y="192"/>
                    </a:lnTo>
                    <a:lnTo>
                      <a:pt x="60" y="192"/>
                    </a:lnTo>
                    <a:lnTo>
                      <a:pt x="60" y="188"/>
                    </a:lnTo>
                    <a:lnTo>
                      <a:pt x="112" y="147"/>
                    </a:lnTo>
                    <a:lnTo>
                      <a:pt x="28" y="44"/>
                    </a:lnTo>
                    <a:lnTo>
                      <a:pt x="36" y="36"/>
                    </a:lnTo>
                    <a:lnTo>
                      <a:pt x="308" y="0"/>
                    </a:lnTo>
                    <a:lnTo>
                      <a:pt x="320" y="15"/>
                    </a:lnTo>
                    <a:lnTo>
                      <a:pt x="144" y="164"/>
                    </a:lnTo>
                    <a:lnTo>
                      <a:pt x="176" y="203"/>
                    </a:lnTo>
                    <a:lnTo>
                      <a:pt x="168" y="212"/>
                    </a:lnTo>
                    <a:lnTo>
                      <a:pt x="132" y="171"/>
                    </a:lnTo>
                    <a:lnTo>
                      <a:pt x="84" y="215"/>
                    </a:lnTo>
                    <a:close/>
                    <a:moveTo>
                      <a:pt x="260" y="24"/>
                    </a:moveTo>
                    <a:lnTo>
                      <a:pt x="48" y="52"/>
                    </a:lnTo>
                    <a:lnTo>
                      <a:pt x="120" y="139"/>
                    </a:lnTo>
                    <a:lnTo>
                      <a:pt x="260" y="2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" name="Freeform 45"/>
              <p:cNvSpPr>
                <a:spLocks noEditPoints="1" noChangeArrowheads="1"/>
              </p:cNvSpPr>
              <p:nvPr/>
            </p:nvSpPr>
            <p:spPr bwMode="auto">
              <a:xfrm>
                <a:off x="4129" y="2047"/>
                <a:ext cx="76" cy="70"/>
              </a:xfrm>
              <a:custGeom>
                <a:avLst/>
                <a:gdLst>
                  <a:gd name="T0" fmla="*/ 264 w 304"/>
                  <a:gd name="T1" fmla="*/ 29 h 280"/>
                  <a:gd name="T2" fmla="*/ 240 w 304"/>
                  <a:gd name="T3" fmla="*/ 25 h 280"/>
                  <a:gd name="T4" fmla="*/ 212 w 304"/>
                  <a:gd name="T5" fmla="*/ 29 h 280"/>
                  <a:gd name="T6" fmla="*/ 176 w 304"/>
                  <a:gd name="T7" fmla="*/ 44 h 280"/>
                  <a:gd name="T8" fmla="*/ 137 w 304"/>
                  <a:gd name="T9" fmla="*/ 68 h 280"/>
                  <a:gd name="T10" fmla="*/ 96 w 304"/>
                  <a:gd name="T11" fmla="*/ 100 h 280"/>
                  <a:gd name="T12" fmla="*/ 64 w 304"/>
                  <a:gd name="T13" fmla="*/ 137 h 280"/>
                  <a:gd name="T14" fmla="*/ 37 w 304"/>
                  <a:gd name="T15" fmla="*/ 168 h 280"/>
                  <a:gd name="T16" fmla="*/ 24 w 304"/>
                  <a:gd name="T17" fmla="*/ 200 h 280"/>
                  <a:gd name="T18" fmla="*/ 24 w 304"/>
                  <a:gd name="T19" fmla="*/ 224 h 280"/>
                  <a:gd name="T20" fmla="*/ 32 w 304"/>
                  <a:gd name="T21" fmla="*/ 241 h 280"/>
                  <a:gd name="T22" fmla="*/ 48 w 304"/>
                  <a:gd name="T23" fmla="*/ 253 h 280"/>
                  <a:gd name="T24" fmla="*/ 72 w 304"/>
                  <a:gd name="T25" fmla="*/ 256 h 280"/>
                  <a:gd name="T26" fmla="*/ 104 w 304"/>
                  <a:gd name="T27" fmla="*/ 249 h 280"/>
                  <a:gd name="T28" fmla="*/ 140 w 304"/>
                  <a:gd name="T29" fmla="*/ 229 h 280"/>
                  <a:gd name="T30" fmla="*/ 181 w 304"/>
                  <a:gd name="T31" fmla="*/ 200 h 280"/>
                  <a:gd name="T32" fmla="*/ 220 w 304"/>
                  <a:gd name="T33" fmla="*/ 168 h 280"/>
                  <a:gd name="T34" fmla="*/ 248 w 304"/>
                  <a:gd name="T35" fmla="*/ 132 h 280"/>
                  <a:gd name="T36" fmla="*/ 272 w 304"/>
                  <a:gd name="T37" fmla="*/ 105 h 280"/>
                  <a:gd name="T38" fmla="*/ 284 w 304"/>
                  <a:gd name="T39" fmla="*/ 73 h 280"/>
                  <a:gd name="T40" fmla="*/ 280 w 304"/>
                  <a:gd name="T41" fmla="*/ 53 h 280"/>
                  <a:gd name="T42" fmla="*/ 20 w 304"/>
                  <a:gd name="T43" fmla="*/ 253 h 280"/>
                  <a:gd name="T44" fmla="*/ 4 w 304"/>
                  <a:gd name="T45" fmla="*/ 224 h 280"/>
                  <a:gd name="T46" fmla="*/ 0 w 304"/>
                  <a:gd name="T47" fmla="*/ 193 h 280"/>
                  <a:gd name="T48" fmla="*/ 12 w 304"/>
                  <a:gd name="T49" fmla="*/ 153 h 280"/>
                  <a:gd name="T50" fmla="*/ 32 w 304"/>
                  <a:gd name="T51" fmla="*/ 112 h 280"/>
                  <a:gd name="T52" fmla="*/ 72 w 304"/>
                  <a:gd name="T53" fmla="*/ 73 h 280"/>
                  <a:gd name="T54" fmla="*/ 116 w 304"/>
                  <a:gd name="T55" fmla="*/ 37 h 280"/>
                  <a:gd name="T56" fmla="*/ 160 w 304"/>
                  <a:gd name="T57" fmla="*/ 12 h 280"/>
                  <a:gd name="T58" fmla="*/ 200 w 304"/>
                  <a:gd name="T59" fmla="*/ 0 h 280"/>
                  <a:gd name="T60" fmla="*/ 240 w 304"/>
                  <a:gd name="T61" fmla="*/ 0 h 280"/>
                  <a:gd name="T62" fmla="*/ 268 w 304"/>
                  <a:gd name="T63" fmla="*/ 12 h 280"/>
                  <a:gd name="T64" fmla="*/ 293 w 304"/>
                  <a:gd name="T65" fmla="*/ 37 h 280"/>
                  <a:gd name="T66" fmla="*/ 304 w 304"/>
                  <a:gd name="T67" fmla="*/ 68 h 280"/>
                  <a:gd name="T68" fmla="*/ 300 w 304"/>
                  <a:gd name="T69" fmla="*/ 100 h 280"/>
                  <a:gd name="T70" fmla="*/ 288 w 304"/>
                  <a:gd name="T71" fmla="*/ 141 h 280"/>
                  <a:gd name="T72" fmla="*/ 260 w 304"/>
                  <a:gd name="T73" fmla="*/ 181 h 280"/>
                  <a:gd name="T74" fmla="*/ 216 w 304"/>
                  <a:gd name="T75" fmla="*/ 217 h 280"/>
                  <a:gd name="T76" fmla="*/ 172 w 304"/>
                  <a:gd name="T77" fmla="*/ 253 h 280"/>
                  <a:gd name="T78" fmla="*/ 128 w 304"/>
                  <a:gd name="T79" fmla="*/ 273 h 280"/>
                  <a:gd name="T80" fmla="*/ 88 w 304"/>
                  <a:gd name="T81" fmla="*/ 280 h 280"/>
                  <a:gd name="T82" fmla="*/ 52 w 304"/>
                  <a:gd name="T83" fmla="*/ 276 h 280"/>
                  <a:gd name="T84" fmla="*/ 24 w 304"/>
                  <a:gd name="T85" fmla="*/ 26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4" h="280">
                    <a:moveTo>
                      <a:pt x="272" y="37"/>
                    </a:moveTo>
                    <a:lnTo>
                      <a:pt x="268" y="32"/>
                    </a:lnTo>
                    <a:lnTo>
                      <a:pt x="264" y="29"/>
                    </a:lnTo>
                    <a:lnTo>
                      <a:pt x="256" y="29"/>
                    </a:lnTo>
                    <a:lnTo>
                      <a:pt x="248" y="25"/>
                    </a:lnTo>
                    <a:lnTo>
                      <a:pt x="240" y="25"/>
                    </a:lnTo>
                    <a:lnTo>
                      <a:pt x="232" y="25"/>
                    </a:lnTo>
                    <a:lnTo>
                      <a:pt x="220" y="29"/>
                    </a:lnTo>
                    <a:lnTo>
                      <a:pt x="212" y="29"/>
                    </a:lnTo>
                    <a:lnTo>
                      <a:pt x="200" y="32"/>
                    </a:lnTo>
                    <a:lnTo>
                      <a:pt x="188" y="37"/>
                    </a:lnTo>
                    <a:lnTo>
                      <a:pt x="176" y="44"/>
                    </a:lnTo>
                    <a:lnTo>
                      <a:pt x="164" y="53"/>
                    </a:lnTo>
                    <a:lnTo>
                      <a:pt x="148" y="61"/>
                    </a:lnTo>
                    <a:lnTo>
                      <a:pt x="137" y="68"/>
                    </a:lnTo>
                    <a:lnTo>
                      <a:pt x="124" y="76"/>
                    </a:lnTo>
                    <a:lnTo>
                      <a:pt x="112" y="88"/>
                    </a:lnTo>
                    <a:lnTo>
                      <a:pt x="96" y="100"/>
                    </a:lnTo>
                    <a:lnTo>
                      <a:pt x="84" y="112"/>
                    </a:lnTo>
                    <a:lnTo>
                      <a:pt x="72" y="124"/>
                    </a:lnTo>
                    <a:lnTo>
                      <a:pt x="64" y="137"/>
                    </a:lnTo>
                    <a:lnTo>
                      <a:pt x="52" y="149"/>
                    </a:lnTo>
                    <a:lnTo>
                      <a:pt x="44" y="161"/>
                    </a:lnTo>
                    <a:lnTo>
                      <a:pt x="37" y="168"/>
                    </a:lnTo>
                    <a:lnTo>
                      <a:pt x="32" y="181"/>
                    </a:lnTo>
                    <a:lnTo>
                      <a:pt x="28" y="188"/>
                    </a:lnTo>
                    <a:lnTo>
                      <a:pt x="24" y="200"/>
                    </a:lnTo>
                    <a:lnTo>
                      <a:pt x="24" y="209"/>
                    </a:lnTo>
                    <a:lnTo>
                      <a:pt x="20" y="217"/>
                    </a:lnTo>
                    <a:lnTo>
                      <a:pt x="24" y="224"/>
                    </a:lnTo>
                    <a:lnTo>
                      <a:pt x="24" y="229"/>
                    </a:lnTo>
                    <a:lnTo>
                      <a:pt x="28" y="237"/>
                    </a:lnTo>
                    <a:lnTo>
                      <a:pt x="32" y="241"/>
                    </a:lnTo>
                    <a:lnTo>
                      <a:pt x="37" y="249"/>
                    </a:lnTo>
                    <a:lnTo>
                      <a:pt x="40" y="253"/>
                    </a:lnTo>
                    <a:lnTo>
                      <a:pt x="48" y="253"/>
                    </a:lnTo>
                    <a:lnTo>
                      <a:pt x="56" y="256"/>
                    </a:lnTo>
                    <a:lnTo>
                      <a:pt x="64" y="256"/>
                    </a:lnTo>
                    <a:lnTo>
                      <a:pt x="72" y="256"/>
                    </a:lnTo>
                    <a:lnTo>
                      <a:pt x="81" y="253"/>
                    </a:lnTo>
                    <a:lnTo>
                      <a:pt x="92" y="253"/>
                    </a:lnTo>
                    <a:lnTo>
                      <a:pt x="104" y="249"/>
                    </a:lnTo>
                    <a:lnTo>
                      <a:pt x="116" y="241"/>
                    </a:lnTo>
                    <a:lnTo>
                      <a:pt x="128" y="237"/>
                    </a:lnTo>
                    <a:lnTo>
                      <a:pt x="140" y="229"/>
                    </a:lnTo>
                    <a:lnTo>
                      <a:pt x="152" y="220"/>
                    </a:lnTo>
                    <a:lnTo>
                      <a:pt x="168" y="212"/>
                    </a:lnTo>
                    <a:lnTo>
                      <a:pt x="181" y="200"/>
                    </a:lnTo>
                    <a:lnTo>
                      <a:pt x="193" y="188"/>
                    </a:lnTo>
                    <a:lnTo>
                      <a:pt x="208" y="176"/>
                    </a:lnTo>
                    <a:lnTo>
                      <a:pt x="220" y="168"/>
                    </a:lnTo>
                    <a:lnTo>
                      <a:pt x="232" y="156"/>
                    </a:lnTo>
                    <a:lnTo>
                      <a:pt x="240" y="144"/>
                    </a:lnTo>
                    <a:lnTo>
                      <a:pt x="248" y="132"/>
                    </a:lnTo>
                    <a:lnTo>
                      <a:pt x="260" y="124"/>
                    </a:lnTo>
                    <a:lnTo>
                      <a:pt x="264" y="112"/>
                    </a:lnTo>
                    <a:lnTo>
                      <a:pt x="272" y="105"/>
                    </a:lnTo>
                    <a:lnTo>
                      <a:pt x="276" y="93"/>
                    </a:lnTo>
                    <a:lnTo>
                      <a:pt x="280" y="85"/>
                    </a:lnTo>
                    <a:lnTo>
                      <a:pt x="284" y="73"/>
                    </a:lnTo>
                    <a:lnTo>
                      <a:pt x="284" y="68"/>
                    </a:lnTo>
                    <a:lnTo>
                      <a:pt x="284" y="61"/>
                    </a:lnTo>
                    <a:lnTo>
                      <a:pt x="280" y="53"/>
                    </a:lnTo>
                    <a:lnTo>
                      <a:pt x="280" y="44"/>
                    </a:lnTo>
                    <a:lnTo>
                      <a:pt x="272" y="37"/>
                    </a:lnTo>
                    <a:close/>
                    <a:moveTo>
                      <a:pt x="20" y="253"/>
                    </a:moveTo>
                    <a:lnTo>
                      <a:pt x="12" y="244"/>
                    </a:lnTo>
                    <a:lnTo>
                      <a:pt x="8" y="237"/>
                    </a:lnTo>
                    <a:lnTo>
                      <a:pt x="4" y="224"/>
                    </a:lnTo>
                    <a:lnTo>
                      <a:pt x="0" y="217"/>
                    </a:lnTo>
                    <a:lnTo>
                      <a:pt x="0" y="205"/>
                    </a:lnTo>
                    <a:lnTo>
                      <a:pt x="0" y="193"/>
                    </a:lnTo>
                    <a:lnTo>
                      <a:pt x="4" y="181"/>
                    </a:lnTo>
                    <a:lnTo>
                      <a:pt x="8" y="168"/>
                    </a:lnTo>
                    <a:lnTo>
                      <a:pt x="12" y="153"/>
                    </a:lnTo>
                    <a:lnTo>
                      <a:pt x="16" y="141"/>
                    </a:lnTo>
                    <a:lnTo>
                      <a:pt x="24" y="129"/>
                    </a:lnTo>
                    <a:lnTo>
                      <a:pt x="32" y="112"/>
                    </a:lnTo>
                    <a:lnTo>
                      <a:pt x="44" y="100"/>
                    </a:lnTo>
                    <a:lnTo>
                      <a:pt x="56" y="88"/>
                    </a:lnTo>
                    <a:lnTo>
                      <a:pt x="72" y="73"/>
                    </a:lnTo>
                    <a:lnTo>
                      <a:pt x="88" y="61"/>
                    </a:lnTo>
                    <a:lnTo>
                      <a:pt x="100" y="49"/>
                    </a:lnTo>
                    <a:lnTo>
                      <a:pt x="116" y="37"/>
                    </a:lnTo>
                    <a:lnTo>
                      <a:pt x="132" y="29"/>
                    </a:lnTo>
                    <a:lnTo>
                      <a:pt x="144" y="20"/>
                    </a:lnTo>
                    <a:lnTo>
                      <a:pt x="160" y="12"/>
                    </a:lnTo>
                    <a:lnTo>
                      <a:pt x="172" y="8"/>
                    </a:lnTo>
                    <a:lnTo>
                      <a:pt x="188" y="5"/>
                    </a:lnTo>
                    <a:lnTo>
                      <a:pt x="200" y="0"/>
                    </a:lnTo>
                    <a:lnTo>
                      <a:pt x="216" y="0"/>
                    </a:lnTo>
                    <a:lnTo>
                      <a:pt x="228" y="0"/>
                    </a:lnTo>
                    <a:lnTo>
                      <a:pt x="240" y="0"/>
                    </a:lnTo>
                    <a:lnTo>
                      <a:pt x="248" y="5"/>
                    </a:lnTo>
                    <a:lnTo>
                      <a:pt x="260" y="8"/>
                    </a:lnTo>
                    <a:lnTo>
                      <a:pt x="268" y="12"/>
                    </a:lnTo>
                    <a:lnTo>
                      <a:pt x="280" y="20"/>
                    </a:lnTo>
                    <a:lnTo>
                      <a:pt x="288" y="29"/>
                    </a:lnTo>
                    <a:lnTo>
                      <a:pt x="293" y="37"/>
                    </a:lnTo>
                    <a:lnTo>
                      <a:pt x="296" y="44"/>
                    </a:lnTo>
                    <a:lnTo>
                      <a:pt x="300" y="56"/>
                    </a:lnTo>
                    <a:lnTo>
                      <a:pt x="304" y="68"/>
                    </a:lnTo>
                    <a:lnTo>
                      <a:pt x="304" y="76"/>
                    </a:lnTo>
                    <a:lnTo>
                      <a:pt x="304" y="88"/>
                    </a:lnTo>
                    <a:lnTo>
                      <a:pt x="300" y="100"/>
                    </a:lnTo>
                    <a:lnTo>
                      <a:pt x="300" y="112"/>
                    </a:lnTo>
                    <a:lnTo>
                      <a:pt x="293" y="124"/>
                    </a:lnTo>
                    <a:lnTo>
                      <a:pt x="288" y="141"/>
                    </a:lnTo>
                    <a:lnTo>
                      <a:pt x="280" y="153"/>
                    </a:lnTo>
                    <a:lnTo>
                      <a:pt x="268" y="164"/>
                    </a:lnTo>
                    <a:lnTo>
                      <a:pt x="260" y="181"/>
                    </a:lnTo>
                    <a:lnTo>
                      <a:pt x="248" y="193"/>
                    </a:lnTo>
                    <a:lnTo>
                      <a:pt x="232" y="205"/>
                    </a:lnTo>
                    <a:lnTo>
                      <a:pt x="216" y="217"/>
                    </a:lnTo>
                    <a:lnTo>
                      <a:pt x="204" y="229"/>
                    </a:lnTo>
                    <a:lnTo>
                      <a:pt x="188" y="241"/>
                    </a:lnTo>
                    <a:lnTo>
                      <a:pt x="172" y="253"/>
                    </a:lnTo>
                    <a:lnTo>
                      <a:pt x="156" y="261"/>
                    </a:lnTo>
                    <a:lnTo>
                      <a:pt x="144" y="268"/>
                    </a:lnTo>
                    <a:lnTo>
                      <a:pt x="128" y="273"/>
                    </a:lnTo>
                    <a:lnTo>
                      <a:pt x="116" y="276"/>
                    </a:lnTo>
                    <a:lnTo>
                      <a:pt x="100" y="280"/>
                    </a:lnTo>
                    <a:lnTo>
                      <a:pt x="88" y="280"/>
                    </a:lnTo>
                    <a:lnTo>
                      <a:pt x="76" y="280"/>
                    </a:lnTo>
                    <a:lnTo>
                      <a:pt x="64" y="280"/>
                    </a:lnTo>
                    <a:lnTo>
                      <a:pt x="52" y="276"/>
                    </a:lnTo>
                    <a:lnTo>
                      <a:pt x="44" y="273"/>
                    </a:lnTo>
                    <a:lnTo>
                      <a:pt x="32" y="268"/>
                    </a:lnTo>
                    <a:lnTo>
                      <a:pt x="24" y="261"/>
                    </a:lnTo>
                    <a:lnTo>
                      <a:pt x="20" y="253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" name="Freeform 46"/>
              <p:cNvSpPr>
                <a:spLocks noChangeArrowheads="1"/>
              </p:cNvSpPr>
              <p:nvPr/>
            </p:nvSpPr>
            <p:spPr bwMode="auto">
              <a:xfrm>
                <a:off x="3876" y="1795"/>
                <a:ext cx="83" cy="84"/>
              </a:xfrm>
              <a:custGeom>
                <a:avLst/>
                <a:gdLst>
                  <a:gd name="T0" fmla="*/ 208 w 332"/>
                  <a:gd name="T1" fmla="*/ 159 h 336"/>
                  <a:gd name="T2" fmla="*/ 220 w 332"/>
                  <a:gd name="T3" fmla="*/ 184 h 336"/>
                  <a:gd name="T4" fmla="*/ 220 w 332"/>
                  <a:gd name="T5" fmla="*/ 212 h 336"/>
                  <a:gd name="T6" fmla="*/ 216 w 332"/>
                  <a:gd name="T7" fmla="*/ 240 h 336"/>
                  <a:gd name="T8" fmla="*/ 204 w 332"/>
                  <a:gd name="T9" fmla="*/ 268 h 336"/>
                  <a:gd name="T10" fmla="*/ 184 w 332"/>
                  <a:gd name="T11" fmla="*/ 296 h 336"/>
                  <a:gd name="T12" fmla="*/ 156 w 332"/>
                  <a:gd name="T13" fmla="*/ 320 h 336"/>
                  <a:gd name="T14" fmla="*/ 128 w 332"/>
                  <a:gd name="T15" fmla="*/ 332 h 336"/>
                  <a:gd name="T16" fmla="*/ 96 w 332"/>
                  <a:gd name="T17" fmla="*/ 336 h 336"/>
                  <a:gd name="T18" fmla="*/ 68 w 332"/>
                  <a:gd name="T19" fmla="*/ 328 h 336"/>
                  <a:gd name="T20" fmla="*/ 40 w 332"/>
                  <a:gd name="T21" fmla="*/ 308 h 336"/>
                  <a:gd name="T22" fmla="*/ 20 w 332"/>
                  <a:gd name="T23" fmla="*/ 292 h 336"/>
                  <a:gd name="T24" fmla="*/ 8 w 332"/>
                  <a:gd name="T25" fmla="*/ 268 h 336"/>
                  <a:gd name="T26" fmla="*/ 0 w 332"/>
                  <a:gd name="T27" fmla="*/ 244 h 336"/>
                  <a:gd name="T28" fmla="*/ 0 w 332"/>
                  <a:gd name="T29" fmla="*/ 220 h 336"/>
                  <a:gd name="T30" fmla="*/ 8 w 332"/>
                  <a:gd name="T31" fmla="*/ 200 h 336"/>
                  <a:gd name="T32" fmla="*/ 20 w 332"/>
                  <a:gd name="T33" fmla="*/ 192 h 336"/>
                  <a:gd name="T34" fmla="*/ 28 w 332"/>
                  <a:gd name="T35" fmla="*/ 184 h 336"/>
                  <a:gd name="T36" fmla="*/ 40 w 332"/>
                  <a:gd name="T37" fmla="*/ 184 h 336"/>
                  <a:gd name="T38" fmla="*/ 52 w 332"/>
                  <a:gd name="T39" fmla="*/ 188 h 336"/>
                  <a:gd name="T40" fmla="*/ 60 w 332"/>
                  <a:gd name="T41" fmla="*/ 196 h 336"/>
                  <a:gd name="T42" fmla="*/ 60 w 332"/>
                  <a:gd name="T43" fmla="*/ 208 h 336"/>
                  <a:gd name="T44" fmla="*/ 56 w 332"/>
                  <a:gd name="T45" fmla="*/ 220 h 336"/>
                  <a:gd name="T46" fmla="*/ 48 w 332"/>
                  <a:gd name="T47" fmla="*/ 224 h 336"/>
                  <a:gd name="T48" fmla="*/ 36 w 332"/>
                  <a:gd name="T49" fmla="*/ 228 h 336"/>
                  <a:gd name="T50" fmla="*/ 28 w 332"/>
                  <a:gd name="T51" fmla="*/ 232 h 336"/>
                  <a:gd name="T52" fmla="*/ 20 w 332"/>
                  <a:gd name="T53" fmla="*/ 240 h 336"/>
                  <a:gd name="T54" fmla="*/ 16 w 332"/>
                  <a:gd name="T55" fmla="*/ 252 h 336"/>
                  <a:gd name="T56" fmla="*/ 20 w 332"/>
                  <a:gd name="T57" fmla="*/ 264 h 336"/>
                  <a:gd name="T58" fmla="*/ 28 w 332"/>
                  <a:gd name="T59" fmla="*/ 276 h 336"/>
                  <a:gd name="T60" fmla="*/ 36 w 332"/>
                  <a:gd name="T61" fmla="*/ 288 h 336"/>
                  <a:gd name="T62" fmla="*/ 48 w 332"/>
                  <a:gd name="T63" fmla="*/ 300 h 336"/>
                  <a:gd name="T64" fmla="*/ 68 w 332"/>
                  <a:gd name="T65" fmla="*/ 312 h 336"/>
                  <a:gd name="T66" fmla="*/ 88 w 332"/>
                  <a:gd name="T67" fmla="*/ 315 h 336"/>
                  <a:gd name="T68" fmla="*/ 112 w 332"/>
                  <a:gd name="T69" fmla="*/ 308 h 336"/>
                  <a:gd name="T70" fmla="*/ 132 w 332"/>
                  <a:gd name="T71" fmla="*/ 296 h 336"/>
                  <a:gd name="T72" fmla="*/ 156 w 332"/>
                  <a:gd name="T73" fmla="*/ 276 h 336"/>
                  <a:gd name="T74" fmla="*/ 172 w 332"/>
                  <a:gd name="T75" fmla="*/ 252 h 336"/>
                  <a:gd name="T76" fmla="*/ 188 w 332"/>
                  <a:gd name="T77" fmla="*/ 228 h 336"/>
                  <a:gd name="T78" fmla="*/ 192 w 332"/>
                  <a:gd name="T79" fmla="*/ 208 h 336"/>
                  <a:gd name="T80" fmla="*/ 192 w 332"/>
                  <a:gd name="T81" fmla="*/ 188 h 336"/>
                  <a:gd name="T82" fmla="*/ 184 w 332"/>
                  <a:gd name="T83" fmla="*/ 168 h 336"/>
                  <a:gd name="T84" fmla="*/ 172 w 332"/>
                  <a:gd name="T85" fmla="*/ 152 h 336"/>
                  <a:gd name="T86" fmla="*/ 156 w 332"/>
                  <a:gd name="T87" fmla="*/ 147 h 336"/>
                  <a:gd name="T88" fmla="*/ 144 w 332"/>
                  <a:gd name="T89" fmla="*/ 140 h 336"/>
                  <a:gd name="T90" fmla="*/ 132 w 332"/>
                  <a:gd name="T91" fmla="*/ 140 h 336"/>
                  <a:gd name="T92" fmla="*/ 116 w 332"/>
                  <a:gd name="T93" fmla="*/ 140 h 336"/>
                  <a:gd name="T94" fmla="*/ 96 w 332"/>
                  <a:gd name="T95" fmla="*/ 147 h 336"/>
                  <a:gd name="T96" fmla="*/ 332 w 332"/>
                  <a:gd name="T97" fmla="*/ 103 h 336"/>
                  <a:gd name="T98" fmla="*/ 108 w 332"/>
                  <a:gd name="T99" fmla="*/ 128 h 336"/>
                  <a:gd name="T100" fmla="*/ 132 w 332"/>
                  <a:gd name="T101" fmla="*/ 124 h 336"/>
                  <a:gd name="T102" fmla="*/ 152 w 332"/>
                  <a:gd name="T103" fmla="*/ 124 h 336"/>
                  <a:gd name="T104" fmla="*/ 164 w 332"/>
                  <a:gd name="T105" fmla="*/ 128 h 336"/>
                  <a:gd name="T106" fmla="*/ 176 w 332"/>
                  <a:gd name="T107" fmla="*/ 136 h 336"/>
                  <a:gd name="T108" fmla="*/ 188 w 332"/>
                  <a:gd name="T109" fmla="*/ 144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2" h="336">
                    <a:moveTo>
                      <a:pt x="192" y="147"/>
                    </a:moveTo>
                    <a:lnTo>
                      <a:pt x="200" y="152"/>
                    </a:lnTo>
                    <a:lnTo>
                      <a:pt x="208" y="159"/>
                    </a:lnTo>
                    <a:lnTo>
                      <a:pt x="212" y="168"/>
                    </a:lnTo>
                    <a:lnTo>
                      <a:pt x="216" y="176"/>
                    </a:lnTo>
                    <a:lnTo>
                      <a:pt x="220" y="184"/>
                    </a:lnTo>
                    <a:lnTo>
                      <a:pt x="220" y="192"/>
                    </a:lnTo>
                    <a:lnTo>
                      <a:pt x="220" y="200"/>
                    </a:lnTo>
                    <a:lnTo>
                      <a:pt x="220" y="212"/>
                    </a:lnTo>
                    <a:lnTo>
                      <a:pt x="220" y="220"/>
                    </a:lnTo>
                    <a:lnTo>
                      <a:pt x="220" y="228"/>
                    </a:lnTo>
                    <a:lnTo>
                      <a:pt x="216" y="240"/>
                    </a:lnTo>
                    <a:lnTo>
                      <a:pt x="212" y="247"/>
                    </a:lnTo>
                    <a:lnTo>
                      <a:pt x="208" y="256"/>
                    </a:lnTo>
                    <a:lnTo>
                      <a:pt x="204" y="268"/>
                    </a:lnTo>
                    <a:lnTo>
                      <a:pt x="200" y="276"/>
                    </a:lnTo>
                    <a:lnTo>
                      <a:pt x="192" y="284"/>
                    </a:lnTo>
                    <a:lnTo>
                      <a:pt x="184" y="296"/>
                    </a:lnTo>
                    <a:lnTo>
                      <a:pt x="172" y="303"/>
                    </a:lnTo>
                    <a:lnTo>
                      <a:pt x="164" y="312"/>
                    </a:lnTo>
                    <a:lnTo>
                      <a:pt x="156" y="320"/>
                    </a:lnTo>
                    <a:lnTo>
                      <a:pt x="148" y="324"/>
                    </a:lnTo>
                    <a:lnTo>
                      <a:pt x="136" y="328"/>
                    </a:lnTo>
                    <a:lnTo>
                      <a:pt x="128" y="332"/>
                    </a:lnTo>
                    <a:lnTo>
                      <a:pt x="116" y="336"/>
                    </a:lnTo>
                    <a:lnTo>
                      <a:pt x="108" y="336"/>
                    </a:lnTo>
                    <a:lnTo>
                      <a:pt x="96" y="336"/>
                    </a:lnTo>
                    <a:lnTo>
                      <a:pt x="88" y="336"/>
                    </a:lnTo>
                    <a:lnTo>
                      <a:pt x="76" y="332"/>
                    </a:lnTo>
                    <a:lnTo>
                      <a:pt x="68" y="328"/>
                    </a:lnTo>
                    <a:lnTo>
                      <a:pt x="56" y="324"/>
                    </a:lnTo>
                    <a:lnTo>
                      <a:pt x="48" y="315"/>
                    </a:lnTo>
                    <a:lnTo>
                      <a:pt x="40" y="308"/>
                    </a:lnTo>
                    <a:lnTo>
                      <a:pt x="32" y="303"/>
                    </a:lnTo>
                    <a:lnTo>
                      <a:pt x="23" y="296"/>
                    </a:lnTo>
                    <a:lnTo>
                      <a:pt x="20" y="292"/>
                    </a:lnTo>
                    <a:lnTo>
                      <a:pt x="16" y="284"/>
                    </a:lnTo>
                    <a:lnTo>
                      <a:pt x="12" y="276"/>
                    </a:lnTo>
                    <a:lnTo>
                      <a:pt x="8" y="268"/>
                    </a:lnTo>
                    <a:lnTo>
                      <a:pt x="4" y="259"/>
                    </a:lnTo>
                    <a:lnTo>
                      <a:pt x="4" y="252"/>
                    </a:lnTo>
                    <a:lnTo>
                      <a:pt x="0" y="244"/>
                    </a:lnTo>
                    <a:lnTo>
                      <a:pt x="0" y="236"/>
                    </a:lnTo>
                    <a:lnTo>
                      <a:pt x="0" y="228"/>
                    </a:lnTo>
                    <a:lnTo>
                      <a:pt x="0" y="220"/>
                    </a:lnTo>
                    <a:lnTo>
                      <a:pt x="4" y="215"/>
                    </a:lnTo>
                    <a:lnTo>
                      <a:pt x="8" y="208"/>
                    </a:lnTo>
                    <a:lnTo>
                      <a:pt x="8" y="200"/>
                    </a:lnTo>
                    <a:lnTo>
                      <a:pt x="16" y="196"/>
                    </a:lnTo>
                    <a:lnTo>
                      <a:pt x="16" y="192"/>
                    </a:lnTo>
                    <a:lnTo>
                      <a:pt x="20" y="192"/>
                    </a:lnTo>
                    <a:lnTo>
                      <a:pt x="20" y="188"/>
                    </a:lnTo>
                    <a:lnTo>
                      <a:pt x="23" y="188"/>
                    </a:lnTo>
                    <a:lnTo>
                      <a:pt x="28" y="184"/>
                    </a:lnTo>
                    <a:lnTo>
                      <a:pt x="32" y="184"/>
                    </a:lnTo>
                    <a:lnTo>
                      <a:pt x="36" y="184"/>
                    </a:lnTo>
                    <a:lnTo>
                      <a:pt x="40" y="184"/>
                    </a:lnTo>
                    <a:lnTo>
                      <a:pt x="44" y="184"/>
                    </a:lnTo>
                    <a:lnTo>
                      <a:pt x="48" y="184"/>
                    </a:lnTo>
                    <a:lnTo>
                      <a:pt x="52" y="188"/>
                    </a:lnTo>
                    <a:lnTo>
                      <a:pt x="56" y="192"/>
                    </a:lnTo>
                    <a:lnTo>
                      <a:pt x="56" y="196"/>
                    </a:lnTo>
                    <a:lnTo>
                      <a:pt x="60" y="196"/>
                    </a:lnTo>
                    <a:lnTo>
                      <a:pt x="60" y="200"/>
                    </a:lnTo>
                    <a:lnTo>
                      <a:pt x="60" y="203"/>
                    </a:lnTo>
                    <a:lnTo>
                      <a:pt x="60" y="208"/>
                    </a:lnTo>
                    <a:lnTo>
                      <a:pt x="56" y="212"/>
                    </a:lnTo>
                    <a:lnTo>
                      <a:pt x="56" y="215"/>
                    </a:lnTo>
                    <a:lnTo>
                      <a:pt x="56" y="220"/>
                    </a:lnTo>
                    <a:lnTo>
                      <a:pt x="52" y="220"/>
                    </a:lnTo>
                    <a:lnTo>
                      <a:pt x="52" y="224"/>
                    </a:lnTo>
                    <a:lnTo>
                      <a:pt x="48" y="224"/>
                    </a:lnTo>
                    <a:lnTo>
                      <a:pt x="44" y="228"/>
                    </a:lnTo>
                    <a:lnTo>
                      <a:pt x="40" y="228"/>
                    </a:lnTo>
                    <a:lnTo>
                      <a:pt x="36" y="228"/>
                    </a:lnTo>
                    <a:lnTo>
                      <a:pt x="36" y="232"/>
                    </a:lnTo>
                    <a:lnTo>
                      <a:pt x="32" y="232"/>
                    </a:lnTo>
                    <a:lnTo>
                      <a:pt x="28" y="232"/>
                    </a:lnTo>
                    <a:lnTo>
                      <a:pt x="28" y="236"/>
                    </a:lnTo>
                    <a:lnTo>
                      <a:pt x="23" y="236"/>
                    </a:lnTo>
                    <a:lnTo>
                      <a:pt x="20" y="240"/>
                    </a:lnTo>
                    <a:lnTo>
                      <a:pt x="20" y="244"/>
                    </a:lnTo>
                    <a:lnTo>
                      <a:pt x="20" y="247"/>
                    </a:lnTo>
                    <a:lnTo>
                      <a:pt x="16" y="252"/>
                    </a:lnTo>
                    <a:lnTo>
                      <a:pt x="20" y="256"/>
                    </a:lnTo>
                    <a:lnTo>
                      <a:pt x="20" y="259"/>
                    </a:lnTo>
                    <a:lnTo>
                      <a:pt x="20" y="264"/>
                    </a:lnTo>
                    <a:lnTo>
                      <a:pt x="23" y="268"/>
                    </a:lnTo>
                    <a:lnTo>
                      <a:pt x="23" y="272"/>
                    </a:lnTo>
                    <a:lnTo>
                      <a:pt x="28" y="276"/>
                    </a:lnTo>
                    <a:lnTo>
                      <a:pt x="32" y="280"/>
                    </a:lnTo>
                    <a:lnTo>
                      <a:pt x="32" y="284"/>
                    </a:lnTo>
                    <a:lnTo>
                      <a:pt x="36" y="288"/>
                    </a:lnTo>
                    <a:lnTo>
                      <a:pt x="40" y="292"/>
                    </a:lnTo>
                    <a:lnTo>
                      <a:pt x="44" y="296"/>
                    </a:lnTo>
                    <a:lnTo>
                      <a:pt x="48" y="300"/>
                    </a:lnTo>
                    <a:lnTo>
                      <a:pt x="56" y="303"/>
                    </a:lnTo>
                    <a:lnTo>
                      <a:pt x="60" y="308"/>
                    </a:lnTo>
                    <a:lnTo>
                      <a:pt x="68" y="312"/>
                    </a:lnTo>
                    <a:lnTo>
                      <a:pt x="76" y="312"/>
                    </a:lnTo>
                    <a:lnTo>
                      <a:pt x="79" y="315"/>
                    </a:lnTo>
                    <a:lnTo>
                      <a:pt x="88" y="315"/>
                    </a:lnTo>
                    <a:lnTo>
                      <a:pt x="96" y="315"/>
                    </a:lnTo>
                    <a:lnTo>
                      <a:pt x="104" y="312"/>
                    </a:lnTo>
                    <a:lnTo>
                      <a:pt x="112" y="308"/>
                    </a:lnTo>
                    <a:lnTo>
                      <a:pt x="116" y="303"/>
                    </a:lnTo>
                    <a:lnTo>
                      <a:pt x="125" y="300"/>
                    </a:lnTo>
                    <a:lnTo>
                      <a:pt x="132" y="296"/>
                    </a:lnTo>
                    <a:lnTo>
                      <a:pt x="140" y="288"/>
                    </a:lnTo>
                    <a:lnTo>
                      <a:pt x="148" y="284"/>
                    </a:lnTo>
                    <a:lnTo>
                      <a:pt x="156" y="276"/>
                    </a:lnTo>
                    <a:lnTo>
                      <a:pt x="164" y="264"/>
                    </a:lnTo>
                    <a:lnTo>
                      <a:pt x="168" y="259"/>
                    </a:lnTo>
                    <a:lnTo>
                      <a:pt x="172" y="252"/>
                    </a:lnTo>
                    <a:lnTo>
                      <a:pt x="179" y="244"/>
                    </a:lnTo>
                    <a:lnTo>
                      <a:pt x="184" y="236"/>
                    </a:lnTo>
                    <a:lnTo>
                      <a:pt x="188" y="228"/>
                    </a:lnTo>
                    <a:lnTo>
                      <a:pt x="188" y="220"/>
                    </a:lnTo>
                    <a:lnTo>
                      <a:pt x="192" y="215"/>
                    </a:lnTo>
                    <a:lnTo>
                      <a:pt x="192" y="208"/>
                    </a:lnTo>
                    <a:lnTo>
                      <a:pt x="192" y="200"/>
                    </a:lnTo>
                    <a:lnTo>
                      <a:pt x="192" y="192"/>
                    </a:lnTo>
                    <a:lnTo>
                      <a:pt x="192" y="188"/>
                    </a:lnTo>
                    <a:lnTo>
                      <a:pt x="188" y="180"/>
                    </a:lnTo>
                    <a:lnTo>
                      <a:pt x="188" y="176"/>
                    </a:lnTo>
                    <a:lnTo>
                      <a:pt x="184" y="168"/>
                    </a:lnTo>
                    <a:lnTo>
                      <a:pt x="179" y="164"/>
                    </a:lnTo>
                    <a:lnTo>
                      <a:pt x="176" y="159"/>
                    </a:lnTo>
                    <a:lnTo>
                      <a:pt x="172" y="152"/>
                    </a:lnTo>
                    <a:lnTo>
                      <a:pt x="164" y="152"/>
                    </a:lnTo>
                    <a:lnTo>
                      <a:pt x="164" y="147"/>
                    </a:lnTo>
                    <a:lnTo>
                      <a:pt x="156" y="147"/>
                    </a:lnTo>
                    <a:lnTo>
                      <a:pt x="152" y="144"/>
                    </a:lnTo>
                    <a:lnTo>
                      <a:pt x="148" y="140"/>
                    </a:lnTo>
                    <a:lnTo>
                      <a:pt x="144" y="140"/>
                    </a:lnTo>
                    <a:lnTo>
                      <a:pt x="140" y="140"/>
                    </a:lnTo>
                    <a:lnTo>
                      <a:pt x="136" y="140"/>
                    </a:lnTo>
                    <a:lnTo>
                      <a:pt x="132" y="140"/>
                    </a:lnTo>
                    <a:lnTo>
                      <a:pt x="128" y="140"/>
                    </a:lnTo>
                    <a:lnTo>
                      <a:pt x="120" y="140"/>
                    </a:lnTo>
                    <a:lnTo>
                      <a:pt x="116" y="140"/>
                    </a:lnTo>
                    <a:lnTo>
                      <a:pt x="108" y="140"/>
                    </a:lnTo>
                    <a:lnTo>
                      <a:pt x="104" y="144"/>
                    </a:lnTo>
                    <a:lnTo>
                      <a:pt x="96" y="147"/>
                    </a:lnTo>
                    <a:lnTo>
                      <a:pt x="84" y="132"/>
                    </a:lnTo>
                    <a:lnTo>
                      <a:pt x="208" y="0"/>
                    </a:lnTo>
                    <a:lnTo>
                      <a:pt x="332" y="103"/>
                    </a:lnTo>
                    <a:lnTo>
                      <a:pt x="308" y="124"/>
                    </a:lnTo>
                    <a:lnTo>
                      <a:pt x="200" y="32"/>
                    </a:lnTo>
                    <a:lnTo>
                      <a:pt x="108" y="128"/>
                    </a:lnTo>
                    <a:lnTo>
                      <a:pt x="116" y="128"/>
                    </a:lnTo>
                    <a:lnTo>
                      <a:pt x="125" y="124"/>
                    </a:lnTo>
                    <a:lnTo>
                      <a:pt x="132" y="124"/>
                    </a:lnTo>
                    <a:lnTo>
                      <a:pt x="140" y="124"/>
                    </a:lnTo>
                    <a:lnTo>
                      <a:pt x="144" y="124"/>
                    </a:lnTo>
                    <a:lnTo>
                      <a:pt x="152" y="124"/>
                    </a:lnTo>
                    <a:lnTo>
                      <a:pt x="156" y="124"/>
                    </a:lnTo>
                    <a:lnTo>
                      <a:pt x="160" y="128"/>
                    </a:lnTo>
                    <a:lnTo>
                      <a:pt x="164" y="128"/>
                    </a:lnTo>
                    <a:lnTo>
                      <a:pt x="168" y="132"/>
                    </a:lnTo>
                    <a:lnTo>
                      <a:pt x="172" y="132"/>
                    </a:lnTo>
                    <a:lnTo>
                      <a:pt x="176" y="136"/>
                    </a:lnTo>
                    <a:lnTo>
                      <a:pt x="179" y="140"/>
                    </a:lnTo>
                    <a:lnTo>
                      <a:pt x="184" y="140"/>
                    </a:lnTo>
                    <a:lnTo>
                      <a:pt x="188" y="144"/>
                    </a:lnTo>
                    <a:lnTo>
                      <a:pt x="192" y="14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" name="Freeform 47"/>
              <p:cNvSpPr>
                <a:spLocks noEditPoints="1" noChangeArrowheads="1"/>
              </p:cNvSpPr>
              <p:nvPr/>
            </p:nvSpPr>
            <p:spPr bwMode="auto">
              <a:xfrm>
                <a:off x="3929" y="1843"/>
                <a:ext cx="70" cy="75"/>
              </a:xfrm>
              <a:custGeom>
                <a:avLst/>
                <a:gdLst>
                  <a:gd name="T0" fmla="*/ 232 w 280"/>
                  <a:gd name="T1" fmla="*/ 23 h 300"/>
                  <a:gd name="T2" fmla="*/ 208 w 280"/>
                  <a:gd name="T3" fmla="*/ 23 h 300"/>
                  <a:gd name="T4" fmla="*/ 180 w 280"/>
                  <a:gd name="T5" fmla="*/ 32 h 300"/>
                  <a:gd name="T6" fmla="*/ 148 w 280"/>
                  <a:gd name="T7" fmla="*/ 52 h 300"/>
                  <a:gd name="T8" fmla="*/ 112 w 280"/>
                  <a:gd name="T9" fmla="*/ 84 h 300"/>
                  <a:gd name="T10" fmla="*/ 80 w 280"/>
                  <a:gd name="T11" fmla="*/ 120 h 300"/>
                  <a:gd name="T12" fmla="*/ 52 w 280"/>
                  <a:gd name="T13" fmla="*/ 160 h 300"/>
                  <a:gd name="T14" fmla="*/ 32 w 280"/>
                  <a:gd name="T15" fmla="*/ 196 h 300"/>
                  <a:gd name="T16" fmla="*/ 23 w 280"/>
                  <a:gd name="T17" fmla="*/ 228 h 300"/>
                  <a:gd name="T18" fmla="*/ 28 w 280"/>
                  <a:gd name="T19" fmla="*/ 256 h 300"/>
                  <a:gd name="T20" fmla="*/ 40 w 280"/>
                  <a:gd name="T21" fmla="*/ 272 h 300"/>
                  <a:gd name="T22" fmla="*/ 56 w 280"/>
                  <a:gd name="T23" fmla="*/ 279 h 300"/>
                  <a:gd name="T24" fmla="*/ 80 w 280"/>
                  <a:gd name="T25" fmla="*/ 276 h 300"/>
                  <a:gd name="T26" fmla="*/ 112 w 280"/>
                  <a:gd name="T27" fmla="*/ 264 h 300"/>
                  <a:gd name="T28" fmla="*/ 144 w 280"/>
                  <a:gd name="T29" fmla="*/ 240 h 300"/>
                  <a:gd name="T30" fmla="*/ 176 w 280"/>
                  <a:gd name="T31" fmla="*/ 204 h 300"/>
                  <a:gd name="T32" fmla="*/ 212 w 280"/>
                  <a:gd name="T33" fmla="*/ 164 h 300"/>
                  <a:gd name="T34" fmla="*/ 236 w 280"/>
                  <a:gd name="T35" fmla="*/ 128 h 300"/>
                  <a:gd name="T36" fmla="*/ 252 w 280"/>
                  <a:gd name="T37" fmla="*/ 92 h 300"/>
                  <a:gd name="T38" fmla="*/ 256 w 280"/>
                  <a:gd name="T39" fmla="*/ 64 h 300"/>
                  <a:gd name="T40" fmla="*/ 252 w 280"/>
                  <a:gd name="T41" fmla="*/ 40 h 300"/>
                  <a:gd name="T42" fmla="*/ 28 w 280"/>
                  <a:gd name="T43" fmla="*/ 284 h 300"/>
                  <a:gd name="T44" fmla="*/ 8 w 280"/>
                  <a:gd name="T45" fmla="*/ 260 h 300"/>
                  <a:gd name="T46" fmla="*/ 0 w 280"/>
                  <a:gd name="T47" fmla="*/ 223 h 300"/>
                  <a:gd name="T48" fmla="*/ 4 w 280"/>
                  <a:gd name="T49" fmla="*/ 188 h 300"/>
                  <a:gd name="T50" fmla="*/ 20 w 280"/>
                  <a:gd name="T51" fmla="*/ 144 h 300"/>
                  <a:gd name="T52" fmla="*/ 48 w 280"/>
                  <a:gd name="T53" fmla="*/ 100 h 300"/>
                  <a:gd name="T54" fmla="*/ 88 w 280"/>
                  <a:gd name="T55" fmla="*/ 55 h 300"/>
                  <a:gd name="T56" fmla="*/ 123 w 280"/>
                  <a:gd name="T57" fmla="*/ 23 h 300"/>
                  <a:gd name="T58" fmla="*/ 164 w 280"/>
                  <a:gd name="T59" fmla="*/ 4 h 300"/>
                  <a:gd name="T60" fmla="*/ 200 w 280"/>
                  <a:gd name="T61" fmla="*/ 0 h 300"/>
                  <a:gd name="T62" fmla="*/ 232 w 280"/>
                  <a:gd name="T63" fmla="*/ 4 h 300"/>
                  <a:gd name="T64" fmla="*/ 260 w 280"/>
                  <a:gd name="T65" fmla="*/ 23 h 300"/>
                  <a:gd name="T66" fmla="*/ 276 w 280"/>
                  <a:gd name="T67" fmla="*/ 52 h 300"/>
                  <a:gd name="T68" fmla="*/ 280 w 280"/>
                  <a:gd name="T69" fmla="*/ 84 h 300"/>
                  <a:gd name="T70" fmla="*/ 272 w 280"/>
                  <a:gd name="T71" fmla="*/ 123 h 300"/>
                  <a:gd name="T72" fmla="*/ 252 w 280"/>
                  <a:gd name="T73" fmla="*/ 167 h 300"/>
                  <a:gd name="T74" fmla="*/ 220 w 280"/>
                  <a:gd name="T75" fmla="*/ 211 h 300"/>
                  <a:gd name="T76" fmla="*/ 180 w 280"/>
                  <a:gd name="T77" fmla="*/ 256 h 300"/>
                  <a:gd name="T78" fmla="*/ 140 w 280"/>
                  <a:gd name="T79" fmla="*/ 284 h 300"/>
                  <a:gd name="T80" fmla="*/ 100 w 280"/>
                  <a:gd name="T81" fmla="*/ 296 h 300"/>
                  <a:gd name="T82" fmla="*/ 64 w 280"/>
                  <a:gd name="T83" fmla="*/ 300 h 300"/>
                  <a:gd name="T84" fmla="*/ 36 w 280"/>
                  <a:gd name="T85" fmla="*/ 288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0" h="300">
                    <a:moveTo>
                      <a:pt x="244" y="28"/>
                    </a:moveTo>
                    <a:lnTo>
                      <a:pt x="236" y="23"/>
                    </a:lnTo>
                    <a:lnTo>
                      <a:pt x="232" y="23"/>
                    </a:lnTo>
                    <a:lnTo>
                      <a:pt x="223" y="20"/>
                    </a:lnTo>
                    <a:lnTo>
                      <a:pt x="216" y="20"/>
                    </a:lnTo>
                    <a:lnTo>
                      <a:pt x="208" y="23"/>
                    </a:lnTo>
                    <a:lnTo>
                      <a:pt x="200" y="23"/>
                    </a:lnTo>
                    <a:lnTo>
                      <a:pt x="188" y="28"/>
                    </a:lnTo>
                    <a:lnTo>
                      <a:pt x="180" y="32"/>
                    </a:lnTo>
                    <a:lnTo>
                      <a:pt x="169" y="36"/>
                    </a:lnTo>
                    <a:lnTo>
                      <a:pt x="156" y="44"/>
                    </a:lnTo>
                    <a:lnTo>
                      <a:pt x="148" y="52"/>
                    </a:lnTo>
                    <a:lnTo>
                      <a:pt x="136" y="60"/>
                    </a:lnTo>
                    <a:lnTo>
                      <a:pt x="123" y="72"/>
                    </a:lnTo>
                    <a:lnTo>
                      <a:pt x="112" y="84"/>
                    </a:lnTo>
                    <a:lnTo>
                      <a:pt x="100" y="96"/>
                    </a:lnTo>
                    <a:lnTo>
                      <a:pt x="92" y="108"/>
                    </a:lnTo>
                    <a:lnTo>
                      <a:pt x="80" y="120"/>
                    </a:lnTo>
                    <a:lnTo>
                      <a:pt x="67" y="136"/>
                    </a:lnTo>
                    <a:lnTo>
                      <a:pt x="60" y="148"/>
                    </a:lnTo>
                    <a:lnTo>
                      <a:pt x="52" y="160"/>
                    </a:lnTo>
                    <a:lnTo>
                      <a:pt x="44" y="172"/>
                    </a:lnTo>
                    <a:lnTo>
                      <a:pt x="36" y="184"/>
                    </a:lnTo>
                    <a:lnTo>
                      <a:pt x="32" y="196"/>
                    </a:lnTo>
                    <a:lnTo>
                      <a:pt x="28" y="208"/>
                    </a:lnTo>
                    <a:lnTo>
                      <a:pt x="23" y="220"/>
                    </a:lnTo>
                    <a:lnTo>
                      <a:pt x="23" y="228"/>
                    </a:lnTo>
                    <a:lnTo>
                      <a:pt x="23" y="235"/>
                    </a:lnTo>
                    <a:lnTo>
                      <a:pt x="23" y="248"/>
                    </a:lnTo>
                    <a:lnTo>
                      <a:pt x="28" y="256"/>
                    </a:lnTo>
                    <a:lnTo>
                      <a:pt x="28" y="260"/>
                    </a:lnTo>
                    <a:lnTo>
                      <a:pt x="32" y="267"/>
                    </a:lnTo>
                    <a:lnTo>
                      <a:pt x="40" y="272"/>
                    </a:lnTo>
                    <a:lnTo>
                      <a:pt x="44" y="276"/>
                    </a:lnTo>
                    <a:lnTo>
                      <a:pt x="52" y="279"/>
                    </a:lnTo>
                    <a:lnTo>
                      <a:pt x="56" y="279"/>
                    </a:lnTo>
                    <a:lnTo>
                      <a:pt x="64" y="279"/>
                    </a:lnTo>
                    <a:lnTo>
                      <a:pt x="72" y="279"/>
                    </a:lnTo>
                    <a:lnTo>
                      <a:pt x="80" y="276"/>
                    </a:lnTo>
                    <a:lnTo>
                      <a:pt x="92" y="272"/>
                    </a:lnTo>
                    <a:lnTo>
                      <a:pt x="100" y="267"/>
                    </a:lnTo>
                    <a:lnTo>
                      <a:pt x="112" y="264"/>
                    </a:lnTo>
                    <a:lnTo>
                      <a:pt x="120" y="256"/>
                    </a:lnTo>
                    <a:lnTo>
                      <a:pt x="132" y="248"/>
                    </a:lnTo>
                    <a:lnTo>
                      <a:pt x="144" y="240"/>
                    </a:lnTo>
                    <a:lnTo>
                      <a:pt x="156" y="228"/>
                    </a:lnTo>
                    <a:lnTo>
                      <a:pt x="164" y="216"/>
                    </a:lnTo>
                    <a:lnTo>
                      <a:pt x="176" y="204"/>
                    </a:lnTo>
                    <a:lnTo>
                      <a:pt x="188" y="192"/>
                    </a:lnTo>
                    <a:lnTo>
                      <a:pt x="200" y="176"/>
                    </a:lnTo>
                    <a:lnTo>
                      <a:pt x="212" y="164"/>
                    </a:lnTo>
                    <a:lnTo>
                      <a:pt x="220" y="152"/>
                    </a:lnTo>
                    <a:lnTo>
                      <a:pt x="228" y="140"/>
                    </a:lnTo>
                    <a:lnTo>
                      <a:pt x="236" y="128"/>
                    </a:lnTo>
                    <a:lnTo>
                      <a:pt x="244" y="116"/>
                    </a:lnTo>
                    <a:lnTo>
                      <a:pt x="248" y="104"/>
                    </a:lnTo>
                    <a:lnTo>
                      <a:pt x="252" y="92"/>
                    </a:lnTo>
                    <a:lnTo>
                      <a:pt x="256" y="84"/>
                    </a:lnTo>
                    <a:lnTo>
                      <a:pt x="256" y="72"/>
                    </a:lnTo>
                    <a:lnTo>
                      <a:pt x="256" y="64"/>
                    </a:lnTo>
                    <a:lnTo>
                      <a:pt x="256" y="55"/>
                    </a:lnTo>
                    <a:lnTo>
                      <a:pt x="256" y="48"/>
                    </a:lnTo>
                    <a:lnTo>
                      <a:pt x="252" y="40"/>
                    </a:lnTo>
                    <a:lnTo>
                      <a:pt x="248" y="36"/>
                    </a:lnTo>
                    <a:lnTo>
                      <a:pt x="244" y="28"/>
                    </a:lnTo>
                    <a:close/>
                    <a:moveTo>
                      <a:pt x="28" y="284"/>
                    </a:moveTo>
                    <a:lnTo>
                      <a:pt x="20" y="276"/>
                    </a:lnTo>
                    <a:lnTo>
                      <a:pt x="13" y="267"/>
                    </a:lnTo>
                    <a:lnTo>
                      <a:pt x="8" y="260"/>
                    </a:lnTo>
                    <a:lnTo>
                      <a:pt x="4" y="248"/>
                    </a:lnTo>
                    <a:lnTo>
                      <a:pt x="0" y="235"/>
                    </a:lnTo>
                    <a:lnTo>
                      <a:pt x="0" y="223"/>
                    </a:lnTo>
                    <a:lnTo>
                      <a:pt x="0" y="211"/>
                    </a:lnTo>
                    <a:lnTo>
                      <a:pt x="0" y="200"/>
                    </a:lnTo>
                    <a:lnTo>
                      <a:pt x="4" y="188"/>
                    </a:lnTo>
                    <a:lnTo>
                      <a:pt x="8" y="172"/>
                    </a:lnTo>
                    <a:lnTo>
                      <a:pt x="13" y="160"/>
                    </a:lnTo>
                    <a:lnTo>
                      <a:pt x="20" y="144"/>
                    </a:lnTo>
                    <a:lnTo>
                      <a:pt x="28" y="128"/>
                    </a:lnTo>
                    <a:lnTo>
                      <a:pt x="36" y="116"/>
                    </a:lnTo>
                    <a:lnTo>
                      <a:pt x="48" y="100"/>
                    </a:lnTo>
                    <a:lnTo>
                      <a:pt x="60" y="84"/>
                    </a:lnTo>
                    <a:lnTo>
                      <a:pt x="72" y="67"/>
                    </a:lnTo>
                    <a:lnTo>
                      <a:pt x="88" y="55"/>
                    </a:lnTo>
                    <a:lnTo>
                      <a:pt x="100" y="44"/>
                    </a:lnTo>
                    <a:lnTo>
                      <a:pt x="112" y="36"/>
                    </a:lnTo>
                    <a:lnTo>
                      <a:pt x="123" y="23"/>
                    </a:lnTo>
                    <a:lnTo>
                      <a:pt x="136" y="16"/>
                    </a:lnTo>
                    <a:lnTo>
                      <a:pt x="152" y="11"/>
                    </a:lnTo>
                    <a:lnTo>
                      <a:pt x="164" y="4"/>
                    </a:lnTo>
                    <a:lnTo>
                      <a:pt x="176" y="0"/>
                    </a:lnTo>
                    <a:lnTo>
                      <a:pt x="188" y="0"/>
                    </a:lnTo>
                    <a:lnTo>
                      <a:pt x="200" y="0"/>
                    </a:lnTo>
                    <a:lnTo>
                      <a:pt x="212" y="0"/>
                    </a:lnTo>
                    <a:lnTo>
                      <a:pt x="223" y="0"/>
                    </a:lnTo>
                    <a:lnTo>
                      <a:pt x="232" y="4"/>
                    </a:lnTo>
                    <a:lnTo>
                      <a:pt x="244" y="11"/>
                    </a:lnTo>
                    <a:lnTo>
                      <a:pt x="252" y="16"/>
                    </a:lnTo>
                    <a:lnTo>
                      <a:pt x="260" y="23"/>
                    </a:lnTo>
                    <a:lnTo>
                      <a:pt x="269" y="32"/>
                    </a:lnTo>
                    <a:lnTo>
                      <a:pt x="272" y="40"/>
                    </a:lnTo>
                    <a:lnTo>
                      <a:pt x="276" y="52"/>
                    </a:lnTo>
                    <a:lnTo>
                      <a:pt x="280" y="64"/>
                    </a:lnTo>
                    <a:lnTo>
                      <a:pt x="280" y="72"/>
                    </a:lnTo>
                    <a:lnTo>
                      <a:pt x="280" y="84"/>
                    </a:lnTo>
                    <a:lnTo>
                      <a:pt x="280" y="100"/>
                    </a:lnTo>
                    <a:lnTo>
                      <a:pt x="276" y="111"/>
                    </a:lnTo>
                    <a:lnTo>
                      <a:pt x="272" y="123"/>
                    </a:lnTo>
                    <a:lnTo>
                      <a:pt x="269" y="140"/>
                    </a:lnTo>
                    <a:lnTo>
                      <a:pt x="260" y="155"/>
                    </a:lnTo>
                    <a:lnTo>
                      <a:pt x="252" y="167"/>
                    </a:lnTo>
                    <a:lnTo>
                      <a:pt x="244" y="184"/>
                    </a:lnTo>
                    <a:lnTo>
                      <a:pt x="232" y="200"/>
                    </a:lnTo>
                    <a:lnTo>
                      <a:pt x="220" y="211"/>
                    </a:lnTo>
                    <a:lnTo>
                      <a:pt x="208" y="228"/>
                    </a:lnTo>
                    <a:lnTo>
                      <a:pt x="192" y="240"/>
                    </a:lnTo>
                    <a:lnTo>
                      <a:pt x="180" y="256"/>
                    </a:lnTo>
                    <a:lnTo>
                      <a:pt x="169" y="264"/>
                    </a:lnTo>
                    <a:lnTo>
                      <a:pt x="152" y="276"/>
                    </a:lnTo>
                    <a:lnTo>
                      <a:pt x="140" y="284"/>
                    </a:lnTo>
                    <a:lnTo>
                      <a:pt x="128" y="288"/>
                    </a:lnTo>
                    <a:lnTo>
                      <a:pt x="112" y="291"/>
                    </a:lnTo>
                    <a:lnTo>
                      <a:pt x="100" y="296"/>
                    </a:lnTo>
                    <a:lnTo>
                      <a:pt x="88" y="300"/>
                    </a:lnTo>
                    <a:lnTo>
                      <a:pt x="76" y="300"/>
                    </a:lnTo>
                    <a:lnTo>
                      <a:pt x="64" y="300"/>
                    </a:lnTo>
                    <a:lnTo>
                      <a:pt x="56" y="296"/>
                    </a:lnTo>
                    <a:lnTo>
                      <a:pt x="44" y="296"/>
                    </a:lnTo>
                    <a:lnTo>
                      <a:pt x="36" y="288"/>
                    </a:lnTo>
                    <a:lnTo>
                      <a:pt x="28" y="28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" name="Freeform 48"/>
              <p:cNvSpPr>
                <a:spLocks noEditPoints="1" noChangeArrowheads="1"/>
              </p:cNvSpPr>
              <p:nvPr/>
            </p:nvSpPr>
            <p:spPr bwMode="auto">
              <a:xfrm>
                <a:off x="3644" y="1629"/>
                <a:ext cx="68" cy="80"/>
              </a:xfrm>
              <a:custGeom>
                <a:avLst/>
                <a:gdLst>
                  <a:gd name="T0" fmla="*/ 39 w 272"/>
                  <a:gd name="T1" fmla="*/ 188 h 320"/>
                  <a:gd name="T2" fmla="*/ 27 w 272"/>
                  <a:gd name="T3" fmla="*/ 233 h 320"/>
                  <a:gd name="T4" fmla="*/ 36 w 272"/>
                  <a:gd name="T5" fmla="*/ 268 h 320"/>
                  <a:gd name="T6" fmla="*/ 52 w 272"/>
                  <a:gd name="T7" fmla="*/ 292 h 320"/>
                  <a:gd name="T8" fmla="*/ 76 w 272"/>
                  <a:gd name="T9" fmla="*/ 304 h 320"/>
                  <a:gd name="T10" fmla="*/ 100 w 272"/>
                  <a:gd name="T11" fmla="*/ 304 h 320"/>
                  <a:gd name="T12" fmla="*/ 127 w 272"/>
                  <a:gd name="T13" fmla="*/ 289 h 320"/>
                  <a:gd name="T14" fmla="*/ 156 w 272"/>
                  <a:gd name="T15" fmla="*/ 252 h 320"/>
                  <a:gd name="T16" fmla="*/ 172 w 272"/>
                  <a:gd name="T17" fmla="*/ 212 h 320"/>
                  <a:gd name="T18" fmla="*/ 180 w 272"/>
                  <a:gd name="T19" fmla="*/ 184 h 320"/>
                  <a:gd name="T20" fmla="*/ 172 w 272"/>
                  <a:gd name="T21" fmla="*/ 156 h 320"/>
                  <a:gd name="T22" fmla="*/ 160 w 272"/>
                  <a:gd name="T23" fmla="*/ 140 h 320"/>
                  <a:gd name="T24" fmla="*/ 139 w 272"/>
                  <a:gd name="T25" fmla="*/ 133 h 320"/>
                  <a:gd name="T26" fmla="*/ 116 w 272"/>
                  <a:gd name="T27" fmla="*/ 128 h 320"/>
                  <a:gd name="T28" fmla="*/ 92 w 272"/>
                  <a:gd name="T29" fmla="*/ 133 h 320"/>
                  <a:gd name="T30" fmla="*/ 64 w 272"/>
                  <a:gd name="T31" fmla="*/ 148 h 320"/>
                  <a:gd name="T32" fmla="*/ 183 w 272"/>
                  <a:gd name="T33" fmla="*/ 133 h 320"/>
                  <a:gd name="T34" fmla="*/ 204 w 272"/>
                  <a:gd name="T35" fmla="*/ 164 h 320"/>
                  <a:gd name="T36" fmla="*/ 208 w 272"/>
                  <a:gd name="T37" fmla="*/ 200 h 320"/>
                  <a:gd name="T38" fmla="*/ 200 w 272"/>
                  <a:gd name="T39" fmla="*/ 236 h 320"/>
                  <a:gd name="T40" fmla="*/ 176 w 272"/>
                  <a:gd name="T41" fmla="*/ 277 h 320"/>
                  <a:gd name="T42" fmla="*/ 139 w 272"/>
                  <a:gd name="T43" fmla="*/ 308 h 320"/>
                  <a:gd name="T44" fmla="*/ 100 w 272"/>
                  <a:gd name="T45" fmla="*/ 320 h 320"/>
                  <a:gd name="T46" fmla="*/ 68 w 272"/>
                  <a:gd name="T47" fmla="*/ 316 h 320"/>
                  <a:gd name="T48" fmla="*/ 27 w 272"/>
                  <a:gd name="T49" fmla="*/ 296 h 320"/>
                  <a:gd name="T50" fmla="*/ 4 w 272"/>
                  <a:gd name="T51" fmla="*/ 256 h 320"/>
                  <a:gd name="T52" fmla="*/ 0 w 272"/>
                  <a:gd name="T53" fmla="*/ 208 h 320"/>
                  <a:gd name="T54" fmla="*/ 20 w 272"/>
                  <a:gd name="T55" fmla="*/ 148 h 320"/>
                  <a:gd name="T56" fmla="*/ 60 w 272"/>
                  <a:gd name="T57" fmla="*/ 80 h 320"/>
                  <a:gd name="T58" fmla="*/ 108 w 272"/>
                  <a:gd name="T59" fmla="*/ 28 h 320"/>
                  <a:gd name="T60" fmla="*/ 160 w 272"/>
                  <a:gd name="T61" fmla="*/ 4 h 320"/>
                  <a:gd name="T62" fmla="*/ 212 w 272"/>
                  <a:gd name="T63" fmla="*/ 4 h 320"/>
                  <a:gd name="T64" fmla="*/ 248 w 272"/>
                  <a:gd name="T65" fmla="*/ 24 h 320"/>
                  <a:gd name="T66" fmla="*/ 264 w 272"/>
                  <a:gd name="T67" fmla="*/ 40 h 320"/>
                  <a:gd name="T68" fmla="*/ 272 w 272"/>
                  <a:gd name="T69" fmla="*/ 65 h 320"/>
                  <a:gd name="T70" fmla="*/ 272 w 272"/>
                  <a:gd name="T71" fmla="*/ 80 h 320"/>
                  <a:gd name="T72" fmla="*/ 264 w 272"/>
                  <a:gd name="T73" fmla="*/ 92 h 320"/>
                  <a:gd name="T74" fmla="*/ 248 w 272"/>
                  <a:gd name="T75" fmla="*/ 100 h 320"/>
                  <a:gd name="T76" fmla="*/ 232 w 272"/>
                  <a:gd name="T77" fmla="*/ 92 h 320"/>
                  <a:gd name="T78" fmla="*/ 228 w 272"/>
                  <a:gd name="T79" fmla="*/ 80 h 320"/>
                  <a:gd name="T80" fmla="*/ 232 w 272"/>
                  <a:gd name="T81" fmla="*/ 68 h 320"/>
                  <a:gd name="T82" fmla="*/ 239 w 272"/>
                  <a:gd name="T83" fmla="*/ 56 h 320"/>
                  <a:gd name="T84" fmla="*/ 244 w 272"/>
                  <a:gd name="T85" fmla="*/ 40 h 320"/>
                  <a:gd name="T86" fmla="*/ 232 w 272"/>
                  <a:gd name="T87" fmla="*/ 33 h 320"/>
                  <a:gd name="T88" fmla="*/ 216 w 272"/>
                  <a:gd name="T89" fmla="*/ 21 h 320"/>
                  <a:gd name="T90" fmla="*/ 183 w 272"/>
                  <a:gd name="T91" fmla="*/ 16 h 320"/>
                  <a:gd name="T92" fmla="*/ 152 w 272"/>
                  <a:gd name="T93" fmla="*/ 28 h 320"/>
                  <a:gd name="T94" fmla="*/ 108 w 272"/>
                  <a:gd name="T95" fmla="*/ 68 h 320"/>
                  <a:gd name="T96" fmla="*/ 80 w 272"/>
                  <a:gd name="T97" fmla="*/ 124 h 320"/>
                  <a:gd name="T98" fmla="*/ 100 w 272"/>
                  <a:gd name="T99" fmla="*/ 112 h 320"/>
                  <a:gd name="T100" fmla="*/ 127 w 272"/>
                  <a:gd name="T101" fmla="*/ 108 h 320"/>
                  <a:gd name="T102" fmla="*/ 148 w 272"/>
                  <a:gd name="T103" fmla="*/ 11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2" h="320">
                    <a:moveTo>
                      <a:pt x="56" y="152"/>
                    </a:moveTo>
                    <a:lnTo>
                      <a:pt x="52" y="164"/>
                    </a:lnTo>
                    <a:lnTo>
                      <a:pt x="44" y="177"/>
                    </a:lnTo>
                    <a:lnTo>
                      <a:pt x="39" y="188"/>
                    </a:lnTo>
                    <a:lnTo>
                      <a:pt x="36" y="200"/>
                    </a:lnTo>
                    <a:lnTo>
                      <a:pt x="32" y="212"/>
                    </a:lnTo>
                    <a:lnTo>
                      <a:pt x="32" y="220"/>
                    </a:lnTo>
                    <a:lnTo>
                      <a:pt x="27" y="233"/>
                    </a:lnTo>
                    <a:lnTo>
                      <a:pt x="27" y="244"/>
                    </a:lnTo>
                    <a:lnTo>
                      <a:pt x="32" y="252"/>
                    </a:lnTo>
                    <a:lnTo>
                      <a:pt x="32" y="260"/>
                    </a:lnTo>
                    <a:lnTo>
                      <a:pt x="36" y="268"/>
                    </a:lnTo>
                    <a:lnTo>
                      <a:pt x="36" y="277"/>
                    </a:lnTo>
                    <a:lnTo>
                      <a:pt x="39" y="284"/>
                    </a:lnTo>
                    <a:lnTo>
                      <a:pt x="44" y="289"/>
                    </a:lnTo>
                    <a:lnTo>
                      <a:pt x="52" y="292"/>
                    </a:lnTo>
                    <a:lnTo>
                      <a:pt x="56" y="296"/>
                    </a:lnTo>
                    <a:lnTo>
                      <a:pt x="64" y="300"/>
                    </a:lnTo>
                    <a:lnTo>
                      <a:pt x="72" y="300"/>
                    </a:lnTo>
                    <a:lnTo>
                      <a:pt x="76" y="304"/>
                    </a:lnTo>
                    <a:lnTo>
                      <a:pt x="83" y="304"/>
                    </a:lnTo>
                    <a:lnTo>
                      <a:pt x="88" y="304"/>
                    </a:lnTo>
                    <a:lnTo>
                      <a:pt x="96" y="304"/>
                    </a:lnTo>
                    <a:lnTo>
                      <a:pt x="100" y="304"/>
                    </a:lnTo>
                    <a:lnTo>
                      <a:pt x="108" y="300"/>
                    </a:lnTo>
                    <a:lnTo>
                      <a:pt x="112" y="296"/>
                    </a:lnTo>
                    <a:lnTo>
                      <a:pt x="120" y="292"/>
                    </a:lnTo>
                    <a:lnTo>
                      <a:pt x="127" y="289"/>
                    </a:lnTo>
                    <a:lnTo>
                      <a:pt x="132" y="280"/>
                    </a:lnTo>
                    <a:lnTo>
                      <a:pt x="139" y="272"/>
                    </a:lnTo>
                    <a:lnTo>
                      <a:pt x="148" y="260"/>
                    </a:lnTo>
                    <a:lnTo>
                      <a:pt x="156" y="252"/>
                    </a:lnTo>
                    <a:lnTo>
                      <a:pt x="164" y="236"/>
                    </a:lnTo>
                    <a:lnTo>
                      <a:pt x="168" y="228"/>
                    </a:lnTo>
                    <a:lnTo>
                      <a:pt x="172" y="220"/>
                    </a:lnTo>
                    <a:lnTo>
                      <a:pt x="172" y="212"/>
                    </a:lnTo>
                    <a:lnTo>
                      <a:pt x="176" y="204"/>
                    </a:lnTo>
                    <a:lnTo>
                      <a:pt x="176" y="196"/>
                    </a:lnTo>
                    <a:lnTo>
                      <a:pt x="180" y="192"/>
                    </a:lnTo>
                    <a:lnTo>
                      <a:pt x="180" y="184"/>
                    </a:lnTo>
                    <a:lnTo>
                      <a:pt x="180" y="177"/>
                    </a:lnTo>
                    <a:lnTo>
                      <a:pt x="176" y="168"/>
                    </a:lnTo>
                    <a:lnTo>
                      <a:pt x="176" y="164"/>
                    </a:lnTo>
                    <a:lnTo>
                      <a:pt x="172" y="156"/>
                    </a:lnTo>
                    <a:lnTo>
                      <a:pt x="172" y="152"/>
                    </a:lnTo>
                    <a:lnTo>
                      <a:pt x="168" y="148"/>
                    </a:lnTo>
                    <a:lnTo>
                      <a:pt x="164" y="144"/>
                    </a:lnTo>
                    <a:lnTo>
                      <a:pt x="160" y="140"/>
                    </a:lnTo>
                    <a:lnTo>
                      <a:pt x="152" y="136"/>
                    </a:lnTo>
                    <a:lnTo>
                      <a:pt x="148" y="133"/>
                    </a:lnTo>
                    <a:lnTo>
                      <a:pt x="144" y="133"/>
                    </a:lnTo>
                    <a:lnTo>
                      <a:pt x="139" y="133"/>
                    </a:lnTo>
                    <a:lnTo>
                      <a:pt x="132" y="128"/>
                    </a:lnTo>
                    <a:lnTo>
                      <a:pt x="127" y="128"/>
                    </a:lnTo>
                    <a:lnTo>
                      <a:pt x="124" y="128"/>
                    </a:lnTo>
                    <a:lnTo>
                      <a:pt x="116" y="128"/>
                    </a:lnTo>
                    <a:lnTo>
                      <a:pt x="112" y="128"/>
                    </a:lnTo>
                    <a:lnTo>
                      <a:pt x="108" y="128"/>
                    </a:lnTo>
                    <a:lnTo>
                      <a:pt x="100" y="128"/>
                    </a:lnTo>
                    <a:lnTo>
                      <a:pt x="92" y="133"/>
                    </a:lnTo>
                    <a:lnTo>
                      <a:pt x="88" y="136"/>
                    </a:lnTo>
                    <a:lnTo>
                      <a:pt x="80" y="140"/>
                    </a:lnTo>
                    <a:lnTo>
                      <a:pt x="72" y="144"/>
                    </a:lnTo>
                    <a:lnTo>
                      <a:pt x="64" y="148"/>
                    </a:lnTo>
                    <a:lnTo>
                      <a:pt x="56" y="152"/>
                    </a:lnTo>
                    <a:close/>
                    <a:moveTo>
                      <a:pt x="164" y="121"/>
                    </a:moveTo>
                    <a:lnTo>
                      <a:pt x="176" y="124"/>
                    </a:lnTo>
                    <a:lnTo>
                      <a:pt x="183" y="133"/>
                    </a:lnTo>
                    <a:lnTo>
                      <a:pt x="188" y="140"/>
                    </a:lnTo>
                    <a:lnTo>
                      <a:pt x="195" y="148"/>
                    </a:lnTo>
                    <a:lnTo>
                      <a:pt x="200" y="156"/>
                    </a:lnTo>
                    <a:lnTo>
                      <a:pt x="204" y="164"/>
                    </a:lnTo>
                    <a:lnTo>
                      <a:pt x="208" y="172"/>
                    </a:lnTo>
                    <a:lnTo>
                      <a:pt x="208" y="180"/>
                    </a:lnTo>
                    <a:lnTo>
                      <a:pt x="208" y="192"/>
                    </a:lnTo>
                    <a:lnTo>
                      <a:pt x="208" y="200"/>
                    </a:lnTo>
                    <a:lnTo>
                      <a:pt x="208" y="212"/>
                    </a:lnTo>
                    <a:lnTo>
                      <a:pt x="204" y="220"/>
                    </a:lnTo>
                    <a:lnTo>
                      <a:pt x="200" y="228"/>
                    </a:lnTo>
                    <a:lnTo>
                      <a:pt x="200" y="236"/>
                    </a:lnTo>
                    <a:lnTo>
                      <a:pt x="195" y="244"/>
                    </a:lnTo>
                    <a:lnTo>
                      <a:pt x="192" y="256"/>
                    </a:lnTo>
                    <a:lnTo>
                      <a:pt x="183" y="268"/>
                    </a:lnTo>
                    <a:lnTo>
                      <a:pt x="176" y="277"/>
                    </a:lnTo>
                    <a:lnTo>
                      <a:pt x="168" y="289"/>
                    </a:lnTo>
                    <a:lnTo>
                      <a:pt x="160" y="296"/>
                    </a:lnTo>
                    <a:lnTo>
                      <a:pt x="152" y="304"/>
                    </a:lnTo>
                    <a:lnTo>
                      <a:pt x="139" y="308"/>
                    </a:lnTo>
                    <a:lnTo>
                      <a:pt x="132" y="312"/>
                    </a:lnTo>
                    <a:lnTo>
                      <a:pt x="120" y="316"/>
                    </a:lnTo>
                    <a:lnTo>
                      <a:pt x="112" y="320"/>
                    </a:lnTo>
                    <a:lnTo>
                      <a:pt x="100" y="320"/>
                    </a:lnTo>
                    <a:lnTo>
                      <a:pt x="92" y="320"/>
                    </a:lnTo>
                    <a:lnTo>
                      <a:pt x="83" y="320"/>
                    </a:lnTo>
                    <a:lnTo>
                      <a:pt x="76" y="320"/>
                    </a:lnTo>
                    <a:lnTo>
                      <a:pt x="68" y="316"/>
                    </a:lnTo>
                    <a:lnTo>
                      <a:pt x="60" y="312"/>
                    </a:lnTo>
                    <a:lnTo>
                      <a:pt x="52" y="308"/>
                    </a:lnTo>
                    <a:lnTo>
                      <a:pt x="39" y="300"/>
                    </a:lnTo>
                    <a:lnTo>
                      <a:pt x="27" y="296"/>
                    </a:lnTo>
                    <a:lnTo>
                      <a:pt x="20" y="284"/>
                    </a:lnTo>
                    <a:lnTo>
                      <a:pt x="12" y="277"/>
                    </a:lnTo>
                    <a:lnTo>
                      <a:pt x="8" y="264"/>
                    </a:lnTo>
                    <a:lnTo>
                      <a:pt x="4" y="256"/>
                    </a:lnTo>
                    <a:lnTo>
                      <a:pt x="0" y="244"/>
                    </a:lnTo>
                    <a:lnTo>
                      <a:pt x="0" y="233"/>
                    </a:lnTo>
                    <a:lnTo>
                      <a:pt x="0" y="220"/>
                    </a:lnTo>
                    <a:lnTo>
                      <a:pt x="0" y="208"/>
                    </a:lnTo>
                    <a:lnTo>
                      <a:pt x="4" y="192"/>
                    </a:lnTo>
                    <a:lnTo>
                      <a:pt x="8" y="180"/>
                    </a:lnTo>
                    <a:lnTo>
                      <a:pt x="12" y="164"/>
                    </a:lnTo>
                    <a:lnTo>
                      <a:pt x="20" y="148"/>
                    </a:lnTo>
                    <a:lnTo>
                      <a:pt x="27" y="133"/>
                    </a:lnTo>
                    <a:lnTo>
                      <a:pt x="36" y="116"/>
                    </a:lnTo>
                    <a:lnTo>
                      <a:pt x="48" y="96"/>
                    </a:lnTo>
                    <a:lnTo>
                      <a:pt x="60" y="80"/>
                    </a:lnTo>
                    <a:lnTo>
                      <a:pt x="72" y="65"/>
                    </a:lnTo>
                    <a:lnTo>
                      <a:pt x="83" y="52"/>
                    </a:lnTo>
                    <a:lnTo>
                      <a:pt x="96" y="40"/>
                    </a:lnTo>
                    <a:lnTo>
                      <a:pt x="108" y="28"/>
                    </a:lnTo>
                    <a:lnTo>
                      <a:pt x="120" y="21"/>
                    </a:lnTo>
                    <a:lnTo>
                      <a:pt x="132" y="12"/>
                    </a:lnTo>
                    <a:lnTo>
                      <a:pt x="148" y="9"/>
                    </a:lnTo>
                    <a:lnTo>
                      <a:pt x="160" y="4"/>
                    </a:lnTo>
                    <a:lnTo>
                      <a:pt x="176" y="0"/>
                    </a:lnTo>
                    <a:lnTo>
                      <a:pt x="183" y="0"/>
                    </a:lnTo>
                    <a:lnTo>
                      <a:pt x="200" y="0"/>
                    </a:lnTo>
                    <a:lnTo>
                      <a:pt x="212" y="4"/>
                    </a:lnTo>
                    <a:lnTo>
                      <a:pt x="224" y="9"/>
                    </a:lnTo>
                    <a:lnTo>
                      <a:pt x="236" y="16"/>
                    </a:lnTo>
                    <a:lnTo>
                      <a:pt x="244" y="21"/>
                    </a:lnTo>
                    <a:lnTo>
                      <a:pt x="248" y="24"/>
                    </a:lnTo>
                    <a:lnTo>
                      <a:pt x="252" y="28"/>
                    </a:lnTo>
                    <a:lnTo>
                      <a:pt x="256" y="33"/>
                    </a:lnTo>
                    <a:lnTo>
                      <a:pt x="260" y="36"/>
                    </a:lnTo>
                    <a:lnTo>
                      <a:pt x="264" y="40"/>
                    </a:lnTo>
                    <a:lnTo>
                      <a:pt x="264" y="44"/>
                    </a:lnTo>
                    <a:lnTo>
                      <a:pt x="268" y="52"/>
                    </a:lnTo>
                    <a:lnTo>
                      <a:pt x="272" y="56"/>
                    </a:lnTo>
                    <a:lnTo>
                      <a:pt x="272" y="65"/>
                    </a:lnTo>
                    <a:lnTo>
                      <a:pt x="272" y="68"/>
                    </a:lnTo>
                    <a:lnTo>
                      <a:pt x="272" y="72"/>
                    </a:lnTo>
                    <a:lnTo>
                      <a:pt x="272" y="77"/>
                    </a:lnTo>
                    <a:lnTo>
                      <a:pt x="272" y="80"/>
                    </a:lnTo>
                    <a:lnTo>
                      <a:pt x="268" y="84"/>
                    </a:lnTo>
                    <a:lnTo>
                      <a:pt x="268" y="88"/>
                    </a:lnTo>
                    <a:lnTo>
                      <a:pt x="264" y="88"/>
                    </a:lnTo>
                    <a:lnTo>
                      <a:pt x="264" y="92"/>
                    </a:lnTo>
                    <a:lnTo>
                      <a:pt x="260" y="96"/>
                    </a:lnTo>
                    <a:lnTo>
                      <a:pt x="256" y="96"/>
                    </a:lnTo>
                    <a:lnTo>
                      <a:pt x="252" y="100"/>
                    </a:lnTo>
                    <a:lnTo>
                      <a:pt x="248" y="100"/>
                    </a:lnTo>
                    <a:lnTo>
                      <a:pt x="244" y="96"/>
                    </a:lnTo>
                    <a:lnTo>
                      <a:pt x="239" y="96"/>
                    </a:lnTo>
                    <a:lnTo>
                      <a:pt x="236" y="92"/>
                    </a:lnTo>
                    <a:lnTo>
                      <a:pt x="232" y="92"/>
                    </a:lnTo>
                    <a:lnTo>
                      <a:pt x="232" y="88"/>
                    </a:lnTo>
                    <a:lnTo>
                      <a:pt x="228" y="88"/>
                    </a:lnTo>
                    <a:lnTo>
                      <a:pt x="228" y="84"/>
                    </a:lnTo>
                    <a:lnTo>
                      <a:pt x="228" y="80"/>
                    </a:lnTo>
                    <a:lnTo>
                      <a:pt x="228" y="77"/>
                    </a:lnTo>
                    <a:lnTo>
                      <a:pt x="228" y="72"/>
                    </a:lnTo>
                    <a:lnTo>
                      <a:pt x="228" y="68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6" y="60"/>
                    </a:lnTo>
                    <a:lnTo>
                      <a:pt x="236" y="56"/>
                    </a:lnTo>
                    <a:lnTo>
                      <a:pt x="239" y="56"/>
                    </a:lnTo>
                    <a:lnTo>
                      <a:pt x="239" y="52"/>
                    </a:lnTo>
                    <a:lnTo>
                      <a:pt x="244" y="48"/>
                    </a:lnTo>
                    <a:lnTo>
                      <a:pt x="244" y="44"/>
                    </a:lnTo>
                    <a:lnTo>
                      <a:pt x="244" y="40"/>
                    </a:lnTo>
                    <a:lnTo>
                      <a:pt x="239" y="40"/>
                    </a:lnTo>
                    <a:lnTo>
                      <a:pt x="239" y="36"/>
                    </a:lnTo>
                    <a:lnTo>
                      <a:pt x="236" y="33"/>
                    </a:lnTo>
                    <a:lnTo>
                      <a:pt x="232" y="33"/>
                    </a:lnTo>
                    <a:lnTo>
                      <a:pt x="232" y="28"/>
                    </a:lnTo>
                    <a:lnTo>
                      <a:pt x="228" y="24"/>
                    </a:lnTo>
                    <a:lnTo>
                      <a:pt x="224" y="24"/>
                    </a:lnTo>
                    <a:lnTo>
                      <a:pt x="216" y="21"/>
                    </a:lnTo>
                    <a:lnTo>
                      <a:pt x="208" y="21"/>
                    </a:lnTo>
                    <a:lnTo>
                      <a:pt x="200" y="16"/>
                    </a:lnTo>
                    <a:lnTo>
                      <a:pt x="195" y="16"/>
                    </a:lnTo>
                    <a:lnTo>
                      <a:pt x="183" y="16"/>
                    </a:lnTo>
                    <a:lnTo>
                      <a:pt x="176" y="16"/>
                    </a:lnTo>
                    <a:lnTo>
                      <a:pt x="168" y="21"/>
                    </a:lnTo>
                    <a:lnTo>
                      <a:pt x="160" y="24"/>
                    </a:lnTo>
                    <a:lnTo>
                      <a:pt x="152" y="28"/>
                    </a:lnTo>
                    <a:lnTo>
                      <a:pt x="139" y="36"/>
                    </a:lnTo>
                    <a:lnTo>
                      <a:pt x="132" y="44"/>
                    </a:lnTo>
                    <a:lnTo>
                      <a:pt x="120" y="56"/>
                    </a:lnTo>
                    <a:lnTo>
                      <a:pt x="108" y="68"/>
                    </a:lnTo>
                    <a:lnTo>
                      <a:pt x="96" y="88"/>
                    </a:lnTo>
                    <a:lnTo>
                      <a:pt x="83" y="108"/>
                    </a:lnTo>
                    <a:lnTo>
                      <a:pt x="72" y="124"/>
                    </a:lnTo>
                    <a:lnTo>
                      <a:pt x="80" y="124"/>
                    </a:lnTo>
                    <a:lnTo>
                      <a:pt x="83" y="121"/>
                    </a:lnTo>
                    <a:lnTo>
                      <a:pt x="92" y="116"/>
                    </a:lnTo>
                    <a:lnTo>
                      <a:pt x="96" y="112"/>
                    </a:lnTo>
                    <a:lnTo>
                      <a:pt x="100" y="112"/>
                    </a:lnTo>
                    <a:lnTo>
                      <a:pt x="108" y="112"/>
                    </a:lnTo>
                    <a:lnTo>
                      <a:pt x="116" y="108"/>
                    </a:lnTo>
                    <a:lnTo>
                      <a:pt x="120" y="108"/>
                    </a:lnTo>
                    <a:lnTo>
                      <a:pt x="127" y="108"/>
                    </a:lnTo>
                    <a:lnTo>
                      <a:pt x="132" y="108"/>
                    </a:lnTo>
                    <a:lnTo>
                      <a:pt x="139" y="112"/>
                    </a:lnTo>
                    <a:lnTo>
                      <a:pt x="144" y="112"/>
                    </a:lnTo>
                    <a:lnTo>
                      <a:pt x="148" y="112"/>
                    </a:lnTo>
                    <a:lnTo>
                      <a:pt x="156" y="116"/>
                    </a:lnTo>
                    <a:lnTo>
                      <a:pt x="160" y="116"/>
                    </a:lnTo>
                    <a:lnTo>
                      <a:pt x="164" y="12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6" name="Freeform 49"/>
              <p:cNvSpPr>
                <a:spLocks noEditPoints="1" noChangeArrowheads="1"/>
              </p:cNvSpPr>
              <p:nvPr/>
            </p:nvSpPr>
            <p:spPr bwMode="auto">
              <a:xfrm>
                <a:off x="3700" y="1659"/>
                <a:ext cx="64" cy="81"/>
              </a:xfrm>
              <a:custGeom>
                <a:avLst/>
                <a:gdLst>
                  <a:gd name="T0" fmla="*/ 196 w 256"/>
                  <a:gd name="T1" fmla="*/ 19 h 322"/>
                  <a:gd name="T2" fmla="*/ 171 w 256"/>
                  <a:gd name="T3" fmla="*/ 23 h 322"/>
                  <a:gd name="T4" fmla="*/ 148 w 256"/>
                  <a:gd name="T5" fmla="*/ 35 h 322"/>
                  <a:gd name="T6" fmla="*/ 115 w 256"/>
                  <a:gd name="T7" fmla="*/ 63 h 322"/>
                  <a:gd name="T8" fmla="*/ 92 w 256"/>
                  <a:gd name="T9" fmla="*/ 99 h 322"/>
                  <a:gd name="T10" fmla="*/ 64 w 256"/>
                  <a:gd name="T11" fmla="*/ 143 h 322"/>
                  <a:gd name="T12" fmla="*/ 40 w 256"/>
                  <a:gd name="T13" fmla="*/ 187 h 322"/>
                  <a:gd name="T14" fmla="*/ 32 w 256"/>
                  <a:gd name="T15" fmla="*/ 227 h 322"/>
                  <a:gd name="T16" fmla="*/ 28 w 256"/>
                  <a:gd name="T17" fmla="*/ 259 h 322"/>
                  <a:gd name="T18" fmla="*/ 36 w 256"/>
                  <a:gd name="T19" fmla="*/ 283 h 322"/>
                  <a:gd name="T20" fmla="*/ 48 w 256"/>
                  <a:gd name="T21" fmla="*/ 299 h 322"/>
                  <a:gd name="T22" fmla="*/ 68 w 256"/>
                  <a:gd name="T23" fmla="*/ 303 h 322"/>
                  <a:gd name="T24" fmla="*/ 92 w 256"/>
                  <a:gd name="T25" fmla="*/ 299 h 322"/>
                  <a:gd name="T26" fmla="*/ 120 w 256"/>
                  <a:gd name="T27" fmla="*/ 279 h 322"/>
                  <a:gd name="T28" fmla="*/ 148 w 256"/>
                  <a:gd name="T29" fmla="*/ 247 h 322"/>
                  <a:gd name="T30" fmla="*/ 176 w 256"/>
                  <a:gd name="T31" fmla="*/ 207 h 322"/>
                  <a:gd name="T32" fmla="*/ 200 w 256"/>
                  <a:gd name="T33" fmla="*/ 163 h 322"/>
                  <a:gd name="T34" fmla="*/ 220 w 256"/>
                  <a:gd name="T35" fmla="*/ 119 h 322"/>
                  <a:gd name="T36" fmla="*/ 228 w 256"/>
                  <a:gd name="T37" fmla="*/ 83 h 322"/>
                  <a:gd name="T38" fmla="*/ 228 w 256"/>
                  <a:gd name="T39" fmla="*/ 56 h 322"/>
                  <a:gd name="T40" fmla="*/ 220 w 256"/>
                  <a:gd name="T41" fmla="*/ 31 h 322"/>
                  <a:gd name="T42" fmla="*/ 40 w 256"/>
                  <a:gd name="T43" fmla="*/ 311 h 322"/>
                  <a:gd name="T44" fmla="*/ 15 w 256"/>
                  <a:gd name="T45" fmla="*/ 291 h 322"/>
                  <a:gd name="T46" fmla="*/ 4 w 256"/>
                  <a:gd name="T47" fmla="*/ 259 h 322"/>
                  <a:gd name="T48" fmla="*/ 0 w 256"/>
                  <a:gd name="T49" fmla="*/ 223 h 322"/>
                  <a:gd name="T50" fmla="*/ 8 w 256"/>
                  <a:gd name="T51" fmla="*/ 175 h 322"/>
                  <a:gd name="T52" fmla="*/ 28 w 256"/>
                  <a:gd name="T53" fmla="*/ 127 h 322"/>
                  <a:gd name="T54" fmla="*/ 59 w 256"/>
                  <a:gd name="T55" fmla="*/ 75 h 322"/>
                  <a:gd name="T56" fmla="*/ 92 w 256"/>
                  <a:gd name="T57" fmla="*/ 39 h 322"/>
                  <a:gd name="T58" fmla="*/ 128 w 256"/>
                  <a:gd name="T59" fmla="*/ 15 h 322"/>
                  <a:gd name="T60" fmla="*/ 164 w 256"/>
                  <a:gd name="T61" fmla="*/ 0 h 322"/>
                  <a:gd name="T62" fmla="*/ 196 w 256"/>
                  <a:gd name="T63" fmla="*/ 0 h 322"/>
                  <a:gd name="T64" fmla="*/ 224 w 256"/>
                  <a:gd name="T65" fmla="*/ 15 h 322"/>
                  <a:gd name="T66" fmla="*/ 244 w 256"/>
                  <a:gd name="T67" fmla="*/ 39 h 322"/>
                  <a:gd name="T68" fmla="*/ 256 w 256"/>
                  <a:gd name="T69" fmla="*/ 71 h 322"/>
                  <a:gd name="T70" fmla="*/ 256 w 256"/>
                  <a:gd name="T71" fmla="*/ 115 h 322"/>
                  <a:gd name="T72" fmla="*/ 240 w 256"/>
                  <a:gd name="T73" fmla="*/ 159 h 322"/>
                  <a:gd name="T74" fmla="*/ 215 w 256"/>
                  <a:gd name="T75" fmla="*/ 212 h 322"/>
                  <a:gd name="T76" fmla="*/ 184 w 256"/>
                  <a:gd name="T77" fmla="*/ 259 h 322"/>
                  <a:gd name="T78" fmla="*/ 152 w 256"/>
                  <a:gd name="T79" fmla="*/ 291 h 322"/>
                  <a:gd name="T80" fmla="*/ 115 w 256"/>
                  <a:gd name="T81" fmla="*/ 315 h 322"/>
                  <a:gd name="T82" fmla="*/ 80 w 256"/>
                  <a:gd name="T83" fmla="*/ 322 h 322"/>
                  <a:gd name="T84" fmla="*/ 52 w 256"/>
                  <a:gd name="T85" fmla="*/ 315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322">
                    <a:moveTo>
                      <a:pt x="208" y="23"/>
                    </a:moveTo>
                    <a:lnTo>
                      <a:pt x="204" y="19"/>
                    </a:lnTo>
                    <a:lnTo>
                      <a:pt x="196" y="19"/>
                    </a:lnTo>
                    <a:lnTo>
                      <a:pt x="188" y="19"/>
                    </a:lnTo>
                    <a:lnTo>
                      <a:pt x="180" y="19"/>
                    </a:lnTo>
                    <a:lnTo>
                      <a:pt x="171" y="23"/>
                    </a:lnTo>
                    <a:lnTo>
                      <a:pt x="164" y="27"/>
                    </a:lnTo>
                    <a:lnTo>
                      <a:pt x="156" y="31"/>
                    </a:lnTo>
                    <a:lnTo>
                      <a:pt x="148" y="35"/>
                    </a:lnTo>
                    <a:lnTo>
                      <a:pt x="136" y="43"/>
                    </a:lnTo>
                    <a:lnTo>
                      <a:pt x="128" y="56"/>
                    </a:lnTo>
                    <a:lnTo>
                      <a:pt x="115" y="63"/>
                    </a:lnTo>
                    <a:lnTo>
                      <a:pt x="108" y="75"/>
                    </a:lnTo>
                    <a:lnTo>
                      <a:pt x="100" y="87"/>
                    </a:lnTo>
                    <a:lnTo>
                      <a:pt x="92" y="99"/>
                    </a:lnTo>
                    <a:lnTo>
                      <a:pt x="80" y="112"/>
                    </a:lnTo>
                    <a:lnTo>
                      <a:pt x="71" y="127"/>
                    </a:lnTo>
                    <a:lnTo>
                      <a:pt x="64" y="143"/>
                    </a:lnTo>
                    <a:lnTo>
                      <a:pt x="56" y="159"/>
                    </a:lnTo>
                    <a:lnTo>
                      <a:pt x="48" y="175"/>
                    </a:lnTo>
                    <a:lnTo>
                      <a:pt x="40" y="187"/>
                    </a:lnTo>
                    <a:lnTo>
                      <a:pt x="36" y="203"/>
                    </a:lnTo>
                    <a:lnTo>
                      <a:pt x="36" y="215"/>
                    </a:lnTo>
                    <a:lnTo>
                      <a:pt x="32" y="227"/>
                    </a:lnTo>
                    <a:lnTo>
                      <a:pt x="28" y="239"/>
                    </a:lnTo>
                    <a:lnTo>
                      <a:pt x="28" y="251"/>
                    </a:lnTo>
                    <a:lnTo>
                      <a:pt x="28" y="259"/>
                    </a:lnTo>
                    <a:lnTo>
                      <a:pt x="28" y="268"/>
                    </a:lnTo>
                    <a:lnTo>
                      <a:pt x="32" y="275"/>
                    </a:lnTo>
                    <a:lnTo>
                      <a:pt x="36" y="283"/>
                    </a:lnTo>
                    <a:lnTo>
                      <a:pt x="40" y="291"/>
                    </a:lnTo>
                    <a:lnTo>
                      <a:pt x="44" y="295"/>
                    </a:lnTo>
                    <a:lnTo>
                      <a:pt x="48" y="299"/>
                    </a:lnTo>
                    <a:lnTo>
                      <a:pt x="56" y="303"/>
                    </a:lnTo>
                    <a:lnTo>
                      <a:pt x="64" y="303"/>
                    </a:lnTo>
                    <a:lnTo>
                      <a:pt x="68" y="303"/>
                    </a:lnTo>
                    <a:lnTo>
                      <a:pt x="76" y="303"/>
                    </a:lnTo>
                    <a:lnTo>
                      <a:pt x="84" y="299"/>
                    </a:lnTo>
                    <a:lnTo>
                      <a:pt x="92" y="299"/>
                    </a:lnTo>
                    <a:lnTo>
                      <a:pt x="104" y="291"/>
                    </a:lnTo>
                    <a:lnTo>
                      <a:pt x="112" y="287"/>
                    </a:lnTo>
                    <a:lnTo>
                      <a:pt x="120" y="279"/>
                    </a:lnTo>
                    <a:lnTo>
                      <a:pt x="128" y="271"/>
                    </a:lnTo>
                    <a:lnTo>
                      <a:pt x="136" y="259"/>
                    </a:lnTo>
                    <a:lnTo>
                      <a:pt x="148" y="247"/>
                    </a:lnTo>
                    <a:lnTo>
                      <a:pt x="156" y="235"/>
                    </a:lnTo>
                    <a:lnTo>
                      <a:pt x="164" y="223"/>
                    </a:lnTo>
                    <a:lnTo>
                      <a:pt x="176" y="207"/>
                    </a:lnTo>
                    <a:lnTo>
                      <a:pt x="184" y="191"/>
                    </a:lnTo>
                    <a:lnTo>
                      <a:pt x="192" y="175"/>
                    </a:lnTo>
                    <a:lnTo>
                      <a:pt x="200" y="163"/>
                    </a:lnTo>
                    <a:lnTo>
                      <a:pt x="208" y="147"/>
                    </a:lnTo>
                    <a:lnTo>
                      <a:pt x="212" y="135"/>
                    </a:lnTo>
                    <a:lnTo>
                      <a:pt x="220" y="119"/>
                    </a:lnTo>
                    <a:lnTo>
                      <a:pt x="220" y="107"/>
                    </a:lnTo>
                    <a:lnTo>
                      <a:pt x="224" y="95"/>
                    </a:lnTo>
                    <a:lnTo>
                      <a:pt x="228" y="83"/>
                    </a:lnTo>
                    <a:lnTo>
                      <a:pt x="228" y="75"/>
                    </a:lnTo>
                    <a:lnTo>
                      <a:pt x="228" y="63"/>
                    </a:lnTo>
                    <a:lnTo>
                      <a:pt x="228" y="56"/>
                    </a:lnTo>
                    <a:lnTo>
                      <a:pt x="228" y="47"/>
                    </a:lnTo>
                    <a:lnTo>
                      <a:pt x="224" y="39"/>
                    </a:lnTo>
                    <a:lnTo>
                      <a:pt x="220" y="31"/>
                    </a:lnTo>
                    <a:lnTo>
                      <a:pt x="215" y="27"/>
                    </a:lnTo>
                    <a:lnTo>
                      <a:pt x="208" y="23"/>
                    </a:lnTo>
                    <a:close/>
                    <a:moveTo>
                      <a:pt x="40" y="311"/>
                    </a:moveTo>
                    <a:lnTo>
                      <a:pt x="32" y="307"/>
                    </a:lnTo>
                    <a:lnTo>
                      <a:pt x="24" y="299"/>
                    </a:lnTo>
                    <a:lnTo>
                      <a:pt x="15" y="291"/>
                    </a:lnTo>
                    <a:lnTo>
                      <a:pt x="12" y="283"/>
                    </a:lnTo>
                    <a:lnTo>
                      <a:pt x="8" y="271"/>
                    </a:lnTo>
                    <a:lnTo>
                      <a:pt x="4" y="259"/>
                    </a:lnTo>
                    <a:lnTo>
                      <a:pt x="0" y="247"/>
                    </a:lnTo>
                    <a:lnTo>
                      <a:pt x="0" y="235"/>
                    </a:lnTo>
                    <a:lnTo>
                      <a:pt x="0" y="223"/>
                    </a:lnTo>
                    <a:lnTo>
                      <a:pt x="0" y="207"/>
                    </a:lnTo>
                    <a:lnTo>
                      <a:pt x="4" y="191"/>
                    </a:lnTo>
                    <a:lnTo>
                      <a:pt x="8" y="175"/>
                    </a:lnTo>
                    <a:lnTo>
                      <a:pt x="12" y="159"/>
                    </a:lnTo>
                    <a:lnTo>
                      <a:pt x="20" y="143"/>
                    </a:lnTo>
                    <a:lnTo>
                      <a:pt x="28" y="127"/>
                    </a:lnTo>
                    <a:lnTo>
                      <a:pt x="40" y="107"/>
                    </a:lnTo>
                    <a:lnTo>
                      <a:pt x="48" y="91"/>
                    </a:lnTo>
                    <a:lnTo>
                      <a:pt x="59" y="75"/>
                    </a:lnTo>
                    <a:lnTo>
                      <a:pt x="68" y="63"/>
                    </a:lnTo>
                    <a:lnTo>
                      <a:pt x="80" y="51"/>
                    </a:lnTo>
                    <a:lnTo>
                      <a:pt x="92" y="39"/>
                    </a:lnTo>
                    <a:lnTo>
                      <a:pt x="104" y="31"/>
                    </a:lnTo>
                    <a:lnTo>
                      <a:pt x="115" y="19"/>
                    </a:lnTo>
                    <a:lnTo>
                      <a:pt x="128" y="15"/>
                    </a:lnTo>
                    <a:lnTo>
                      <a:pt x="140" y="7"/>
                    </a:lnTo>
                    <a:lnTo>
                      <a:pt x="152" y="3"/>
                    </a:lnTo>
                    <a:lnTo>
                      <a:pt x="164" y="0"/>
                    </a:lnTo>
                    <a:lnTo>
                      <a:pt x="171" y="0"/>
                    </a:lnTo>
                    <a:lnTo>
                      <a:pt x="184" y="0"/>
                    </a:lnTo>
                    <a:lnTo>
                      <a:pt x="196" y="0"/>
                    </a:lnTo>
                    <a:lnTo>
                      <a:pt x="204" y="3"/>
                    </a:lnTo>
                    <a:lnTo>
                      <a:pt x="215" y="12"/>
                    </a:lnTo>
                    <a:lnTo>
                      <a:pt x="224" y="15"/>
                    </a:lnTo>
                    <a:lnTo>
                      <a:pt x="232" y="23"/>
                    </a:lnTo>
                    <a:lnTo>
                      <a:pt x="240" y="31"/>
                    </a:lnTo>
                    <a:lnTo>
                      <a:pt x="244" y="39"/>
                    </a:lnTo>
                    <a:lnTo>
                      <a:pt x="248" y="51"/>
                    </a:lnTo>
                    <a:lnTo>
                      <a:pt x="252" y="59"/>
                    </a:lnTo>
                    <a:lnTo>
                      <a:pt x="256" y="71"/>
                    </a:lnTo>
                    <a:lnTo>
                      <a:pt x="256" y="87"/>
                    </a:lnTo>
                    <a:lnTo>
                      <a:pt x="256" y="99"/>
                    </a:lnTo>
                    <a:lnTo>
                      <a:pt x="256" y="115"/>
                    </a:lnTo>
                    <a:lnTo>
                      <a:pt x="252" y="131"/>
                    </a:lnTo>
                    <a:lnTo>
                      <a:pt x="248" y="143"/>
                    </a:lnTo>
                    <a:lnTo>
                      <a:pt x="240" y="159"/>
                    </a:lnTo>
                    <a:lnTo>
                      <a:pt x="236" y="175"/>
                    </a:lnTo>
                    <a:lnTo>
                      <a:pt x="228" y="195"/>
                    </a:lnTo>
                    <a:lnTo>
                      <a:pt x="215" y="212"/>
                    </a:lnTo>
                    <a:lnTo>
                      <a:pt x="208" y="227"/>
                    </a:lnTo>
                    <a:lnTo>
                      <a:pt x="196" y="243"/>
                    </a:lnTo>
                    <a:lnTo>
                      <a:pt x="184" y="259"/>
                    </a:lnTo>
                    <a:lnTo>
                      <a:pt x="176" y="271"/>
                    </a:lnTo>
                    <a:lnTo>
                      <a:pt x="164" y="283"/>
                    </a:lnTo>
                    <a:lnTo>
                      <a:pt x="152" y="291"/>
                    </a:lnTo>
                    <a:lnTo>
                      <a:pt x="140" y="299"/>
                    </a:lnTo>
                    <a:lnTo>
                      <a:pt x="128" y="307"/>
                    </a:lnTo>
                    <a:lnTo>
                      <a:pt x="115" y="315"/>
                    </a:lnTo>
                    <a:lnTo>
                      <a:pt x="104" y="319"/>
                    </a:lnTo>
                    <a:lnTo>
                      <a:pt x="92" y="322"/>
                    </a:lnTo>
                    <a:lnTo>
                      <a:pt x="80" y="322"/>
                    </a:lnTo>
                    <a:lnTo>
                      <a:pt x="71" y="322"/>
                    </a:lnTo>
                    <a:lnTo>
                      <a:pt x="59" y="319"/>
                    </a:lnTo>
                    <a:lnTo>
                      <a:pt x="52" y="315"/>
                    </a:lnTo>
                    <a:lnTo>
                      <a:pt x="40" y="31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7" name="Freeform 50"/>
              <p:cNvSpPr>
                <a:spLocks noChangeArrowheads="1"/>
              </p:cNvSpPr>
              <p:nvPr/>
            </p:nvSpPr>
            <p:spPr bwMode="auto">
              <a:xfrm>
                <a:off x="3391" y="1497"/>
                <a:ext cx="60" cy="88"/>
              </a:xfrm>
              <a:custGeom>
                <a:avLst/>
                <a:gdLst>
                  <a:gd name="T0" fmla="*/ 220 w 239"/>
                  <a:gd name="T1" fmla="*/ 87 h 351"/>
                  <a:gd name="T2" fmla="*/ 192 w 239"/>
                  <a:gd name="T3" fmla="*/ 112 h 351"/>
                  <a:gd name="T4" fmla="*/ 164 w 239"/>
                  <a:gd name="T5" fmla="*/ 136 h 351"/>
                  <a:gd name="T6" fmla="*/ 140 w 239"/>
                  <a:gd name="T7" fmla="*/ 163 h 351"/>
                  <a:gd name="T8" fmla="*/ 115 w 239"/>
                  <a:gd name="T9" fmla="*/ 192 h 351"/>
                  <a:gd name="T10" fmla="*/ 96 w 239"/>
                  <a:gd name="T11" fmla="*/ 215 h 351"/>
                  <a:gd name="T12" fmla="*/ 80 w 239"/>
                  <a:gd name="T13" fmla="*/ 239 h 351"/>
                  <a:gd name="T14" fmla="*/ 68 w 239"/>
                  <a:gd name="T15" fmla="*/ 263 h 351"/>
                  <a:gd name="T16" fmla="*/ 59 w 239"/>
                  <a:gd name="T17" fmla="*/ 280 h 351"/>
                  <a:gd name="T18" fmla="*/ 59 w 239"/>
                  <a:gd name="T19" fmla="*/ 287 h 351"/>
                  <a:gd name="T20" fmla="*/ 56 w 239"/>
                  <a:gd name="T21" fmla="*/ 292 h 351"/>
                  <a:gd name="T22" fmla="*/ 56 w 239"/>
                  <a:gd name="T23" fmla="*/ 299 h 351"/>
                  <a:gd name="T24" fmla="*/ 52 w 239"/>
                  <a:gd name="T25" fmla="*/ 307 h 351"/>
                  <a:gd name="T26" fmla="*/ 52 w 239"/>
                  <a:gd name="T27" fmla="*/ 315 h 351"/>
                  <a:gd name="T28" fmla="*/ 48 w 239"/>
                  <a:gd name="T29" fmla="*/ 327 h 351"/>
                  <a:gd name="T30" fmla="*/ 44 w 239"/>
                  <a:gd name="T31" fmla="*/ 336 h 351"/>
                  <a:gd name="T32" fmla="*/ 40 w 239"/>
                  <a:gd name="T33" fmla="*/ 343 h 351"/>
                  <a:gd name="T34" fmla="*/ 32 w 239"/>
                  <a:gd name="T35" fmla="*/ 348 h 351"/>
                  <a:gd name="T36" fmla="*/ 27 w 239"/>
                  <a:gd name="T37" fmla="*/ 351 h 351"/>
                  <a:gd name="T38" fmla="*/ 20 w 239"/>
                  <a:gd name="T39" fmla="*/ 351 h 351"/>
                  <a:gd name="T40" fmla="*/ 15 w 239"/>
                  <a:gd name="T41" fmla="*/ 348 h 351"/>
                  <a:gd name="T42" fmla="*/ 8 w 239"/>
                  <a:gd name="T43" fmla="*/ 348 h 351"/>
                  <a:gd name="T44" fmla="*/ 4 w 239"/>
                  <a:gd name="T45" fmla="*/ 343 h 351"/>
                  <a:gd name="T46" fmla="*/ 0 w 239"/>
                  <a:gd name="T47" fmla="*/ 336 h 351"/>
                  <a:gd name="T48" fmla="*/ 0 w 239"/>
                  <a:gd name="T49" fmla="*/ 327 h 351"/>
                  <a:gd name="T50" fmla="*/ 0 w 239"/>
                  <a:gd name="T51" fmla="*/ 319 h 351"/>
                  <a:gd name="T52" fmla="*/ 4 w 239"/>
                  <a:gd name="T53" fmla="*/ 311 h 351"/>
                  <a:gd name="T54" fmla="*/ 12 w 239"/>
                  <a:gd name="T55" fmla="*/ 292 h 351"/>
                  <a:gd name="T56" fmla="*/ 24 w 239"/>
                  <a:gd name="T57" fmla="*/ 271 h 351"/>
                  <a:gd name="T58" fmla="*/ 36 w 239"/>
                  <a:gd name="T59" fmla="*/ 251 h 351"/>
                  <a:gd name="T60" fmla="*/ 52 w 239"/>
                  <a:gd name="T61" fmla="*/ 227 h 351"/>
                  <a:gd name="T62" fmla="*/ 76 w 239"/>
                  <a:gd name="T63" fmla="*/ 199 h 351"/>
                  <a:gd name="T64" fmla="*/ 108 w 239"/>
                  <a:gd name="T65" fmla="*/ 168 h 351"/>
                  <a:gd name="T66" fmla="*/ 152 w 239"/>
                  <a:gd name="T67" fmla="*/ 127 h 351"/>
                  <a:gd name="T68" fmla="*/ 204 w 239"/>
                  <a:gd name="T69" fmla="*/ 80 h 351"/>
                  <a:gd name="T70" fmla="*/ 104 w 239"/>
                  <a:gd name="T71" fmla="*/ 43 h 351"/>
                  <a:gd name="T72" fmla="*/ 92 w 239"/>
                  <a:gd name="T73" fmla="*/ 43 h 351"/>
                  <a:gd name="T74" fmla="*/ 83 w 239"/>
                  <a:gd name="T75" fmla="*/ 43 h 351"/>
                  <a:gd name="T76" fmla="*/ 76 w 239"/>
                  <a:gd name="T77" fmla="*/ 43 h 351"/>
                  <a:gd name="T78" fmla="*/ 68 w 239"/>
                  <a:gd name="T79" fmla="*/ 51 h 351"/>
                  <a:gd name="T80" fmla="*/ 59 w 239"/>
                  <a:gd name="T81" fmla="*/ 56 h 351"/>
                  <a:gd name="T82" fmla="*/ 48 w 239"/>
                  <a:gd name="T83" fmla="*/ 63 h 351"/>
                  <a:gd name="T84" fmla="*/ 44 w 239"/>
                  <a:gd name="T85" fmla="*/ 75 h 351"/>
                  <a:gd name="T86" fmla="*/ 27 w 239"/>
                  <a:gd name="T87" fmla="*/ 75 h 351"/>
                  <a:gd name="T88" fmla="*/ 239 w 239"/>
                  <a:gd name="T89" fmla="*/ 6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9" h="351">
                    <a:moveTo>
                      <a:pt x="236" y="75"/>
                    </a:moveTo>
                    <a:lnTo>
                      <a:pt x="220" y="87"/>
                    </a:lnTo>
                    <a:lnTo>
                      <a:pt x="204" y="99"/>
                    </a:lnTo>
                    <a:lnTo>
                      <a:pt x="192" y="112"/>
                    </a:lnTo>
                    <a:lnTo>
                      <a:pt x="176" y="124"/>
                    </a:lnTo>
                    <a:lnTo>
                      <a:pt x="164" y="136"/>
                    </a:lnTo>
                    <a:lnTo>
                      <a:pt x="152" y="151"/>
                    </a:lnTo>
                    <a:lnTo>
                      <a:pt x="140" y="163"/>
                    </a:lnTo>
                    <a:lnTo>
                      <a:pt x="127" y="180"/>
                    </a:lnTo>
                    <a:lnTo>
                      <a:pt x="115" y="192"/>
                    </a:lnTo>
                    <a:lnTo>
                      <a:pt x="104" y="203"/>
                    </a:lnTo>
                    <a:lnTo>
                      <a:pt x="96" y="215"/>
                    </a:lnTo>
                    <a:lnTo>
                      <a:pt x="88" y="227"/>
                    </a:lnTo>
                    <a:lnTo>
                      <a:pt x="80" y="239"/>
                    </a:lnTo>
                    <a:lnTo>
                      <a:pt x="76" y="251"/>
                    </a:lnTo>
                    <a:lnTo>
                      <a:pt x="68" y="263"/>
                    </a:lnTo>
                    <a:lnTo>
                      <a:pt x="64" y="275"/>
                    </a:lnTo>
                    <a:lnTo>
                      <a:pt x="59" y="280"/>
                    </a:lnTo>
                    <a:lnTo>
                      <a:pt x="59" y="283"/>
                    </a:lnTo>
                    <a:lnTo>
                      <a:pt x="59" y="287"/>
                    </a:lnTo>
                    <a:lnTo>
                      <a:pt x="59" y="292"/>
                    </a:lnTo>
                    <a:lnTo>
                      <a:pt x="56" y="292"/>
                    </a:lnTo>
                    <a:lnTo>
                      <a:pt x="56" y="295"/>
                    </a:lnTo>
                    <a:lnTo>
                      <a:pt x="56" y="299"/>
                    </a:lnTo>
                    <a:lnTo>
                      <a:pt x="56" y="303"/>
                    </a:lnTo>
                    <a:lnTo>
                      <a:pt x="52" y="307"/>
                    </a:lnTo>
                    <a:lnTo>
                      <a:pt x="52" y="311"/>
                    </a:lnTo>
                    <a:lnTo>
                      <a:pt x="52" y="315"/>
                    </a:lnTo>
                    <a:lnTo>
                      <a:pt x="48" y="319"/>
                    </a:lnTo>
                    <a:lnTo>
                      <a:pt x="48" y="327"/>
                    </a:lnTo>
                    <a:lnTo>
                      <a:pt x="44" y="331"/>
                    </a:lnTo>
                    <a:lnTo>
                      <a:pt x="44" y="336"/>
                    </a:lnTo>
                    <a:lnTo>
                      <a:pt x="40" y="339"/>
                    </a:lnTo>
                    <a:lnTo>
                      <a:pt x="40" y="343"/>
                    </a:lnTo>
                    <a:lnTo>
                      <a:pt x="36" y="348"/>
                    </a:lnTo>
                    <a:lnTo>
                      <a:pt x="32" y="348"/>
                    </a:lnTo>
                    <a:lnTo>
                      <a:pt x="32" y="351"/>
                    </a:lnTo>
                    <a:lnTo>
                      <a:pt x="27" y="351"/>
                    </a:lnTo>
                    <a:lnTo>
                      <a:pt x="24" y="351"/>
                    </a:lnTo>
                    <a:lnTo>
                      <a:pt x="20" y="351"/>
                    </a:lnTo>
                    <a:lnTo>
                      <a:pt x="15" y="351"/>
                    </a:lnTo>
                    <a:lnTo>
                      <a:pt x="15" y="348"/>
                    </a:lnTo>
                    <a:lnTo>
                      <a:pt x="12" y="348"/>
                    </a:lnTo>
                    <a:lnTo>
                      <a:pt x="8" y="348"/>
                    </a:lnTo>
                    <a:lnTo>
                      <a:pt x="8" y="343"/>
                    </a:lnTo>
                    <a:lnTo>
                      <a:pt x="4" y="343"/>
                    </a:lnTo>
                    <a:lnTo>
                      <a:pt x="4" y="339"/>
                    </a:lnTo>
                    <a:lnTo>
                      <a:pt x="0" y="336"/>
                    </a:lnTo>
                    <a:lnTo>
                      <a:pt x="0" y="331"/>
                    </a:lnTo>
                    <a:lnTo>
                      <a:pt x="0" y="327"/>
                    </a:lnTo>
                    <a:lnTo>
                      <a:pt x="0" y="324"/>
                    </a:lnTo>
                    <a:lnTo>
                      <a:pt x="0" y="319"/>
                    </a:lnTo>
                    <a:lnTo>
                      <a:pt x="4" y="315"/>
                    </a:lnTo>
                    <a:lnTo>
                      <a:pt x="4" y="311"/>
                    </a:lnTo>
                    <a:lnTo>
                      <a:pt x="8" y="303"/>
                    </a:lnTo>
                    <a:lnTo>
                      <a:pt x="12" y="292"/>
                    </a:lnTo>
                    <a:lnTo>
                      <a:pt x="15" y="283"/>
                    </a:lnTo>
                    <a:lnTo>
                      <a:pt x="24" y="271"/>
                    </a:lnTo>
                    <a:lnTo>
                      <a:pt x="27" y="259"/>
                    </a:lnTo>
                    <a:lnTo>
                      <a:pt x="36" y="251"/>
                    </a:lnTo>
                    <a:lnTo>
                      <a:pt x="44" y="239"/>
                    </a:lnTo>
                    <a:lnTo>
                      <a:pt x="52" y="227"/>
                    </a:lnTo>
                    <a:lnTo>
                      <a:pt x="59" y="215"/>
                    </a:lnTo>
                    <a:lnTo>
                      <a:pt x="76" y="199"/>
                    </a:lnTo>
                    <a:lnTo>
                      <a:pt x="88" y="187"/>
                    </a:lnTo>
                    <a:lnTo>
                      <a:pt x="108" y="168"/>
                    </a:lnTo>
                    <a:lnTo>
                      <a:pt x="127" y="148"/>
                    </a:lnTo>
                    <a:lnTo>
                      <a:pt x="152" y="127"/>
                    </a:lnTo>
                    <a:lnTo>
                      <a:pt x="176" y="103"/>
                    </a:lnTo>
                    <a:lnTo>
                      <a:pt x="204" y="80"/>
                    </a:lnTo>
                    <a:lnTo>
                      <a:pt x="108" y="43"/>
                    </a:lnTo>
                    <a:lnTo>
                      <a:pt x="104" y="43"/>
                    </a:lnTo>
                    <a:lnTo>
                      <a:pt x="100" y="43"/>
                    </a:lnTo>
                    <a:lnTo>
                      <a:pt x="92" y="43"/>
                    </a:lnTo>
                    <a:lnTo>
                      <a:pt x="88" y="43"/>
                    </a:lnTo>
                    <a:lnTo>
                      <a:pt x="83" y="43"/>
                    </a:lnTo>
                    <a:lnTo>
                      <a:pt x="80" y="43"/>
                    </a:lnTo>
                    <a:lnTo>
                      <a:pt x="76" y="43"/>
                    </a:lnTo>
                    <a:lnTo>
                      <a:pt x="71" y="47"/>
                    </a:lnTo>
                    <a:lnTo>
                      <a:pt x="68" y="51"/>
                    </a:lnTo>
                    <a:lnTo>
                      <a:pt x="59" y="51"/>
                    </a:lnTo>
                    <a:lnTo>
                      <a:pt x="59" y="56"/>
                    </a:lnTo>
                    <a:lnTo>
                      <a:pt x="56" y="59"/>
                    </a:lnTo>
                    <a:lnTo>
                      <a:pt x="48" y="63"/>
                    </a:lnTo>
                    <a:lnTo>
                      <a:pt x="48" y="68"/>
                    </a:lnTo>
                    <a:lnTo>
                      <a:pt x="44" y="75"/>
                    </a:lnTo>
                    <a:lnTo>
                      <a:pt x="40" y="80"/>
                    </a:lnTo>
                    <a:lnTo>
                      <a:pt x="27" y="75"/>
                    </a:lnTo>
                    <a:lnTo>
                      <a:pt x="68" y="0"/>
                    </a:lnTo>
                    <a:lnTo>
                      <a:pt x="239" y="63"/>
                    </a:lnTo>
                    <a:lnTo>
                      <a:pt x="236" y="7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" name="Freeform 51"/>
              <p:cNvSpPr>
                <a:spLocks noEditPoints="1" noChangeArrowheads="1"/>
              </p:cNvSpPr>
              <p:nvPr/>
            </p:nvSpPr>
            <p:spPr bwMode="auto">
              <a:xfrm>
                <a:off x="3444" y="1524"/>
                <a:ext cx="59" cy="84"/>
              </a:xfrm>
              <a:custGeom>
                <a:avLst/>
                <a:gdLst>
                  <a:gd name="T0" fmla="*/ 159 w 236"/>
                  <a:gd name="T1" fmla="*/ 17 h 336"/>
                  <a:gd name="T2" fmla="*/ 136 w 236"/>
                  <a:gd name="T3" fmla="*/ 24 h 336"/>
                  <a:gd name="T4" fmla="*/ 112 w 236"/>
                  <a:gd name="T5" fmla="*/ 44 h 336"/>
                  <a:gd name="T6" fmla="*/ 92 w 236"/>
                  <a:gd name="T7" fmla="*/ 73 h 336"/>
                  <a:gd name="T8" fmla="*/ 68 w 236"/>
                  <a:gd name="T9" fmla="*/ 112 h 336"/>
                  <a:gd name="T10" fmla="*/ 48 w 236"/>
                  <a:gd name="T11" fmla="*/ 164 h 336"/>
                  <a:gd name="T12" fmla="*/ 36 w 236"/>
                  <a:gd name="T13" fmla="*/ 208 h 336"/>
                  <a:gd name="T14" fmla="*/ 32 w 236"/>
                  <a:gd name="T15" fmla="*/ 248 h 336"/>
                  <a:gd name="T16" fmla="*/ 36 w 236"/>
                  <a:gd name="T17" fmla="*/ 285 h 336"/>
                  <a:gd name="T18" fmla="*/ 48 w 236"/>
                  <a:gd name="T19" fmla="*/ 304 h 336"/>
                  <a:gd name="T20" fmla="*/ 64 w 236"/>
                  <a:gd name="T21" fmla="*/ 316 h 336"/>
                  <a:gd name="T22" fmla="*/ 84 w 236"/>
                  <a:gd name="T23" fmla="*/ 320 h 336"/>
                  <a:gd name="T24" fmla="*/ 108 w 236"/>
                  <a:gd name="T25" fmla="*/ 308 h 336"/>
                  <a:gd name="T26" fmla="*/ 132 w 236"/>
                  <a:gd name="T27" fmla="*/ 285 h 336"/>
                  <a:gd name="T28" fmla="*/ 152 w 236"/>
                  <a:gd name="T29" fmla="*/ 252 h 336"/>
                  <a:gd name="T30" fmla="*/ 171 w 236"/>
                  <a:gd name="T31" fmla="*/ 204 h 336"/>
                  <a:gd name="T32" fmla="*/ 192 w 236"/>
                  <a:gd name="T33" fmla="*/ 156 h 336"/>
                  <a:gd name="T34" fmla="*/ 200 w 236"/>
                  <a:gd name="T35" fmla="*/ 112 h 336"/>
                  <a:gd name="T36" fmla="*/ 204 w 236"/>
                  <a:gd name="T37" fmla="*/ 76 h 336"/>
                  <a:gd name="T38" fmla="*/ 200 w 236"/>
                  <a:gd name="T39" fmla="*/ 48 h 336"/>
                  <a:gd name="T40" fmla="*/ 188 w 236"/>
                  <a:gd name="T41" fmla="*/ 29 h 336"/>
                  <a:gd name="T42" fmla="*/ 59 w 236"/>
                  <a:gd name="T43" fmla="*/ 332 h 336"/>
                  <a:gd name="T44" fmla="*/ 32 w 236"/>
                  <a:gd name="T45" fmla="*/ 316 h 336"/>
                  <a:gd name="T46" fmla="*/ 12 w 236"/>
                  <a:gd name="T47" fmla="*/ 288 h 336"/>
                  <a:gd name="T48" fmla="*/ 0 w 236"/>
                  <a:gd name="T49" fmla="*/ 248 h 336"/>
                  <a:gd name="T50" fmla="*/ 3 w 236"/>
                  <a:gd name="T51" fmla="*/ 204 h 336"/>
                  <a:gd name="T52" fmla="*/ 12 w 236"/>
                  <a:gd name="T53" fmla="*/ 152 h 336"/>
                  <a:gd name="T54" fmla="*/ 36 w 236"/>
                  <a:gd name="T55" fmla="*/ 96 h 336"/>
                  <a:gd name="T56" fmla="*/ 59 w 236"/>
                  <a:gd name="T57" fmla="*/ 56 h 336"/>
                  <a:gd name="T58" fmla="*/ 92 w 236"/>
                  <a:gd name="T59" fmla="*/ 24 h 336"/>
                  <a:gd name="T60" fmla="*/ 124 w 236"/>
                  <a:gd name="T61" fmla="*/ 5 h 336"/>
                  <a:gd name="T62" fmla="*/ 156 w 236"/>
                  <a:gd name="T63" fmla="*/ 0 h 336"/>
                  <a:gd name="T64" fmla="*/ 188 w 236"/>
                  <a:gd name="T65" fmla="*/ 8 h 336"/>
                  <a:gd name="T66" fmla="*/ 212 w 236"/>
                  <a:gd name="T67" fmla="*/ 29 h 336"/>
                  <a:gd name="T68" fmla="*/ 227 w 236"/>
                  <a:gd name="T69" fmla="*/ 61 h 336"/>
                  <a:gd name="T70" fmla="*/ 236 w 236"/>
                  <a:gd name="T71" fmla="*/ 100 h 336"/>
                  <a:gd name="T72" fmla="*/ 232 w 236"/>
                  <a:gd name="T73" fmla="*/ 148 h 336"/>
                  <a:gd name="T74" fmla="*/ 215 w 236"/>
                  <a:gd name="T75" fmla="*/ 200 h 336"/>
                  <a:gd name="T76" fmla="*/ 192 w 236"/>
                  <a:gd name="T77" fmla="*/ 252 h 336"/>
                  <a:gd name="T78" fmla="*/ 164 w 236"/>
                  <a:gd name="T79" fmla="*/ 292 h 336"/>
                  <a:gd name="T80" fmla="*/ 132 w 236"/>
                  <a:gd name="T81" fmla="*/ 320 h 336"/>
                  <a:gd name="T82" fmla="*/ 100 w 236"/>
                  <a:gd name="T83" fmla="*/ 336 h 336"/>
                  <a:gd name="T84" fmla="*/ 68 w 236"/>
                  <a:gd name="T85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6" h="336">
                    <a:moveTo>
                      <a:pt x="171" y="20"/>
                    </a:moveTo>
                    <a:lnTo>
                      <a:pt x="168" y="17"/>
                    </a:lnTo>
                    <a:lnTo>
                      <a:pt x="159" y="17"/>
                    </a:lnTo>
                    <a:lnTo>
                      <a:pt x="152" y="17"/>
                    </a:lnTo>
                    <a:lnTo>
                      <a:pt x="144" y="20"/>
                    </a:lnTo>
                    <a:lnTo>
                      <a:pt x="136" y="24"/>
                    </a:lnTo>
                    <a:lnTo>
                      <a:pt x="127" y="29"/>
                    </a:lnTo>
                    <a:lnTo>
                      <a:pt x="124" y="36"/>
                    </a:lnTo>
                    <a:lnTo>
                      <a:pt x="112" y="44"/>
                    </a:lnTo>
                    <a:lnTo>
                      <a:pt x="104" y="52"/>
                    </a:lnTo>
                    <a:lnTo>
                      <a:pt x="100" y="64"/>
                    </a:lnTo>
                    <a:lnTo>
                      <a:pt x="92" y="73"/>
                    </a:lnTo>
                    <a:lnTo>
                      <a:pt x="84" y="85"/>
                    </a:lnTo>
                    <a:lnTo>
                      <a:pt x="76" y="100"/>
                    </a:lnTo>
                    <a:lnTo>
                      <a:pt x="68" y="112"/>
                    </a:lnTo>
                    <a:lnTo>
                      <a:pt x="64" y="129"/>
                    </a:lnTo>
                    <a:lnTo>
                      <a:pt x="56" y="144"/>
                    </a:lnTo>
                    <a:lnTo>
                      <a:pt x="48" y="164"/>
                    </a:lnTo>
                    <a:lnTo>
                      <a:pt x="44" y="180"/>
                    </a:lnTo>
                    <a:lnTo>
                      <a:pt x="40" y="192"/>
                    </a:lnTo>
                    <a:lnTo>
                      <a:pt x="36" y="208"/>
                    </a:lnTo>
                    <a:lnTo>
                      <a:pt x="36" y="224"/>
                    </a:lnTo>
                    <a:lnTo>
                      <a:pt x="36" y="236"/>
                    </a:lnTo>
                    <a:lnTo>
                      <a:pt x="32" y="248"/>
                    </a:lnTo>
                    <a:lnTo>
                      <a:pt x="32" y="260"/>
                    </a:lnTo>
                    <a:lnTo>
                      <a:pt x="36" y="273"/>
                    </a:lnTo>
                    <a:lnTo>
                      <a:pt x="36" y="285"/>
                    </a:lnTo>
                    <a:lnTo>
                      <a:pt x="40" y="292"/>
                    </a:lnTo>
                    <a:lnTo>
                      <a:pt x="44" y="297"/>
                    </a:lnTo>
                    <a:lnTo>
                      <a:pt x="48" y="304"/>
                    </a:lnTo>
                    <a:lnTo>
                      <a:pt x="52" y="308"/>
                    </a:lnTo>
                    <a:lnTo>
                      <a:pt x="56" y="316"/>
                    </a:lnTo>
                    <a:lnTo>
                      <a:pt x="64" y="316"/>
                    </a:lnTo>
                    <a:lnTo>
                      <a:pt x="71" y="320"/>
                    </a:lnTo>
                    <a:lnTo>
                      <a:pt x="80" y="320"/>
                    </a:lnTo>
                    <a:lnTo>
                      <a:pt x="84" y="320"/>
                    </a:lnTo>
                    <a:lnTo>
                      <a:pt x="92" y="316"/>
                    </a:lnTo>
                    <a:lnTo>
                      <a:pt x="100" y="312"/>
                    </a:lnTo>
                    <a:lnTo>
                      <a:pt x="108" y="308"/>
                    </a:lnTo>
                    <a:lnTo>
                      <a:pt x="115" y="300"/>
                    </a:lnTo>
                    <a:lnTo>
                      <a:pt x="124" y="292"/>
                    </a:lnTo>
                    <a:lnTo>
                      <a:pt x="132" y="285"/>
                    </a:lnTo>
                    <a:lnTo>
                      <a:pt x="136" y="273"/>
                    </a:lnTo>
                    <a:lnTo>
                      <a:pt x="144" y="264"/>
                    </a:lnTo>
                    <a:lnTo>
                      <a:pt x="152" y="252"/>
                    </a:lnTo>
                    <a:lnTo>
                      <a:pt x="159" y="236"/>
                    </a:lnTo>
                    <a:lnTo>
                      <a:pt x="168" y="224"/>
                    </a:lnTo>
                    <a:lnTo>
                      <a:pt x="171" y="204"/>
                    </a:lnTo>
                    <a:lnTo>
                      <a:pt x="180" y="188"/>
                    </a:lnTo>
                    <a:lnTo>
                      <a:pt x="184" y="173"/>
                    </a:lnTo>
                    <a:lnTo>
                      <a:pt x="192" y="156"/>
                    </a:lnTo>
                    <a:lnTo>
                      <a:pt x="196" y="141"/>
                    </a:lnTo>
                    <a:lnTo>
                      <a:pt x="196" y="129"/>
                    </a:lnTo>
                    <a:lnTo>
                      <a:pt x="200" y="112"/>
                    </a:lnTo>
                    <a:lnTo>
                      <a:pt x="204" y="100"/>
                    </a:lnTo>
                    <a:lnTo>
                      <a:pt x="204" y="88"/>
                    </a:lnTo>
                    <a:lnTo>
                      <a:pt x="204" y="76"/>
                    </a:lnTo>
                    <a:lnTo>
                      <a:pt x="204" y="64"/>
                    </a:lnTo>
                    <a:lnTo>
                      <a:pt x="200" y="56"/>
                    </a:lnTo>
                    <a:lnTo>
                      <a:pt x="200" y="48"/>
                    </a:lnTo>
                    <a:lnTo>
                      <a:pt x="196" y="41"/>
                    </a:lnTo>
                    <a:lnTo>
                      <a:pt x="192" y="32"/>
                    </a:lnTo>
                    <a:lnTo>
                      <a:pt x="188" y="29"/>
                    </a:lnTo>
                    <a:lnTo>
                      <a:pt x="180" y="24"/>
                    </a:lnTo>
                    <a:lnTo>
                      <a:pt x="171" y="20"/>
                    </a:lnTo>
                    <a:close/>
                    <a:moveTo>
                      <a:pt x="59" y="332"/>
                    </a:moveTo>
                    <a:lnTo>
                      <a:pt x="48" y="329"/>
                    </a:lnTo>
                    <a:lnTo>
                      <a:pt x="40" y="324"/>
                    </a:lnTo>
                    <a:lnTo>
                      <a:pt x="32" y="316"/>
                    </a:lnTo>
                    <a:lnTo>
                      <a:pt x="24" y="308"/>
                    </a:lnTo>
                    <a:lnTo>
                      <a:pt x="15" y="297"/>
                    </a:lnTo>
                    <a:lnTo>
                      <a:pt x="12" y="288"/>
                    </a:lnTo>
                    <a:lnTo>
                      <a:pt x="8" y="276"/>
                    </a:lnTo>
                    <a:lnTo>
                      <a:pt x="3" y="264"/>
                    </a:lnTo>
                    <a:lnTo>
                      <a:pt x="0" y="248"/>
                    </a:lnTo>
                    <a:lnTo>
                      <a:pt x="0" y="236"/>
                    </a:lnTo>
                    <a:lnTo>
                      <a:pt x="0" y="220"/>
                    </a:lnTo>
                    <a:lnTo>
                      <a:pt x="3" y="204"/>
                    </a:lnTo>
                    <a:lnTo>
                      <a:pt x="3" y="188"/>
                    </a:lnTo>
                    <a:lnTo>
                      <a:pt x="8" y="168"/>
                    </a:lnTo>
                    <a:lnTo>
                      <a:pt x="12" y="152"/>
                    </a:lnTo>
                    <a:lnTo>
                      <a:pt x="20" y="132"/>
                    </a:lnTo>
                    <a:lnTo>
                      <a:pt x="27" y="117"/>
                    </a:lnTo>
                    <a:lnTo>
                      <a:pt x="36" y="96"/>
                    </a:lnTo>
                    <a:lnTo>
                      <a:pt x="44" y="85"/>
                    </a:lnTo>
                    <a:lnTo>
                      <a:pt x="52" y="68"/>
                    </a:lnTo>
                    <a:lnTo>
                      <a:pt x="59" y="56"/>
                    </a:lnTo>
                    <a:lnTo>
                      <a:pt x="71" y="44"/>
                    </a:lnTo>
                    <a:lnTo>
                      <a:pt x="80" y="32"/>
                    </a:lnTo>
                    <a:lnTo>
                      <a:pt x="92" y="24"/>
                    </a:lnTo>
                    <a:lnTo>
                      <a:pt x="100" y="17"/>
                    </a:lnTo>
                    <a:lnTo>
                      <a:pt x="112" y="8"/>
                    </a:lnTo>
                    <a:lnTo>
                      <a:pt x="124" y="5"/>
                    </a:lnTo>
                    <a:lnTo>
                      <a:pt x="136" y="0"/>
                    </a:lnTo>
                    <a:lnTo>
                      <a:pt x="148" y="0"/>
                    </a:lnTo>
                    <a:lnTo>
                      <a:pt x="156" y="0"/>
                    </a:lnTo>
                    <a:lnTo>
                      <a:pt x="168" y="0"/>
                    </a:lnTo>
                    <a:lnTo>
                      <a:pt x="180" y="5"/>
                    </a:lnTo>
                    <a:lnTo>
                      <a:pt x="188" y="8"/>
                    </a:lnTo>
                    <a:lnTo>
                      <a:pt x="196" y="12"/>
                    </a:lnTo>
                    <a:lnTo>
                      <a:pt x="204" y="20"/>
                    </a:lnTo>
                    <a:lnTo>
                      <a:pt x="212" y="29"/>
                    </a:lnTo>
                    <a:lnTo>
                      <a:pt x="220" y="36"/>
                    </a:lnTo>
                    <a:lnTo>
                      <a:pt x="224" y="48"/>
                    </a:lnTo>
                    <a:lnTo>
                      <a:pt x="227" y="61"/>
                    </a:lnTo>
                    <a:lnTo>
                      <a:pt x="232" y="73"/>
                    </a:lnTo>
                    <a:lnTo>
                      <a:pt x="236" y="85"/>
                    </a:lnTo>
                    <a:lnTo>
                      <a:pt x="236" y="100"/>
                    </a:lnTo>
                    <a:lnTo>
                      <a:pt x="236" y="117"/>
                    </a:lnTo>
                    <a:lnTo>
                      <a:pt x="232" y="132"/>
                    </a:lnTo>
                    <a:lnTo>
                      <a:pt x="232" y="148"/>
                    </a:lnTo>
                    <a:lnTo>
                      <a:pt x="227" y="164"/>
                    </a:lnTo>
                    <a:lnTo>
                      <a:pt x="220" y="185"/>
                    </a:lnTo>
                    <a:lnTo>
                      <a:pt x="215" y="200"/>
                    </a:lnTo>
                    <a:lnTo>
                      <a:pt x="208" y="220"/>
                    </a:lnTo>
                    <a:lnTo>
                      <a:pt x="200" y="236"/>
                    </a:lnTo>
                    <a:lnTo>
                      <a:pt x="192" y="252"/>
                    </a:lnTo>
                    <a:lnTo>
                      <a:pt x="184" y="268"/>
                    </a:lnTo>
                    <a:lnTo>
                      <a:pt x="171" y="280"/>
                    </a:lnTo>
                    <a:lnTo>
                      <a:pt x="164" y="292"/>
                    </a:lnTo>
                    <a:lnTo>
                      <a:pt x="152" y="304"/>
                    </a:lnTo>
                    <a:lnTo>
                      <a:pt x="144" y="312"/>
                    </a:lnTo>
                    <a:lnTo>
                      <a:pt x="132" y="320"/>
                    </a:lnTo>
                    <a:lnTo>
                      <a:pt x="124" y="329"/>
                    </a:lnTo>
                    <a:lnTo>
                      <a:pt x="112" y="332"/>
                    </a:lnTo>
                    <a:lnTo>
                      <a:pt x="100" y="336"/>
                    </a:lnTo>
                    <a:lnTo>
                      <a:pt x="88" y="336"/>
                    </a:lnTo>
                    <a:lnTo>
                      <a:pt x="80" y="336"/>
                    </a:lnTo>
                    <a:lnTo>
                      <a:pt x="68" y="336"/>
                    </a:lnTo>
                    <a:lnTo>
                      <a:pt x="59" y="33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9" name="Freeform 52"/>
              <p:cNvSpPr>
                <a:spLocks noEditPoints="1" noChangeArrowheads="1"/>
              </p:cNvSpPr>
              <p:nvPr/>
            </p:nvSpPr>
            <p:spPr bwMode="auto">
              <a:xfrm>
                <a:off x="3115" y="1431"/>
                <a:ext cx="58" cy="87"/>
              </a:xfrm>
              <a:custGeom>
                <a:avLst/>
                <a:gdLst>
                  <a:gd name="T0" fmla="*/ 28 w 232"/>
                  <a:gd name="T1" fmla="*/ 276 h 347"/>
                  <a:gd name="T2" fmla="*/ 44 w 232"/>
                  <a:gd name="T3" fmla="*/ 307 h 347"/>
                  <a:gd name="T4" fmla="*/ 76 w 232"/>
                  <a:gd name="T5" fmla="*/ 327 h 347"/>
                  <a:gd name="T6" fmla="*/ 116 w 232"/>
                  <a:gd name="T7" fmla="*/ 332 h 347"/>
                  <a:gd name="T8" fmla="*/ 148 w 232"/>
                  <a:gd name="T9" fmla="*/ 323 h 347"/>
                  <a:gd name="T10" fmla="*/ 168 w 232"/>
                  <a:gd name="T11" fmla="*/ 295 h 347"/>
                  <a:gd name="T12" fmla="*/ 172 w 232"/>
                  <a:gd name="T13" fmla="*/ 264 h 347"/>
                  <a:gd name="T14" fmla="*/ 163 w 232"/>
                  <a:gd name="T15" fmla="*/ 227 h 347"/>
                  <a:gd name="T16" fmla="*/ 132 w 232"/>
                  <a:gd name="T17" fmla="*/ 195 h 347"/>
                  <a:gd name="T18" fmla="*/ 88 w 232"/>
                  <a:gd name="T19" fmla="*/ 171 h 347"/>
                  <a:gd name="T20" fmla="*/ 60 w 232"/>
                  <a:gd name="T21" fmla="*/ 188 h 347"/>
                  <a:gd name="T22" fmla="*/ 39 w 232"/>
                  <a:gd name="T23" fmla="*/ 215 h 347"/>
                  <a:gd name="T24" fmla="*/ 28 w 232"/>
                  <a:gd name="T25" fmla="*/ 247 h 347"/>
                  <a:gd name="T26" fmla="*/ 188 w 232"/>
                  <a:gd name="T27" fmla="*/ 307 h 347"/>
                  <a:gd name="T28" fmla="*/ 156 w 232"/>
                  <a:gd name="T29" fmla="*/ 339 h 347"/>
                  <a:gd name="T30" fmla="*/ 107 w 232"/>
                  <a:gd name="T31" fmla="*/ 347 h 347"/>
                  <a:gd name="T32" fmla="*/ 56 w 232"/>
                  <a:gd name="T33" fmla="*/ 335 h 347"/>
                  <a:gd name="T34" fmla="*/ 20 w 232"/>
                  <a:gd name="T35" fmla="*/ 307 h 347"/>
                  <a:gd name="T36" fmla="*/ 0 w 232"/>
                  <a:gd name="T37" fmla="*/ 267 h 347"/>
                  <a:gd name="T38" fmla="*/ 4 w 232"/>
                  <a:gd name="T39" fmla="*/ 227 h 347"/>
                  <a:gd name="T40" fmla="*/ 24 w 232"/>
                  <a:gd name="T41" fmla="*/ 195 h 347"/>
                  <a:gd name="T42" fmla="*/ 51 w 232"/>
                  <a:gd name="T43" fmla="*/ 171 h 347"/>
                  <a:gd name="T44" fmla="*/ 76 w 232"/>
                  <a:gd name="T45" fmla="*/ 151 h 347"/>
                  <a:gd name="T46" fmla="*/ 51 w 232"/>
                  <a:gd name="T47" fmla="*/ 127 h 347"/>
                  <a:gd name="T48" fmla="*/ 39 w 232"/>
                  <a:gd name="T49" fmla="*/ 95 h 347"/>
                  <a:gd name="T50" fmla="*/ 39 w 232"/>
                  <a:gd name="T51" fmla="*/ 64 h 347"/>
                  <a:gd name="T52" fmla="*/ 56 w 232"/>
                  <a:gd name="T53" fmla="*/ 27 h 347"/>
                  <a:gd name="T54" fmla="*/ 92 w 232"/>
                  <a:gd name="T55" fmla="*/ 3 h 347"/>
                  <a:gd name="T56" fmla="*/ 139 w 232"/>
                  <a:gd name="T57" fmla="*/ 0 h 347"/>
                  <a:gd name="T58" fmla="*/ 188 w 232"/>
                  <a:gd name="T59" fmla="*/ 15 h 347"/>
                  <a:gd name="T60" fmla="*/ 219 w 232"/>
                  <a:gd name="T61" fmla="*/ 44 h 347"/>
                  <a:gd name="T62" fmla="*/ 232 w 232"/>
                  <a:gd name="T63" fmla="*/ 83 h 347"/>
                  <a:gd name="T64" fmla="*/ 224 w 232"/>
                  <a:gd name="T65" fmla="*/ 115 h 347"/>
                  <a:gd name="T66" fmla="*/ 207 w 232"/>
                  <a:gd name="T67" fmla="*/ 139 h 347"/>
                  <a:gd name="T68" fmla="*/ 180 w 232"/>
                  <a:gd name="T69" fmla="*/ 159 h 347"/>
                  <a:gd name="T70" fmla="*/ 168 w 232"/>
                  <a:gd name="T71" fmla="*/ 183 h 347"/>
                  <a:gd name="T72" fmla="*/ 192 w 232"/>
                  <a:gd name="T73" fmla="*/ 215 h 347"/>
                  <a:gd name="T74" fmla="*/ 204 w 232"/>
                  <a:gd name="T75" fmla="*/ 247 h 347"/>
                  <a:gd name="T76" fmla="*/ 200 w 232"/>
                  <a:gd name="T77" fmla="*/ 95 h 347"/>
                  <a:gd name="T78" fmla="*/ 200 w 232"/>
                  <a:gd name="T79" fmla="*/ 64 h 347"/>
                  <a:gd name="T80" fmla="*/ 188 w 232"/>
                  <a:gd name="T81" fmla="*/ 35 h 347"/>
                  <a:gd name="T82" fmla="*/ 156 w 232"/>
                  <a:gd name="T83" fmla="*/ 15 h 347"/>
                  <a:gd name="T84" fmla="*/ 116 w 232"/>
                  <a:gd name="T85" fmla="*/ 15 h 347"/>
                  <a:gd name="T86" fmla="*/ 88 w 232"/>
                  <a:gd name="T87" fmla="*/ 32 h 347"/>
                  <a:gd name="T88" fmla="*/ 72 w 232"/>
                  <a:gd name="T89" fmla="*/ 55 h 347"/>
                  <a:gd name="T90" fmla="*/ 68 w 232"/>
                  <a:gd name="T91" fmla="*/ 79 h 347"/>
                  <a:gd name="T92" fmla="*/ 83 w 232"/>
                  <a:gd name="T93" fmla="*/ 111 h 347"/>
                  <a:gd name="T94" fmla="*/ 116 w 232"/>
                  <a:gd name="T95" fmla="*/ 139 h 347"/>
                  <a:gd name="T96" fmla="*/ 156 w 232"/>
                  <a:gd name="T97" fmla="*/ 155 h 347"/>
                  <a:gd name="T98" fmla="*/ 180 w 232"/>
                  <a:gd name="T99" fmla="*/ 139 h 347"/>
                  <a:gd name="T100" fmla="*/ 195 w 232"/>
                  <a:gd name="T101" fmla="*/ 12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1" h="347">
                    <a:moveTo>
                      <a:pt x="28" y="247"/>
                    </a:moveTo>
                    <a:lnTo>
                      <a:pt x="28" y="256"/>
                    </a:lnTo>
                    <a:lnTo>
                      <a:pt x="28" y="264"/>
                    </a:lnTo>
                    <a:lnTo>
                      <a:pt x="28" y="271"/>
                    </a:lnTo>
                    <a:lnTo>
                      <a:pt x="28" y="276"/>
                    </a:lnTo>
                    <a:lnTo>
                      <a:pt x="32" y="283"/>
                    </a:lnTo>
                    <a:lnTo>
                      <a:pt x="32" y="291"/>
                    </a:lnTo>
                    <a:lnTo>
                      <a:pt x="36" y="295"/>
                    </a:lnTo>
                    <a:lnTo>
                      <a:pt x="39" y="303"/>
                    </a:lnTo>
                    <a:lnTo>
                      <a:pt x="44" y="307"/>
                    </a:lnTo>
                    <a:lnTo>
                      <a:pt x="51" y="311"/>
                    </a:lnTo>
                    <a:lnTo>
                      <a:pt x="56" y="320"/>
                    </a:lnTo>
                    <a:lnTo>
                      <a:pt x="60" y="323"/>
                    </a:lnTo>
                    <a:lnTo>
                      <a:pt x="68" y="327"/>
                    </a:lnTo>
                    <a:lnTo>
                      <a:pt x="76" y="327"/>
                    </a:lnTo>
                    <a:lnTo>
                      <a:pt x="80" y="332"/>
                    </a:lnTo>
                    <a:lnTo>
                      <a:pt x="88" y="332"/>
                    </a:lnTo>
                    <a:lnTo>
                      <a:pt x="100" y="332"/>
                    </a:lnTo>
                    <a:lnTo>
                      <a:pt x="107" y="332"/>
                    </a:lnTo>
                    <a:lnTo>
                      <a:pt x="116" y="332"/>
                    </a:lnTo>
                    <a:lnTo>
                      <a:pt x="124" y="332"/>
                    </a:lnTo>
                    <a:lnTo>
                      <a:pt x="128" y="332"/>
                    </a:lnTo>
                    <a:lnTo>
                      <a:pt x="136" y="327"/>
                    </a:lnTo>
                    <a:lnTo>
                      <a:pt x="139" y="327"/>
                    </a:lnTo>
                    <a:lnTo>
                      <a:pt x="148" y="323"/>
                    </a:lnTo>
                    <a:lnTo>
                      <a:pt x="151" y="320"/>
                    </a:lnTo>
                    <a:lnTo>
                      <a:pt x="156" y="311"/>
                    </a:lnTo>
                    <a:lnTo>
                      <a:pt x="160" y="307"/>
                    </a:lnTo>
                    <a:lnTo>
                      <a:pt x="163" y="300"/>
                    </a:lnTo>
                    <a:lnTo>
                      <a:pt x="168" y="295"/>
                    </a:lnTo>
                    <a:lnTo>
                      <a:pt x="168" y="288"/>
                    </a:lnTo>
                    <a:lnTo>
                      <a:pt x="172" y="283"/>
                    </a:lnTo>
                    <a:lnTo>
                      <a:pt x="172" y="276"/>
                    </a:lnTo>
                    <a:lnTo>
                      <a:pt x="172" y="271"/>
                    </a:lnTo>
                    <a:lnTo>
                      <a:pt x="172" y="264"/>
                    </a:lnTo>
                    <a:lnTo>
                      <a:pt x="172" y="256"/>
                    </a:lnTo>
                    <a:lnTo>
                      <a:pt x="172" y="251"/>
                    </a:lnTo>
                    <a:lnTo>
                      <a:pt x="168" y="244"/>
                    </a:lnTo>
                    <a:lnTo>
                      <a:pt x="163" y="235"/>
                    </a:lnTo>
                    <a:lnTo>
                      <a:pt x="163" y="227"/>
                    </a:lnTo>
                    <a:lnTo>
                      <a:pt x="156" y="223"/>
                    </a:lnTo>
                    <a:lnTo>
                      <a:pt x="151" y="215"/>
                    </a:lnTo>
                    <a:lnTo>
                      <a:pt x="148" y="208"/>
                    </a:lnTo>
                    <a:lnTo>
                      <a:pt x="139" y="200"/>
                    </a:lnTo>
                    <a:lnTo>
                      <a:pt x="132" y="195"/>
                    </a:lnTo>
                    <a:lnTo>
                      <a:pt x="124" y="188"/>
                    </a:lnTo>
                    <a:lnTo>
                      <a:pt x="116" y="179"/>
                    </a:lnTo>
                    <a:lnTo>
                      <a:pt x="104" y="171"/>
                    </a:lnTo>
                    <a:lnTo>
                      <a:pt x="92" y="167"/>
                    </a:lnTo>
                    <a:lnTo>
                      <a:pt x="88" y="171"/>
                    </a:lnTo>
                    <a:lnTo>
                      <a:pt x="80" y="171"/>
                    </a:lnTo>
                    <a:lnTo>
                      <a:pt x="76" y="176"/>
                    </a:lnTo>
                    <a:lnTo>
                      <a:pt x="68" y="179"/>
                    </a:lnTo>
                    <a:lnTo>
                      <a:pt x="63" y="183"/>
                    </a:lnTo>
                    <a:lnTo>
                      <a:pt x="60" y="188"/>
                    </a:lnTo>
                    <a:lnTo>
                      <a:pt x="56" y="195"/>
                    </a:lnTo>
                    <a:lnTo>
                      <a:pt x="51" y="200"/>
                    </a:lnTo>
                    <a:lnTo>
                      <a:pt x="48" y="203"/>
                    </a:lnTo>
                    <a:lnTo>
                      <a:pt x="44" y="211"/>
                    </a:lnTo>
                    <a:lnTo>
                      <a:pt x="39" y="215"/>
                    </a:lnTo>
                    <a:lnTo>
                      <a:pt x="36" y="223"/>
                    </a:lnTo>
                    <a:lnTo>
                      <a:pt x="36" y="227"/>
                    </a:lnTo>
                    <a:lnTo>
                      <a:pt x="32" y="235"/>
                    </a:lnTo>
                    <a:lnTo>
                      <a:pt x="32" y="239"/>
                    </a:lnTo>
                    <a:lnTo>
                      <a:pt x="28" y="247"/>
                    </a:lnTo>
                    <a:close/>
                    <a:moveTo>
                      <a:pt x="204" y="276"/>
                    </a:moveTo>
                    <a:lnTo>
                      <a:pt x="200" y="283"/>
                    </a:lnTo>
                    <a:lnTo>
                      <a:pt x="200" y="291"/>
                    </a:lnTo>
                    <a:lnTo>
                      <a:pt x="192" y="300"/>
                    </a:lnTo>
                    <a:lnTo>
                      <a:pt x="188" y="307"/>
                    </a:lnTo>
                    <a:lnTo>
                      <a:pt x="184" y="315"/>
                    </a:lnTo>
                    <a:lnTo>
                      <a:pt x="180" y="320"/>
                    </a:lnTo>
                    <a:lnTo>
                      <a:pt x="172" y="327"/>
                    </a:lnTo>
                    <a:lnTo>
                      <a:pt x="163" y="332"/>
                    </a:lnTo>
                    <a:lnTo>
                      <a:pt x="156" y="339"/>
                    </a:lnTo>
                    <a:lnTo>
                      <a:pt x="148" y="344"/>
                    </a:lnTo>
                    <a:lnTo>
                      <a:pt x="136" y="344"/>
                    </a:lnTo>
                    <a:lnTo>
                      <a:pt x="128" y="347"/>
                    </a:lnTo>
                    <a:lnTo>
                      <a:pt x="119" y="347"/>
                    </a:lnTo>
                    <a:lnTo>
                      <a:pt x="107" y="347"/>
                    </a:lnTo>
                    <a:lnTo>
                      <a:pt x="100" y="347"/>
                    </a:lnTo>
                    <a:lnTo>
                      <a:pt x="88" y="344"/>
                    </a:lnTo>
                    <a:lnTo>
                      <a:pt x="76" y="344"/>
                    </a:lnTo>
                    <a:lnTo>
                      <a:pt x="68" y="339"/>
                    </a:lnTo>
                    <a:lnTo>
                      <a:pt x="56" y="335"/>
                    </a:lnTo>
                    <a:lnTo>
                      <a:pt x="51" y="332"/>
                    </a:lnTo>
                    <a:lnTo>
                      <a:pt x="39" y="327"/>
                    </a:lnTo>
                    <a:lnTo>
                      <a:pt x="32" y="320"/>
                    </a:lnTo>
                    <a:lnTo>
                      <a:pt x="28" y="315"/>
                    </a:lnTo>
                    <a:lnTo>
                      <a:pt x="20" y="307"/>
                    </a:lnTo>
                    <a:lnTo>
                      <a:pt x="16" y="300"/>
                    </a:lnTo>
                    <a:lnTo>
                      <a:pt x="7" y="291"/>
                    </a:lnTo>
                    <a:lnTo>
                      <a:pt x="7" y="283"/>
                    </a:lnTo>
                    <a:lnTo>
                      <a:pt x="4" y="276"/>
                    </a:lnTo>
                    <a:lnTo>
                      <a:pt x="0" y="267"/>
                    </a:lnTo>
                    <a:lnTo>
                      <a:pt x="0" y="259"/>
                    </a:lnTo>
                    <a:lnTo>
                      <a:pt x="0" y="251"/>
                    </a:lnTo>
                    <a:lnTo>
                      <a:pt x="0" y="244"/>
                    </a:lnTo>
                    <a:lnTo>
                      <a:pt x="4" y="235"/>
                    </a:lnTo>
                    <a:lnTo>
                      <a:pt x="4" y="227"/>
                    </a:lnTo>
                    <a:lnTo>
                      <a:pt x="7" y="220"/>
                    </a:lnTo>
                    <a:lnTo>
                      <a:pt x="12" y="215"/>
                    </a:lnTo>
                    <a:lnTo>
                      <a:pt x="16" y="208"/>
                    </a:lnTo>
                    <a:lnTo>
                      <a:pt x="20" y="200"/>
                    </a:lnTo>
                    <a:lnTo>
                      <a:pt x="24" y="195"/>
                    </a:lnTo>
                    <a:lnTo>
                      <a:pt x="28" y="188"/>
                    </a:lnTo>
                    <a:lnTo>
                      <a:pt x="32" y="183"/>
                    </a:lnTo>
                    <a:lnTo>
                      <a:pt x="39" y="179"/>
                    </a:lnTo>
                    <a:lnTo>
                      <a:pt x="44" y="176"/>
                    </a:lnTo>
                    <a:lnTo>
                      <a:pt x="51" y="171"/>
                    </a:lnTo>
                    <a:lnTo>
                      <a:pt x="60" y="167"/>
                    </a:lnTo>
                    <a:lnTo>
                      <a:pt x="68" y="164"/>
                    </a:lnTo>
                    <a:lnTo>
                      <a:pt x="76" y="159"/>
                    </a:lnTo>
                    <a:lnTo>
                      <a:pt x="83" y="155"/>
                    </a:lnTo>
                    <a:lnTo>
                      <a:pt x="76" y="151"/>
                    </a:lnTo>
                    <a:lnTo>
                      <a:pt x="72" y="147"/>
                    </a:lnTo>
                    <a:lnTo>
                      <a:pt x="68" y="144"/>
                    </a:lnTo>
                    <a:lnTo>
                      <a:pt x="63" y="135"/>
                    </a:lnTo>
                    <a:lnTo>
                      <a:pt x="56" y="132"/>
                    </a:lnTo>
                    <a:lnTo>
                      <a:pt x="51" y="127"/>
                    </a:lnTo>
                    <a:lnTo>
                      <a:pt x="51" y="120"/>
                    </a:lnTo>
                    <a:lnTo>
                      <a:pt x="48" y="115"/>
                    </a:lnTo>
                    <a:lnTo>
                      <a:pt x="44" y="108"/>
                    </a:lnTo>
                    <a:lnTo>
                      <a:pt x="44" y="103"/>
                    </a:lnTo>
                    <a:lnTo>
                      <a:pt x="39" y="95"/>
                    </a:lnTo>
                    <a:lnTo>
                      <a:pt x="39" y="91"/>
                    </a:lnTo>
                    <a:lnTo>
                      <a:pt x="39" y="83"/>
                    </a:lnTo>
                    <a:lnTo>
                      <a:pt x="39" y="79"/>
                    </a:lnTo>
                    <a:lnTo>
                      <a:pt x="39" y="71"/>
                    </a:lnTo>
                    <a:lnTo>
                      <a:pt x="39" y="64"/>
                    </a:lnTo>
                    <a:lnTo>
                      <a:pt x="44" y="59"/>
                    </a:lnTo>
                    <a:lnTo>
                      <a:pt x="44" y="52"/>
                    </a:lnTo>
                    <a:lnTo>
                      <a:pt x="48" y="44"/>
                    </a:lnTo>
                    <a:lnTo>
                      <a:pt x="51" y="35"/>
                    </a:lnTo>
                    <a:lnTo>
                      <a:pt x="56" y="27"/>
                    </a:lnTo>
                    <a:lnTo>
                      <a:pt x="63" y="23"/>
                    </a:lnTo>
                    <a:lnTo>
                      <a:pt x="68" y="20"/>
                    </a:lnTo>
                    <a:lnTo>
                      <a:pt x="76" y="11"/>
                    </a:lnTo>
                    <a:lnTo>
                      <a:pt x="83" y="8"/>
                    </a:lnTo>
                    <a:lnTo>
                      <a:pt x="92" y="3"/>
                    </a:lnTo>
                    <a:lnTo>
                      <a:pt x="100" y="3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51" y="3"/>
                    </a:lnTo>
                    <a:lnTo>
                      <a:pt x="163" y="3"/>
                    </a:lnTo>
                    <a:lnTo>
                      <a:pt x="172" y="8"/>
                    </a:lnTo>
                    <a:lnTo>
                      <a:pt x="180" y="11"/>
                    </a:lnTo>
                    <a:lnTo>
                      <a:pt x="188" y="15"/>
                    </a:lnTo>
                    <a:lnTo>
                      <a:pt x="195" y="20"/>
                    </a:lnTo>
                    <a:lnTo>
                      <a:pt x="204" y="23"/>
                    </a:lnTo>
                    <a:lnTo>
                      <a:pt x="207" y="32"/>
                    </a:lnTo>
                    <a:lnTo>
                      <a:pt x="216" y="35"/>
                    </a:lnTo>
                    <a:lnTo>
                      <a:pt x="219" y="44"/>
                    </a:lnTo>
                    <a:lnTo>
                      <a:pt x="224" y="52"/>
                    </a:lnTo>
                    <a:lnTo>
                      <a:pt x="228" y="59"/>
                    </a:lnTo>
                    <a:lnTo>
                      <a:pt x="228" y="67"/>
                    </a:lnTo>
                    <a:lnTo>
                      <a:pt x="232" y="76"/>
                    </a:lnTo>
                    <a:lnTo>
                      <a:pt x="232" y="83"/>
                    </a:lnTo>
                    <a:lnTo>
                      <a:pt x="232" y="91"/>
                    </a:lnTo>
                    <a:lnTo>
                      <a:pt x="232" y="100"/>
                    </a:lnTo>
                    <a:lnTo>
                      <a:pt x="228" y="103"/>
                    </a:lnTo>
                    <a:lnTo>
                      <a:pt x="228" y="111"/>
                    </a:lnTo>
                    <a:lnTo>
                      <a:pt x="224" y="115"/>
                    </a:lnTo>
                    <a:lnTo>
                      <a:pt x="224" y="120"/>
                    </a:lnTo>
                    <a:lnTo>
                      <a:pt x="219" y="127"/>
                    </a:lnTo>
                    <a:lnTo>
                      <a:pt x="216" y="132"/>
                    </a:lnTo>
                    <a:lnTo>
                      <a:pt x="212" y="135"/>
                    </a:lnTo>
                    <a:lnTo>
                      <a:pt x="207" y="139"/>
                    </a:lnTo>
                    <a:lnTo>
                      <a:pt x="204" y="144"/>
                    </a:lnTo>
                    <a:lnTo>
                      <a:pt x="195" y="147"/>
                    </a:lnTo>
                    <a:lnTo>
                      <a:pt x="192" y="151"/>
                    </a:lnTo>
                    <a:lnTo>
                      <a:pt x="184" y="155"/>
                    </a:lnTo>
                    <a:lnTo>
                      <a:pt x="180" y="159"/>
                    </a:lnTo>
                    <a:lnTo>
                      <a:pt x="172" y="164"/>
                    </a:lnTo>
                    <a:lnTo>
                      <a:pt x="163" y="167"/>
                    </a:lnTo>
                    <a:lnTo>
                      <a:pt x="156" y="167"/>
                    </a:lnTo>
                    <a:lnTo>
                      <a:pt x="163" y="176"/>
                    </a:lnTo>
                    <a:lnTo>
                      <a:pt x="168" y="183"/>
                    </a:lnTo>
                    <a:lnTo>
                      <a:pt x="176" y="188"/>
                    </a:lnTo>
                    <a:lnTo>
                      <a:pt x="180" y="195"/>
                    </a:lnTo>
                    <a:lnTo>
                      <a:pt x="184" y="200"/>
                    </a:lnTo>
                    <a:lnTo>
                      <a:pt x="188" y="208"/>
                    </a:lnTo>
                    <a:lnTo>
                      <a:pt x="192" y="215"/>
                    </a:lnTo>
                    <a:lnTo>
                      <a:pt x="195" y="220"/>
                    </a:lnTo>
                    <a:lnTo>
                      <a:pt x="200" y="227"/>
                    </a:lnTo>
                    <a:lnTo>
                      <a:pt x="200" y="235"/>
                    </a:lnTo>
                    <a:lnTo>
                      <a:pt x="204" y="239"/>
                    </a:lnTo>
                    <a:lnTo>
                      <a:pt x="204" y="247"/>
                    </a:lnTo>
                    <a:lnTo>
                      <a:pt x="204" y="256"/>
                    </a:lnTo>
                    <a:lnTo>
                      <a:pt x="204" y="259"/>
                    </a:lnTo>
                    <a:lnTo>
                      <a:pt x="204" y="267"/>
                    </a:lnTo>
                    <a:lnTo>
                      <a:pt x="204" y="276"/>
                    </a:lnTo>
                    <a:close/>
                    <a:moveTo>
                      <a:pt x="200" y="95"/>
                    </a:moveTo>
                    <a:lnTo>
                      <a:pt x="204" y="88"/>
                    </a:lnTo>
                    <a:lnTo>
                      <a:pt x="204" y="83"/>
                    </a:lnTo>
                    <a:lnTo>
                      <a:pt x="204" y="76"/>
                    </a:lnTo>
                    <a:lnTo>
                      <a:pt x="204" y="71"/>
                    </a:lnTo>
                    <a:lnTo>
                      <a:pt x="200" y="64"/>
                    </a:lnTo>
                    <a:lnTo>
                      <a:pt x="200" y="55"/>
                    </a:lnTo>
                    <a:lnTo>
                      <a:pt x="195" y="52"/>
                    </a:lnTo>
                    <a:lnTo>
                      <a:pt x="195" y="44"/>
                    </a:lnTo>
                    <a:lnTo>
                      <a:pt x="192" y="39"/>
                    </a:lnTo>
                    <a:lnTo>
                      <a:pt x="188" y="35"/>
                    </a:lnTo>
                    <a:lnTo>
                      <a:pt x="184" y="32"/>
                    </a:lnTo>
                    <a:lnTo>
                      <a:pt x="176" y="27"/>
                    </a:lnTo>
                    <a:lnTo>
                      <a:pt x="172" y="23"/>
                    </a:lnTo>
                    <a:lnTo>
                      <a:pt x="163" y="20"/>
                    </a:lnTo>
                    <a:lnTo>
                      <a:pt x="156" y="15"/>
                    </a:lnTo>
                    <a:lnTo>
                      <a:pt x="148" y="15"/>
                    </a:lnTo>
                    <a:lnTo>
                      <a:pt x="139" y="15"/>
                    </a:lnTo>
                    <a:lnTo>
                      <a:pt x="132" y="15"/>
                    </a:lnTo>
                    <a:lnTo>
                      <a:pt x="124" y="15"/>
                    </a:lnTo>
                    <a:lnTo>
                      <a:pt x="116" y="15"/>
                    </a:lnTo>
                    <a:lnTo>
                      <a:pt x="107" y="15"/>
                    </a:lnTo>
                    <a:lnTo>
                      <a:pt x="104" y="20"/>
                    </a:lnTo>
                    <a:lnTo>
                      <a:pt x="95" y="23"/>
                    </a:lnTo>
                    <a:lnTo>
                      <a:pt x="92" y="27"/>
                    </a:lnTo>
                    <a:lnTo>
                      <a:pt x="88" y="32"/>
                    </a:lnTo>
                    <a:lnTo>
                      <a:pt x="83" y="35"/>
                    </a:lnTo>
                    <a:lnTo>
                      <a:pt x="80" y="39"/>
                    </a:lnTo>
                    <a:lnTo>
                      <a:pt x="76" y="44"/>
                    </a:lnTo>
                    <a:lnTo>
                      <a:pt x="76" y="47"/>
                    </a:lnTo>
                    <a:lnTo>
                      <a:pt x="72" y="55"/>
                    </a:lnTo>
                    <a:lnTo>
                      <a:pt x="72" y="59"/>
                    </a:lnTo>
                    <a:lnTo>
                      <a:pt x="68" y="64"/>
                    </a:lnTo>
                    <a:lnTo>
                      <a:pt x="68" y="71"/>
                    </a:lnTo>
                    <a:lnTo>
                      <a:pt x="68" y="76"/>
                    </a:lnTo>
                    <a:lnTo>
                      <a:pt x="68" y="79"/>
                    </a:lnTo>
                    <a:lnTo>
                      <a:pt x="72" y="88"/>
                    </a:lnTo>
                    <a:lnTo>
                      <a:pt x="72" y="91"/>
                    </a:lnTo>
                    <a:lnTo>
                      <a:pt x="76" y="100"/>
                    </a:lnTo>
                    <a:lnTo>
                      <a:pt x="80" y="103"/>
                    </a:lnTo>
                    <a:lnTo>
                      <a:pt x="83" y="111"/>
                    </a:lnTo>
                    <a:lnTo>
                      <a:pt x="88" y="115"/>
                    </a:lnTo>
                    <a:lnTo>
                      <a:pt x="95" y="123"/>
                    </a:lnTo>
                    <a:lnTo>
                      <a:pt x="100" y="127"/>
                    </a:lnTo>
                    <a:lnTo>
                      <a:pt x="107" y="135"/>
                    </a:lnTo>
                    <a:lnTo>
                      <a:pt x="116" y="139"/>
                    </a:lnTo>
                    <a:lnTo>
                      <a:pt x="124" y="147"/>
                    </a:lnTo>
                    <a:lnTo>
                      <a:pt x="132" y="151"/>
                    </a:lnTo>
                    <a:lnTo>
                      <a:pt x="144" y="159"/>
                    </a:lnTo>
                    <a:lnTo>
                      <a:pt x="148" y="155"/>
                    </a:lnTo>
                    <a:lnTo>
                      <a:pt x="156" y="155"/>
                    </a:lnTo>
                    <a:lnTo>
                      <a:pt x="160" y="151"/>
                    </a:lnTo>
                    <a:lnTo>
                      <a:pt x="163" y="147"/>
                    </a:lnTo>
                    <a:lnTo>
                      <a:pt x="168" y="144"/>
                    </a:lnTo>
                    <a:lnTo>
                      <a:pt x="176" y="144"/>
                    </a:lnTo>
                    <a:lnTo>
                      <a:pt x="180" y="139"/>
                    </a:lnTo>
                    <a:lnTo>
                      <a:pt x="184" y="135"/>
                    </a:lnTo>
                    <a:lnTo>
                      <a:pt x="188" y="132"/>
                    </a:lnTo>
                    <a:lnTo>
                      <a:pt x="188" y="127"/>
                    </a:lnTo>
                    <a:lnTo>
                      <a:pt x="192" y="123"/>
                    </a:lnTo>
                    <a:lnTo>
                      <a:pt x="195" y="120"/>
                    </a:lnTo>
                    <a:lnTo>
                      <a:pt x="195" y="111"/>
                    </a:lnTo>
                    <a:lnTo>
                      <a:pt x="200" y="108"/>
                    </a:lnTo>
                    <a:lnTo>
                      <a:pt x="200" y="103"/>
                    </a:lnTo>
                    <a:lnTo>
                      <a:pt x="200" y="9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0" name="Freeform 53"/>
              <p:cNvSpPr>
                <a:spLocks noEditPoints="1" noChangeArrowheads="1"/>
              </p:cNvSpPr>
              <p:nvPr/>
            </p:nvSpPr>
            <p:spPr bwMode="auto">
              <a:xfrm>
                <a:off x="3181" y="1442"/>
                <a:ext cx="54" cy="87"/>
              </a:xfrm>
              <a:custGeom>
                <a:avLst/>
                <a:gdLst>
                  <a:gd name="T0" fmla="*/ 125 w 217"/>
                  <a:gd name="T1" fmla="*/ 15 h 347"/>
                  <a:gd name="T2" fmla="*/ 105 w 217"/>
                  <a:gd name="T3" fmla="*/ 27 h 347"/>
                  <a:gd name="T4" fmla="*/ 85 w 217"/>
                  <a:gd name="T5" fmla="*/ 51 h 347"/>
                  <a:gd name="T6" fmla="*/ 65 w 217"/>
                  <a:gd name="T7" fmla="*/ 83 h 347"/>
                  <a:gd name="T8" fmla="*/ 53 w 217"/>
                  <a:gd name="T9" fmla="*/ 127 h 347"/>
                  <a:gd name="T10" fmla="*/ 41 w 217"/>
                  <a:gd name="T11" fmla="*/ 179 h 347"/>
                  <a:gd name="T12" fmla="*/ 37 w 217"/>
                  <a:gd name="T13" fmla="*/ 227 h 347"/>
                  <a:gd name="T14" fmla="*/ 41 w 217"/>
                  <a:gd name="T15" fmla="*/ 267 h 347"/>
                  <a:gd name="T16" fmla="*/ 49 w 217"/>
                  <a:gd name="T17" fmla="*/ 300 h 347"/>
                  <a:gd name="T18" fmla="*/ 61 w 217"/>
                  <a:gd name="T19" fmla="*/ 319 h 347"/>
                  <a:gd name="T20" fmla="*/ 81 w 217"/>
                  <a:gd name="T21" fmla="*/ 332 h 347"/>
                  <a:gd name="T22" fmla="*/ 105 w 217"/>
                  <a:gd name="T23" fmla="*/ 327 h 347"/>
                  <a:gd name="T24" fmla="*/ 125 w 217"/>
                  <a:gd name="T25" fmla="*/ 312 h 347"/>
                  <a:gd name="T26" fmla="*/ 141 w 217"/>
                  <a:gd name="T27" fmla="*/ 288 h 347"/>
                  <a:gd name="T28" fmla="*/ 156 w 217"/>
                  <a:gd name="T29" fmla="*/ 251 h 347"/>
                  <a:gd name="T30" fmla="*/ 169 w 217"/>
                  <a:gd name="T31" fmla="*/ 200 h 347"/>
                  <a:gd name="T32" fmla="*/ 177 w 217"/>
                  <a:gd name="T33" fmla="*/ 151 h 347"/>
                  <a:gd name="T34" fmla="*/ 181 w 217"/>
                  <a:gd name="T35" fmla="*/ 103 h 347"/>
                  <a:gd name="T36" fmla="*/ 177 w 217"/>
                  <a:gd name="T37" fmla="*/ 67 h 347"/>
                  <a:gd name="T38" fmla="*/ 169 w 217"/>
                  <a:gd name="T39" fmla="*/ 39 h 347"/>
                  <a:gd name="T40" fmla="*/ 153 w 217"/>
                  <a:gd name="T41" fmla="*/ 23 h 347"/>
                  <a:gd name="T42" fmla="*/ 81 w 217"/>
                  <a:gd name="T43" fmla="*/ 344 h 347"/>
                  <a:gd name="T44" fmla="*/ 49 w 217"/>
                  <a:gd name="T45" fmla="*/ 335 h 347"/>
                  <a:gd name="T46" fmla="*/ 25 w 217"/>
                  <a:gd name="T47" fmla="*/ 312 h 347"/>
                  <a:gd name="T48" fmla="*/ 9 w 217"/>
                  <a:gd name="T49" fmla="*/ 276 h 347"/>
                  <a:gd name="T50" fmla="*/ 0 w 217"/>
                  <a:gd name="T51" fmla="*/ 227 h 347"/>
                  <a:gd name="T52" fmla="*/ 5 w 217"/>
                  <a:gd name="T53" fmla="*/ 176 h 347"/>
                  <a:gd name="T54" fmla="*/ 17 w 217"/>
                  <a:gd name="T55" fmla="*/ 120 h 347"/>
                  <a:gd name="T56" fmla="*/ 32 w 217"/>
                  <a:gd name="T57" fmla="*/ 71 h 347"/>
                  <a:gd name="T58" fmla="*/ 56 w 217"/>
                  <a:gd name="T59" fmla="*/ 35 h 347"/>
                  <a:gd name="T60" fmla="*/ 85 w 217"/>
                  <a:gd name="T61" fmla="*/ 11 h 347"/>
                  <a:gd name="T62" fmla="*/ 117 w 217"/>
                  <a:gd name="T63" fmla="*/ 0 h 347"/>
                  <a:gd name="T64" fmla="*/ 153 w 217"/>
                  <a:gd name="T65" fmla="*/ 3 h 347"/>
                  <a:gd name="T66" fmla="*/ 177 w 217"/>
                  <a:gd name="T67" fmla="*/ 20 h 347"/>
                  <a:gd name="T68" fmla="*/ 197 w 217"/>
                  <a:gd name="T69" fmla="*/ 47 h 347"/>
                  <a:gd name="T70" fmla="*/ 212 w 217"/>
                  <a:gd name="T71" fmla="*/ 88 h 347"/>
                  <a:gd name="T72" fmla="*/ 217 w 217"/>
                  <a:gd name="T73" fmla="*/ 135 h 347"/>
                  <a:gd name="T74" fmla="*/ 209 w 217"/>
                  <a:gd name="T75" fmla="*/ 191 h 347"/>
                  <a:gd name="T76" fmla="*/ 197 w 217"/>
                  <a:gd name="T77" fmla="*/ 244 h 347"/>
                  <a:gd name="T78" fmla="*/ 177 w 217"/>
                  <a:gd name="T79" fmla="*/ 288 h 347"/>
                  <a:gd name="T80" fmla="*/ 149 w 217"/>
                  <a:gd name="T81" fmla="*/ 323 h 347"/>
                  <a:gd name="T82" fmla="*/ 121 w 217"/>
                  <a:gd name="T83" fmla="*/ 339 h 347"/>
                  <a:gd name="T84" fmla="*/ 88 w 217"/>
                  <a:gd name="T85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6" h="347">
                    <a:moveTo>
                      <a:pt x="137" y="15"/>
                    </a:moveTo>
                    <a:lnTo>
                      <a:pt x="129" y="15"/>
                    </a:lnTo>
                    <a:lnTo>
                      <a:pt x="125" y="15"/>
                    </a:lnTo>
                    <a:lnTo>
                      <a:pt x="117" y="20"/>
                    </a:lnTo>
                    <a:lnTo>
                      <a:pt x="109" y="23"/>
                    </a:lnTo>
                    <a:lnTo>
                      <a:pt x="105" y="27"/>
                    </a:lnTo>
                    <a:lnTo>
                      <a:pt x="97" y="35"/>
                    </a:lnTo>
                    <a:lnTo>
                      <a:pt x="88" y="44"/>
                    </a:lnTo>
                    <a:lnTo>
                      <a:pt x="85" y="51"/>
                    </a:lnTo>
                    <a:lnTo>
                      <a:pt x="77" y="59"/>
                    </a:lnTo>
                    <a:lnTo>
                      <a:pt x="69" y="71"/>
                    </a:lnTo>
                    <a:lnTo>
                      <a:pt x="65" y="83"/>
                    </a:lnTo>
                    <a:lnTo>
                      <a:pt x="61" y="100"/>
                    </a:lnTo>
                    <a:lnTo>
                      <a:pt x="56" y="111"/>
                    </a:lnTo>
                    <a:lnTo>
                      <a:pt x="53" y="127"/>
                    </a:lnTo>
                    <a:lnTo>
                      <a:pt x="49" y="144"/>
                    </a:lnTo>
                    <a:lnTo>
                      <a:pt x="44" y="159"/>
                    </a:lnTo>
                    <a:lnTo>
                      <a:pt x="41" y="179"/>
                    </a:lnTo>
                    <a:lnTo>
                      <a:pt x="41" y="195"/>
                    </a:lnTo>
                    <a:lnTo>
                      <a:pt x="37" y="212"/>
                    </a:lnTo>
                    <a:lnTo>
                      <a:pt x="37" y="227"/>
                    </a:lnTo>
                    <a:lnTo>
                      <a:pt x="37" y="244"/>
                    </a:lnTo>
                    <a:lnTo>
                      <a:pt x="37" y="256"/>
                    </a:lnTo>
                    <a:lnTo>
                      <a:pt x="41" y="267"/>
                    </a:lnTo>
                    <a:lnTo>
                      <a:pt x="41" y="279"/>
                    </a:lnTo>
                    <a:lnTo>
                      <a:pt x="44" y="291"/>
                    </a:lnTo>
                    <a:lnTo>
                      <a:pt x="49" y="300"/>
                    </a:lnTo>
                    <a:lnTo>
                      <a:pt x="53" y="307"/>
                    </a:lnTo>
                    <a:lnTo>
                      <a:pt x="56" y="315"/>
                    </a:lnTo>
                    <a:lnTo>
                      <a:pt x="61" y="319"/>
                    </a:lnTo>
                    <a:lnTo>
                      <a:pt x="69" y="327"/>
                    </a:lnTo>
                    <a:lnTo>
                      <a:pt x="73" y="327"/>
                    </a:lnTo>
                    <a:lnTo>
                      <a:pt x="81" y="332"/>
                    </a:lnTo>
                    <a:lnTo>
                      <a:pt x="88" y="332"/>
                    </a:lnTo>
                    <a:lnTo>
                      <a:pt x="97" y="332"/>
                    </a:lnTo>
                    <a:lnTo>
                      <a:pt x="105" y="327"/>
                    </a:lnTo>
                    <a:lnTo>
                      <a:pt x="109" y="323"/>
                    </a:lnTo>
                    <a:lnTo>
                      <a:pt x="117" y="319"/>
                    </a:lnTo>
                    <a:lnTo>
                      <a:pt x="125" y="312"/>
                    </a:lnTo>
                    <a:lnTo>
                      <a:pt x="129" y="307"/>
                    </a:lnTo>
                    <a:lnTo>
                      <a:pt x="137" y="295"/>
                    </a:lnTo>
                    <a:lnTo>
                      <a:pt x="141" y="288"/>
                    </a:lnTo>
                    <a:lnTo>
                      <a:pt x="149" y="276"/>
                    </a:lnTo>
                    <a:lnTo>
                      <a:pt x="153" y="263"/>
                    </a:lnTo>
                    <a:lnTo>
                      <a:pt x="156" y="251"/>
                    </a:lnTo>
                    <a:lnTo>
                      <a:pt x="161" y="235"/>
                    </a:lnTo>
                    <a:lnTo>
                      <a:pt x="165" y="220"/>
                    </a:lnTo>
                    <a:lnTo>
                      <a:pt x="169" y="200"/>
                    </a:lnTo>
                    <a:lnTo>
                      <a:pt x="173" y="183"/>
                    </a:lnTo>
                    <a:lnTo>
                      <a:pt x="177" y="167"/>
                    </a:lnTo>
                    <a:lnTo>
                      <a:pt x="177" y="151"/>
                    </a:lnTo>
                    <a:lnTo>
                      <a:pt x="181" y="135"/>
                    </a:lnTo>
                    <a:lnTo>
                      <a:pt x="181" y="120"/>
                    </a:lnTo>
                    <a:lnTo>
                      <a:pt x="181" y="103"/>
                    </a:lnTo>
                    <a:lnTo>
                      <a:pt x="181" y="91"/>
                    </a:lnTo>
                    <a:lnTo>
                      <a:pt x="181" y="79"/>
                    </a:lnTo>
                    <a:lnTo>
                      <a:pt x="177" y="67"/>
                    </a:lnTo>
                    <a:lnTo>
                      <a:pt x="173" y="56"/>
                    </a:lnTo>
                    <a:lnTo>
                      <a:pt x="173" y="47"/>
                    </a:lnTo>
                    <a:lnTo>
                      <a:pt x="169" y="39"/>
                    </a:lnTo>
                    <a:lnTo>
                      <a:pt x="165" y="32"/>
                    </a:lnTo>
                    <a:lnTo>
                      <a:pt x="156" y="27"/>
                    </a:lnTo>
                    <a:lnTo>
                      <a:pt x="153" y="23"/>
                    </a:lnTo>
                    <a:lnTo>
                      <a:pt x="144" y="20"/>
                    </a:lnTo>
                    <a:lnTo>
                      <a:pt x="137" y="15"/>
                    </a:lnTo>
                    <a:close/>
                    <a:moveTo>
                      <a:pt x="81" y="344"/>
                    </a:moveTo>
                    <a:lnTo>
                      <a:pt x="69" y="344"/>
                    </a:lnTo>
                    <a:lnTo>
                      <a:pt x="56" y="339"/>
                    </a:lnTo>
                    <a:lnTo>
                      <a:pt x="49" y="335"/>
                    </a:lnTo>
                    <a:lnTo>
                      <a:pt x="41" y="327"/>
                    </a:lnTo>
                    <a:lnTo>
                      <a:pt x="32" y="319"/>
                    </a:lnTo>
                    <a:lnTo>
                      <a:pt x="25" y="312"/>
                    </a:lnTo>
                    <a:lnTo>
                      <a:pt x="21" y="300"/>
                    </a:lnTo>
                    <a:lnTo>
                      <a:pt x="13" y="288"/>
                    </a:lnTo>
                    <a:lnTo>
                      <a:pt x="9" y="276"/>
                    </a:lnTo>
                    <a:lnTo>
                      <a:pt x="5" y="259"/>
                    </a:lnTo>
                    <a:lnTo>
                      <a:pt x="0" y="244"/>
                    </a:lnTo>
                    <a:lnTo>
                      <a:pt x="0" y="227"/>
                    </a:lnTo>
                    <a:lnTo>
                      <a:pt x="0" y="212"/>
                    </a:lnTo>
                    <a:lnTo>
                      <a:pt x="0" y="195"/>
                    </a:lnTo>
                    <a:lnTo>
                      <a:pt x="5" y="176"/>
                    </a:lnTo>
                    <a:lnTo>
                      <a:pt x="5" y="156"/>
                    </a:lnTo>
                    <a:lnTo>
                      <a:pt x="13" y="135"/>
                    </a:lnTo>
                    <a:lnTo>
                      <a:pt x="17" y="120"/>
                    </a:lnTo>
                    <a:lnTo>
                      <a:pt x="21" y="103"/>
                    </a:lnTo>
                    <a:lnTo>
                      <a:pt x="25" y="88"/>
                    </a:lnTo>
                    <a:lnTo>
                      <a:pt x="32" y="71"/>
                    </a:lnTo>
                    <a:lnTo>
                      <a:pt x="41" y="59"/>
                    </a:lnTo>
                    <a:lnTo>
                      <a:pt x="49" y="47"/>
                    </a:lnTo>
                    <a:lnTo>
                      <a:pt x="56" y="35"/>
                    </a:lnTo>
                    <a:lnTo>
                      <a:pt x="69" y="27"/>
                    </a:lnTo>
                    <a:lnTo>
                      <a:pt x="77" y="15"/>
                    </a:lnTo>
                    <a:lnTo>
                      <a:pt x="85" y="11"/>
                    </a:lnTo>
                    <a:lnTo>
                      <a:pt x="97" y="8"/>
                    </a:lnTo>
                    <a:lnTo>
                      <a:pt x="105" y="3"/>
                    </a:lnTo>
                    <a:lnTo>
                      <a:pt x="117" y="0"/>
                    </a:lnTo>
                    <a:lnTo>
                      <a:pt x="129" y="0"/>
                    </a:lnTo>
                    <a:lnTo>
                      <a:pt x="141" y="3"/>
                    </a:lnTo>
                    <a:lnTo>
                      <a:pt x="153" y="3"/>
                    </a:lnTo>
                    <a:lnTo>
                      <a:pt x="161" y="8"/>
                    </a:lnTo>
                    <a:lnTo>
                      <a:pt x="169" y="11"/>
                    </a:lnTo>
                    <a:lnTo>
                      <a:pt x="177" y="20"/>
                    </a:lnTo>
                    <a:lnTo>
                      <a:pt x="185" y="27"/>
                    </a:lnTo>
                    <a:lnTo>
                      <a:pt x="193" y="35"/>
                    </a:lnTo>
                    <a:lnTo>
                      <a:pt x="197" y="47"/>
                    </a:lnTo>
                    <a:lnTo>
                      <a:pt x="205" y="59"/>
                    </a:lnTo>
                    <a:lnTo>
                      <a:pt x="209" y="71"/>
                    </a:lnTo>
                    <a:lnTo>
                      <a:pt x="212" y="88"/>
                    </a:lnTo>
                    <a:lnTo>
                      <a:pt x="217" y="103"/>
                    </a:lnTo>
                    <a:lnTo>
                      <a:pt x="217" y="115"/>
                    </a:lnTo>
                    <a:lnTo>
                      <a:pt x="217" y="135"/>
                    </a:lnTo>
                    <a:lnTo>
                      <a:pt x="217" y="151"/>
                    </a:lnTo>
                    <a:lnTo>
                      <a:pt x="212" y="171"/>
                    </a:lnTo>
                    <a:lnTo>
                      <a:pt x="209" y="191"/>
                    </a:lnTo>
                    <a:lnTo>
                      <a:pt x="205" y="212"/>
                    </a:lnTo>
                    <a:lnTo>
                      <a:pt x="200" y="227"/>
                    </a:lnTo>
                    <a:lnTo>
                      <a:pt x="197" y="244"/>
                    </a:lnTo>
                    <a:lnTo>
                      <a:pt x="193" y="259"/>
                    </a:lnTo>
                    <a:lnTo>
                      <a:pt x="185" y="276"/>
                    </a:lnTo>
                    <a:lnTo>
                      <a:pt x="177" y="288"/>
                    </a:lnTo>
                    <a:lnTo>
                      <a:pt x="169" y="300"/>
                    </a:lnTo>
                    <a:lnTo>
                      <a:pt x="161" y="312"/>
                    </a:lnTo>
                    <a:lnTo>
                      <a:pt x="149" y="323"/>
                    </a:lnTo>
                    <a:lnTo>
                      <a:pt x="141" y="332"/>
                    </a:lnTo>
                    <a:lnTo>
                      <a:pt x="132" y="335"/>
                    </a:lnTo>
                    <a:lnTo>
                      <a:pt x="121" y="339"/>
                    </a:lnTo>
                    <a:lnTo>
                      <a:pt x="109" y="344"/>
                    </a:lnTo>
                    <a:lnTo>
                      <a:pt x="100" y="347"/>
                    </a:lnTo>
                    <a:lnTo>
                      <a:pt x="88" y="347"/>
                    </a:lnTo>
                    <a:lnTo>
                      <a:pt x="81" y="34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" name="Freeform 54"/>
              <p:cNvSpPr>
                <a:spLocks noEditPoints="1" noChangeArrowheads="1"/>
              </p:cNvSpPr>
              <p:nvPr/>
            </p:nvSpPr>
            <p:spPr bwMode="auto">
              <a:xfrm>
                <a:off x="2825" y="1403"/>
                <a:ext cx="52" cy="88"/>
              </a:xfrm>
              <a:custGeom>
                <a:avLst/>
                <a:gdLst>
                  <a:gd name="T0" fmla="*/ 37 w 209"/>
                  <a:gd name="T1" fmla="*/ 139 h 351"/>
                  <a:gd name="T2" fmla="*/ 49 w 209"/>
                  <a:gd name="T3" fmla="*/ 171 h 351"/>
                  <a:gd name="T4" fmla="*/ 64 w 209"/>
                  <a:gd name="T5" fmla="*/ 191 h 351"/>
                  <a:gd name="T6" fmla="*/ 88 w 209"/>
                  <a:gd name="T7" fmla="*/ 200 h 351"/>
                  <a:gd name="T8" fmla="*/ 117 w 209"/>
                  <a:gd name="T9" fmla="*/ 195 h 351"/>
                  <a:gd name="T10" fmla="*/ 141 w 209"/>
                  <a:gd name="T11" fmla="*/ 179 h 351"/>
                  <a:gd name="T12" fmla="*/ 161 w 209"/>
                  <a:gd name="T13" fmla="*/ 151 h 351"/>
                  <a:gd name="T14" fmla="*/ 169 w 209"/>
                  <a:gd name="T15" fmla="*/ 127 h 351"/>
                  <a:gd name="T16" fmla="*/ 169 w 209"/>
                  <a:gd name="T17" fmla="*/ 88 h 351"/>
                  <a:gd name="T18" fmla="*/ 156 w 209"/>
                  <a:gd name="T19" fmla="*/ 52 h 351"/>
                  <a:gd name="T20" fmla="*/ 141 w 209"/>
                  <a:gd name="T21" fmla="*/ 23 h 351"/>
                  <a:gd name="T22" fmla="*/ 109 w 209"/>
                  <a:gd name="T23" fmla="*/ 15 h 351"/>
                  <a:gd name="T24" fmla="*/ 76 w 209"/>
                  <a:gd name="T25" fmla="*/ 15 h 351"/>
                  <a:gd name="T26" fmla="*/ 56 w 209"/>
                  <a:gd name="T27" fmla="*/ 35 h 351"/>
                  <a:gd name="T28" fmla="*/ 41 w 209"/>
                  <a:gd name="T29" fmla="*/ 64 h 351"/>
                  <a:gd name="T30" fmla="*/ 37 w 209"/>
                  <a:gd name="T31" fmla="*/ 100 h 351"/>
                  <a:gd name="T32" fmla="*/ 69 w 209"/>
                  <a:gd name="T33" fmla="*/ 215 h 351"/>
                  <a:gd name="T34" fmla="*/ 41 w 209"/>
                  <a:gd name="T35" fmla="*/ 203 h 351"/>
                  <a:gd name="T36" fmla="*/ 13 w 209"/>
                  <a:gd name="T37" fmla="*/ 179 h 351"/>
                  <a:gd name="T38" fmla="*/ 0 w 209"/>
                  <a:gd name="T39" fmla="*/ 139 h 351"/>
                  <a:gd name="T40" fmla="*/ 0 w 209"/>
                  <a:gd name="T41" fmla="*/ 88 h 351"/>
                  <a:gd name="T42" fmla="*/ 17 w 209"/>
                  <a:gd name="T43" fmla="*/ 47 h 351"/>
                  <a:gd name="T44" fmla="*/ 41 w 209"/>
                  <a:gd name="T45" fmla="*/ 20 h 351"/>
                  <a:gd name="T46" fmla="*/ 76 w 209"/>
                  <a:gd name="T47" fmla="*/ 3 h 351"/>
                  <a:gd name="T48" fmla="*/ 125 w 209"/>
                  <a:gd name="T49" fmla="*/ 3 h 351"/>
                  <a:gd name="T50" fmla="*/ 165 w 209"/>
                  <a:gd name="T51" fmla="*/ 23 h 351"/>
                  <a:gd name="T52" fmla="*/ 193 w 209"/>
                  <a:gd name="T53" fmla="*/ 64 h 351"/>
                  <a:gd name="T54" fmla="*/ 205 w 209"/>
                  <a:gd name="T55" fmla="*/ 120 h 351"/>
                  <a:gd name="T56" fmla="*/ 205 w 209"/>
                  <a:gd name="T57" fmla="*/ 195 h 351"/>
                  <a:gd name="T58" fmla="*/ 188 w 209"/>
                  <a:gd name="T59" fmla="*/ 267 h 351"/>
                  <a:gd name="T60" fmla="*/ 156 w 209"/>
                  <a:gd name="T61" fmla="*/ 320 h 351"/>
                  <a:gd name="T62" fmla="*/ 113 w 209"/>
                  <a:gd name="T63" fmla="*/ 347 h 351"/>
                  <a:gd name="T64" fmla="*/ 69 w 209"/>
                  <a:gd name="T65" fmla="*/ 351 h 351"/>
                  <a:gd name="T66" fmla="*/ 49 w 209"/>
                  <a:gd name="T67" fmla="*/ 344 h 351"/>
                  <a:gd name="T68" fmla="*/ 29 w 209"/>
                  <a:gd name="T69" fmla="*/ 332 h 351"/>
                  <a:gd name="T70" fmla="*/ 20 w 209"/>
                  <a:gd name="T71" fmla="*/ 315 h 351"/>
                  <a:gd name="T72" fmla="*/ 20 w 209"/>
                  <a:gd name="T73" fmla="*/ 300 h 351"/>
                  <a:gd name="T74" fmla="*/ 29 w 209"/>
                  <a:gd name="T75" fmla="*/ 288 h 351"/>
                  <a:gd name="T76" fmla="*/ 44 w 209"/>
                  <a:gd name="T77" fmla="*/ 283 h 351"/>
                  <a:gd name="T78" fmla="*/ 56 w 209"/>
                  <a:gd name="T79" fmla="*/ 288 h 351"/>
                  <a:gd name="T80" fmla="*/ 61 w 209"/>
                  <a:gd name="T81" fmla="*/ 300 h 351"/>
                  <a:gd name="T82" fmla="*/ 61 w 209"/>
                  <a:gd name="T83" fmla="*/ 315 h 351"/>
                  <a:gd name="T84" fmla="*/ 64 w 209"/>
                  <a:gd name="T85" fmla="*/ 332 h 351"/>
                  <a:gd name="T86" fmla="*/ 76 w 209"/>
                  <a:gd name="T87" fmla="*/ 335 h 351"/>
                  <a:gd name="T88" fmla="*/ 100 w 209"/>
                  <a:gd name="T89" fmla="*/ 335 h 351"/>
                  <a:gd name="T90" fmla="*/ 132 w 209"/>
                  <a:gd name="T91" fmla="*/ 315 h 351"/>
                  <a:gd name="T92" fmla="*/ 153 w 209"/>
                  <a:gd name="T93" fmla="*/ 276 h 351"/>
                  <a:gd name="T94" fmla="*/ 165 w 209"/>
                  <a:gd name="T95" fmla="*/ 207 h 351"/>
                  <a:gd name="T96" fmla="*/ 165 w 209"/>
                  <a:gd name="T97" fmla="*/ 171 h 351"/>
                  <a:gd name="T98" fmla="*/ 149 w 209"/>
                  <a:gd name="T99" fmla="*/ 195 h 351"/>
                  <a:gd name="T100" fmla="*/ 129 w 209"/>
                  <a:gd name="T101" fmla="*/ 212 h 351"/>
                  <a:gd name="T102" fmla="*/ 105 w 209"/>
                  <a:gd name="T103" fmla="*/ 22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351">
                    <a:moveTo>
                      <a:pt x="37" y="108"/>
                    </a:moveTo>
                    <a:lnTo>
                      <a:pt x="37" y="120"/>
                    </a:lnTo>
                    <a:lnTo>
                      <a:pt x="37" y="132"/>
                    </a:lnTo>
                    <a:lnTo>
                      <a:pt x="37" y="139"/>
                    </a:lnTo>
                    <a:lnTo>
                      <a:pt x="41" y="147"/>
                    </a:lnTo>
                    <a:lnTo>
                      <a:pt x="41" y="156"/>
                    </a:lnTo>
                    <a:lnTo>
                      <a:pt x="44" y="164"/>
                    </a:lnTo>
                    <a:lnTo>
                      <a:pt x="49" y="171"/>
                    </a:lnTo>
                    <a:lnTo>
                      <a:pt x="53" y="176"/>
                    </a:lnTo>
                    <a:lnTo>
                      <a:pt x="56" y="183"/>
                    </a:lnTo>
                    <a:lnTo>
                      <a:pt x="61" y="188"/>
                    </a:lnTo>
                    <a:lnTo>
                      <a:pt x="64" y="191"/>
                    </a:lnTo>
                    <a:lnTo>
                      <a:pt x="73" y="195"/>
                    </a:lnTo>
                    <a:lnTo>
                      <a:pt x="76" y="195"/>
                    </a:lnTo>
                    <a:lnTo>
                      <a:pt x="85" y="200"/>
                    </a:lnTo>
                    <a:lnTo>
                      <a:pt x="88" y="200"/>
                    </a:lnTo>
                    <a:lnTo>
                      <a:pt x="97" y="200"/>
                    </a:lnTo>
                    <a:lnTo>
                      <a:pt x="100" y="200"/>
                    </a:lnTo>
                    <a:lnTo>
                      <a:pt x="109" y="200"/>
                    </a:lnTo>
                    <a:lnTo>
                      <a:pt x="117" y="195"/>
                    </a:lnTo>
                    <a:lnTo>
                      <a:pt x="125" y="195"/>
                    </a:lnTo>
                    <a:lnTo>
                      <a:pt x="129" y="191"/>
                    </a:lnTo>
                    <a:lnTo>
                      <a:pt x="137" y="183"/>
                    </a:lnTo>
                    <a:lnTo>
                      <a:pt x="141" y="179"/>
                    </a:lnTo>
                    <a:lnTo>
                      <a:pt x="149" y="171"/>
                    </a:lnTo>
                    <a:lnTo>
                      <a:pt x="153" y="164"/>
                    </a:lnTo>
                    <a:lnTo>
                      <a:pt x="156" y="159"/>
                    </a:lnTo>
                    <a:lnTo>
                      <a:pt x="161" y="151"/>
                    </a:lnTo>
                    <a:lnTo>
                      <a:pt x="165" y="144"/>
                    </a:lnTo>
                    <a:lnTo>
                      <a:pt x="165" y="139"/>
                    </a:lnTo>
                    <a:lnTo>
                      <a:pt x="169" y="132"/>
                    </a:lnTo>
                    <a:lnTo>
                      <a:pt x="169" y="127"/>
                    </a:lnTo>
                    <a:lnTo>
                      <a:pt x="169" y="120"/>
                    </a:lnTo>
                    <a:lnTo>
                      <a:pt x="169" y="108"/>
                    </a:lnTo>
                    <a:lnTo>
                      <a:pt x="169" y="95"/>
                    </a:lnTo>
                    <a:lnTo>
                      <a:pt x="169" y="88"/>
                    </a:lnTo>
                    <a:lnTo>
                      <a:pt x="165" y="76"/>
                    </a:lnTo>
                    <a:lnTo>
                      <a:pt x="165" y="67"/>
                    </a:lnTo>
                    <a:lnTo>
                      <a:pt x="161" y="59"/>
                    </a:lnTo>
                    <a:lnTo>
                      <a:pt x="156" y="52"/>
                    </a:lnTo>
                    <a:lnTo>
                      <a:pt x="153" y="44"/>
                    </a:lnTo>
                    <a:lnTo>
                      <a:pt x="149" y="35"/>
                    </a:lnTo>
                    <a:lnTo>
                      <a:pt x="144" y="32"/>
                    </a:lnTo>
                    <a:lnTo>
                      <a:pt x="141" y="23"/>
                    </a:lnTo>
                    <a:lnTo>
                      <a:pt x="132" y="23"/>
                    </a:lnTo>
                    <a:lnTo>
                      <a:pt x="125" y="20"/>
                    </a:lnTo>
                    <a:lnTo>
                      <a:pt x="117" y="15"/>
                    </a:lnTo>
                    <a:lnTo>
                      <a:pt x="109" y="15"/>
                    </a:lnTo>
                    <a:lnTo>
                      <a:pt x="100" y="15"/>
                    </a:lnTo>
                    <a:lnTo>
                      <a:pt x="93" y="15"/>
                    </a:lnTo>
                    <a:lnTo>
                      <a:pt x="85" y="15"/>
                    </a:lnTo>
                    <a:lnTo>
                      <a:pt x="76" y="15"/>
                    </a:lnTo>
                    <a:lnTo>
                      <a:pt x="73" y="20"/>
                    </a:lnTo>
                    <a:lnTo>
                      <a:pt x="64" y="23"/>
                    </a:lnTo>
                    <a:lnTo>
                      <a:pt x="61" y="27"/>
                    </a:lnTo>
                    <a:lnTo>
                      <a:pt x="56" y="35"/>
                    </a:lnTo>
                    <a:lnTo>
                      <a:pt x="53" y="39"/>
                    </a:lnTo>
                    <a:lnTo>
                      <a:pt x="49" y="47"/>
                    </a:lnTo>
                    <a:lnTo>
                      <a:pt x="44" y="56"/>
                    </a:lnTo>
                    <a:lnTo>
                      <a:pt x="41" y="64"/>
                    </a:lnTo>
                    <a:lnTo>
                      <a:pt x="41" y="71"/>
                    </a:lnTo>
                    <a:lnTo>
                      <a:pt x="37" y="79"/>
                    </a:lnTo>
                    <a:lnTo>
                      <a:pt x="37" y="91"/>
                    </a:lnTo>
                    <a:lnTo>
                      <a:pt x="37" y="100"/>
                    </a:lnTo>
                    <a:lnTo>
                      <a:pt x="37" y="108"/>
                    </a:lnTo>
                    <a:close/>
                    <a:moveTo>
                      <a:pt x="88" y="220"/>
                    </a:moveTo>
                    <a:lnTo>
                      <a:pt x="81" y="220"/>
                    </a:lnTo>
                    <a:lnTo>
                      <a:pt x="69" y="215"/>
                    </a:lnTo>
                    <a:lnTo>
                      <a:pt x="61" y="215"/>
                    </a:lnTo>
                    <a:lnTo>
                      <a:pt x="53" y="212"/>
                    </a:lnTo>
                    <a:lnTo>
                      <a:pt x="44" y="207"/>
                    </a:lnTo>
                    <a:lnTo>
                      <a:pt x="41" y="203"/>
                    </a:lnTo>
                    <a:lnTo>
                      <a:pt x="32" y="200"/>
                    </a:lnTo>
                    <a:lnTo>
                      <a:pt x="25" y="195"/>
                    </a:lnTo>
                    <a:lnTo>
                      <a:pt x="20" y="188"/>
                    </a:lnTo>
                    <a:lnTo>
                      <a:pt x="13" y="179"/>
                    </a:lnTo>
                    <a:lnTo>
                      <a:pt x="9" y="171"/>
                    </a:lnTo>
                    <a:lnTo>
                      <a:pt x="9" y="159"/>
                    </a:lnTo>
                    <a:lnTo>
                      <a:pt x="5" y="151"/>
                    </a:lnTo>
                    <a:lnTo>
                      <a:pt x="0" y="139"/>
                    </a:lnTo>
                    <a:lnTo>
                      <a:pt x="0" y="127"/>
                    </a:lnTo>
                    <a:lnTo>
                      <a:pt x="0" y="112"/>
                    </a:lnTo>
                    <a:lnTo>
                      <a:pt x="0" y="100"/>
                    </a:lnTo>
                    <a:lnTo>
                      <a:pt x="0" y="88"/>
                    </a:lnTo>
                    <a:lnTo>
                      <a:pt x="5" y="79"/>
                    </a:lnTo>
                    <a:lnTo>
                      <a:pt x="9" y="67"/>
                    </a:lnTo>
                    <a:lnTo>
                      <a:pt x="13" y="59"/>
                    </a:lnTo>
                    <a:lnTo>
                      <a:pt x="17" y="47"/>
                    </a:lnTo>
                    <a:lnTo>
                      <a:pt x="20" y="39"/>
                    </a:lnTo>
                    <a:lnTo>
                      <a:pt x="29" y="32"/>
                    </a:lnTo>
                    <a:lnTo>
                      <a:pt x="32" y="23"/>
                    </a:lnTo>
                    <a:lnTo>
                      <a:pt x="41" y="20"/>
                    </a:lnTo>
                    <a:lnTo>
                      <a:pt x="49" y="11"/>
                    </a:lnTo>
                    <a:lnTo>
                      <a:pt x="56" y="8"/>
                    </a:lnTo>
                    <a:lnTo>
                      <a:pt x="69" y="3"/>
                    </a:lnTo>
                    <a:lnTo>
                      <a:pt x="76" y="3"/>
                    </a:lnTo>
                    <a:lnTo>
                      <a:pt x="88" y="0"/>
                    </a:lnTo>
                    <a:lnTo>
                      <a:pt x="100" y="0"/>
                    </a:lnTo>
                    <a:lnTo>
                      <a:pt x="113" y="0"/>
                    </a:lnTo>
                    <a:lnTo>
                      <a:pt x="125" y="3"/>
                    </a:lnTo>
                    <a:lnTo>
                      <a:pt x="137" y="3"/>
                    </a:lnTo>
                    <a:lnTo>
                      <a:pt x="144" y="11"/>
                    </a:lnTo>
                    <a:lnTo>
                      <a:pt x="156" y="15"/>
                    </a:lnTo>
                    <a:lnTo>
                      <a:pt x="165" y="23"/>
                    </a:lnTo>
                    <a:lnTo>
                      <a:pt x="173" y="32"/>
                    </a:lnTo>
                    <a:lnTo>
                      <a:pt x="181" y="39"/>
                    </a:lnTo>
                    <a:lnTo>
                      <a:pt x="185" y="52"/>
                    </a:lnTo>
                    <a:lnTo>
                      <a:pt x="193" y="64"/>
                    </a:lnTo>
                    <a:lnTo>
                      <a:pt x="197" y="76"/>
                    </a:lnTo>
                    <a:lnTo>
                      <a:pt x="200" y="88"/>
                    </a:lnTo>
                    <a:lnTo>
                      <a:pt x="205" y="103"/>
                    </a:lnTo>
                    <a:lnTo>
                      <a:pt x="205" y="120"/>
                    </a:lnTo>
                    <a:lnTo>
                      <a:pt x="209" y="139"/>
                    </a:lnTo>
                    <a:lnTo>
                      <a:pt x="209" y="156"/>
                    </a:lnTo>
                    <a:lnTo>
                      <a:pt x="209" y="176"/>
                    </a:lnTo>
                    <a:lnTo>
                      <a:pt x="205" y="195"/>
                    </a:lnTo>
                    <a:lnTo>
                      <a:pt x="200" y="215"/>
                    </a:lnTo>
                    <a:lnTo>
                      <a:pt x="200" y="232"/>
                    </a:lnTo>
                    <a:lnTo>
                      <a:pt x="197" y="251"/>
                    </a:lnTo>
                    <a:lnTo>
                      <a:pt x="188" y="267"/>
                    </a:lnTo>
                    <a:lnTo>
                      <a:pt x="181" y="283"/>
                    </a:lnTo>
                    <a:lnTo>
                      <a:pt x="173" y="295"/>
                    </a:lnTo>
                    <a:lnTo>
                      <a:pt x="165" y="307"/>
                    </a:lnTo>
                    <a:lnTo>
                      <a:pt x="156" y="320"/>
                    </a:lnTo>
                    <a:lnTo>
                      <a:pt x="144" y="327"/>
                    </a:lnTo>
                    <a:lnTo>
                      <a:pt x="137" y="335"/>
                    </a:lnTo>
                    <a:lnTo>
                      <a:pt x="125" y="344"/>
                    </a:lnTo>
                    <a:lnTo>
                      <a:pt x="113" y="347"/>
                    </a:lnTo>
                    <a:lnTo>
                      <a:pt x="97" y="351"/>
                    </a:lnTo>
                    <a:lnTo>
                      <a:pt x="85" y="351"/>
                    </a:lnTo>
                    <a:lnTo>
                      <a:pt x="76" y="351"/>
                    </a:lnTo>
                    <a:lnTo>
                      <a:pt x="69" y="351"/>
                    </a:lnTo>
                    <a:lnTo>
                      <a:pt x="64" y="347"/>
                    </a:lnTo>
                    <a:lnTo>
                      <a:pt x="61" y="347"/>
                    </a:lnTo>
                    <a:lnTo>
                      <a:pt x="53" y="347"/>
                    </a:lnTo>
                    <a:lnTo>
                      <a:pt x="49" y="344"/>
                    </a:lnTo>
                    <a:lnTo>
                      <a:pt x="44" y="344"/>
                    </a:lnTo>
                    <a:lnTo>
                      <a:pt x="41" y="339"/>
                    </a:lnTo>
                    <a:lnTo>
                      <a:pt x="32" y="335"/>
                    </a:lnTo>
                    <a:lnTo>
                      <a:pt x="29" y="332"/>
                    </a:lnTo>
                    <a:lnTo>
                      <a:pt x="25" y="327"/>
                    </a:lnTo>
                    <a:lnTo>
                      <a:pt x="25" y="323"/>
                    </a:lnTo>
                    <a:lnTo>
                      <a:pt x="20" y="320"/>
                    </a:lnTo>
                    <a:lnTo>
                      <a:pt x="20" y="315"/>
                    </a:lnTo>
                    <a:lnTo>
                      <a:pt x="20" y="312"/>
                    </a:lnTo>
                    <a:lnTo>
                      <a:pt x="20" y="307"/>
                    </a:lnTo>
                    <a:lnTo>
                      <a:pt x="20" y="303"/>
                    </a:lnTo>
                    <a:lnTo>
                      <a:pt x="20" y="300"/>
                    </a:lnTo>
                    <a:lnTo>
                      <a:pt x="20" y="295"/>
                    </a:lnTo>
                    <a:lnTo>
                      <a:pt x="25" y="291"/>
                    </a:lnTo>
                    <a:lnTo>
                      <a:pt x="25" y="288"/>
                    </a:lnTo>
                    <a:lnTo>
                      <a:pt x="29" y="288"/>
                    </a:lnTo>
                    <a:lnTo>
                      <a:pt x="32" y="283"/>
                    </a:lnTo>
                    <a:lnTo>
                      <a:pt x="37" y="283"/>
                    </a:lnTo>
                    <a:lnTo>
                      <a:pt x="41" y="283"/>
                    </a:lnTo>
                    <a:lnTo>
                      <a:pt x="44" y="283"/>
                    </a:lnTo>
                    <a:lnTo>
                      <a:pt x="49" y="283"/>
                    </a:lnTo>
                    <a:lnTo>
                      <a:pt x="53" y="283"/>
                    </a:lnTo>
                    <a:lnTo>
                      <a:pt x="53" y="288"/>
                    </a:lnTo>
                    <a:lnTo>
                      <a:pt x="56" y="288"/>
                    </a:lnTo>
                    <a:lnTo>
                      <a:pt x="56" y="291"/>
                    </a:lnTo>
                    <a:lnTo>
                      <a:pt x="56" y="295"/>
                    </a:lnTo>
                    <a:lnTo>
                      <a:pt x="61" y="295"/>
                    </a:lnTo>
                    <a:lnTo>
                      <a:pt x="61" y="300"/>
                    </a:lnTo>
                    <a:lnTo>
                      <a:pt x="61" y="303"/>
                    </a:lnTo>
                    <a:lnTo>
                      <a:pt x="61" y="307"/>
                    </a:lnTo>
                    <a:lnTo>
                      <a:pt x="61" y="312"/>
                    </a:lnTo>
                    <a:lnTo>
                      <a:pt x="61" y="315"/>
                    </a:lnTo>
                    <a:lnTo>
                      <a:pt x="61" y="320"/>
                    </a:lnTo>
                    <a:lnTo>
                      <a:pt x="64" y="323"/>
                    </a:lnTo>
                    <a:lnTo>
                      <a:pt x="64" y="327"/>
                    </a:lnTo>
                    <a:lnTo>
                      <a:pt x="64" y="332"/>
                    </a:lnTo>
                    <a:lnTo>
                      <a:pt x="69" y="332"/>
                    </a:lnTo>
                    <a:lnTo>
                      <a:pt x="69" y="335"/>
                    </a:lnTo>
                    <a:lnTo>
                      <a:pt x="73" y="335"/>
                    </a:lnTo>
                    <a:lnTo>
                      <a:pt x="76" y="335"/>
                    </a:lnTo>
                    <a:lnTo>
                      <a:pt x="81" y="335"/>
                    </a:lnTo>
                    <a:lnTo>
                      <a:pt x="85" y="335"/>
                    </a:lnTo>
                    <a:lnTo>
                      <a:pt x="93" y="335"/>
                    </a:lnTo>
                    <a:lnTo>
                      <a:pt x="100" y="335"/>
                    </a:lnTo>
                    <a:lnTo>
                      <a:pt x="109" y="332"/>
                    </a:lnTo>
                    <a:lnTo>
                      <a:pt x="117" y="327"/>
                    </a:lnTo>
                    <a:lnTo>
                      <a:pt x="125" y="320"/>
                    </a:lnTo>
                    <a:lnTo>
                      <a:pt x="132" y="315"/>
                    </a:lnTo>
                    <a:lnTo>
                      <a:pt x="137" y="307"/>
                    </a:lnTo>
                    <a:lnTo>
                      <a:pt x="144" y="295"/>
                    </a:lnTo>
                    <a:lnTo>
                      <a:pt x="149" y="288"/>
                    </a:lnTo>
                    <a:lnTo>
                      <a:pt x="153" y="276"/>
                    </a:lnTo>
                    <a:lnTo>
                      <a:pt x="156" y="259"/>
                    </a:lnTo>
                    <a:lnTo>
                      <a:pt x="161" y="244"/>
                    </a:lnTo>
                    <a:lnTo>
                      <a:pt x="165" y="227"/>
                    </a:lnTo>
                    <a:lnTo>
                      <a:pt x="165" y="207"/>
                    </a:lnTo>
                    <a:lnTo>
                      <a:pt x="169" y="183"/>
                    </a:lnTo>
                    <a:lnTo>
                      <a:pt x="169" y="164"/>
                    </a:lnTo>
                    <a:lnTo>
                      <a:pt x="169" y="167"/>
                    </a:lnTo>
                    <a:lnTo>
                      <a:pt x="165" y="171"/>
                    </a:lnTo>
                    <a:lnTo>
                      <a:pt x="161" y="179"/>
                    </a:lnTo>
                    <a:lnTo>
                      <a:pt x="156" y="183"/>
                    </a:lnTo>
                    <a:lnTo>
                      <a:pt x="153" y="191"/>
                    </a:lnTo>
                    <a:lnTo>
                      <a:pt x="149" y="195"/>
                    </a:lnTo>
                    <a:lnTo>
                      <a:pt x="144" y="200"/>
                    </a:lnTo>
                    <a:lnTo>
                      <a:pt x="141" y="203"/>
                    </a:lnTo>
                    <a:lnTo>
                      <a:pt x="132" y="207"/>
                    </a:lnTo>
                    <a:lnTo>
                      <a:pt x="129" y="212"/>
                    </a:lnTo>
                    <a:lnTo>
                      <a:pt x="125" y="212"/>
                    </a:lnTo>
                    <a:lnTo>
                      <a:pt x="117" y="215"/>
                    </a:lnTo>
                    <a:lnTo>
                      <a:pt x="109" y="215"/>
                    </a:lnTo>
                    <a:lnTo>
                      <a:pt x="105" y="220"/>
                    </a:lnTo>
                    <a:lnTo>
                      <a:pt x="97" y="220"/>
                    </a:lnTo>
                    <a:lnTo>
                      <a:pt x="88" y="22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2" name="Freeform 55"/>
              <p:cNvSpPr>
                <a:spLocks noEditPoints="1" noChangeArrowheads="1"/>
              </p:cNvSpPr>
              <p:nvPr/>
            </p:nvSpPr>
            <p:spPr bwMode="auto">
              <a:xfrm>
                <a:off x="2890" y="1403"/>
                <a:ext cx="51" cy="88"/>
              </a:xfrm>
              <a:custGeom>
                <a:avLst/>
                <a:gdLst>
                  <a:gd name="T0" fmla="*/ 88 w 204"/>
                  <a:gd name="T1" fmla="*/ 20 h 351"/>
                  <a:gd name="T2" fmla="*/ 71 w 204"/>
                  <a:gd name="T3" fmla="*/ 32 h 351"/>
                  <a:gd name="T4" fmla="*/ 56 w 204"/>
                  <a:gd name="T5" fmla="*/ 59 h 351"/>
                  <a:gd name="T6" fmla="*/ 44 w 204"/>
                  <a:gd name="T7" fmla="*/ 95 h 351"/>
                  <a:gd name="T8" fmla="*/ 39 w 204"/>
                  <a:gd name="T9" fmla="*/ 139 h 351"/>
                  <a:gd name="T10" fmla="*/ 39 w 204"/>
                  <a:gd name="T11" fmla="*/ 195 h 351"/>
                  <a:gd name="T12" fmla="*/ 44 w 204"/>
                  <a:gd name="T13" fmla="*/ 244 h 351"/>
                  <a:gd name="T14" fmla="*/ 51 w 204"/>
                  <a:gd name="T15" fmla="*/ 283 h 351"/>
                  <a:gd name="T16" fmla="*/ 68 w 204"/>
                  <a:gd name="T17" fmla="*/ 312 h 351"/>
                  <a:gd name="T18" fmla="*/ 83 w 204"/>
                  <a:gd name="T19" fmla="*/ 327 h 351"/>
                  <a:gd name="T20" fmla="*/ 104 w 204"/>
                  <a:gd name="T21" fmla="*/ 335 h 351"/>
                  <a:gd name="T22" fmla="*/ 124 w 204"/>
                  <a:gd name="T23" fmla="*/ 327 h 351"/>
                  <a:gd name="T24" fmla="*/ 139 w 204"/>
                  <a:gd name="T25" fmla="*/ 312 h 351"/>
                  <a:gd name="T26" fmla="*/ 151 w 204"/>
                  <a:gd name="T27" fmla="*/ 283 h 351"/>
                  <a:gd name="T28" fmla="*/ 164 w 204"/>
                  <a:gd name="T29" fmla="*/ 244 h 351"/>
                  <a:gd name="T30" fmla="*/ 168 w 204"/>
                  <a:gd name="T31" fmla="*/ 195 h 351"/>
                  <a:gd name="T32" fmla="*/ 164 w 204"/>
                  <a:gd name="T33" fmla="*/ 139 h 351"/>
                  <a:gd name="T34" fmla="*/ 160 w 204"/>
                  <a:gd name="T35" fmla="*/ 95 h 351"/>
                  <a:gd name="T36" fmla="*/ 151 w 204"/>
                  <a:gd name="T37" fmla="*/ 59 h 351"/>
                  <a:gd name="T38" fmla="*/ 136 w 204"/>
                  <a:gd name="T39" fmla="*/ 32 h 351"/>
                  <a:gd name="T40" fmla="*/ 115 w 204"/>
                  <a:gd name="T41" fmla="*/ 20 h 351"/>
                  <a:gd name="T42" fmla="*/ 104 w 204"/>
                  <a:gd name="T43" fmla="*/ 351 h 351"/>
                  <a:gd name="T44" fmla="*/ 71 w 204"/>
                  <a:gd name="T45" fmla="*/ 344 h 351"/>
                  <a:gd name="T46" fmla="*/ 44 w 204"/>
                  <a:gd name="T47" fmla="*/ 323 h 351"/>
                  <a:gd name="T48" fmla="*/ 24 w 204"/>
                  <a:gd name="T49" fmla="*/ 291 h 351"/>
                  <a:gd name="T50" fmla="*/ 8 w 204"/>
                  <a:gd name="T51" fmla="*/ 251 h 351"/>
                  <a:gd name="T52" fmla="*/ 0 w 204"/>
                  <a:gd name="T53" fmla="*/ 195 h 351"/>
                  <a:gd name="T54" fmla="*/ 0 w 204"/>
                  <a:gd name="T55" fmla="*/ 135 h 351"/>
                  <a:gd name="T56" fmla="*/ 12 w 204"/>
                  <a:gd name="T57" fmla="*/ 88 h 351"/>
                  <a:gd name="T58" fmla="*/ 27 w 204"/>
                  <a:gd name="T59" fmla="*/ 47 h 351"/>
                  <a:gd name="T60" fmla="*/ 51 w 204"/>
                  <a:gd name="T61" fmla="*/ 20 h 351"/>
                  <a:gd name="T62" fmla="*/ 83 w 204"/>
                  <a:gd name="T63" fmla="*/ 3 h 351"/>
                  <a:gd name="T64" fmla="*/ 112 w 204"/>
                  <a:gd name="T65" fmla="*/ 0 h 351"/>
                  <a:gd name="T66" fmla="*/ 144 w 204"/>
                  <a:gd name="T67" fmla="*/ 11 h 351"/>
                  <a:gd name="T68" fmla="*/ 168 w 204"/>
                  <a:gd name="T69" fmla="*/ 35 h 351"/>
                  <a:gd name="T70" fmla="*/ 188 w 204"/>
                  <a:gd name="T71" fmla="*/ 71 h 351"/>
                  <a:gd name="T72" fmla="*/ 200 w 204"/>
                  <a:gd name="T73" fmla="*/ 115 h 351"/>
                  <a:gd name="T74" fmla="*/ 204 w 204"/>
                  <a:gd name="T75" fmla="*/ 176 h 351"/>
                  <a:gd name="T76" fmla="*/ 200 w 204"/>
                  <a:gd name="T77" fmla="*/ 232 h 351"/>
                  <a:gd name="T78" fmla="*/ 188 w 204"/>
                  <a:gd name="T79" fmla="*/ 279 h 351"/>
                  <a:gd name="T80" fmla="*/ 168 w 204"/>
                  <a:gd name="T81" fmla="*/ 315 h 351"/>
                  <a:gd name="T82" fmla="*/ 144 w 204"/>
                  <a:gd name="T83" fmla="*/ 339 h 351"/>
                  <a:gd name="T84" fmla="*/ 112 w 204"/>
                  <a:gd name="T85" fmla="*/ 3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4" h="351">
                    <a:moveTo>
                      <a:pt x="104" y="15"/>
                    </a:moveTo>
                    <a:lnTo>
                      <a:pt x="95" y="15"/>
                    </a:lnTo>
                    <a:lnTo>
                      <a:pt x="88" y="20"/>
                    </a:lnTo>
                    <a:lnTo>
                      <a:pt x="83" y="23"/>
                    </a:lnTo>
                    <a:lnTo>
                      <a:pt x="76" y="27"/>
                    </a:lnTo>
                    <a:lnTo>
                      <a:pt x="71" y="32"/>
                    </a:lnTo>
                    <a:lnTo>
                      <a:pt x="68" y="39"/>
                    </a:lnTo>
                    <a:lnTo>
                      <a:pt x="59" y="47"/>
                    </a:lnTo>
                    <a:lnTo>
                      <a:pt x="56" y="59"/>
                    </a:lnTo>
                    <a:lnTo>
                      <a:pt x="51" y="71"/>
                    </a:lnTo>
                    <a:lnTo>
                      <a:pt x="48" y="83"/>
                    </a:lnTo>
                    <a:lnTo>
                      <a:pt x="44" y="95"/>
                    </a:lnTo>
                    <a:lnTo>
                      <a:pt x="44" y="108"/>
                    </a:lnTo>
                    <a:lnTo>
                      <a:pt x="39" y="123"/>
                    </a:lnTo>
                    <a:lnTo>
                      <a:pt x="39" y="139"/>
                    </a:lnTo>
                    <a:lnTo>
                      <a:pt x="39" y="156"/>
                    </a:lnTo>
                    <a:lnTo>
                      <a:pt x="36" y="176"/>
                    </a:lnTo>
                    <a:lnTo>
                      <a:pt x="39" y="195"/>
                    </a:lnTo>
                    <a:lnTo>
                      <a:pt x="39" y="212"/>
                    </a:lnTo>
                    <a:lnTo>
                      <a:pt x="39" y="227"/>
                    </a:lnTo>
                    <a:lnTo>
                      <a:pt x="44" y="244"/>
                    </a:lnTo>
                    <a:lnTo>
                      <a:pt x="44" y="256"/>
                    </a:lnTo>
                    <a:lnTo>
                      <a:pt x="48" y="271"/>
                    </a:lnTo>
                    <a:lnTo>
                      <a:pt x="51" y="283"/>
                    </a:lnTo>
                    <a:lnTo>
                      <a:pt x="56" y="291"/>
                    </a:lnTo>
                    <a:lnTo>
                      <a:pt x="59" y="303"/>
                    </a:lnTo>
                    <a:lnTo>
                      <a:pt x="68" y="312"/>
                    </a:lnTo>
                    <a:lnTo>
                      <a:pt x="71" y="320"/>
                    </a:lnTo>
                    <a:lnTo>
                      <a:pt x="76" y="323"/>
                    </a:lnTo>
                    <a:lnTo>
                      <a:pt x="83" y="327"/>
                    </a:lnTo>
                    <a:lnTo>
                      <a:pt x="88" y="332"/>
                    </a:lnTo>
                    <a:lnTo>
                      <a:pt x="95" y="335"/>
                    </a:lnTo>
                    <a:lnTo>
                      <a:pt x="104" y="335"/>
                    </a:lnTo>
                    <a:lnTo>
                      <a:pt x="108" y="335"/>
                    </a:lnTo>
                    <a:lnTo>
                      <a:pt x="115" y="332"/>
                    </a:lnTo>
                    <a:lnTo>
                      <a:pt x="124" y="327"/>
                    </a:lnTo>
                    <a:lnTo>
                      <a:pt x="127" y="323"/>
                    </a:lnTo>
                    <a:lnTo>
                      <a:pt x="136" y="320"/>
                    </a:lnTo>
                    <a:lnTo>
                      <a:pt x="139" y="312"/>
                    </a:lnTo>
                    <a:lnTo>
                      <a:pt x="144" y="303"/>
                    </a:lnTo>
                    <a:lnTo>
                      <a:pt x="148" y="291"/>
                    </a:lnTo>
                    <a:lnTo>
                      <a:pt x="151" y="283"/>
                    </a:lnTo>
                    <a:lnTo>
                      <a:pt x="156" y="271"/>
                    </a:lnTo>
                    <a:lnTo>
                      <a:pt x="160" y="256"/>
                    </a:lnTo>
                    <a:lnTo>
                      <a:pt x="164" y="244"/>
                    </a:lnTo>
                    <a:lnTo>
                      <a:pt x="164" y="227"/>
                    </a:lnTo>
                    <a:lnTo>
                      <a:pt x="164" y="212"/>
                    </a:lnTo>
                    <a:lnTo>
                      <a:pt x="168" y="195"/>
                    </a:lnTo>
                    <a:lnTo>
                      <a:pt x="168" y="176"/>
                    </a:lnTo>
                    <a:lnTo>
                      <a:pt x="168" y="156"/>
                    </a:lnTo>
                    <a:lnTo>
                      <a:pt x="164" y="139"/>
                    </a:lnTo>
                    <a:lnTo>
                      <a:pt x="164" y="123"/>
                    </a:lnTo>
                    <a:lnTo>
                      <a:pt x="164" y="108"/>
                    </a:lnTo>
                    <a:lnTo>
                      <a:pt x="160" y="95"/>
                    </a:lnTo>
                    <a:lnTo>
                      <a:pt x="160" y="83"/>
                    </a:lnTo>
                    <a:lnTo>
                      <a:pt x="156" y="71"/>
                    </a:lnTo>
                    <a:lnTo>
                      <a:pt x="151" y="59"/>
                    </a:lnTo>
                    <a:lnTo>
                      <a:pt x="144" y="47"/>
                    </a:lnTo>
                    <a:lnTo>
                      <a:pt x="139" y="39"/>
                    </a:lnTo>
                    <a:lnTo>
                      <a:pt x="136" y="32"/>
                    </a:lnTo>
                    <a:lnTo>
                      <a:pt x="132" y="27"/>
                    </a:lnTo>
                    <a:lnTo>
                      <a:pt x="124" y="23"/>
                    </a:lnTo>
                    <a:lnTo>
                      <a:pt x="115" y="20"/>
                    </a:lnTo>
                    <a:lnTo>
                      <a:pt x="112" y="15"/>
                    </a:lnTo>
                    <a:lnTo>
                      <a:pt x="104" y="15"/>
                    </a:lnTo>
                    <a:close/>
                    <a:moveTo>
                      <a:pt x="104" y="351"/>
                    </a:moveTo>
                    <a:lnTo>
                      <a:pt x="92" y="351"/>
                    </a:lnTo>
                    <a:lnTo>
                      <a:pt x="83" y="347"/>
                    </a:lnTo>
                    <a:lnTo>
                      <a:pt x="71" y="344"/>
                    </a:lnTo>
                    <a:lnTo>
                      <a:pt x="64" y="339"/>
                    </a:lnTo>
                    <a:lnTo>
                      <a:pt x="51" y="332"/>
                    </a:lnTo>
                    <a:lnTo>
                      <a:pt x="44" y="323"/>
                    </a:lnTo>
                    <a:lnTo>
                      <a:pt x="36" y="315"/>
                    </a:lnTo>
                    <a:lnTo>
                      <a:pt x="27" y="303"/>
                    </a:lnTo>
                    <a:lnTo>
                      <a:pt x="24" y="291"/>
                    </a:lnTo>
                    <a:lnTo>
                      <a:pt x="15" y="279"/>
                    </a:lnTo>
                    <a:lnTo>
                      <a:pt x="12" y="263"/>
                    </a:lnTo>
                    <a:lnTo>
                      <a:pt x="8" y="251"/>
                    </a:lnTo>
                    <a:lnTo>
                      <a:pt x="4" y="232"/>
                    </a:lnTo>
                    <a:lnTo>
                      <a:pt x="4" y="215"/>
                    </a:lnTo>
                    <a:lnTo>
                      <a:pt x="0" y="195"/>
                    </a:lnTo>
                    <a:lnTo>
                      <a:pt x="0" y="176"/>
                    </a:lnTo>
                    <a:lnTo>
                      <a:pt x="0" y="156"/>
                    </a:lnTo>
                    <a:lnTo>
                      <a:pt x="0" y="135"/>
                    </a:lnTo>
                    <a:lnTo>
                      <a:pt x="4" y="120"/>
                    </a:lnTo>
                    <a:lnTo>
                      <a:pt x="8" y="103"/>
                    </a:lnTo>
                    <a:lnTo>
                      <a:pt x="12" y="88"/>
                    </a:lnTo>
                    <a:lnTo>
                      <a:pt x="15" y="76"/>
                    </a:lnTo>
                    <a:lnTo>
                      <a:pt x="20" y="59"/>
                    </a:lnTo>
                    <a:lnTo>
                      <a:pt x="27" y="47"/>
                    </a:lnTo>
                    <a:lnTo>
                      <a:pt x="36" y="35"/>
                    </a:lnTo>
                    <a:lnTo>
                      <a:pt x="44" y="27"/>
                    </a:lnTo>
                    <a:lnTo>
                      <a:pt x="51" y="20"/>
                    </a:lnTo>
                    <a:lnTo>
                      <a:pt x="64" y="11"/>
                    </a:lnTo>
                    <a:lnTo>
                      <a:pt x="71" y="8"/>
                    </a:lnTo>
                    <a:lnTo>
                      <a:pt x="83" y="3"/>
                    </a:lnTo>
                    <a:lnTo>
                      <a:pt x="92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24" y="3"/>
                    </a:lnTo>
                    <a:lnTo>
                      <a:pt x="132" y="8"/>
                    </a:lnTo>
                    <a:lnTo>
                      <a:pt x="144" y="11"/>
                    </a:lnTo>
                    <a:lnTo>
                      <a:pt x="151" y="20"/>
                    </a:lnTo>
                    <a:lnTo>
                      <a:pt x="160" y="27"/>
                    </a:lnTo>
                    <a:lnTo>
                      <a:pt x="168" y="35"/>
                    </a:lnTo>
                    <a:lnTo>
                      <a:pt x="176" y="47"/>
                    </a:lnTo>
                    <a:lnTo>
                      <a:pt x="183" y="59"/>
                    </a:lnTo>
                    <a:lnTo>
                      <a:pt x="188" y="71"/>
                    </a:lnTo>
                    <a:lnTo>
                      <a:pt x="192" y="83"/>
                    </a:lnTo>
                    <a:lnTo>
                      <a:pt x="195" y="100"/>
                    </a:lnTo>
                    <a:lnTo>
                      <a:pt x="200" y="115"/>
                    </a:lnTo>
                    <a:lnTo>
                      <a:pt x="204" y="135"/>
                    </a:lnTo>
                    <a:lnTo>
                      <a:pt x="204" y="156"/>
                    </a:lnTo>
                    <a:lnTo>
                      <a:pt x="204" y="176"/>
                    </a:lnTo>
                    <a:lnTo>
                      <a:pt x="204" y="195"/>
                    </a:lnTo>
                    <a:lnTo>
                      <a:pt x="204" y="215"/>
                    </a:lnTo>
                    <a:lnTo>
                      <a:pt x="200" y="232"/>
                    </a:lnTo>
                    <a:lnTo>
                      <a:pt x="195" y="247"/>
                    </a:lnTo>
                    <a:lnTo>
                      <a:pt x="192" y="263"/>
                    </a:lnTo>
                    <a:lnTo>
                      <a:pt x="188" y="279"/>
                    </a:lnTo>
                    <a:lnTo>
                      <a:pt x="183" y="291"/>
                    </a:lnTo>
                    <a:lnTo>
                      <a:pt x="176" y="303"/>
                    </a:lnTo>
                    <a:lnTo>
                      <a:pt x="168" y="315"/>
                    </a:lnTo>
                    <a:lnTo>
                      <a:pt x="160" y="323"/>
                    </a:lnTo>
                    <a:lnTo>
                      <a:pt x="151" y="332"/>
                    </a:lnTo>
                    <a:lnTo>
                      <a:pt x="144" y="339"/>
                    </a:lnTo>
                    <a:lnTo>
                      <a:pt x="132" y="344"/>
                    </a:lnTo>
                    <a:lnTo>
                      <a:pt x="124" y="347"/>
                    </a:lnTo>
                    <a:lnTo>
                      <a:pt x="112" y="351"/>
                    </a:lnTo>
                    <a:lnTo>
                      <a:pt x="104" y="35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" name="Freeform 56"/>
              <p:cNvSpPr>
                <a:spLocks noChangeArrowheads="1"/>
              </p:cNvSpPr>
              <p:nvPr/>
            </p:nvSpPr>
            <p:spPr bwMode="auto">
              <a:xfrm>
                <a:off x="2515" y="1424"/>
                <a:ext cx="50" cy="89"/>
              </a:xfrm>
              <a:custGeom>
                <a:avLst/>
                <a:gdLst>
                  <a:gd name="T0" fmla="*/ 84 w 200"/>
                  <a:gd name="T1" fmla="*/ 0 h 356"/>
                  <a:gd name="T2" fmla="*/ 135 w 200"/>
                  <a:gd name="T3" fmla="*/ 300 h 356"/>
                  <a:gd name="T4" fmla="*/ 135 w 200"/>
                  <a:gd name="T5" fmla="*/ 305 h 356"/>
                  <a:gd name="T6" fmla="*/ 140 w 200"/>
                  <a:gd name="T7" fmla="*/ 308 h 356"/>
                  <a:gd name="T8" fmla="*/ 140 w 200"/>
                  <a:gd name="T9" fmla="*/ 312 h 356"/>
                  <a:gd name="T10" fmla="*/ 144 w 200"/>
                  <a:gd name="T11" fmla="*/ 317 h 356"/>
                  <a:gd name="T12" fmla="*/ 147 w 200"/>
                  <a:gd name="T13" fmla="*/ 320 h 356"/>
                  <a:gd name="T14" fmla="*/ 152 w 200"/>
                  <a:gd name="T15" fmla="*/ 320 h 356"/>
                  <a:gd name="T16" fmla="*/ 156 w 200"/>
                  <a:gd name="T17" fmla="*/ 324 h 356"/>
                  <a:gd name="T18" fmla="*/ 159 w 200"/>
                  <a:gd name="T19" fmla="*/ 324 h 356"/>
                  <a:gd name="T20" fmla="*/ 164 w 200"/>
                  <a:gd name="T21" fmla="*/ 324 h 356"/>
                  <a:gd name="T22" fmla="*/ 168 w 200"/>
                  <a:gd name="T23" fmla="*/ 324 h 356"/>
                  <a:gd name="T24" fmla="*/ 171 w 200"/>
                  <a:gd name="T25" fmla="*/ 324 h 356"/>
                  <a:gd name="T26" fmla="*/ 176 w 200"/>
                  <a:gd name="T27" fmla="*/ 324 h 356"/>
                  <a:gd name="T28" fmla="*/ 196 w 200"/>
                  <a:gd name="T29" fmla="*/ 320 h 356"/>
                  <a:gd name="T30" fmla="*/ 200 w 200"/>
                  <a:gd name="T31" fmla="*/ 332 h 356"/>
                  <a:gd name="T32" fmla="*/ 56 w 200"/>
                  <a:gd name="T33" fmla="*/ 356 h 356"/>
                  <a:gd name="T34" fmla="*/ 52 w 200"/>
                  <a:gd name="T35" fmla="*/ 344 h 356"/>
                  <a:gd name="T36" fmla="*/ 71 w 200"/>
                  <a:gd name="T37" fmla="*/ 344 h 356"/>
                  <a:gd name="T38" fmla="*/ 76 w 200"/>
                  <a:gd name="T39" fmla="*/ 340 h 356"/>
                  <a:gd name="T40" fmla="*/ 79 w 200"/>
                  <a:gd name="T41" fmla="*/ 340 h 356"/>
                  <a:gd name="T42" fmla="*/ 84 w 200"/>
                  <a:gd name="T43" fmla="*/ 336 h 356"/>
                  <a:gd name="T44" fmla="*/ 88 w 200"/>
                  <a:gd name="T45" fmla="*/ 336 h 356"/>
                  <a:gd name="T46" fmla="*/ 91 w 200"/>
                  <a:gd name="T47" fmla="*/ 336 h 356"/>
                  <a:gd name="T48" fmla="*/ 96 w 200"/>
                  <a:gd name="T49" fmla="*/ 332 h 356"/>
                  <a:gd name="T50" fmla="*/ 100 w 200"/>
                  <a:gd name="T51" fmla="*/ 329 h 356"/>
                  <a:gd name="T52" fmla="*/ 100 w 200"/>
                  <a:gd name="T53" fmla="*/ 324 h 356"/>
                  <a:gd name="T54" fmla="*/ 103 w 200"/>
                  <a:gd name="T55" fmla="*/ 320 h 356"/>
                  <a:gd name="T56" fmla="*/ 103 w 200"/>
                  <a:gd name="T57" fmla="*/ 317 h 356"/>
                  <a:gd name="T58" fmla="*/ 103 w 200"/>
                  <a:gd name="T59" fmla="*/ 312 h 356"/>
                  <a:gd name="T60" fmla="*/ 103 w 200"/>
                  <a:gd name="T61" fmla="*/ 308 h 356"/>
                  <a:gd name="T62" fmla="*/ 103 w 200"/>
                  <a:gd name="T63" fmla="*/ 305 h 356"/>
                  <a:gd name="T64" fmla="*/ 59 w 200"/>
                  <a:gd name="T65" fmla="*/ 68 h 356"/>
                  <a:gd name="T66" fmla="*/ 59 w 200"/>
                  <a:gd name="T67" fmla="*/ 64 h 356"/>
                  <a:gd name="T68" fmla="*/ 59 w 200"/>
                  <a:gd name="T69" fmla="*/ 61 h 356"/>
                  <a:gd name="T70" fmla="*/ 56 w 200"/>
                  <a:gd name="T71" fmla="*/ 56 h 356"/>
                  <a:gd name="T72" fmla="*/ 52 w 200"/>
                  <a:gd name="T73" fmla="*/ 56 h 356"/>
                  <a:gd name="T74" fmla="*/ 52 w 200"/>
                  <a:gd name="T75" fmla="*/ 52 h 356"/>
                  <a:gd name="T76" fmla="*/ 47 w 200"/>
                  <a:gd name="T77" fmla="*/ 52 h 356"/>
                  <a:gd name="T78" fmla="*/ 44 w 200"/>
                  <a:gd name="T79" fmla="*/ 52 h 356"/>
                  <a:gd name="T80" fmla="*/ 40 w 200"/>
                  <a:gd name="T81" fmla="*/ 52 h 356"/>
                  <a:gd name="T82" fmla="*/ 3 w 200"/>
                  <a:gd name="T83" fmla="*/ 61 h 356"/>
                  <a:gd name="T84" fmla="*/ 0 w 200"/>
                  <a:gd name="T85" fmla="*/ 49 h 356"/>
                  <a:gd name="T86" fmla="*/ 20 w 200"/>
                  <a:gd name="T87" fmla="*/ 44 h 356"/>
                  <a:gd name="T88" fmla="*/ 23 w 200"/>
                  <a:gd name="T89" fmla="*/ 44 h 356"/>
                  <a:gd name="T90" fmla="*/ 28 w 200"/>
                  <a:gd name="T91" fmla="*/ 40 h 356"/>
                  <a:gd name="T92" fmla="*/ 35 w 200"/>
                  <a:gd name="T93" fmla="*/ 40 h 356"/>
                  <a:gd name="T94" fmla="*/ 40 w 200"/>
                  <a:gd name="T95" fmla="*/ 37 h 356"/>
                  <a:gd name="T96" fmla="*/ 44 w 200"/>
                  <a:gd name="T97" fmla="*/ 37 h 356"/>
                  <a:gd name="T98" fmla="*/ 47 w 200"/>
                  <a:gd name="T99" fmla="*/ 32 h 356"/>
                  <a:gd name="T100" fmla="*/ 52 w 200"/>
                  <a:gd name="T101" fmla="*/ 32 h 356"/>
                  <a:gd name="T102" fmla="*/ 56 w 200"/>
                  <a:gd name="T103" fmla="*/ 29 h 356"/>
                  <a:gd name="T104" fmla="*/ 59 w 200"/>
                  <a:gd name="T105" fmla="*/ 25 h 356"/>
                  <a:gd name="T106" fmla="*/ 64 w 200"/>
                  <a:gd name="T107" fmla="*/ 25 h 356"/>
                  <a:gd name="T108" fmla="*/ 64 w 200"/>
                  <a:gd name="T109" fmla="*/ 20 h 356"/>
                  <a:gd name="T110" fmla="*/ 68 w 200"/>
                  <a:gd name="T111" fmla="*/ 17 h 356"/>
                  <a:gd name="T112" fmla="*/ 68 w 200"/>
                  <a:gd name="T113" fmla="*/ 12 h 356"/>
                  <a:gd name="T114" fmla="*/ 71 w 200"/>
                  <a:gd name="T115" fmla="*/ 8 h 356"/>
                  <a:gd name="T116" fmla="*/ 71 w 200"/>
                  <a:gd name="T117" fmla="*/ 5 h 356"/>
                  <a:gd name="T118" fmla="*/ 76 w 200"/>
                  <a:gd name="T119" fmla="*/ 0 h 356"/>
                  <a:gd name="T120" fmla="*/ 84 w 200"/>
                  <a:gd name="T12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0" h="356">
                    <a:moveTo>
                      <a:pt x="84" y="0"/>
                    </a:moveTo>
                    <a:lnTo>
                      <a:pt x="135" y="300"/>
                    </a:lnTo>
                    <a:lnTo>
                      <a:pt x="135" y="305"/>
                    </a:lnTo>
                    <a:lnTo>
                      <a:pt x="140" y="308"/>
                    </a:lnTo>
                    <a:lnTo>
                      <a:pt x="140" y="312"/>
                    </a:lnTo>
                    <a:lnTo>
                      <a:pt x="144" y="317"/>
                    </a:lnTo>
                    <a:lnTo>
                      <a:pt x="147" y="320"/>
                    </a:lnTo>
                    <a:lnTo>
                      <a:pt x="152" y="320"/>
                    </a:lnTo>
                    <a:lnTo>
                      <a:pt x="156" y="324"/>
                    </a:lnTo>
                    <a:lnTo>
                      <a:pt x="159" y="324"/>
                    </a:lnTo>
                    <a:lnTo>
                      <a:pt x="164" y="324"/>
                    </a:lnTo>
                    <a:lnTo>
                      <a:pt x="168" y="324"/>
                    </a:lnTo>
                    <a:lnTo>
                      <a:pt x="171" y="324"/>
                    </a:lnTo>
                    <a:lnTo>
                      <a:pt x="176" y="324"/>
                    </a:lnTo>
                    <a:lnTo>
                      <a:pt x="196" y="320"/>
                    </a:lnTo>
                    <a:lnTo>
                      <a:pt x="200" y="332"/>
                    </a:lnTo>
                    <a:lnTo>
                      <a:pt x="56" y="356"/>
                    </a:lnTo>
                    <a:lnTo>
                      <a:pt x="52" y="344"/>
                    </a:lnTo>
                    <a:lnTo>
                      <a:pt x="71" y="344"/>
                    </a:lnTo>
                    <a:lnTo>
                      <a:pt x="76" y="340"/>
                    </a:lnTo>
                    <a:lnTo>
                      <a:pt x="79" y="340"/>
                    </a:lnTo>
                    <a:lnTo>
                      <a:pt x="84" y="336"/>
                    </a:lnTo>
                    <a:lnTo>
                      <a:pt x="88" y="336"/>
                    </a:lnTo>
                    <a:lnTo>
                      <a:pt x="91" y="336"/>
                    </a:lnTo>
                    <a:lnTo>
                      <a:pt x="96" y="332"/>
                    </a:lnTo>
                    <a:lnTo>
                      <a:pt x="100" y="329"/>
                    </a:lnTo>
                    <a:lnTo>
                      <a:pt x="100" y="324"/>
                    </a:lnTo>
                    <a:lnTo>
                      <a:pt x="103" y="320"/>
                    </a:lnTo>
                    <a:lnTo>
                      <a:pt x="103" y="317"/>
                    </a:lnTo>
                    <a:lnTo>
                      <a:pt x="103" y="312"/>
                    </a:lnTo>
                    <a:lnTo>
                      <a:pt x="103" y="308"/>
                    </a:lnTo>
                    <a:lnTo>
                      <a:pt x="103" y="305"/>
                    </a:lnTo>
                    <a:lnTo>
                      <a:pt x="59" y="68"/>
                    </a:lnTo>
                    <a:lnTo>
                      <a:pt x="59" y="64"/>
                    </a:lnTo>
                    <a:lnTo>
                      <a:pt x="59" y="61"/>
                    </a:lnTo>
                    <a:lnTo>
                      <a:pt x="56" y="56"/>
                    </a:lnTo>
                    <a:lnTo>
                      <a:pt x="52" y="56"/>
                    </a:lnTo>
                    <a:lnTo>
                      <a:pt x="52" y="52"/>
                    </a:lnTo>
                    <a:lnTo>
                      <a:pt x="47" y="52"/>
                    </a:lnTo>
                    <a:lnTo>
                      <a:pt x="44" y="52"/>
                    </a:lnTo>
                    <a:lnTo>
                      <a:pt x="40" y="52"/>
                    </a:lnTo>
                    <a:lnTo>
                      <a:pt x="3" y="61"/>
                    </a:lnTo>
                    <a:lnTo>
                      <a:pt x="0" y="49"/>
                    </a:lnTo>
                    <a:lnTo>
                      <a:pt x="20" y="44"/>
                    </a:lnTo>
                    <a:lnTo>
                      <a:pt x="23" y="44"/>
                    </a:lnTo>
                    <a:lnTo>
                      <a:pt x="28" y="40"/>
                    </a:lnTo>
                    <a:lnTo>
                      <a:pt x="35" y="40"/>
                    </a:lnTo>
                    <a:lnTo>
                      <a:pt x="40" y="37"/>
                    </a:lnTo>
                    <a:lnTo>
                      <a:pt x="44" y="37"/>
                    </a:lnTo>
                    <a:lnTo>
                      <a:pt x="47" y="32"/>
                    </a:lnTo>
                    <a:lnTo>
                      <a:pt x="52" y="32"/>
                    </a:lnTo>
                    <a:lnTo>
                      <a:pt x="56" y="29"/>
                    </a:lnTo>
                    <a:lnTo>
                      <a:pt x="59" y="25"/>
                    </a:lnTo>
                    <a:lnTo>
                      <a:pt x="64" y="25"/>
                    </a:lnTo>
                    <a:lnTo>
                      <a:pt x="64" y="20"/>
                    </a:lnTo>
                    <a:lnTo>
                      <a:pt x="68" y="17"/>
                    </a:lnTo>
                    <a:lnTo>
                      <a:pt x="68" y="12"/>
                    </a:lnTo>
                    <a:lnTo>
                      <a:pt x="71" y="8"/>
                    </a:lnTo>
                    <a:lnTo>
                      <a:pt x="71" y="5"/>
                    </a:lnTo>
                    <a:lnTo>
                      <a:pt x="76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" name="Freeform 57"/>
              <p:cNvSpPr>
                <a:spLocks noEditPoints="1" noChangeArrowheads="1"/>
              </p:cNvSpPr>
              <p:nvPr/>
            </p:nvSpPr>
            <p:spPr bwMode="auto">
              <a:xfrm>
                <a:off x="2575" y="1414"/>
                <a:ext cx="53" cy="86"/>
              </a:xfrm>
              <a:custGeom>
                <a:avLst/>
                <a:gdLst>
                  <a:gd name="T0" fmla="*/ 68 w 212"/>
                  <a:gd name="T1" fmla="*/ 20 h 344"/>
                  <a:gd name="T2" fmla="*/ 51 w 212"/>
                  <a:gd name="T3" fmla="*/ 39 h 344"/>
                  <a:gd name="T4" fmla="*/ 39 w 212"/>
                  <a:gd name="T5" fmla="*/ 68 h 344"/>
                  <a:gd name="T6" fmla="*/ 36 w 212"/>
                  <a:gd name="T7" fmla="*/ 103 h 344"/>
                  <a:gd name="T8" fmla="*/ 36 w 212"/>
                  <a:gd name="T9" fmla="*/ 147 h 344"/>
                  <a:gd name="T10" fmla="*/ 44 w 212"/>
                  <a:gd name="T11" fmla="*/ 200 h 344"/>
                  <a:gd name="T12" fmla="*/ 60 w 212"/>
                  <a:gd name="T13" fmla="*/ 247 h 344"/>
                  <a:gd name="T14" fmla="*/ 75 w 212"/>
                  <a:gd name="T15" fmla="*/ 283 h 344"/>
                  <a:gd name="T16" fmla="*/ 95 w 212"/>
                  <a:gd name="T17" fmla="*/ 312 h 344"/>
                  <a:gd name="T18" fmla="*/ 112 w 212"/>
                  <a:gd name="T19" fmla="*/ 327 h 344"/>
                  <a:gd name="T20" fmla="*/ 131 w 212"/>
                  <a:gd name="T21" fmla="*/ 327 h 344"/>
                  <a:gd name="T22" fmla="*/ 151 w 212"/>
                  <a:gd name="T23" fmla="*/ 319 h 344"/>
                  <a:gd name="T24" fmla="*/ 168 w 212"/>
                  <a:gd name="T25" fmla="*/ 300 h 344"/>
                  <a:gd name="T26" fmla="*/ 175 w 212"/>
                  <a:gd name="T27" fmla="*/ 268 h 344"/>
                  <a:gd name="T28" fmla="*/ 175 w 212"/>
                  <a:gd name="T29" fmla="*/ 227 h 344"/>
                  <a:gd name="T30" fmla="*/ 172 w 212"/>
                  <a:gd name="T31" fmla="*/ 179 h 344"/>
                  <a:gd name="T32" fmla="*/ 160 w 212"/>
                  <a:gd name="T33" fmla="*/ 127 h 344"/>
                  <a:gd name="T34" fmla="*/ 148 w 212"/>
                  <a:gd name="T35" fmla="*/ 83 h 344"/>
                  <a:gd name="T36" fmla="*/ 131 w 212"/>
                  <a:gd name="T37" fmla="*/ 51 h 344"/>
                  <a:gd name="T38" fmla="*/ 116 w 212"/>
                  <a:gd name="T39" fmla="*/ 27 h 344"/>
                  <a:gd name="T40" fmla="*/ 95 w 212"/>
                  <a:gd name="T41" fmla="*/ 15 h 344"/>
                  <a:gd name="T42" fmla="*/ 136 w 212"/>
                  <a:gd name="T43" fmla="*/ 344 h 344"/>
                  <a:gd name="T44" fmla="*/ 104 w 212"/>
                  <a:gd name="T45" fmla="*/ 344 h 344"/>
                  <a:gd name="T46" fmla="*/ 75 w 212"/>
                  <a:gd name="T47" fmla="*/ 327 h 344"/>
                  <a:gd name="T48" fmla="*/ 48 w 212"/>
                  <a:gd name="T49" fmla="*/ 300 h 344"/>
                  <a:gd name="T50" fmla="*/ 24 w 212"/>
                  <a:gd name="T51" fmla="*/ 259 h 344"/>
                  <a:gd name="T52" fmla="*/ 7 w 212"/>
                  <a:gd name="T53" fmla="*/ 207 h 344"/>
                  <a:gd name="T54" fmla="*/ 0 w 212"/>
                  <a:gd name="T55" fmla="*/ 151 h 344"/>
                  <a:gd name="T56" fmla="*/ 0 w 212"/>
                  <a:gd name="T57" fmla="*/ 103 h 344"/>
                  <a:gd name="T58" fmla="*/ 12 w 212"/>
                  <a:gd name="T59" fmla="*/ 59 h 344"/>
                  <a:gd name="T60" fmla="*/ 28 w 212"/>
                  <a:gd name="T61" fmla="*/ 27 h 344"/>
                  <a:gd name="T62" fmla="*/ 56 w 212"/>
                  <a:gd name="T63" fmla="*/ 8 h 344"/>
                  <a:gd name="T64" fmla="*/ 87 w 212"/>
                  <a:gd name="T65" fmla="*/ 0 h 344"/>
                  <a:gd name="T66" fmla="*/ 116 w 212"/>
                  <a:gd name="T67" fmla="*/ 3 h 344"/>
                  <a:gd name="T68" fmla="*/ 148 w 212"/>
                  <a:gd name="T69" fmla="*/ 23 h 344"/>
                  <a:gd name="T70" fmla="*/ 172 w 212"/>
                  <a:gd name="T71" fmla="*/ 56 h 344"/>
                  <a:gd name="T72" fmla="*/ 192 w 212"/>
                  <a:gd name="T73" fmla="*/ 100 h 344"/>
                  <a:gd name="T74" fmla="*/ 207 w 212"/>
                  <a:gd name="T75" fmla="*/ 151 h 344"/>
                  <a:gd name="T76" fmla="*/ 212 w 212"/>
                  <a:gd name="T77" fmla="*/ 212 h 344"/>
                  <a:gd name="T78" fmla="*/ 207 w 212"/>
                  <a:gd name="T79" fmla="*/ 259 h 344"/>
                  <a:gd name="T80" fmla="*/ 195 w 212"/>
                  <a:gd name="T81" fmla="*/ 295 h 344"/>
                  <a:gd name="T82" fmla="*/ 172 w 212"/>
                  <a:gd name="T83" fmla="*/ 324 h 344"/>
                  <a:gd name="T84" fmla="*/ 148 w 212"/>
                  <a:gd name="T85" fmla="*/ 33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1" h="344">
                    <a:moveTo>
                      <a:pt x="80" y="15"/>
                    </a:moveTo>
                    <a:lnTo>
                      <a:pt x="72" y="20"/>
                    </a:lnTo>
                    <a:lnTo>
                      <a:pt x="68" y="20"/>
                    </a:lnTo>
                    <a:lnTo>
                      <a:pt x="60" y="27"/>
                    </a:lnTo>
                    <a:lnTo>
                      <a:pt x="56" y="32"/>
                    </a:lnTo>
                    <a:lnTo>
                      <a:pt x="51" y="39"/>
                    </a:lnTo>
                    <a:lnTo>
                      <a:pt x="48" y="47"/>
                    </a:lnTo>
                    <a:lnTo>
                      <a:pt x="44" y="56"/>
                    </a:lnTo>
                    <a:lnTo>
                      <a:pt x="39" y="68"/>
                    </a:lnTo>
                    <a:lnTo>
                      <a:pt x="39" y="79"/>
                    </a:lnTo>
                    <a:lnTo>
                      <a:pt x="36" y="91"/>
                    </a:lnTo>
                    <a:lnTo>
                      <a:pt x="36" y="103"/>
                    </a:lnTo>
                    <a:lnTo>
                      <a:pt x="36" y="120"/>
                    </a:lnTo>
                    <a:lnTo>
                      <a:pt x="36" y="132"/>
                    </a:lnTo>
                    <a:lnTo>
                      <a:pt x="36" y="147"/>
                    </a:lnTo>
                    <a:lnTo>
                      <a:pt x="39" y="163"/>
                    </a:lnTo>
                    <a:lnTo>
                      <a:pt x="39" y="183"/>
                    </a:lnTo>
                    <a:lnTo>
                      <a:pt x="44" y="200"/>
                    </a:lnTo>
                    <a:lnTo>
                      <a:pt x="48" y="219"/>
                    </a:lnTo>
                    <a:lnTo>
                      <a:pt x="56" y="232"/>
                    </a:lnTo>
                    <a:lnTo>
                      <a:pt x="60" y="247"/>
                    </a:lnTo>
                    <a:lnTo>
                      <a:pt x="63" y="259"/>
                    </a:lnTo>
                    <a:lnTo>
                      <a:pt x="68" y="271"/>
                    </a:lnTo>
                    <a:lnTo>
                      <a:pt x="75" y="283"/>
                    </a:lnTo>
                    <a:lnTo>
                      <a:pt x="80" y="295"/>
                    </a:lnTo>
                    <a:lnTo>
                      <a:pt x="87" y="303"/>
                    </a:lnTo>
                    <a:lnTo>
                      <a:pt x="95" y="312"/>
                    </a:lnTo>
                    <a:lnTo>
                      <a:pt x="100" y="315"/>
                    </a:lnTo>
                    <a:lnTo>
                      <a:pt x="107" y="324"/>
                    </a:lnTo>
                    <a:lnTo>
                      <a:pt x="112" y="327"/>
                    </a:lnTo>
                    <a:lnTo>
                      <a:pt x="119" y="327"/>
                    </a:lnTo>
                    <a:lnTo>
                      <a:pt x="128" y="327"/>
                    </a:lnTo>
                    <a:lnTo>
                      <a:pt x="131" y="327"/>
                    </a:lnTo>
                    <a:lnTo>
                      <a:pt x="139" y="327"/>
                    </a:lnTo>
                    <a:lnTo>
                      <a:pt x="148" y="324"/>
                    </a:lnTo>
                    <a:lnTo>
                      <a:pt x="151" y="319"/>
                    </a:lnTo>
                    <a:lnTo>
                      <a:pt x="160" y="312"/>
                    </a:lnTo>
                    <a:lnTo>
                      <a:pt x="163" y="307"/>
                    </a:lnTo>
                    <a:lnTo>
                      <a:pt x="168" y="300"/>
                    </a:lnTo>
                    <a:lnTo>
                      <a:pt x="168" y="288"/>
                    </a:lnTo>
                    <a:lnTo>
                      <a:pt x="172" y="279"/>
                    </a:lnTo>
                    <a:lnTo>
                      <a:pt x="175" y="268"/>
                    </a:lnTo>
                    <a:lnTo>
                      <a:pt x="175" y="256"/>
                    </a:lnTo>
                    <a:lnTo>
                      <a:pt x="175" y="239"/>
                    </a:lnTo>
                    <a:lnTo>
                      <a:pt x="175" y="227"/>
                    </a:lnTo>
                    <a:lnTo>
                      <a:pt x="175" y="212"/>
                    </a:lnTo>
                    <a:lnTo>
                      <a:pt x="172" y="195"/>
                    </a:lnTo>
                    <a:lnTo>
                      <a:pt x="172" y="179"/>
                    </a:lnTo>
                    <a:lnTo>
                      <a:pt x="168" y="159"/>
                    </a:lnTo>
                    <a:lnTo>
                      <a:pt x="163" y="144"/>
                    </a:lnTo>
                    <a:lnTo>
                      <a:pt x="160" y="127"/>
                    </a:lnTo>
                    <a:lnTo>
                      <a:pt x="160" y="112"/>
                    </a:lnTo>
                    <a:lnTo>
                      <a:pt x="156" y="100"/>
                    </a:lnTo>
                    <a:lnTo>
                      <a:pt x="148" y="83"/>
                    </a:lnTo>
                    <a:lnTo>
                      <a:pt x="144" y="71"/>
                    </a:lnTo>
                    <a:lnTo>
                      <a:pt x="139" y="59"/>
                    </a:lnTo>
                    <a:lnTo>
                      <a:pt x="131" y="51"/>
                    </a:lnTo>
                    <a:lnTo>
                      <a:pt x="128" y="39"/>
                    </a:lnTo>
                    <a:lnTo>
                      <a:pt x="119" y="32"/>
                    </a:lnTo>
                    <a:lnTo>
                      <a:pt x="116" y="27"/>
                    </a:lnTo>
                    <a:lnTo>
                      <a:pt x="107" y="23"/>
                    </a:lnTo>
                    <a:lnTo>
                      <a:pt x="104" y="20"/>
                    </a:lnTo>
                    <a:lnTo>
                      <a:pt x="95" y="15"/>
                    </a:lnTo>
                    <a:lnTo>
                      <a:pt x="87" y="15"/>
                    </a:lnTo>
                    <a:lnTo>
                      <a:pt x="80" y="15"/>
                    </a:lnTo>
                    <a:close/>
                    <a:moveTo>
                      <a:pt x="136" y="344"/>
                    </a:moveTo>
                    <a:lnTo>
                      <a:pt x="124" y="344"/>
                    </a:lnTo>
                    <a:lnTo>
                      <a:pt x="116" y="344"/>
                    </a:lnTo>
                    <a:lnTo>
                      <a:pt x="104" y="344"/>
                    </a:lnTo>
                    <a:lnTo>
                      <a:pt x="95" y="339"/>
                    </a:lnTo>
                    <a:lnTo>
                      <a:pt x="84" y="335"/>
                    </a:lnTo>
                    <a:lnTo>
                      <a:pt x="75" y="327"/>
                    </a:lnTo>
                    <a:lnTo>
                      <a:pt x="68" y="319"/>
                    </a:lnTo>
                    <a:lnTo>
                      <a:pt x="56" y="312"/>
                    </a:lnTo>
                    <a:lnTo>
                      <a:pt x="48" y="300"/>
                    </a:lnTo>
                    <a:lnTo>
                      <a:pt x="39" y="288"/>
                    </a:lnTo>
                    <a:lnTo>
                      <a:pt x="31" y="276"/>
                    </a:lnTo>
                    <a:lnTo>
                      <a:pt x="24" y="259"/>
                    </a:lnTo>
                    <a:lnTo>
                      <a:pt x="19" y="244"/>
                    </a:lnTo>
                    <a:lnTo>
                      <a:pt x="12" y="227"/>
                    </a:lnTo>
                    <a:lnTo>
                      <a:pt x="7" y="207"/>
                    </a:lnTo>
                    <a:lnTo>
                      <a:pt x="4" y="188"/>
                    </a:lnTo>
                    <a:lnTo>
                      <a:pt x="0" y="171"/>
                    </a:lnTo>
                    <a:lnTo>
                      <a:pt x="0" y="151"/>
                    </a:lnTo>
                    <a:lnTo>
                      <a:pt x="0" y="135"/>
                    </a:lnTo>
                    <a:lnTo>
                      <a:pt x="0" y="120"/>
                    </a:lnTo>
                    <a:lnTo>
                      <a:pt x="0" y="103"/>
                    </a:lnTo>
                    <a:lnTo>
                      <a:pt x="4" y="88"/>
                    </a:lnTo>
                    <a:lnTo>
                      <a:pt x="7" y="76"/>
                    </a:lnTo>
                    <a:lnTo>
                      <a:pt x="12" y="59"/>
                    </a:lnTo>
                    <a:lnTo>
                      <a:pt x="16" y="47"/>
                    </a:lnTo>
                    <a:lnTo>
                      <a:pt x="24" y="39"/>
                    </a:lnTo>
                    <a:lnTo>
                      <a:pt x="28" y="27"/>
                    </a:lnTo>
                    <a:lnTo>
                      <a:pt x="36" y="20"/>
                    </a:lnTo>
                    <a:lnTo>
                      <a:pt x="48" y="15"/>
                    </a:lnTo>
                    <a:lnTo>
                      <a:pt x="56" y="8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95" y="0"/>
                    </a:lnTo>
                    <a:lnTo>
                      <a:pt x="107" y="0"/>
                    </a:lnTo>
                    <a:lnTo>
                      <a:pt x="116" y="3"/>
                    </a:lnTo>
                    <a:lnTo>
                      <a:pt x="128" y="12"/>
                    </a:lnTo>
                    <a:lnTo>
                      <a:pt x="136" y="15"/>
                    </a:lnTo>
                    <a:lnTo>
                      <a:pt x="148" y="23"/>
                    </a:lnTo>
                    <a:lnTo>
                      <a:pt x="156" y="32"/>
                    </a:lnTo>
                    <a:lnTo>
                      <a:pt x="163" y="44"/>
                    </a:lnTo>
                    <a:lnTo>
                      <a:pt x="172" y="56"/>
                    </a:lnTo>
                    <a:lnTo>
                      <a:pt x="180" y="71"/>
                    </a:lnTo>
                    <a:lnTo>
                      <a:pt x="187" y="83"/>
                    </a:lnTo>
                    <a:lnTo>
                      <a:pt x="192" y="100"/>
                    </a:lnTo>
                    <a:lnTo>
                      <a:pt x="200" y="115"/>
                    </a:lnTo>
                    <a:lnTo>
                      <a:pt x="204" y="135"/>
                    </a:lnTo>
                    <a:lnTo>
                      <a:pt x="207" y="151"/>
                    </a:lnTo>
                    <a:lnTo>
                      <a:pt x="207" y="171"/>
                    </a:lnTo>
                    <a:lnTo>
                      <a:pt x="212" y="191"/>
                    </a:lnTo>
                    <a:lnTo>
                      <a:pt x="212" y="212"/>
                    </a:lnTo>
                    <a:lnTo>
                      <a:pt x="212" y="227"/>
                    </a:lnTo>
                    <a:lnTo>
                      <a:pt x="212" y="244"/>
                    </a:lnTo>
                    <a:lnTo>
                      <a:pt x="207" y="259"/>
                    </a:lnTo>
                    <a:lnTo>
                      <a:pt x="204" y="271"/>
                    </a:lnTo>
                    <a:lnTo>
                      <a:pt x="200" y="283"/>
                    </a:lnTo>
                    <a:lnTo>
                      <a:pt x="195" y="295"/>
                    </a:lnTo>
                    <a:lnTo>
                      <a:pt x="187" y="307"/>
                    </a:lnTo>
                    <a:lnTo>
                      <a:pt x="180" y="315"/>
                    </a:lnTo>
                    <a:lnTo>
                      <a:pt x="172" y="324"/>
                    </a:lnTo>
                    <a:lnTo>
                      <a:pt x="168" y="332"/>
                    </a:lnTo>
                    <a:lnTo>
                      <a:pt x="156" y="335"/>
                    </a:lnTo>
                    <a:lnTo>
                      <a:pt x="148" y="339"/>
                    </a:lnTo>
                    <a:lnTo>
                      <a:pt x="136" y="34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" name="Freeform 58"/>
              <p:cNvSpPr>
                <a:spLocks noEditPoints="1" noChangeArrowheads="1"/>
              </p:cNvSpPr>
              <p:nvPr/>
            </p:nvSpPr>
            <p:spPr bwMode="auto">
              <a:xfrm>
                <a:off x="2638" y="1403"/>
                <a:ext cx="53" cy="86"/>
              </a:xfrm>
              <a:custGeom>
                <a:avLst/>
                <a:gdLst>
                  <a:gd name="T0" fmla="*/ 68 w 212"/>
                  <a:gd name="T1" fmla="*/ 20 h 344"/>
                  <a:gd name="T2" fmla="*/ 53 w 212"/>
                  <a:gd name="T3" fmla="*/ 39 h 344"/>
                  <a:gd name="T4" fmla="*/ 41 w 212"/>
                  <a:gd name="T5" fmla="*/ 67 h 344"/>
                  <a:gd name="T6" fmla="*/ 36 w 212"/>
                  <a:gd name="T7" fmla="*/ 103 h 344"/>
                  <a:gd name="T8" fmla="*/ 36 w 212"/>
                  <a:gd name="T9" fmla="*/ 147 h 344"/>
                  <a:gd name="T10" fmla="*/ 44 w 212"/>
                  <a:gd name="T11" fmla="*/ 200 h 344"/>
                  <a:gd name="T12" fmla="*/ 56 w 212"/>
                  <a:gd name="T13" fmla="*/ 247 h 344"/>
                  <a:gd name="T14" fmla="*/ 77 w 212"/>
                  <a:gd name="T15" fmla="*/ 283 h 344"/>
                  <a:gd name="T16" fmla="*/ 97 w 212"/>
                  <a:gd name="T17" fmla="*/ 312 h 344"/>
                  <a:gd name="T18" fmla="*/ 112 w 212"/>
                  <a:gd name="T19" fmla="*/ 323 h 344"/>
                  <a:gd name="T20" fmla="*/ 136 w 212"/>
                  <a:gd name="T21" fmla="*/ 327 h 344"/>
                  <a:gd name="T22" fmla="*/ 156 w 212"/>
                  <a:gd name="T23" fmla="*/ 320 h 344"/>
                  <a:gd name="T24" fmla="*/ 168 w 212"/>
                  <a:gd name="T25" fmla="*/ 295 h 344"/>
                  <a:gd name="T26" fmla="*/ 177 w 212"/>
                  <a:gd name="T27" fmla="*/ 267 h 344"/>
                  <a:gd name="T28" fmla="*/ 177 w 212"/>
                  <a:gd name="T29" fmla="*/ 227 h 344"/>
                  <a:gd name="T30" fmla="*/ 173 w 212"/>
                  <a:gd name="T31" fmla="*/ 176 h 344"/>
                  <a:gd name="T32" fmla="*/ 165 w 212"/>
                  <a:gd name="T33" fmla="*/ 127 h 344"/>
                  <a:gd name="T34" fmla="*/ 153 w 212"/>
                  <a:gd name="T35" fmla="*/ 83 h 344"/>
                  <a:gd name="T36" fmla="*/ 133 w 212"/>
                  <a:gd name="T37" fmla="*/ 52 h 344"/>
                  <a:gd name="T38" fmla="*/ 117 w 212"/>
                  <a:gd name="T39" fmla="*/ 27 h 344"/>
                  <a:gd name="T40" fmla="*/ 97 w 212"/>
                  <a:gd name="T41" fmla="*/ 15 h 344"/>
                  <a:gd name="T42" fmla="*/ 141 w 212"/>
                  <a:gd name="T43" fmla="*/ 344 h 344"/>
                  <a:gd name="T44" fmla="*/ 109 w 212"/>
                  <a:gd name="T45" fmla="*/ 344 h 344"/>
                  <a:gd name="T46" fmla="*/ 77 w 212"/>
                  <a:gd name="T47" fmla="*/ 327 h 344"/>
                  <a:gd name="T48" fmla="*/ 49 w 212"/>
                  <a:gd name="T49" fmla="*/ 300 h 344"/>
                  <a:gd name="T50" fmla="*/ 24 w 212"/>
                  <a:gd name="T51" fmla="*/ 259 h 344"/>
                  <a:gd name="T52" fmla="*/ 9 w 212"/>
                  <a:gd name="T53" fmla="*/ 207 h 344"/>
                  <a:gd name="T54" fmla="*/ 0 w 212"/>
                  <a:gd name="T55" fmla="*/ 151 h 344"/>
                  <a:gd name="T56" fmla="*/ 0 w 212"/>
                  <a:gd name="T57" fmla="*/ 103 h 344"/>
                  <a:gd name="T58" fmla="*/ 12 w 212"/>
                  <a:gd name="T59" fmla="*/ 59 h 344"/>
                  <a:gd name="T60" fmla="*/ 33 w 212"/>
                  <a:gd name="T61" fmla="*/ 27 h 344"/>
                  <a:gd name="T62" fmla="*/ 56 w 212"/>
                  <a:gd name="T63" fmla="*/ 8 h 344"/>
                  <a:gd name="T64" fmla="*/ 89 w 212"/>
                  <a:gd name="T65" fmla="*/ 0 h 344"/>
                  <a:gd name="T66" fmla="*/ 121 w 212"/>
                  <a:gd name="T67" fmla="*/ 3 h 344"/>
                  <a:gd name="T68" fmla="*/ 149 w 212"/>
                  <a:gd name="T69" fmla="*/ 23 h 344"/>
                  <a:gd name="T70" fmla="*/ 173 w 212"/>
                  <a:gd name="T71" fmla="*/ 56 h 344"/>
                  <a:gd name="T72" fmla="*/ 197 w 212"/>
                  <a:gd name="T73" fmla="*/ 100 h 344"/>
                  <a:gd name="T74" fmla="*/ 209 w 212"/>
                  <a:gd name="T75" fmla="*/ 151 h 344"/>
                  <a:gd name="T76" fmla="*/ 212 w 212"/>
                  <a:gd name="T77" fmla="*/ 207 h 344"/>
                  <a:gd name="T78" fmla="*/ 209 w 212"/>
                  <a:gd name="T79" fmla="*/ 256 h 344"/>
                  <a:gd name="T80" fmla="*/ 197 w 212"/>
                  <a:gd name="T81" fmla="*/ 295 h 344"/>
                  <a:gd name="T82" fmla="*/ 177 w 212"/>
                  <a:gd name="T83" fmla="*/ 323 h 344"/>
                  <a:gd name="T84" fmla="*/ 149 w 212"/>
                  <a:gd name="T85" fmla="*/ 33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1" h="344">
                    <a:moveTo>
                      <a:pt x="80" y="15"/>
                    </a:moveTo>
                    <a:lnTo>
                      <a:pt x="73" y="20"/>
                    </a:lnTo>
                    <a:lnTo>
                      <a:pt x="68" y="20"/>
                    </a:lnTo>
                    <a:lnTo>
                      <a:pt x="61" y="27"/>
                    </a:lnTo>
                    <a:lnTo>
                      <a:pt x="56" y="32"/>
                    </a:lnTo>
                    <a:lnTo>
                      <a:pt x="53" y="39"/>
                    </a:lnTo>
                    <a:lnTo>
                      <a:pt x="49" y="47"/>
                    </a:lnTo>
                    <a:lnTo>
                      <a:pt x="44" y="56"/>
                    </a:lnTo>
                    <a:lnTo>
                      <a:pt x="41" y="67"/>
                    </a:lnTo>
                    <a:lnTo>
                      <a:pt x="41" y="79"/>
                    </a:lnTo>
                    <a:lnTo>
                      <a:pt x="36" y="91"/>
                    </a:lnTo>
                    <a:lnTo>
                      <a:pt x="36" y="103"/>
                    </a:lnTo>
                    <a:lnTo>
                      <a:pt x="36" y="120"/>
                    </a:lnTo>
                    <a:lnTo>
                      <a:pt x="36" y="132"/>
                    </a:lnTo>
                    <a:lnTo>
                      <a:pt x="36" y="147"/>
                    </a:lnTo>
                    <a:lnTo>
                      <a:pt x="41" y="164"/>
                    </a:lnTo>
                    <a:lnTo>
                      <a:pt x="44" y="183"/>
                    </a:lnTo>
                    <a:lnTo>
                      <a:pt x="44" y="200"/>
                    </a:lnTo>
                    <a:lnTo>
                      <a:pt x="49" y="215"/>
                    </a:lnTo>
                    <a:lnTo>
                      <a:pt x="53" y="232"/>
                    </a:lnTo>
                    <a:lnTo>
                      <a:pt x="56" y="247"/>
                    </a:lnTo>
                    <a:lnTo>
                      <a:pt x="65" y="259"/>
                    </a:lnTo>
                    <a:lnTo>
                      <a:pt x="68" y="271"/>
                    </a:lnTo>
                    <a:lnTo>
                      <a:pt x="77" y="283"/>
                    </a:lnTo>
                    <a:lnTo>
                      <a:pt x="80" y="295"/>
                    </a:lnTo>
                    <a:lnTo>
                      <a:pt x="89" y="303"/>
                    </a:lnTo>
                    <a:lnTo>
                      <a:pt x="97" y="312"/>
                    </a:lnTo>
                    <a:lnTo>
                      <a:pt x="100" y="315"/>
                    </a:lnTo>
                    <a:lnTo>
                      <a:pt x="109" y="320"/>
                    </a:lnTo>
                    <a:lnTo>
                      <a:pt x="112" y="323"/>
                    </a:lnTo>
                    <a:lnTo>
                      <a:pt x="121" y="327"/>
                    </a:lnTo>
                    <a:lnTo>
                      <a:pt x="129" y="327"/>
                    </a:lnTo>
                    <a:lnTo>
                      <a:pt x="136" y="327"/>
                    </a:lnTo>
                    <a:lnTo>
                      <a:pt x="141" y="327"/>
                    </a:lnTo>
                    <a:lnTo>
                      <a:pt x="149" y="323"/>
                    </a:lnTo>
                    <a:lnTo>
                      <a:pt x="156" y="320"/>
                    </a:lnTo>
                    <a:lnTo>
                      <a:pt x="161" y="312"/>
                    </a:lnTo>
                    <a:lnTo>
                      <a:pt x="165" y="307"/>
                    </a:lnTo>
                    <a:lnTo>
                      <a:pt x="168" y="295"/>
                    </a:lnTo>
                    <a:lnTo>
                      <a:pt x="173" y="288"/>
                    </a:lnTo>
                    <a:lnTo>
                      <a:pt x="173" y="276"/>
                    </a:lnTo>
                    <a:lnTo>
                      <a:pt x="177" y="267"/>
                    </a:lnTo>
                    <a:lnTo>
                      <a:pt x="177" y="251"/>
                    </a:lnTo>
                    <a:lnTo>
                      <a:pt x="177" y="239"/>
                    </a:lnTo>
                    <a:lnTo>
                      <a:pt x="177" y="227"/>
                    </a:lnTo>
                    <a:lnTo>
                      <a:pt x="177" y="212"/>
                    </a:lnTo>
                    <a:lnTo>
                      <a:pt x="177" y="195"/>
                    </a:lnTo>
                    <a:lnTo>
                      <a:pt x="173" y="176"/>
                    </a:lnTo>
                    <a:lnTo>
                      <a:pt x="168" y="159"/>
                    </a:lnTo>
                    <a:lnTo>
                      <a:pt x="168" y="144"/>
                    </a:lnTo>
                    <a:lnTo>
                      <a:pt x="165" y="127"/>
                    </a:lnTo>
                    <a:lnTo>
                      <a:pt x="161" y="112"/>
                    </a:lnTo>
                    <a:lnTo>
                      <a:pt x="156" y="95"/>
                    </a:lnTo>
                    <a:lnTo>
                      <a:pt x="153" y="83"/>
                    </a:lnTo>
                    <a:lnTo>
                      <a:pt x="144" y="71"/>
                    </a:lnTo>
                    <a:lnTo>
                      <a:pt x="141" y="59"/>
                    </a:lnTo>
                    <a:lnTo>
                      <a:pt x="133" y="52"/>
                    </a:lnTo>
                    <a:lnTo>
                      <a:pt x="129" y="39"/>
                    </a:lnTo>
                    <a:lnTo>
                      <a:pt x="121" y="32"/>
                    </a:lnTo>
                    <a:lnTo>
                      <a:pt x="117" y="27"/>
                    </a:lnTo>
                    <a:lnTo>
                      <a:pt x="109" y="23"/>
                    </a:lnTo>
                    <a:lnTo>
                      <a:pt x="100" y="20"/>
                    </a:lnTo>
                    <a:lnTo>
                      <a:pt x="97" y="15"/>
                    </a:lnTo>
                    <a:lnTo>
                      <a:pt x="89" y="15"/>
                    </a:lnTo>
                    <a:lnTo>
                      <a:pt x="80" y="15"/>
                    </a:lnTo>
                    <a:close/>
                    <a:moveTo>
                      <a:pt x="141" y="344"/>
                    </a:moveTo>
                    <a:lnTo>
                      <a:pt x="129" y="344"/>
                    </a:lnTo>
                    <a:lnTo>
                      <a:pt x="117" y="344"/>
                    </a:lnTo>
                    <a:lnTo>
                      <a:pt x="109" y="344"/>
                    </a:lnTo>
                    <a:lnTo>
                      <a:pt x="97" y="339"/>
                    </a:lnTo>
                    <a:lnTo>
                      <a:pt x="85" y="332"/>
                    </a:lnTo>
                    <a:lnTo>
                      <a:pt x="77" y="327"/>
                    </a:lnTo>
                    <a:lnTo>
                      <a:pt x="65" y="320"/>
                    </a:lnTo>
                    <a:lnTo>
                      <a:pt x="56" y="312"/>
                    </a:lnTo>
                    <a:lnTo>
                      <a:pt x="49" y="300"/>
                    </a:lnTo>
                    <a:lnTo>
                      <a:pt x="41" y="288"/>
                    </a:lnTo>
                    <a:lnTo>
                      <a:pt x="33" y="276"/>
                    </a:lnTo>
                    <a:lnTo>
                      <a:pt x="24" y="259"/>
                    </a:lnTo>
                    <a:lnTo>
                      <a:pt x="21" y="244"/>
                    </a:lnTo>
                    <a:lnTo>
                      <a:pt x="12" y="227"/>
                    </a:lnTo>
                    <a:lnTo>
                      <a:pt x="9" y="207"/>
                    </a:lnTo>
                    <a:lnTo>
                      <a:pt x="5" y="188"/>
                    </a:lnTo>
                    <a:lnTo>
                      <a:pt x="0" y="171"/>
                    </a:lnTo>
                    <a:lnTo>
                      <a:pt x="0" y="151"/>
                    </a:lnTo>
                    <a:lnTo>
                      <a:pt x="0" y="135"/>
                    </a:lnTo>
                    <a:lnTo>
                      <a:pt x="0" y="120"/>
                    </a:lnTo>
                    <a:lnTo>
                      <a:pt x="0" y="103"/>
                    </a:lnTo>
                    <a:lnTo>
                      <a:pt x="5" y="88"/>
                    </a:lnTo>
                    <a:lnTo>
                      <a:pt x="9" y="76"/>
                    </a:lnTo>
                    <a:lnTo>
                      <a:pt x="12" y="59"/>
                    </a:lnTo>
                    <a:lnTo>
                      <a:pt x="17" y="47"/>
                    </a:lnTo>
                    <a:lnTo>
                      <a:pt x="24" y="39"/>
                    </a:lnTo>
                    <a:lnTo>
                      <a:pt x="33" y="27"/>
                    </a:lnTo>
                    <a:lnTo>
                      <a:pt x="41" y="20"/>
                    </a:lnTo>
                    <a:lnTo>
                      <a:pt x="44" y="11"/>
                    </a:lnTo>
                    <a:lnTo>
                      <a:pt x="56" y="8"/>
                    </a:lnTo>
                    <a:lnTo>
                      <a:pt x="65" y="3"/>
                    </a:lnTo>
                    <a:lnTo>
                      <a:pt x="77" y="0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9" y="3"/>
                    </a:lnTo>
                    <a:lnTo>
                      <a:pt x="121" y="3"/>
                    </a:lnTo>
                    <a:lnTo>
                      <a:pt x="129" y="8"/>
                    </a:lnTo>
                    <a:lnTo>
                      <a:pt x="141" y="15"/>
                    </a:lnTo>
                    <a:lnTo>
                      <a:pt x="149" y="23"/>
                    </a:lnTo>
                    <a:lnTo>
                      <a:pt x="156" y="32"/>
                    </a:lnTo>
                    <a:lnTo>
                      <a:pt x="165" y="44"/>
                    </a:lnTo>
                    <a:lnTo>
                      <a:pt x="173" y="56"/>
                    </a:lnTo>
                    <a:lnTo>
                      <a:pt x="180" y="67"/>
                    </a:lnTo>
                    <a:lnTo>
                      <a:pt x="189" y="83"/>
                    </a:lnTo>
                    <a:lnTo>
                      <a:pt x="197" y="100"/>
                    </a:lnTo>
                    <a:lnTo>
                      <a:pt x="200" y="115"/>
                    </a:lnTo>
                    <a:lnTo>
                      <a:pt x="205" y="132"/>
                    </a:lnTo>
                    <a:lnTo>
                      <a:pt x="209" y="151"/>
                    </a:lnTo>
                    <a:lnTo>
                      <a:pt x="212" y="171"/>
                    </a:lnTo>
                    <a:lnTo>
                      <a:pt x="212" y="191"/>
                    </a:lnTo>
                    <a:lnTo>
                      <a:pt x="212" y="207"/>
                    </a:lnTo>
                    <a:lnTo>
                      <a:pt x="212" y="227"/>
                    </a:lnTo>
                    <a:lnTo>
                      <a:pt x="212" y="239"/>
                    </a:lnTo>
                    <a:lnTo>
                      <a:pt x="209" y="256"/>
                    </a:lnTo>
                    <a:lnTo>
                      <a:pt x="209" y="271"/>
                    </a:lnTo>
                    <a:lnTo>
                      <a:pt x="200" y="283"/>
                    </a:lnTo>
                    <a:lnTo>
                      <a:pt x="197" y="295"/>
                    </a:lnTo>
                    <a:lnTo>
                      <a:pt x="189" y="307"/>
                    </a:lnTo>
                    <a:lnTo>
                      <a:pt x="185" y="315"/>
                    </a:lnTo>
                    <a:lnTo>
                      <a:pt x="177" y="323"/>
                    </a:lnTo>
                    <a:lnTo>
                      <a:pt x="168" y="332"/>
                    </a:lnTo>
                    <a:lnTo>
                      <a:pt x="156" y="335"/>
                    </a:lnTo>
                    <a:lnTo>
                      <a:pt x="149" y="339"/>
                    </a:lnTo>
                    <a:lnTo>
                      <a:pt x="141" y="34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" name="Freeform 59"/>
              <p:cNvSpPr>
                <a:spLocks noChangeArrowheads="1"/>
              </p:cNvSpPr>
              <p:nvPr/>
            </p:nvSpPr>
            <p:spPr bwMode="auto">
              <a:xfrm>
                <a:off x="2229" y="1521"/>
                <a:ext cx="61" cy="89"/>
              </a:xfrm>
              <a:custGeom>
                <a:avLst/>
                <a:gdLst>
                  <a:gd name="T0" fmla="*/ 73 w 244"/>
                  <a:gd name="T1" fmla="*/ 0 h 356"/>
                  <a:gd name="T2" fmla="*/ 177 w 244"/>
                  <a:gd name="T3" fmla="*/ 285 h 356"/>
                  <a:gd name="T4" fmla="*/ 177 w 244"/>
                  <a:gd name="T5" fmla="*/ 288 h 356"/>
                  <a:gd name="T6" fmla="*/ 177 w 244"/>
                  <a:gd name="T7" fmla="*/ 292 h 356"/>
                  <a:gd name="T8" fmla="*/ 180 w 244"/>
                  <a:gd name="T9" fmla="*/ 297 h 356"/>
                  <a:gd name="T10" fmla="*/ 185 w 244"/>
                  <a:gd name="T11" fmla="*/ 300 h 356"/>
                  <a:gd name="T12" fmla="*/ 188 w 244"/>
                  <a:gd name="T13" fmla="*/ 300 h 356"/>
                  <a:gd name="T14" fmla="*/ 188 w 244"/>
                  <a:gd name="T15" fmla="*/ 304 h 356"/>
                  <a:gd name="T16" fmla="*/ 192 w 244"/>
                  <a:gd name="T17" fmla="*/ 304 h 356"/>
                  <a:gd name="T18" fmla="*/ 197 w 244"/>
                  <a:gd name="T19" fmla="*/ 304 h 356"/>
                  <a:gd name="T20" fmla="*/ 200 w 244"/>
                  <a:gd name="T21" fmla="*/ 304 h 356"/>
                  <a:gd name="T22" fmla="*/ 205 w 244"/>
                  <a:gd name="T23" fmla="*/ 304 h 356"/>
                  <a:gd name="T24" fmla="*/ 209 w 244"/>
                  <a:gd name="T25" fmla="*/ 304 h 356"/>
                  <a:gd name="T26" fmla="*/ 212 w 244"/>
                  <a:gd name="T27" fmla="*/ 304 h 356"/>
                  <a:gd name="T28" fmla="*/ 217 w 244"/>
                  <a:gd name="T29" fmla="*/ 304 h 356"/>
                  <a:gd name="T30" fmla="*/ 221 w 244"/>
                  <a:gd name="T31" fmla="*/ 304 h 356"/>
                  <a:gd name="T32" fmla="*/ 241 w 244"/>
                  <a:gd name="T33" fmla="*/ 297 h 356"/>
                  <a:gd name="T34" fmla="*/ 244 w 244"/>
                  <a:gd name="T35" fmla="*/ 309 h 356"/>
                  <a:gd name="T36" fmla="*/ 109 w 244"/>
                  <a:gd name="T37" fmla="*/ 356 h 356"/>
                  <a:gd name="T38" fmla="*/ 105 w 244"/>
                  <a:gd name="T39" fmla="*/ 344 h 356"/>
                  <a:gd name="T40" fmla="*/ 121 w 244"/>
                  <a:gd name="T41" fmla="*/ 341 h 356"/>
                  <a:gd name="T42" fmla="*/ 124 w 244"/>
                  <a:gd name="T43" fmla="*/ 336 h 356"/>
                  <a:gd name="T44" fmla="*/ 129 w 244"/>
                  <a:gd name="T45" fmla="*/ 336 h 356"/>
                  <a:gd name="T46" fmla="*/ 133 w 244"/>
                  <a:gd name="T47" fmla="*/ 332 h 356"/>
                  <a:gd name="T48" fmla="*/ 136 w 244"/>
                  <a:gd name="T49" fmla="*/ 332 h 356"/>
                  <a:gd name="T50" fmla="*/ 136 w 244"/>
                  <a:gd name="T51" fmla="*/ 328 h 356"/>
                  <a:gd name="T52" fmla="*/ 141 w 244"/>
                  <a:gd name="T53" fmla="*/ 328 h 356"/>
                  <a:gd name="T54" fmla="*/ 144 w 244"/>
                  <a:gd name="T55" fmla="*/ 324 h 356"/>
                  <a:gd name="T56" fmla="*/ 144 w 244"/>
                  <a:gd name="T57" fmla="*/ 320 h 356"/>
                  <a:gd name="T58" fmla="*/ 148 w 244"/>
                  <a:gd name="T59" fmla="*/ 316 h 356"/>
                  <a:gd name="T60" fmla="*/ 148 w 244"/>
                  <a:gd name="T61" fmla="*/ 312 h 356"/>
                  <a:gd name="T62" fmla="*/ 148 w 244"/>
                  <a:gd name="T63" fmla="*/ 309 h 356"/>
                  <a:gd name="T64" fmla="*/ 148 w 244"/>
                  <a:gd name="T65" fmla="*/ 304 h 356"/>
                  <a:gd name="T66" fmla="*/ 144 w 244"/>
                  <a:gd name="T67" fmla="*/ 300 h 356"/>
                  <a:gd name="T68" fmla="*/ 144 w 244"/>
                  <a:gd name="T69" fmla="*/ 297 h 356"/>
                  <a:gd name="T70" fmla="*/ 65 w 244"/>
                  <a:gd name="T71" fmla="*/ 68 h 356"/>
                  <a:gd name="T72" fmla="*/ 61 w 244"/>
                  <a:gd name="T73" fmla="*/ 68 h 356"/>
                  <a:gd name="T74" fmla="*/ 61 w 244"/>
                  <a:gd name="T75" fmla="*/ 64 h 356"/>
                  <a:gd name="T76" fmla="*/ 61 w 244"/>
                  <a:gd name="T77" fmla="*/ 60 h 356"/>
                  <a:gd name="T78" fmla="*/ 56 w 244"/>
                  <a:gd name="T79" fmla="*/ 60 h 356"/>
                  <a:gd name="T80" fmla="*/ 53 w 244"/>
                  <a:gd name="T81" fmla="*/ 56 h 356"/>
                  <a:gd name="T82" fmla="*/ 49 w 244"/>
                  <a:gd name="T83" fmla="*/ 56 h 356"/>
                  <a:gd name="T84" fmla="*/ 44 w 244"/>
                  <a:gd name="T85" fmla="*/ 56 h 356"/>
                  <a:gd name="T86" fmla="*/ 41 w 244"/>
                  <a:gd name="T87" fmla="*/ 56 h 356"/>
                  <a:gd name="T88" fmla="*/ 36 w 244"/>
                  <a:gd name="T89" fmla="*/ 60 h 356"/>
                  <a:gd name="T90" fmla="*/ 5 w 244"/>
                  <a:gd name="T91" fmla="*/ 73 h 356"/>
                  <a:gd name="T92" fmla="*/ 0 w 244"/>
                  <a:gd name="T93" fmla="*/ 60 h 356"/>
                  <a:gd name="T94" fmla="*/ 17 w 244"/>
                  <a:gd name="T95" fmla="*/ 53 h 356"/>
                  <a:gd name="T96" fmla="*/ 21 w 244"/>
                  <a:gd name="T97" fmla="*/ 53 h 356"/>
                  <a:gd name="T98" fmla="*/ 29 w 244"/>
                  <a:gd name="T99" fmla="*/ 48 h 356"/>
                  <a:gd name="T100" fmla="*/ 32 w 244"/>
                  <a:gd name="T101" fmla="*/ 48 h 356"/>
                  <a:gd name="T102" fmla="*/ 36 w 244"/>
                  <a:gd name="T103" fmla="*/ 44 h 356"/>
                  <a:gd name="T104" fmla="*/ 41 w 244"/>
                  <a:gd name="T105" fmla="*/ 41 h 356"/>
                  <a:gd name="T106" fmla="*/ 44 w 244"/>
                  <a:gd name="T107" fmla="*/ 41 h 356"/>
                  <a:gd name="T108" fmla="*/ 49 w 244"/>
                  <a:gd name="T109" fmla="*/ 36 h 356"/>
                  <a:gd name="T110" fmla="*/ 53 w 244"/>
                  <a:gd name="T111" fmla="*/ 32 h 356"/>
                  <a:gd name="T112" fmla="*/ 53 w 244"/>
                  <a:gd name="T113" fmla="*/ 29 h 356"/>
                  <a:gd name="T114" fmla="*/ 56 w 244"/>
                  <a:gd name="T115" fmla="*/ 24 h 356"/>
                  <a:gd name="T116" fmla="*/ 61 w 244"/>
                  <a:gd name="T117" fmla="*/ 17 h 356"/>
                  <a:gd name="T118" fmla="*/ 65 w 244"/>
                  <a:gd name="T119" fmla="*/ 12 h 356"/>
                  <a:gd name="T120" fmla="*/ 65 w 244"/>
                  <a:gd name="T121" fmla="*/ 4 h 356"/>
                  <a:gd name="T122" fmla="*/ 65 w 244"/>
                  <a:gd name="T123" fmla="*/ 0 h 356"/>
                  <a:gd name="T124" fmla="*/ 73 w 244"/>
                  <a:gd name="T125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4" h="356">
                    <a:moveTo>
                      <a:pt x="73" y="0"/>
                    </a:moveTo>
                    <a:lnTo>
                      <a:pt x="177" y="285"/>
                    </a:lnTo>
                    <a:lnTo>
                      <a:pt x="177" y="288"/>
                    </a:lnTo>
                    <a:lnTo>
                      <a:pt x="177" y="292"/>
                    </a:lnTo>
                    <a:lnTo>
                      <a:pt x="180" y="297"/>
                    </a:lnTo>
                    <a:lnTo>
                      <a:pt x="185" y="300"/>
                    </a:lnTo>
                    <a:lnTo>
                      <a:pt x="188" y="300"/>
                    </a:lnTo>
                    <a:lnTo>
                      <a:pt x="188" y="304"/>
                    </a:lnTo>
                    <a:lnTo>
                      <a:pt x="192" y="304"/>
                    </a:lnTo>
                    <a:lnTo>
                      <a:pt x="197" y="304"/>
                    </a:lnTo>
                    <a:lnTo>
                      <a:pt x="200" y="304"/>
                    </a:lnTo>
                    <a:lnTo>
                      <a:pt x="205" y="304"/>
                    </a:lnTo>
                    <a:lnTo>
                      <a:pt x="209" y="304"/>
                    </a:lnTo>
                    <a:lnTo>
                      <a:pt x="212" y="304"/>
                    </a:lnTo>
                    <a:lnTo>
                      <a:pt x="217" y="304"/>
                    </a:lnTo>
                    <a:lnTo>
                      <a:pt x="221" y="304"/>
                    </a:lnTo>
                    <a:lnTo>
                      <a:pt x="241" y="297"/>
                    </a:lnTo>
                    <a:lnTo>
                      <a:pt x="244" y="309"/>
                    </a:lnTo>
                    <a:lnTo>
                      <a:pt x="109" y="356"/>
                    </a:lnTo>
                    <a:lnTo>
                      <a:pt x="105" y="344"/>
                    </a:lnTo>
                    <a:lnTo>
                      <a:pt x="121" y="341"/>
                    </a:lnTo>
                    <a:lnTo>
                      <a:pt x="124" y="336"/>
                    </a:lnTo>
                    <a:lnTo>
                      <a:pt x="129" y="336"/>
                    </a:lnTo>
                    <a:lnTo>
                      <a:pt x="133" y="332"/>
                    </a:lnTo>
                    <a:lnTo>
                      <a:pt x="136" y="332"/>
                    </a:lnTo>
                    <a:lnTo>
                      <a:pt x="136" y="328"/>
                    </a:lnTo>
                    <a:lnTo>
                      <a:pt x="141" y="328"/>
                    </a:lnTo>
                    <a:lnTo>
                      <a:pt x="144" y="324"/>
                    </a:lnTo>
                    <a:lnTo>
                      <a:pt x="144" y="320"/>
                    </a:lnTo>
                    <a:lnTo>
                      <a:pt x="148" y="316"/>
                    </a:lnTo>
                    <a:lnTo>
                      <a:pt x="148" y="312"/>
                    </a:lnTo>
                    <a:lnTo>
                      <a:pt x="148" y="309"/>
                    </a:lnTo>
                    <a:lnTo>
                      <a:pt x="148" y="304"/>
                    </a:lnTo>
                    <a:lnTo>
                      <a:pt x="144" y="300"/>
                    </a:lnTo>
                    <a:lnTo>
                      <a:pt x="144" y="297"/>
                    </a:lnTo>
                    <a:lnTo>
                      <a:pt x="65" y="68"/>
                    </a:lnTo>
                    <a:lnTo>
                      <a:pt x="61" y="68"/>
                    </a:lnTo>
                    <a:lnTo>
                      <a:pt x="61" y="64"/>
                    </a:lnTo>
                    <a:lnTo>
                      <a:pt x="61" y="60"/>
                    </a:lnTo>
                    <a:lnTo>
                      <a:pt x="56" y="60"/>
                    </a:lnTo>
                    <a:lnTo>
                      <a:pt x="53" y="56"/>
                    </a:lnTo>
                    <a:lnTo>
                      <a:pt x="49" y="56"/>
                    </a:lnTo>
                    <a:lnTo>
                      <a:pt x="44" y="56"/>
                    </a:lnTo>
                    <a:lnTo>
                      <a:pt x="41" y="56"/>
                    </a:lnTo>
                    <a:lnTo>
                      <a:pt x="36" y="60"/>
                    </a:lnTo>
                    <a:lnTo>
                      <a:pt x="5" y="73"/>
                    </a:lnTo>
                    <a:lnTo>
                      <a:pt x="0" y="60"/>
                    </a:lnTo>
                    <a:lnTo>
                      <a:pt x="17" y="53"/>
                    </a:lnTo>
                    <a:lnTo>
                      <a:pt x="21" y="53"/>
                    </a:lnTo>
                    <a:lnTo>
                      <a:pt x="29" y="48"/>
                    </a:lnTo>
                    <a:lnTo>
                      <a:pt x="32" y="48"/>
                    </a:lnTo>
                    <a:lnTo>
                      <a:pt x="36" y="44"/>
                    </a:lnTo>
                    <a:lnTo>
                      <a:pt x="41" y="41"/>
                    </a:lnTo>
                    <a:lnTo>
                      <a:pt x="44" y="41"/>
                    </a:lnTo>
                    <a:lnTo>
                      <a:pt x="49" y="36"/>
                    </a:lnTo>
                    <a:lnTo>
                      <a:pt x="53" y="32"/>
                    </a:lnTo>
                    <a:lnTo>
                      <a:pt x="53" y="29"/>
                    </a:lnTo>
                    <a:lnTo>
                      <a:pt x="56" y="24"/>
                    </a:lnTo>
                    <a:lnTo>
                      <a:pt x="61" y="17"/>
                    </a:lnTo>
                    <a:lnTo>
                      <a:pt x="65" y="12"/>
                    </a:lnTo>
                    <a:lnTo>
                      <a:pt x="65" y="4"/>
                    </a:lnTo>
                    <a:lnTo>
                      <a:pt x="65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" name="Freeform 60"/>
              <p:cNvSpPr>
                <a:spLocks noChangeArrowheads="1"/>
              </p:cNvSpPr>
              <p:nvPr/>
            </p:nvSpPr>
            <p:spPr bwMode="auto">
              <a:xfrm>
                <a:off x="2289" y="1499"/>
                <a:ext cx="62" cy="89"/>
              </a:xfrm>
              <a:custGeom>
                <a:avLst/>
                <a:gdLst>
                  <a:gd name="T0" fmla="*/ 176 w 248"/>
                  <a:gd name="T1" fmla="*/ 285 h 356"/>
                  <a:gd name="T2" fmla="*/ 180 w 248"/>
                  <a:gd name="T3" fmla="*/ 292 h 356"/>
                  <a:gd name="T4" fmla="*/ 183 w 248"/>
                  <a:gd name="T5" fmla="*/ 300 h 356"/>
                  <a:gd name="T6" fmla="*/ 192 w 248"/>
                  <a:gd name="T7" fmla="*/ 300 h 356"/>
                  <a:gd name="T8" fmla="*/ 195 w 248"/>
                  <a:gd name="T9" fmla="*/ 304 h 356"/>
                  <a:gd name="T10" fmla="*/ 207 w 248"/>
                  <a:gd name="T11" fmla="*/ 304 h 356"/>
                  <a:gd name="T12" fmla="*/ 215 w 248"/>
                  <a:gd name="T13" fmla="*/ 304 h 356"/>
                  <a:gd name="T14" fmla="*/ 224 w 248"/>
                  <a:gd name="T15" fmla="*/ 304 h 356"/>
                  <a:gd name="T16" fmla="*/ 248 w 248"/>
                  <a:gd name="T17" fmla="*/ 308 h 356"/>
                  <a:gd name="T18" fmla="*/ 103 w 248"/>
                  <a:gd name="T19" fmla="*/ 344 h 356"/>
                  <a:gd name="T20" fmla="*/ 127 w 248"/>
                  <a:gd name="T21" fmla="*/ 336 h 356"/>
                  <a:gd name="T22" fmla="*/ 136 w 248"/>
                  <a:gd name="T23" fmla="*/ 332 h 356"/>
                  <a:gd name="T24" fmla="*/ 139 w 248"/>
                  <a:gd name="T25" fmla="*/ 329 h 356"/>
                  <a:gd name="T26" fmla="*/ 144 w 248"/>
                  <a:gd name="T27" fmla="*/ 324 h 356"/>
                  <a:gd name="T28" fmla="*/ 148 w 248"/>
                  <a:gd name="T29" fmla="*/ 320 h 356"/>
                  <a:gd name="T30" fmla="*/ 151 w 248"/>
                  <a:gd name="T31" fmla="*/ 312 h 356"/>
                  <a:gd name="T32" fmla="*/ 148 w 248"/>
                  <a:gd name="T33" fmla="*/ 304 h 356"/>
                  <a:gd name="T34" fmla="*/ 148 w 248"/>
                  <a:gd name="T35" fmla="*/ 296 h 356"/>
                  <a:gd name="T36" fmla="*/ 59 w 248"/>
                  <a:gd name="T37" fmla="*/ 68 h 356"/>
                  <a:gd name="T38" fmla="*/ 59 w 248"/>
                  <a:gd name="T39" fmla="*/ 61 h 356"/>
                  <a:gd name="T40" fmla="*/ 51 w 248"/>
                  <a:gd name="T41" fmla="*/ 61 h 356"/>
                  <a:gd name="T42" fmla="*/ 47 w 248"/>
                  <a:gd name="T43" fmla="*/ 56 h 356"/>
                  <a:gd name="T44" fmla="*/ 39 w 248"/>
                  <a:gd name="T45" fmla="*/ 56 h 356"/>
                  <a:gd name="T46" fmla="*/ 3 w 248"/>
                  <a:gd name="T47" fmla="*/ 73 h 356"/>
                  <a:gd name="T48" fmla="*/ 15 w 248"/>
                  <a:gd name="T49" fmla="*/ 52 h 356"/>
                  <a:gd name="T50" fmla="*/ 27 w 248"/>
                  <a:gd name="T51" fmla="*/ 49 h 356"/>
                  <a:gd name="T52" fmla="*/ 36 w 248"/>
                  <a:gd name="T53" fmla="*/ 44 h 356"/>
                  <a:gd name="T54" fmla="*/ 44 w 248"/>
                  <a:gd name="T55" fmla="*/ 40 h 356"/>
                  <a:gd name="T56" fmla="*/ 51 w 248"/>
                  <a:gd name="T57" fmla="*/ 32 h 356"/>
                  <a:gd name="T58" fmla="*/ 56 w 248"/>
                  <a:gd name="T59" fmla="*/ 24 h 356"/>
                  <a:gd name="T60" fmla="*/ 59 w 248"/>
                  <a:gd name="T61" fmla="*/ 17 h 356"/>
                  <a:gd name="T62" fmla="*/ 64 w 248"/>
                  <a:gd name="T63" fmla="*/ 8 h 356"/>
                  <a:gd name="T64" fmla="*/ 71 w 248"/>
                  <a:gd name="T65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8" h="356">
                    <a:moveTo>
                      <a:pt x="71" y="0"/>
                    </a:moveTo>
                    <a:lnTo>
                      <a:pt x="176" y="285"/>
                    </a:lnTo>
                    <a:lnTo>
                      <a:pt x="180" y="288"/>
                    </a:lnTo>
                    <a:lnTo>
                      <a:pt x="180" y="292"/>
                    </a:lnTo>
                    <a:lnTo>
                      <a:pt x="183" y="296"/>
                    </a:lnTo>
                    <a:lnTo>
                      <a:pt x="183" y="300"/>
                    </a:lnTo>
                    <a:lnTo>
                      <a:pt x="188" y="300"/>
                    </a:lnTo>
                    <a:lnTo>
                      <a:pt x="192" y="300"/>
                    </a:lnTo>
                    <a:lnTo>
                      <a:pt x="192" y="304"/>
                    </a:lnTo>
                    <a:lnTo>
                      <a:pt x="195" y="304"/>
                    </a:lnTo>
                    <a:lnTo>
                      <a:pt x="200" y="304"/>
                    </a:lnTo>
                    <a:lnTo>
                      <a:pt x="207" y="304"/>
                    </a:lnTo>
                    <a:lnTo>
                      <a:pt x="212" y="304"/>
                    </a:lnTo>
                    <a:lnTo>
                      <a:pt x="215" y="304"/>
                    </a:lnTo>
                    <a:lnTo>
                      <a:pt x="220" y="304"/>
                    </a:lnTo>
                    <a:lnTo>
                      <a:pt x="224" y="304"/>
                    </a:lnTo>
                    <a:lnTo>
                      <a:pt x="244" y="296"/>
                    </a:lnTo>
                    <a:lnTo>
                      <a:pt x="248" y="308"/>
                    </a:lnTo>
                    <a:lnTo>
                      <a:pt x="107" y="356"/>
                    </a:lnTo>
                    <a:lnTo>
                      <a:pt x="103" y="344"/>
                    </a:lnTo>
                    <a:lnTo>
                      <a:pt x="120" y="341"/>
                    </a:lnTo>
                    <a:lnTo>
                      <a:pt x="127" y="336"/>
                    </a:lnTo>
                    <a:lnTo>
                      <a:pt x="132" y="336"/>
                    </a:lnTo>
                    <a:lnTo>
                      <a:pt x="136" y="332"/>
                    </a:lnTo>
                    <a:lnTo>
                      <a:pt x="139" y="332"/>
                    </a:lnTo>
                    <a:lnTo>
                      <a:pt x="139" y="329"/>
                    </a:lnTo>
                    <a:lnTo>
                      <a:pt x="144" y="329"/>
                    </a:lnTo>
                    <a:lnTo>
                      <a:pt x="144" y="324"/>
                    </a:lnTo>
                    <a:lnTo>
                      <a:pt x="148" y="324"/>
                    </a:lnTo>
                    <a:lnTo>
                      <a:pt x="148" y="320"/>
                    </a:lnTo>
                    <a:lnTo>
                      <a:pt x="148" y="317"/>
                    </a:lnTo>
                    <a:lnTo>
                      <a:pt x="151" y="312"/>
                    </a:lnTo>
                    <a:lnTo>
                      <a:pt x="151" y="308"/>
                    </a:lnTo>
                    <a:lnTo>
                      <a:pt x="148" y="304"/>
                    </a:lnTo>
                    <a:lnTo>
                      <a:pt x="148" y="300"/>
                    </a:lnTo>
                    <a:lnTo>
                      <a:pt x="148" y="296"/>
                    </a:lnTo>
                    <a:lnTo>
                      <a:pt x="64" y="68"/>
                    </a:lnTo>
                    <a:lnTo>
                      <a:pt x="59" y="68"/>
                    </a:lnTo>
                    <a:lnTo>
                      <a:pt x="59" y="64"/>
                    </a:lnTo>
                    <a:lnTo>
                      <a:pt x="59" y="61"/>
                    </a:lnTo>
                    <a:lnTo>
                      <a:pt x="56" y="61"/>
                    </a:lnTo>
                    <a:lnTo>
                      <a:pt x="51" y="61"/>
                    </a:lnTo>
                    <a:lnTo>
                      <a:pt x="51" y="56"/>
                    </a:lnTo>
                    <a:lnTo>
                      <a:pt x="47" y="56"/>
                    </a:lnTo>
                    <a:lnTo>
                      <a:pt x="44" y="56"/>
                    </a:lnTo>
                    <a:lnTo>
                      <a:pt x="39" y="56"/>
                    </a:lnTo>
                    <a:lnTo>
                      <a:pt x="36" y="61"/>
                    </a:lnTo>
                    <a:lnTo>
                      <a:pt x="3" y="73"/>
                    </a:lnTo>
                    <a:lnTo>
                      <a:pt x="0" y="61"/>
                    </a:lnTo>
                    <a:lnTo>
                      <a:pt x="15" y="52"/>
                    </a:lnTo>
                    <a:lnTo>
                      <a:pt x="24" y="52"/>
                    </a:lnTo>
                    <a:lnTo>
                      <a:pt x="27" y="49"/>
                    </a:lnTo>
                    <a:lnTo>
                      <a:pt x="32" y="49"/>
                    </a:lnTo>
                    <a:lnTo>
                      <a:pt x="36" y="44"/>
                    </a:lnTo>
                    <a:lnTo>
                      <a:pt x="39" y="40"/>
                    </a:lnTo>
                    <a:lnTo>
                      <a:pt x="44" y="40"/>
                    </a:lnTo>
                    <a:lnTo>
                      <a:pt x="47" y="36"/>
                    </a:lnTo>
                    <a:lnTo>
                      <a:pt x="51" y="32"/>
                    </a:lnTo>
                    <a:lnTo>
                      <a:pt x="51" y="29"/>
                    </a:lnTo>
                    <a:lnTo>
                      <a:pt x="56" y="24"/>
                    </a:lnTo>
                    <a:lnTo>
                      <a:pt x="59" y="20"/>
                    </a:lnTo>
                    <a:lnTo>
                      <a:pt x="59" y="17"/>
                    </a:lnTo>
                    <a:lnTo>
                      <a:pt x="64" y="12"/>
                    </a:lnTo>
                    <a:lnTo>
                      <a:pt x="64" y="8"/>
                    </a:lnTo>
                    <a:lnTo>
                      <a:pt x="64" y="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" name="Freeform 61"/>
              <p:cNvSpPr>
                <a:spLocks noEditPoints="1" noChangeArrowheads="1"/>
              </p:cNvSpPr>
              <p:nvPr/>
            </p:nvSpPr>
            <p:spPr bwMode="auto">
              <a:xfrm>
                <a:off x="2349" y="1478"/>
                <a:ext cx="58" cy="85"/>
              </a:xfrm>
              <a:custGeom>
                <a:avLst/>
                <a:gdLst>
                  <a:gd name="T0" fmla="*/ 53 w 232"/>
                  <a:gd name="T1" fmla="*/ 27 h 339"/>
                  <a:gd name="T2" fmla="*/ 41 w 232"/>
                  <a:gd name="T3" fmla="*/ 47 h 339"/>
                  <a:gd name="T4" fmla="*/ 32 w 232"/>
                  <a:gd name="T5" fmla="*/ 76 h 339"/>
                  <a:gd name="T6" fmla="*/ 37 w 232"/>
                  <a:gd name="T7" fmla="*/ 115 h 339"/>
                  <a:gd name="T8" fmla="*/ 44 w 232"/>
                  <a:gd name="T9" fmla="*/ 159 h 339"/>
                  <a:gd name="T10" fmla="*/ 61 w 232"/>
                  <a:gd name="T11" fmla="*/ 207 h 339"/>
                  <a:gd name="T12" fmla="*/ 81 w 232"/>
                  <a:gd name="T13" fmla="*/ 256 h 339"/>
                  <a:gd name="T14" fmla="*/ 105 w 232"/>
                  <a:gd name="T15" fmla="*/ 287 h 339"/>
                  <a:gd name="T16" fmla="*/ 129 w 232"/>
                  <a:gd name="T17" fmla="*/ 312 h 339"/>
                  <a:gd name="T18" fmla="*/ 153 w 232"/>
                  <a:gd name="T19" fmla="*/ 319 h 339"/>
                  <a:gd name="T20" fmla="*/ 173 w 232"/>
                  <a:gd name="T21" fmla="*/ 319 h 339"/>
                  <a:gd name="T22" fmla="*/ 188 w 232"/>
                  <a:gd name="T23" fmla="*/ 307 h 339"/>
                  <a:gd name="T24" fmla="*/ 200 w 232"/>
                  <a:gd name="T25" fmla="*/ 283 h 339"/>
                  <a:gd name="T26" fmla="*/ 200 w 232"/>
                  <a:gd name="T27" fmla="*/ 251 h 339"/>
                  <a:gd name="T28" fmla="*/ 197 w 232"/>
                  <a:gd name="T29" fmla="*/ 212 h 339"/>
                  <a:gd name="T30" fmla="*/ 185 w 232"/>
                  <a:gd name="T31" fmla="*/ 163 h 339"/>
                  <a:gd name="T32" fmla="*/ 165 w 232"/>
                  <a:gd name="T33" fmla="*/ 115 h 339"/>
                  <a:gd name="T34" fmla="*/ 144 w 232"/>
                  <a:gd name="T35" fmla="*/ 76 h 339"/>
                  <a:gd name="T36" fmla="*/ 124 w 232"/>
                  <a:gd name="T37" fmla="*/ 44 h 339"/>
                  <a:gd name="T38" fmla="*/ 100 w 232"/>
                  <a:gd name="T39" fmla="*/ 23 h 339"/>
                  <a:gd name="T40" fmla="*/ 76 w 232"/>
                  <a:gd name="T41" fmla="*/ 15 h 339"/>
                  <a:gd name="T42" fmla="*/ 176 w 232"/>
                  <a:gd name="T43" fmla="*/ 335 h 339"/>
                  <a:gd name="T44" fmla="*/ 144 w 232"/>
                  <a:gd name="T45" fmla="*/ 339 h 339"/>
                  <a:gd name="T46" fmla="*/ 112 w 232"/>
                  <a:gd name="T47" fmla="*/ 331 h 339"/>
                  <a:gd name="T48" fmla="*/ 81 w 232"/>
                  <a:gd name="T49" fmla="*/ 307 h 339"/>
                  <a:gd name="T50" fmla="*/ 53 w 232"/>
                  <a:gd name="T51" fmla="*/ 271 h 339"/>
                  <a:gd name="T52" fmla="*/ 24 w 232"/>
                  <a:gd name="T53" fmla="*/ 224 h 339"/>
                  <a:gd name="T54" fmla="*/ 9 w 232"/>
                  <a:gd name="T55" fmla="*/ 168 h 339"/>
                  <a:gd name="T56" fmla="*/ 0 w 232"/>
                  <a:gd name="T57" fmla="*/ 119 h 339"/>
                  <a:gd name="T58" fmla="*/ 5 w 232"/>
                  <a:gd name="T59" fmla="*/ 76 h 339"/>
                  <a:gd name="T60" fmla="*/ 17 w 232"/>
                  <a:gd name="T61" fmla="*/ 39 h 339"/>
                  <a:gd name="T62" fmla="*/ 37 w 232"/>
                  <a:gd name="T63" fmla="*/ 15 h 339"/>
                  <a:gd name="T64" fmla="*/ 68 w 232"/>
                  <a:gd name="T65" fmla="*/ 3 h 339"/>
                  <a:gd name="T66" fmla="*/ 100 w 232"/>
                  <a:gd name="T67" fmla="*/ 3 h 339"/>
                  <a:gd name="T68" fmla="*/ 132 w 232"/>
                  <a:gd name="T69" fmla="*/ 15 h 339"/>
                  <a:gd name="T70" fmla="*/ 161 w 232"/>
                  <a:gd name="T71" fmla="*/ 44 h 339"/>
                  <a:gd name="T72" fmla="*/ 188 w 232"/>
                  <a:gd name="T73" fmla="*/ 83 h 339"/>
                  <a:gd name="T74" fmla="*/ 212 w 232"/>
                  <a:gd name="T75" fmla="*/ 132 h 339"/>
                  <a:gd name="T76" fmla="*/ 229 w 232"/>
                  <a:gd name="T77" fmla="*/ 188 h 339"/>
                  <a:gd name="T78" fmla="*/ 232 w 232"/>
                  <a:gd name="T79" fmla="*/ 235 h 339"/>
                  <a:gd name="T80" fmla="*/ 224 w 232"/>
                  <a:gd name="T81" fmla="*/ 279 h 339"/>
                  <a:gd name="T82" fmla="*/ 212 w 232"/>
                  <a:gd name="T83" fmla="*/ 312 h 339"/>
                  <a:gd name="T84" fmla="*/ 188 w 232"/>
                  <a:gd name="T85" fmla="*/ 331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1" h="339">
                    <a:moveTo>
                      <a:pt x="61" y="20"/>
                    </a:moveTo>
                    <a:lnTo>
                      <a:pt x="56" y="23"/>
                    </a:lnTo>
                    <a:lnTo>
                      <a:pt x="53" y="27"/>
                    </a:lnTo>
                    <a:lnTo>
                      <a:pt x="44" y="32"/>
                    </a:lnTo>
                    <a:lnTo>
                      <a:pt x="44" y="39"/>
                    </a:lnTo>
                    <a:lnTo>
                      <a:pt x="41" y="47"/>
                    </a:lnTo>
                    <a:lnTo>
                      <a:pt x="37" y="56"/>
                    </a:lnTo>
                    <a:lnTo>
                      <a:pt x="32" y="63"/>
                    </a:lnTo>
                    <a:lnTo>
                      <a:pt x="32" y="76"/>
                    </a:lnTo>
                    <a:lnTo>
                      <a:pt x="32" y="88"/>
                    </a:lnTo>
                    <a:lnTo>
                      <a:pt x="32" y="100"/>
                    </a:lnTo>
                    <a:lnTo>
                      <a:pt x="37" y="115"/>
                    </a:lnTo>
                    <a:lnTo>
                      <a:pt x="37" y="127"/>
                    </a:lnTo>
                    <a:lnTo>
                      <a:pt x="41" y="144"/>
                    </a:lnTo>
                    <a:lnTo>
                      <a:pt x="44" y="159"/>
                    </a:lnTo>
                    <a:lnTo>
                      <a:pt x="49" y="175"/>
                    </a:lnTo>
                    <a:lnTo>
                      <a:pt x="56" y="191"/>
                    </a:lnTo>
                    <a:lnTo>
                      <a:pt x="61" y="207"/>
                    </a:lnTo>
                    <a:lnTo>
                      <a:pt x="68" y="224"/>
                    </a:lnTo>
                    <a:lnTo>
                      <a:pt x="76" y="239"/>
                    </a:lnTo>
                    <a:lnTo>
                      <a:pt x="81" y="256"/>
                    </a:lnTo>
                    <a:lnTo>
                      <a:pt x="88" y="268"/>
                    </a:lnTo>
                    <a:lnTo>
                      <a:pt x="97" y="275"/>
                    </a:lnTo>
                    <a:lnTo>
                      <a:pt x="105" y="287"/>
                    </a:lnTo>
                    <a:lnTo>
                      <a:pt x="112" y="295"/>
                    </a:lnTo>
                    <a:lnTo>
                      <a:pt x="120" y="303"/>
                    </a:lnTo>
                    <a:lnTo>
                      <a:pt x="129" y="312"/>
                    </a:lnTo>
                    <a:lnTo>
                      <a:pt x="137" y="315"/>
                    </a:lnTo>
                    <a:lnTo>
                      <a:pt x="144" y="319"/>
                    </a:lnTo>
                    <a:lnTo>
                      <a:pt x="153" y="319"/>
                    </a:lnTo>
                    <a:lnTo>
                      <a:pt x="156" y="324"/>
                    </a:lnTo>
                    <a:lnTo>
                      <a:pt x="165" y="319"/>
                    </a:lnTo>
                    <a:lnTo>
                      <a:pt x="173" y="319"/>
                    </a:lnTo>
                    <a:lnTo>
                      <a:pt x="176" y="315"/>
                    </a:lnTo>
                    <a:lnTo>
                      <a:pt x="185" y="312"/>
                    </a:lnTo>
                    <a:lnTo>
                      <a:pt x="188" y="307"/>
                    </a:lnTo>
                    <a:lnTo>
                      <a:pt x="193" y="300"/>
                    </a:lnTo>
                    <a:lnTo>
                      <a:pt x="197" y="291"/>
                    </a:lnTo>
                    <a:lnTo>
                      <a:pt x="200" y="283"/>
                    </a:lnTo>
                    <a:lnTo>
                      <a:pt x="200" y="275"/>
                    </a:lnTo>
                    <a:lnTo>
                      <a:pt x="200" y="263"/>
                    </a:lnTo>
                    <a:lnTo>
                      <a:pt x="200" y="251"/>
                    </a:lnTo>
                    <a:lnTo>
                      <a:pt x="200" y="239"/>
                    </a:lnTo>
                    <a:lnTo>
                      <a:pt x="200" y="227"/>
                    </a:lnTo>
                    <a:lnTo>
                      <a:pt x="197" y="212"/>
                    </a:lnTo>
                    <a:lnTo>
                      <a:pt x="193" y="195"/>
                    </a:lnTo>
                    <a:lnTo>
                      <a:pt x="188" y="183"/>
                    </a:lnTo>
                    <a:lnTo>
                      <a:pt x="185" y="163"/>
                    </a:lnTo>
                    <a:lnTo>
                      <a:pt x="176" y="147"/>
                    </a:lnTo>
                    <a:lnTo>
                      <a:pt x="173" y="132"/>
                    </a:lnTo>
                    <a:lnTo>
                      <a:pt x="165" y="115"/>
                    </a:lnTo>
                    <a:lnTo>
                      <a:pt x="156" y="100"/>
                    </a:lnTo>
                    <a:lnTo>
                      <a:pt x="153" y="88"/>
                    </a:lnTo>
                    <a:lnTo>
                      <a:pt x="144" y="76"/>
                    </a:lnTo>
                    <a:lnTo>
                      <a:pt x="137" y="63"/>
                    </a:lnTo>
                    <a:lnTo>
                      <a:pt x="129" y="51"/>
                    </a:lnTo>
                    <a:lnTo>
                      <a:pt x="124" y="44"/>
                    </a:lnTo>
                    <a:lnTo>
                      <a:pt x="117" y="35"/>
                    </a:lnTo>
                    <a:lnTo>
                      <a:pt x="109" y="27"/>
                    </a:lnTo>
                    <a:lnTo>
                      <a:pt x="100" y="23"/>
                    </a:lnTo>
                    <a:lnTo>
                      <a:pt x="93" y="20"/>
                    </a:lnTo>
                    <a:lnTo>
                      <a:pt x="85" y="20"/>
                    </a:lnTo>
                    <a:lnTo>
                      <a:pt x="76" y="15"/>
                    </a:lnTo>
                    <a:lnTo>
                      <a:pt x="68" y="20"/>
                    </a:lnTo>
                    <a:lnTo>
                      <a:pt x="61" y="20"/>
                    </a:lnTo>
                    <a:close/>
                    <a:moveTo>
                      <a:pt x="176" y="335"/>
                    </a:moveTo>
                    <a:lnTo>
                      <a:pt x="168" y="335"/>
                    </a:lnTo>
                    <a:lnTo>
                      <a:pt x="156" y="339"/>
                    </a:lnTo>
                    <a:lnTo>
                      <a:pt x="144" y="339"/>
                    </a:lnTo>
                    <a:lnTo>
                      <a:pt x="137" y="335"/>
                    </a:lnTo>
                    <a:lnTo>
                      <a:pt x="124" y="335"/>
                    </a:lnTo>
                    <a:lnTo>
                      <a:pt x="112" y="331"/>
                    </a:lnTo>
                    <a:lnTo>
                      <a:pt x="105" y="324"/>
                    </a:lnTo>
                    <a:lnTo>
                      <a:pt x="93" y="315"/>
                    </a:lnTo>
                    <a:lnTo>
                      <a:pt x="81" y="307"/>
                    </a:lnTo>
                    <a:lnTo>
                      <a:pt x="68" y="295"/>
                    </a:lnTo>
                    <a:lnTo>
                      <a:pt x="61" y="287"/>
                    </a:lnTo>
                    <a:lnTo>
                      <a:pt x="53" y="271"/>
                    </a:lnTo>
                    <a:lnTo>
                      <a:pt x="44" y="256"/>
                    </a:lnTo>
                    <a:lnTo>
                      <a:pt x="32" y="239"/>
                    </a:lnTo>
                    <a:lnTo>
                      <a:pt x="24" y="224"/>
                    </a:lnTo>
                    <a:lnTo>
                      <a:pt x="20" y="203"/>
                    </a:lnTo>
                    <a:lnTo>
                      <a:pt x="12" y="188"/>
                    </a:lnTo>
                    <a:lnTo>
                      <a:pt x="9" y="168"/>
                    </a:lnTo>
                    <a:lnTo>
                      <a:pt x="5" y="151"/>
                    </a:lnTo>
                    <a:lnTo>
                      <a:pt x="0" y="135"/>
                    </a:lnTo>
                    <a:lnTo>
                      <a:pt x="0" y="119"/>
                    </a:lnTo>
                    <a:lnTo>
                      <a:pt x="0" y="103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5" y="63"/>
                    </a:lnTo>
                    <a:lnTo>
                      <a:pt x="12" y="51"/>
                    </a:lnTo>
                    <a:lnTo>
                      <a:pt x="17" y="39"/>
                    </a:lnTo>
                    <a:lnTo>
                      <a:pt x="20" y="32"/>
                    </a:lnTo>
                    <a:lnTo>
                      <a:pt x="29" y="23"/>
                    </a:lnTo>
                    <a:lnTo>
                      <a:pt x="37" y="15"/>
                    </a:lnTo>
                    <a:lnTo>
                      <a:pt x="49" y="7"/>
                    </a:lnTo>
                    <a:lnTo>
                      <a:pt x="56" y="3"/>
                    </a:lnTo>
                    <a:lnTo>
                      <a:pt x="68" y="3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100" y="3"/>
                    </a:lnTo>
                    <a:lnTo>
                      <a:pt x="109" y="3"/>
                    </a:lnTo>
                    <a:lnTo>
                      <a:pt x="120" y="7"/>
                    </a:lnTo>
                    <a:lnTo>
                      <a:pt x="132" y="15"/>
                    </a:lnTo>
                    <a:lnTo>
                      <a:pt x="141" y="23"/>
                    </a:lnTo>
                    <a:lnTo>
                      <a:pt x="153" y="32"/>
                    </a:lnTo>
                    <a:lnTo>
                      <a:pt x="161" y="44"/>
                    </a:lnTo>
                    <a:lnTo>
                      <a:pt x="173" y="56"/>
                    </a:lnTo>
                    <a:lnTo>
                      <a:pt x="181" y="68"/>
                    </a:lnTo>
                    <a:lnTo>
                      <a:pt x="188" y="83"/>
                    </a:lnTo>
                    <a:lnTo>
                      <a:pt x="197" y="95"/>
                    </a:lnTo>
                    <a:lnTo>
                      <a:pt x="205" y="115"/>
                    </a:lnTo>
                    <a:lnTo>
                      <a:pt x="212" y="132"/>
                    </a:lnTo>
                    <a:lnTo>
                      <a:pt x="220" y="151"/>
                    </a:lnTo>
                    <a:lnTo>
                      <a:pt x="224" y="171"/>
                    </a:lnTo>
                    <a:lnTo>
                      <a:pt x="229" y="188"/>
                    </a:lnTo>
                    <a:lnTo>
                      <a:pt x="232" y="207"/>
                    </a:lnTo>
                    <a:lnTo>
                      <a:pt x="232" y="219"/>
                    </a:lnTo>
                    <a:lnTo>
                      <a:pt x="232" y="235"/>
                    </a:lnTo>
                    <a:lnTo>
                      <a:pt x="232" y="251"/>
                    </a:lnTo>
                    <a:lnTo>
                      <a:pt x="229" y="263"/>
                    </a:lnTo>
                    <a:lnTo>
                      <a:pt x="224" y="279"/>
                    </a:lnTo>
                    <a:lnTo>
                      <a:pt x="220" y="291"/>
                    </a:lnTo>
                    <a:lnTo>
                      <a:pt x="217" y="300"/>
                    </a:lnTo>
                    <a:lnTo>
                      <a:pt x="212" y="312"/>
                    </a:lnTo>
                    <a:lnTo>
                      <a:pt x="205" y="319"/>
                    </a:lnTo>
                    <a:lnTo>
                      <a:pt x="197" y="324"/>
                    </a:lnTo>
                    <a:lnTo>
                      <a:pt x="188" y="331"/>
                    </a:lnTo>
                    <a:lnTo>
                      <a:pt x="176" y="33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" name="Freeform 62"/>
              <p:cNvSpPr>
                <a:spLocks noChangeArrowheads="1"/>
              </p:cNvSpPr>
              <p:nvPr/>
            </p:nvSpPr>
            <p:spPr bwMode="auto">
              <a:xfrm>
                <a:off x="1979" y="1661"/>
                <a:ext cx="71" cy="87"/>
              </a:xfrm>
              <a:custGeom>
                <a:avLst/>
                <a:gdLst>
                  <a:gd name="T0" fmla="*/ 212 w 285"/>
                  <a:gd name="T1" fmla="*/ 264 h 348"/>
                  <a:gd name="T2" fmla="*/ 217 w 285"/>
                  <a:gd name="T3" fmla="*/ 272 h 348"/>
                  <a:gd name="T4" fmla="*/ 220 w 285"/>
                  <a:gd name="T5" fmla="*/ 276 h 348"/>
                  <a:gd name="T6" fmla="*/ 229 w 285"/>
                  <a:gd name="T7" fmla="*/ 280 h 348"/>
                  <a:gd name="T8" fmla="*/ 237 w 285"/>
                  <a:gd name="T9" fmla="*/ 280 h 348"/>
                  <a:gd name="T10" fmla="*/ 244 w 285"/>
                  <a:gd name="T11" fmla="*/ 280 h 348"/>
                  <a:gd name="T12" fmla="*/ 253 w 285"/>
                  <a:gd name="T13" fmla="*/ 276 h 348"/>
                  <a:gd name="T14" fmla="*/ 261 w 285"/>
                  <a:gd name="T15" fmla="*/ 272 h 348"/>
                  <a:gd name="T16" fmla="*/ 285 w 285"/>
                  <a:gd name="T17" fmla="*/ 272 h 348"/>
                  <a:gd name="T18" fmla="*/ 153 w 285"/>
                  <a:gd name="T19" fmla="*/ 336 h 348"/>
                  <a:gd name="T20" fmla="*/ 173 w 285"/>
                  <a:gd name="T21" fmla="*/ 324 h 348"/>
                  <a:gd name="T22" fmla="*/ 176 w 285"/>
                  <a:gd name="T23" fmla="*/ 320 h 348"/>
                  <a:gd name="T24" fmla="*/ 185 w 285"/>
                  <a:gd name="T25" fmla="*/ 315 h 348"/>
                  <a:gd name="T26" fmla="*/ 188 w 285"/>
                  <a:gd name="T27" fmla="*/ 308 h 348"/>
                  <a:gd name="T28" fmla="*/ 188 w 285"/>
                  <a:gd name="T29" fmla="*/ 300 h 348"/>
                  <a:gd name="T30" fmla="*/ 188 w 285"/>
                  <a:gd name="T31" fmla="*/ 292 h 348"/>
                  <a:gd name="T32" fmla="*/ 185 w 285"/>
                  <a:gd name="T33" fmla="*/ 284 h 348"/>
                  <a:gd name="T34" fmla="*/ 64 w 285"/>
                  <a:gd name="T35" fmla="*/ 72 h 348"/>
                  <a:gd name="T36" fmla="*/ 61 w 285"/>
                  <a:gd name="T37" fmla="*/ 68 h 348"/>
                  <a:gd name="T38" fmla="*/ 56 w 285"/>
                  <a:gd name="T39" fmla="*/ 64 h 348"/>
                  <a:gd name="T40" fmla="*/ 49 w 285"/>
                  <a:gd name="T41" fmla="*/ 60 h 348"/>
                  <a:gd name="T42" fmla="*/ 41 w 285"/>
                  <a:gd name="T43" fmla="*/ 64 h 348"/>
                  <a:gd name="T44" fmla="*/ 5 w 285"/>
                  <a:gd name="T45" fmla="*/ 84 h 348"/>
                  <a:gd name="T46" fmla="*/ 17 w 285"/>
                  <a:gd name="T47" fmla="*/ 64 h 348"/>
                  <a:gd name="T48" fmla="*/ 24 w 285"/>
                  <a:gd name="T49" fmla="*/ 56 h 348"/>
                  <a:gd name="T50" fmla="*/ 32 w 285"/>
                  <a:gd name="T51" fmla="*/ 52 h 348"/>
                  <a:gd name="T52" fmla="*/ 41 w 285"/>
                  <a:gd name="T53" fmla="*/ 44 h 348"/>
                  <a:gd name="T54" fmla="*/ 44 w 285"/>
                  <a:gd name="T55" fmla="*/ 36 h 348"/>
                  <a:gd name="T56" fmla="*/ 49 w 285"/>
                  <a:gd name="T57" fmla="*/ 28 h 348"/>
                  <a:gd name="T58" fmla="*/ 53 w 285"/>
                  <a:gd name="T59" fmla="*/ 16 h 348"/>
                  <a:gd name="T60" fmla="*/ 53 w 285"/>
                  <a:gd name="T61" fmla="*/ 8 h 348"/>
                  <a:gd name="T62" fmla="*/ 61 w 285"/>
                  <a:gd name="T6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5" h="348">
                    <a:moveTo>
                      <a:pt x="61" y="0"/>
                    </a:moveTo>
                    <a:lnTo>
                      <a:pt x="212" y="264"/>
                    </a:lnTo>
                    <a:lnTo>
                      <a:pt x="212" y="268"/>
                    </a:lnTo>
                    <a:lnTo>
                      <a:pt x="217" y="272"/>
                    </a:lnTo>
                    <a:lnTo>
                      <a:pt x="220" y="272"/>
                    </a:lnTo>
                    <a:lnTo>
                      <a:pt x="220" y="276"/>
                    </a:lnTo>
                    <a:lnTo>
                      <a:pt x="224" y="276"/>
                    </a:lnTo>
                    <a:lnTo>
                      <a:pt x="229" y="280"/>
                    </a:lnTo>
                    <a:lnTo>
                      <a:pt x="232" y="280"/>
                    </a:lnTo>
                    <a:lnTo>
                      <a:pt x="237" y="280"/>
                    </a:lnTo>
                    <a:lnTo>
                      <a:pt x="241" y="280"/>
                    </a:lnTo>
                    <a:lnTo>
                      <a:pt x="244" y="280"/>
                    </a:lnTo>
                    <a:lnTo>
                      <a:pt x="249" y="280"/>
                    </a:lnTo>
                    <a:lnTo>
                      <a:pt x="253" y="276"/>
                    </a:lnTo>
                    <a:lnTo>
                      <a:pt x="256" y="276"/>
                    </a:lnTo>
                    <a:lnTo>
                      <a:pt x="261" y="272"/>
                    </a:lnTo>
                    <a:lnTo>
                      <a:pt x="276" y="264"/>
                    </a:lnTo>
                    <a:lnTo>
                      <a:pt x="285" y="272"/>
                    </a:lnTo>
                    <a:lnTo>
                      <a:pt x="156" y="348"/>
                    </a:lnTo>
                    <a:lnTo>
                      <a:pt x="153" y="336"/>
                    </a:lnTo>
                    <a:lnTo>
                      <a:pt x="168" y="328"/>
                    </a:lnTo>
                    <a:lnTo>
                      <a:pt x="173" y="324"/>
                    </a:lnTo>
                    <a:lnTo>
                      <a:pt x="176" y="324"/>
                    </a:lnTo>
                    <a:lnTo>
                      <a:pt x="176" y="320"/>
                    </a:lnTo>
                    <a:lnTo>
                      <a:pt x="180" y="315"/>
                    </a:lnTo>
                    <a:lnTo>
                      <a:pt x="185" y="315"/>
                    </a:lnTo>
                    <a:lnTo>
                      <a:pt x="185" y="312"/>
                    </a:lnTo>
                    <a:lnTo>
                      <a:pt x="188" y="308"/>
                    </a:lnTo>
                    <a:lnTo>
                      <a:pt x="188" y="304"/>
                    </a:lnTo>
                    <a:lnTo>
                      <a:pt x="188" y="300"/>
                    </a:lnTo>
                    <a:lnTo>
                      <a:pt x="188" y="296"/>
                    </a:lnTo>
                    <a:lnTo>
                      <a:pt x="188" y="292"/>
                    </a:lnTo>
                    <a:lnTo>
                      <a:pt x="188" y="288"/>
                    </a:lnTo>
                    <a:lnTo>
                      <a:pt x="185" y="284"/>
                    </a:lnTo>
                    <a:lnTo>
                      <a:pt x="185" y="280"/>
                    </a:lnTo>
                    <a:lnTo>
                      <a:pt x="64" y="72"/>
                    </a:lnTo>
                    <a:lnTo>
                      <a:pt x="64" y="68"/>
                    </a:lnTo>
                    <a:lnTo>
                      <a:pt x="61" y="68"/>
                    </a:lnTo>
                    <a:lnTo>
                      <a:pt x="61" y="64"/>
                    </a:lnTo>
                    <a:lnTo>
                      <a:pt x="56" y="64"/>
                    </a:lnTo>
                    <a:lnTo>
                      <a:pt x="53" y="60"/>
                    </a:lnTo>
                    <a:lnTo>
                      <a:pt x="49" y="60"/>
                    </a:lnTo>
                    <a:lnTo>
                      <a:pt x="44" y="60"/>
                    </a:lnTo>
                    <a:lnTo>
                      <a:pt x="41" y="64"/>
                    </a:lnTo>
                    <a:lnTo>
                      <a:pt x="37" y="64"/>
                    </a:lnTo>
                    <a:lnTo>
                      <a:pt x="5" y="84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20" y="60"/>
                    </a:lnTo>
                    <a:lnTo>
                      <a:pt x="24" y="56"/>
                    </a:lnTo>
                    <a:lnTo>
                      <a:pt x="29" y="56"/>
                    </a:lnTo>
                    <a:lnTo>
                      <a:pt x="32" y="52"/>
                    </a:lnTo>
                    <a:lnTo>
                      <a:pt x="37" y="49"/>
                    </a:lnTo>
                    <a:lnTo>
                      <a:pt x="41" y="44"/>
                    </a:lnTo>
                    <a:lnTo>
                      <a:pt x="44" y="40"/>
                    </a:lnTo>
                    <a:lnTo>
                      <a:pt x="44" y="36"/>
                    </a:lnTo>
                    <a:lnTo>
                      <a:pt x="49" y="32"/>
                    </a:lnTo>
                    <a:lnTo>
                      <a:pt x="49" y="28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12"/>
                    </a:lnTo>
                    <a:lnTo>
                      <a:pt x="53" y="8"/>
                    </a:lnTo>
                    <a:lnTo>
                      <a:pt x="53" y="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" name="Freeform 63"/>
              <p:cNvSpPr>
                <a:spLocks noChangeArrowheads="1"/>
              </p:cNvSpPr>
              <p:nvPr/>
            </p:nvSpPr>
            <p:spPr bwMode="auto">
              <a:xfrm>
                <a:off x="2032" y="1628"/>
                <a:ext cx="75" cy="92"/>
              </a:xfrm>
              <a:custGeom>
                <a:avLst/>
                <a:gdLst>
                  <a:gd name="T0" fmla="*/ 141 w 300"/>
                  <a:gd name="T1" fmla="*/ 48 h 368"/>
                  <a:gd name="T2" fmla="*/ 125 w 300"/>
                  <a:gd name="T3" fmla="*/ 32 h 368"/>
                  <a:gd name="T4" fmla="*/ 108 w 300"/>
                  <a:gd name="T5" fmla="*/ 25 h 368"/>
                  <a:gd name="T6" fmla="*/ 88 w 300"/>
                  <a:gd name="T7" fmla="*/ 20 h 368"/>
                  <a:gd name="T8" fmla="*/ 68 w 300"/>
                  <a:gd name="T9" fmla="*/ 25 h 368"/>
                  <a:gd name="T10" fmla="*/ 52 w 300"/>
                  <a:gd name="T11" fmla="*/ 37 h 368"/>
                  <a:gd name="T12" fmla="*/ 32 w 300"/>
                  <a:gd name="T13" fmla="*/ 48 h 368"/>
                  <a:gd name="T14" fmla="*/ 29 w 300"/>
                  <a:gd name="T15" fmla="*/ 64 h 368"/>
                  <a:gd name="T16" fmla="*/ 25 w 300"/>
                  <a:gd name="T17" fmla="*/ 76 h 368"/>
                  <a:gd name="T18" fmla="*/ 25 w 300"/>
                  <a:gd name="T19" fmla="*/ 92 h 368"/>
                  <a:gd name="T20" fmla="*/ 29 w 300"/>
                  <a:gd name="T21" fmla="*/ 104 h 368"/>
                  <a:gd name="T22" fmla="*/ 37 w 300"/>
                  <a:gd name="T23" fmla="*/ 108 h 368"/>
                  <a:gd name="T24" fmla="*/ 44 w 300"/>
                  <a:gd name="T25" fmla="*/ 116 h 368"/>
                  <a:gd name="T26" fmla="*/ 52 w 300"/>
                  <a:gd name="T27" fmla="*/ 120 h 368"/>
                  <a:gd name="T28" fmla="*/ 61 w 300"/>
                  <a:gd name="T29" fmla="*/ 125 h 368"/>
                  <a:gd name="T30" fmla="*/ 64 w 300"/>
                  <a:gd name="T31" fmla="*/ 137 h 368"/>
                  <a:gd name="T32" fmla="*/ 61 w 300"/>
                  <a:gd name="T33" fmla="*/ 148 h 368"/>
                  <a:gd name="T34" fmla="*/ 49 w 300"/>
                  <a:gd name="T35" fmla="*/ 152 h 368"/>
                  <a:gd name="T36" fmla="*/ 41 w 300"/>
                  <a:gd name="T37" fmla="*/ 156 h 368"/>
                  <a:gd name="T38" fmla="*/ 29 w 300"/>
                  <a:gd name="T39" fmla="*/ 156 h 368"/>
                  <a:gd name="T40" fmla="*/ 20 w 300"/>
                  <a:gd name="T41" fmla="*/ 148 h 368"/>
                  <a:gd name="T42" fmla="*/ 8 w 300"/>
                  <a:gd name="T43" fmla="*/ 128 h 368"/>
                  <a:gd name="T44" fmla="*/ 5 w 300"/>
                  <a:gd name="T45" fmla="*/ 104 h 368"/>
                  <a:gd name="T46" fmla="*/ 5 w 300"/>
                  <a:gd name="T47" fmla="*/ 76 h 368"/>
                  <a:gd name="T48" fmla="*/ 17 w 300"/>
                  <a:gd name="T49" fmla="*/ 52 h 368"/>
                  <a:gd name="T50" fmla="*/ 32 w 300"/>
                  <a:gd name="T51" fmla="*/ 32 h 368"/>
                  <a:gd name="T52" fmla="*/ 52 w 300"/>
                  <a:gd name="T53" fmla="*/ 16 h 368"/>
                  <a:gd name="T54" fmla="*/ 85 w 300"/>
                  <a:gd name="T55" fmla="*/ 4 h 368"/>
                  <a:gd name="T56" fmla="*/ 108 w 300"/>
                  <a:gd name="T57" fmla="*/ 0 h 368"/>
                  <a:gd name="T58" fmla="*/ 132 w 300"/>
                  <a:gd name="T59" fmla="*/ 4 h 368"/>
                  <a:gd name="T60" fmla="*/ 152 w 300"/>
                  <a:gd name="T61" fmla="*/ 16 h 368"/>
                  <a:gd name="T62" fmla="*/ 173 w 300"/>
                  <a:gd name="T63" fmla="*/ 37 h 368"/>
                  <a:gd name="T64" fmla="*/ 181 w 300"/>
                  <a:gd name="T65" fmla="*/ 56 h 368"/>
                  <a:gd name="T66" fmla="*/ 188 w 300"/>
                  <a:gd name="T67" fmla="*/ 72 h 368"/>
                  <a:gd name="T68" fmla="*/ 188 w 300"/>
                  <a:gd name="T69" fmla="*/ 92 h 368"/>
                  <a:gd name="T70" fmla="*/ 188 w 300"/>
                  <a:gd name="T71" fmla="*/ 112 h 368"/>
                  <a:gd name="T72" fmla="*/ 188 w 300"/>
                  <a:gd name="T73" fmla="*/ 132 h 368"/>
                  <a:gd name="T74" fmla="*/ 176 w 300"/>
                  <a:gd name="T75" fmla="*/ 168 h 368"/>
                  <a:gd name="T76" fmla="*/ 164 w 300"/>
                  <a:gd name="T77" fmla="*/ 216 h 368"/>
                  <a:gd name="T78" fmla="*/ 152 w 300"/>
                  <a:gd name="T79" fmla="*/ 260 h 368"/>
                  <a:gd name="T80" fmla="*/ 149 w 300"/>
                  <a:gd name="T81" fmla="*/ 293 h 368"/>
                  <a:gd name="T82" fmla="*/ 144 w 300"/>
                  <a:gd name="T83" fmla="*/ 316 h 368"/>
                  <a:gd name="T84" fmla="*/ 244 w 300"/>
                  <a:gd name="T85" fmla="*/ 272 h 368"/>
                  <a:gd name="T86" fmla="*/ 256 w 300"/>
                  <a:gd name="T87" fmla="*/ 264 h 368"/>
                  <a:gd name="T88" fmla="*/ 261 w 300"/>
                  <a:gd name="T89" fmla="*/ 252 h 368"/>
                  <a:gd name="T90" fmla="*/ 264 w 300"/>
                  <a:gd name="T91" fmla="*/ 240 h 368"/>
                  <a:gd name="T92" fmla="*/ 264 w 300"/>
                  <a:gd name="T93" fmla="*/ 224 h 368"/>
                  <a:gd name="T94" fmla="*/ 261 w 300"/>
                  <a:gd name="T95" fmla="*/ 204 h 368"/>
                  <a:gd name="T96" fmla="*/ 300 w 300"/>
                  <a:gd name="T97" fmla="*/ 272 h 368"/>
                  <a:gd name="T98" fmla="*/ 125 w 300"/>
                  <a:gd name="T99" fmla="*/ 340 h 368"/>
                  <a:gd name="T100" fmla="*/ 129 w 300"/>
                  <a:gd name="T101" fmla="*/ 320 h 368"/>
                  <a:gd name="T102" fmla="*/ 129 w 300"/>
                  <a:gd name="T103" fmla="*/ 296 h 368"/>
                  <a:gd name="T104" fmla="*/ 137 w 300"/>
                  <a:gd name="T105" fmla="*/ 268 h 368"/>
                  <a:gd name="T106" fmla="*/ 141 w 300"/>
                  <a:gd name="T107" fmla="*/ 237 h 368"/>
                  <a:gd name="T108" fmla="*/ 152 w 300"/>
                  <a:gd name="T109" fmla="*/ 200 h 368"/>
                  <a:gd name="T110" fmla="*/ 161 w 300"/>
                  <a:gd name="T111" fmla="*/ 168 h 368"/>
                  <a:gd name="T112" fmla="*/ 161 w 300"/>
                  <a:gd name="T113" fmla="*/ 137 h 368"/>
                  <a:gd name="T114" fmla="*/ 161 w 300"/>
                  <a:gd name="T115" fmla="*/ 112 h 368"/>
                  <a:gd name="T116" fmla="*/ 161 w 300"/>
                  <a:gd name="T117" fmla="*/ 88 h 368"/>
                  <a:gd name="T118" fmla="*/ 152 w 300"/>
                  <a:gd name="T119" fmla="*/ 69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0" h="368">
                    <a:moveTo>
                      <a:pt x="149" y="64"/>
                    </a:moveTo>
                    <a:lnTo>
                      <a:pt x="144" y="56"/>
                    </a:lnTo>
                    <a:lnTo>
                      <a:pt x="141" y="48"/>
                    </a:lnTo>
                    <a:lnTo>
                      <a:pt x="132" y="44"/>
                    </a:lnTo>
                    <a:lnTo>
                      <a:pt x="129" y="37"/>
                    </a:lnTo>
                    <a:lnTo>
                      <a:pt x="125" y="32"/>
                    </a:lnTo>
                    <a:lnTo>
                      <a:pt x="120" y="32"/>
                    </a:lnTo>
                    <a:lnTo>
                      <a:pt x="112" y="28"/>
                    </a:lnTo>
                    <a:lnTo>
                      <a:pt x="108" y="25"/>
                    </a:lnTo>
                    <a:lnTo>
                      <a:pt x="100" y="25"/>
                    </a:lnTo>
                    <a:lnTo>
                      <a:pt x="97" y="20"/>
                    </a:lnTo>
                    <a:lnTo>
                      <a:pt x="88" y="20"/>
                    </a:lnTo>
                    <a:lnTo>
                      <a:pt x="85" y="20"/>
                    </a:lnTo>
                    <a:lnTo>
                      <a:pt x="76" y="25"/>
                    </a:lnTo>
                    <a:lnTo>
                      <a:pt x="68" y="25"/>
                    </a:lnTo>
                    <a:lnTo>
                      <a:pt x="64" y="28"/>
                    </a:lnTo>
                    <a:lnTo>
                      <a:pt x="56" y="32"/>
                    </a:lnTo>
                    <a:lnTo>
                      <a:pt x="52" y="37"/>
                    </a:lnTo>
                    <a:lnTo>
                      <a:pt x="49" y="37"/>
                    </a:lnTo>
                    <a:lnTo>
                      <a:pt x="41" y="44"/>
                    </a:lnTo>
                    <a:lnTo>
                      <a:pt x="32" y="48"/>
                    </a:lnTo>
                    <a:lnTo>
                      <a:pt x="32" y="56"/>
                    </a:lnTo>
                    <a:lnTo>
                      <a:pt x="29" y="60"/>
                    </a:lnTo>
                    <a:lnTo>
                      <a:pt x="29" y="64"/>
                    </a:lnTo>
                    <a:lnTo>
                      <a:pt x="25" y="69"/>
                    </a:lnTo>
                    <a:lnTo>
                      <a:pt x="25" y="72"/>
                    </a:lnTo>
                    <a:lnTo>
                      <a:pt x="25" y="76"/>
                    </a:lnTo>
                    <a:lnTo>
                      <a:pt x="25" y="84"/>
                    </a:lnTo>
                    <a:lnTo>
                      <a:pt x="25" y="88"/>
                    </a:lnTo>
                    <a:lnTo>
                      <a:pt x="25" y="92"/>
                    </a:lnTo>
                    <a:lnTo>
                      <a:pt x="29" y="96"/>
                    </a:lnTo>
                    <a:lnTo>
                      <a:pt x="29" y="100"/>
                    </a:lnTo>
                    <a:lnTo>
                      <a:pt x="29" y="104"/>
                    </a:lnTo>
                    <a:lnTo>
                      <a:pt x="32" y="104"/>
                    </a:lnTo>
                    <a:lnTo>
                      <a:pt x="32" y="108"/>
                    </a:lnTo>
                    <a:lnTo>
                      <a:pt x="37" y="108"/>
                    </a:lnTo>
                    <a:lnTo>
                      <a:pt x="37" y="112"/>
                    </a:lnTo>
                    <a:lnTo>
                      <a:pt x="41" y="112"/>
                    </a:lnTo>
                    <a:lnTo>
                      <a:pt x="44" y="116"/>
                    </a:lnTo>
                    <a:lnTo>
                      <a:pt x="49" y="116"/>
                    </a:lnTo>
                    <a:lnTo>
                      <a:pt x="52" y="116"/>
                    </a:lnTo>
                    <a:lnTo>
                      <a:pt x="52" y="120"/>
                    </a:lnTo>
                    <a:lnTo>
                      <a:pt x="56" y="120"/>
                    </a:lnTo>
                    <a:lnTo>
                      <a:pt x="56" y="125"/>
                    </a:lnTo>
                    <a:lnTo>
                      <a:pt x="61" y="125"/>
                    </a:lnTo>
                    <a:lnTo>
                      <a:pt x="61" y="128"/>
                    </a:lnTo>
                    <a:lnTo>
                      <a:pt x="61" y="132"/>
                    </a:lnTo>
                    <a:lnTo>
                      <a:pt x="64" y="137"/>
                    </a:lnTo>
                    <a:lnTo>
                      <a:pt x="61" y="140"/>
                    </a:lnTo>
                    <a:lnTo>
                      <a:pt x="61" y="144"/>
                    </a:lnTo>
                    <a:lnTo>
                      <a:pt x="61" y="148"/>
                    </a:lnTo>
                    <a:lnTo>
                      <a:pt x="56" y="148"/>
                    </a:lnTo>
                    <a:lnTo>
                      <a:pt x="52" y="152"/>
                    </a:lnTo>
                    <a:lnTo>
                      <a:pt x="49" y="152"/>
                    </a:lnTo>
                    <a:lnTo>
                      <a:pt x="49" y="156"/>
                    </a:lnTo>
                    <a:lnTo>
                      <a:pt x="44" y="156"/>
                    </a:lnTo>
                    <a:lnTo>
                      <a:pt x="41" y="156"/>
                    </a:lnTo>
                    <a:lnTo>
                      <a:pt x="37" y="156"/>
                    </a:lnTo>
                    <a:lnTo>
                      <a:pt x="32" y="156"/>
                    </a:lnTo>
                    <a:lnTo>
                      <a:pt x="29" y="156"/>
                    </a:lnTo>
                    <a:lnTo>
                      <a:pt x="29" y="152"/>
                    </a:lnTo>
                    <a:lnTo>
                      <a:pt x="25" y="152"/>
                    </a:lnTo>
                    <a:lnTo>
                      <a:pt x="20" y="148"/>
                    </a:lnTo>
                    <a:lnTo>
                      <a:pt x="17" y="144"/>
                    </a:lnTo>
                    <a:lnTo>
                      <a:pt x="12" y="140"/>
                    </a:lnTo>
                    <a:lnTo>
                      <a:pt x="8" y="128"/>
                    </a:lnTo>
                    <a:lnTo>
                      <a:pt x="5" y="120"/>
                    </a:lnTo>
                    <a:lnTo>
                      <a:pt x="5" y="112"/>
                    </a:lnTo>
                    <a:lnTo>
                      <a:pt x="5" y="104"/>
                    </a:lnTo>
                    <a:lnTo>
                      <a:pt x="0" y="96"/>
                    </a:lnTo>
                    <a:lnTo>
                      <a:pt x="5" y="88"/>
                    </a:lnTo>
                    <a:lnTo>
                      <a:pt x="5" y="76"/>
                    </a:lnTo>
                    <a:lnTo>
                      <a:pt x="8" y="69"/>
                    </a:lnTo>
                    <a:lnTo>
                      <a:pt x="12" y="60"/>
                    </a:lnTo>
                    <a:lnTo>
                      <a:pt x="17" y="52"/>
                    </a:lnTo>
                    <a:lnTo>
                      <a:pt x="20" y="44"/>
                    </a:lnTo>
                    <a:lnTo>
                      <a:pt x="29" y="40"/>
                    </a:lnTo>
                    <a:lnTo>
                      <a:pt x="32" y="32"/>
                    </a:lnTo>
                    <a:lnTo>
                      <a:pt x="41" y="28"/>
                    </a:lnTo>
                    <a:lnTo>
                      <a:pt x="44" y="25"/>
                    </a:lnTo>
                    <a:lnTo>
                      <a:pt x="52" y="16"/>
                    </a:lnTo>
                    <a:lnTo>
                      <a:pt x="64" y="13"/>
                    </a:lnTo>
                    <a:lnTo>
                      <a:pt x="73" y="8"/>
                    </a:lnTo>
                    <a:lnTo>
                      <a:pt x="85" y="4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5" y="4"/>
                    </a:lnTo>
                    <a:lnTo>
                      <a:pt x="132" y="4"/>
                    </a:lnTo>
                    <a:lnTo>
                      <a:pt x="141" y="8"/>
                    </a:lnTo>
                    <a:lnTo>
                      <a:pt x="149" y="13"/>
                    </a:lnTo>
                    <a:lnTo>
                      <a:pt x="152" y="16"/>
                    </a:lnTo>
                    <a:lnTo>
                      <a:pt x="161" y="25"/>
                    </a:lnTo>
                    <a:lnTo>
                      <a:pt x="164" y="28"/>
                    </a:lnTo>
                    <a:lnTo>
                      <a:pt x="173" y="37"/>
                    </a:lnTo>
                    <a:lnTo>
                      <a:pt x="176" y="44"/>
                    </a:lnTo>
                    <a:lnTo>
                      <a:pt x="176" y="48"/>
                    </a:lnTo>
                    <a:lnTo>
                      <a:pt x="181" y="56"/>
                    </a:lnTo>
                    <a:lnTo>
                      <a:pt x="185" y="60"/>
                    </a:lnTo>
                    <a:lnTo>
                      <a:pt x="185" y="64"/>
                    </a:lnTo>
                    <a:lnTo>
                      <a:pt x="188" y="72"/>
                    </a:lnTo>
                    <a:lnTo>
                      <a:pt x="188" y="76"/>
                    </a:lnTo>
                    <a:lnTo>
                      <a:pt x="188" y="84"/>
                    </a:lnTo>
                    <a:lnTo>
                      <a:pt x="188" y="92"/>
                    </a:lnTo>
                    <a:lnTo>
                      <a:pt x="188" y="96"/>
                    </a:lnTo>
                    <a:lnTo>
                      <a:pt x="188" y="104"/>
                    </a:lnTo>
                    <a:lnTo>
                      <a:pt x="188" y="112"/>
                    </a:lnTo>
                    <a:lnTo>
                      <a:pt x="188" y="116"/>
                    </a:lnTo>
                    <a:lnTo>
                      <a:pt x="188" y="125"/>
                    </a:lnTo>
                    <a:lnTo>
                      <a:pt x="188" y="132"/>
                    </a:lnTo>
                    <a:lnTo>
                      <a:pt x="185" y="140"/>
                    </a:lnTo>
                    <a:lnTo>
                      <a:pt x="185" y="148"/>
                    </a:lnTo>
                    <a:lnTo>
                      <a:pt x="176" y="168"/>
                    </a:lnTo>
                    <a:lnTo>
                      <a:pt x="173" y="184"/>
                    </a:lnTo>
                    <a:lnTo>
                      <a:pt x="168" y="200"/>
                    </a:lnTo>
                    <a:lnTo>
                      <a:pt x="164" y="216"/>
                    </a:lnTo>
                    <a:lnTo>
                      <a:pt x="161" y="232"/>
                    </a:lnTo>
                    <a:lnTo>
                      <a:pt x="156" y="248"/>
                    </a:lnTo>
                    <a:lnTo>
                      <a:pt x="152" y="260"/>
                    </a:lnTo>
                    <a:lnTo>
                      <a:pt x="152" y="272"/>
                    </a:lnTo>
                    <a:lnTo>
                      <a:pt x="149" y="281"/>
                    </a:lnTo>
                    <a:lnTo>
                      <a:pt x="149" y="293"/>
                    </a:lnTo>
                    <a:lnTo>
                      <a:pt x="144" y="300"/>
                    </a:lnTo>
                    <a:lnTo>
                      <a:pt x="144" y="308"/>
                    </a:lnTo>
                    <a:lnTo>
                      <a:pt x="144" y="316"/>
                    </a:lnTo>
                    <a:lnTo>
                      <a:pt x="144" y="320"/>
                    </a:lnTo>
                    <a:lnTo>
                      <a:pt x="144" y="328"/>
                    </a:lnTo>
                    <a:lnTo>
                      <a:pt x="244" y="272"/>
                    </a:lnTo>
                    <a:lnTo>
                      <a:pt x="249" y="268"/>
                    </a:lnTo>
                    <a:lnTo>
                      <a:pt x="253" y="268"/>
                    </a:lnTo>
                    <a:lnTo>
                      <a:pt x="256" y="264"/>
                    </a:lnTo>
                    <a:lnTo>
                      <a:pt x="256" y="260"/>
                    </a:lnTo>
                    <a:lnTo>
                      <a:pt x="261" y="256"/>
                    </a:lnTo>
                    <a:lnTo>
                      <a:pt x="261" y="252"/>
                    </a:lnTo>
                    <a:lnTo>
                      <a:pt x="264" y="248"/>
                    </a:lnTo>
                    <a:lnTo>
                      <a:pt x="264" y="244"/>
                    </a:lnTo>
                    <a:lnTo>
                      <a:pt x="264" y="240"/>
                    </a:lnTo>
                    <a:lnTo>
                      <a:pt x="264" y="237"/>
                    </a:lnTo>
                    <a:lnTo>
                      <a:pt x="264" y="228"/>
                    </a:lnTo>
                    <a:lnTo>
                      <a:pt x="264" y="224"/>
                    </a:lnTo>
                    <a:lnTo>
                      <a:pt x="264" y="216"/>
                    </a:lnTo>
                    <a:lnTo>
                      <a:pt x="261" y="212"/>
                    </a:lnTo>
                    <a:lnTo>
                      <a:pt x="261" y="204"/>
                    </a:lnTo>
                    <a:lnTo>
                      <a:pt x="256" y="200"/>
                    </a:lnTo>
                    <a:lnTo>
                      <a:pt x="268" y="192"/>
                    </a:lnTo>
                    <a:lnTo>
                      <a:pt x="300" y="272"/>
                    </a:lnTo>
                    <a:lnTo>
                      <a:pt x="141" y="368"/>
                    </a:lnTo>
                    <a:lnTo>
                      <a:pt x="125" y="344"/>
                    </a:lnTo>
                    <a:lnTo>
                      <a:pt x="125" y="340"/>
                    </a:lnTo>
                    <a:lnTo>
                      <a:pt x="125" y="332"/>
                    </a:lnTo>
                    <a:lnTo>
                      <a:pt x="129" y="328"/>
                    </a:lnTo>
                    <a:lnTo>
                      <a:pt x="129" y="320"/>
                    </a:lnTo>
                    <a:lnTo>
                      <a:pt x="129" y="312"/>
                    </a:lnTo>
                    <a:lnTo>
                      <a:pt x="129" y="304"/>
                    </a:lnTo>
                    <a:lnTo>
                      <a:pt x="129" y="296"/>
                    </a:lnTo>
                    <a:lnTo>
                      <a:pt x="132" y="288"/>
                    </a:lnTo>
                    <a:lnTo>
                      <a:pt x="132" y="281"/>
                    </a:lnTo>
                    <a:lnTo>
                      <a:pt x="137" y="268"/>
                    </a:lnTo>
                    <a:lnTo>
                      <a:pt x="137" y="260"/>
                    </a:lnTo>
                    <a:lnTo>
                      <a:pt x="141" y="248"/>
                    </a:lnTo>
                    <a:lnTo>
                      <a:pt x="141" y="237"/>
                    </a:lnTo>
                    <a:lnTo>
                      <a:pt x="144" y="224"/>
                    </a:lnTo>
                    <a:lnTo>
                      <a:pt x="149" y="212"/>
                    </a:lnTo>
                    <a:lnTo>
                      <a:pt x="152" y="200"/>
                    </a:lnTo>
                    <a:lnTo>
                      <a:pt x="152" y="188"/>
                    </a:lnTo>
                    <a:lnTo>
                      <a:pt x="156" y="181"/>
                    </a:lnTo>
                    <a:lnTo>
                      <a:pt x="161" y="168"/>
                    </a:lnTo>
                    <a:lnTo>
                      <a:pt x="161" y="156"/>
                    </a:lnTo>
                    <a:lnTo>
                      <a:pt x="161" y="148"/>
                    </a:lnTo>
                    <a:lnTo>
                      <a:pt x="161" y="137"/>
                    </a:lnTo>
                    <a:lnTo>
                      <a:pt x="164" y="128"/>
                    </a:lnTo>
                    <a:lnTo>
                      <a:pt x="164" y="120"/>
                    </a:lnTo>
                    <a:lnTo>
                      <a:pt x="161" y="112"/>
                    </a:lnTo>
                    <a:lnTo>
                      <a:pt x="161" y="104"/>
                    </a:lnTo>
                    <a:lnTo>
                      <a:pt x="161" y="96"/>
                    </a:lnTo>
                    <a:lnTo>
                      <a:pt x="161" y="88"/>
                    </a:lnTo>
                    <a:lnTo>
                      <a:pt x="156" y="81"/>
                    </a:lnTo>
                    <a:lnTo>
                      <a:pt x="152" y="76"/>
                    </a:lnTo>
                    <a:lnTo>
                      <a:pt x="152" y="69"/>
                    </a:lnTo>
                    <a:lnTo>
                      <a:pt x="149" y="6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" name="Freeform 64"/>
              <p:cNvSpPr>
                <a:spLocks noEditPoints="1" noChangeArrowheads="1"/>
              </p:cNvSpPr>
              <p:nvPr/>
            </p:nvSpPr>
            <p:spPr bwMode="auto">
              <a:xfrm>
                <a:off x="2091" y="1598"/>
                <a:ext cx="63" cy="80"/>
              </a:xfrm>
              <a:custGeom>
                <a:avLst/>
                <a:gdLst>
                  <a:gd name="T0" fmla="*/ 39 w 251"/>
                  <a:gd name="T1" fmla="*/ 32 h 319"/>
                  <a:gd name="T2" fmla="*/ 27 w 251"/>
                  <a:gd name="T3" fmla="*/ 51 h 319"/>
                  <a:gd name="T4" fmla="*/ 27 w 251"/>
                  <a:gd name="T5" fmla="*/ 83 h 319"/>
                  <a:gd name="T6" fmla="*/ 36 w 251"/>
                  <a:gd name="T7" fmla="*/ 119 h 319"/>
                  <a:gd name="T8" fmla="*/ 51 w 251"/>
                  <a:gd name="T9" fmla="*/ 163 h 319"/>
                  <a:gd name="T10" fmla="*/ 80 w 251"/>
                  <a:gd name="T11" fmla="*/ 207 h 319"/>
                  <a:gd name="T12" fmla="*/ 107 w 251"/>
                  <a:gd name="T13" fmla="*/ 247 h 319"/>
                  <a:gd name="T14" fmla="*/ 136 w 251"/>
                  <a:gd name="T15" fmla="*/ 275 h 319"/>
                  <a:gd name="T16" fmla="*/ 163 w 251"/>
                  <a:gd name="T17" fmla="*/ 295 h 319"/>
                  <a:gd name="T18" fmla="*/ 183 w 251"/>
                  <a:gd name="T19" fmla="*/ 300 h 319"/>
                  <a:gd name="T20" fmla="*/ 204 w 251"/>
                  <a:gd name="T21" fmla="*/ 295 h 319"/>
                  <a:gd name="T22" fmla="*/ 219 w 251"/>
                  <a:gd name="T23" fmla="*/ 279 h 319"/>
                  <a:gd name="T24" fmla="*/ 227 w 251"/>
                  <a:gd name="T25" fmla="*/ 256 h 319"/>
                  <a:gd name="T26" fmla="*/ 224 w 251"/>
                  <a:gd name="T27" fmla="*/ 223 h 319"/>
                  <a:gd name="T28" fmla="*/ 212 w 251"/>
                  <a:gd name="T29" fmla="*/ 188 h 319"/>
                  <a:gd name="T30" fmla="*/ 192 w 251"/>
                  <a:gd name="T31" fmla="*/ 144 h 319"/>
                  <a:gd name="T32" fmla="*/ 163 w 251"/>
                  <a:gd name="T33" fmla="*/ 100 h 319"/>
                  <a:gd name="T34" fmla="*/ 136 w 251"/>
                  <a:gd name="T35" fmla="*/ 63 h 319"/>
                  <a:gd name="T36" fmla="*/ 112 w 251"/>
                  <a:gd name="T37" fmla="*/ 35 h 319"/>
                  <a:gd name="T38" fmla="*/ 83 w 251"/>
                  <a:gd name="T39" fmla="*/ 19 h 319"/>
                  <a:gd name="T40" fmla="*/ 63 w 251"/>
                  <a:gd name="T41" fmla="*/ 19 h 319"/>
                  <a:gd name="T42" fmla="*/ 212 w 251"/>
                  <a:gd name="T43" fmla="*/ 311 h 319"/>
                  <a:gd name="T44" fmla="*/ 183 w 251"/>
                  <a:gd name="T45" fmla="*/ 319 h 319"/>
                  <a:gd name="T46" fmla="*/ 151 w 251"/>
                  <a:gd name="T47" fmla="*/ 315 h 319"/>
                  <a:gd name="T48" fmla="*/ 116 w 251"/>
                  <a:gd name="T49" fmla="*/ 300 h 319"/>
                  <a:gd name="T50" fmla="*/ 80 w 251"/>
                  <a:gd name="T51" fmla="*/ 271 h 319"/>
                  <a:gd name="T52" fmla="*/ 48 w 251"/>
                  <a:gd name="T53" fmla="*/ 227 h 319"/>
                  <a:gd name="T54" fmla="*/ 19 w 251"/>
                  <a:gd name="T55" fmla="*/ 179 h 319"/>
                  <a:gd name="T56" fmla="*/ 4 w 251"/>
                  <a:gd name="T57" fmla="*/ 132 h 319"/>
                  <a:gd name="T58" fmla="*/ 0 w 251"/>
                  <a:gd name="T59" fmla="*/ 88 h 319"/>
                  <a:gd name="T60" fmla="*/ 4 w 251"/>
                  <a:gd name="T61" fmla="*/ 51 h 319"/>
                  <a:gd name="T62" fmla="*/ 24 w 251"/>
                  <a:gd name="T63" fmla="*/ 23 h 319"/>
                  <a:gd name="T64" fmla="*/ 51 w 251"/>
                  <a:gd name="T65" fmla="*/ 3 h 319"/>
                  <a:gd name="T66" fmla="*/ 80 w 251"/>
                  <a:gd name="T67" fmla="*/ 0 h 319"/>
                  <a:gd name="T68" fmla="*/ 116 w 251"/>
                  <a:gd name="T69" fmla="*/ 7 h 319"/>
                  <a:gd name="T70" fmla="*/ 148 w 251"/>
                  <a:gd name="T71" fmla="*/ 27 h 319"/>
                  <a:gd name="T72" fmla="*/ 183 w 251"/>
                  <a:gd name="T73" fmla="*/ 63 h 319"/>
                  <a:gd name="T74" fmla="*/ 216 w 251"/>
                  <a:gd name="T75" fmla="*/ 107 h 319"/>
                  <a:gd name="T76" fmla="*/ 239 w 251"/>
                  <a:gd name="T77" fmla="*/ 159 h 319"/>
                  <a:gd name="T78" fmla="*/ 251 w 251"/>
                  <a:gd name="T79" fmla="*/ 207 h 319"/>
                  <a:gd name="T80" fmla="*/ 251 w 251"/>
                  <a:gd name="T81" fmla="*/ 247 h 319"/>
                  <a:gd name="T82" fmla="*/ 244 w 251"/>
                  <a:gd name="T83" fmla="*/ 279 h 319"/>
                  <a:gd name="T84" fmla="*/ 219 w 251"/>
                  <a:gd name="T85" fmla="*/ 303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1" h="319">
                    <a:moveTo>
                      <a:pt x="48" y="23"/>
                    </a:moveTo>
                    <a:lnTo>
                      <a:pt x="44" y="27"/>
                    </a:lnTo>
                    <a:lnTo>
                      <a:pt x="39" y="32"/>
                    </a:lnTo>
                    <a:lnTo>
                      <a:pt x="31" y="35"/>
                    </a:lnTo>
                    <a:lnTo>
                      <a:pt x="31" y="44"/>
                    </a:lnTo>
                    <a:lnTo>
                      <a:pt x="27" y="51"/>
                    </a:lnTo>
                    <a:lnTo>
                      <a:pt x="27" y="63"/>
                    </a:lnTo>
                    <a:lnTo>
                      <a:pt x="27" y="71"/>
                    </a:lnTo>
                    <a:lnTo>
                      <a:pt x="27" y="83"/>
                    </a:lnTo>
                    <a:lnTo>
                      <a:pt x="31" y="95"/>
                    </a:lnTo>
                    <a:lnTo>
                      <a:pt x="31" y="107"/>
                    </a:lnTo>
                    <a:lnTo>
                      <a:pt x="36" y="119"/>
                    </a:lnTo>
                    <a:lnTo>
                      <a:pt x="39" y="132"/>
                    </a:lnTo>
                    <a:lnTo>
                      <a:pt x="48" y="147"/>
                    </a:lnTo>
                    <a:lnTo>
                      <a:pt x="51" y="163"/>
                    </a:lnTo>
                    <a:lnTo>
                      <a:pt x="60" y="175"/>
                    </a:lnTo>
                    <a:lnTo>
                      <a:pt x="71" y="191"/>
                    </a:lnTo>
                    <a:lnTo>
                      <a:pt x="80" y="207"/>
                    </a:lnTo>
                    <a:lnTo>
                      <a:pt x="87" y="219"/>
                    </a:lnTo>
                    <a:lnTo>
                      <a:pt x="95" y="235"/>
                    </a:lnTo>
                    <a:lnTo>
                      <a:pt x="107" y="247"/>
                    </a:lnTo>
                    <a:lnTo>
                      <a:pt x="116" y="256"/>
                    </a:lnTo>
                    <a:lnTo>
                      <a:pt x="127" y="267"/>
                    </a:lnTo>
                    <a:lnTo>
                      <a:pt x="136" y="275"/>
                    </a:lnTo>
                    <a:lnTo>
                      <a:pt x="144" y="283"/>
                    </a:lnTo>
                    <a:lnTo>
                      <a:pt x="151" y="287"/>
                    </a:lnTo>
                    <a:lnTo>
                      <a:pt x="163" y="295"/>
                    </a:lnTo>
                    <a:lnTo>
                      <a:pt x="171" y="300"/>
                    </a:lnTo>
                    <a:lnTo>
                      <a:pt x="180" y="300"/>
                    </a:lnTo>
                    <a:lnTo>
                      <a:pt x="183" y="300"/>
                    </a:lnTo>
                    <a:lnTo>
                      <a:pt x="192" y="300"/>
                    </a:lnTo>
                    <a:lnTo>
                      <a:pt x="200" y="300"/>
                    </a:lnTo>
                    <a:lnTo>
                      <a:pt x="204" y="295"/>
                    </a:lnTo>
                    <a:lnTo>
                      <a:pt x="212" y="291"/>
                    </a:lnTo>
                    <a:lnTo>
                      <a:pt x="216" y="287"/>
                    </a:lnTo>
                    <a:lnTo>
                      <a:pt x="219" y="279"/>
                    </a:lnTo>
                    <a:lnTo>
                      <a:pt x="224" y="275"/>
                    </a:lnTo>
                    <a:lnTo>
                      <a:pt x="224" y="267"/>
                    </a:lnTo>
                    <a:lnTo>
                      <a:pt x="227" y="256"/>
                    </a:lnTo>
                    <a:lnTo>
                      <a:pt x="227" y="247"/>
                    </a:lnTo>
                    <a:lnTo>
                      <a:pt x="224" y="235"/>
                    </a:lnTo>
                    <a:lnTo>
                      <a:pt x="224" y="223"/>
                    </a:lnTo>
                    <a:lnTo>
                      <a:pt x="219" y="211"/>
                    </a:lnTo>
                    <a:lnTo>
                      <a:pt x="216" y="200"/>
                    </a:lnTo>
                    <a:lnTo>
                      <a:pt x="212" y="188"/>
                    </a:lnTo>
                    <a:lnTo>
                      <a:pt x="204" y="171"/>
                    </a:lnTo>
                    <a:lnTo>
                      <a:pt x="195" y="159"/>
                    </a:lnTo>
                    <a:lnTo>
                      <a:pt x="192" y="144"/>
                    </a:lnTo>
                    <a:lnTo>
                      <a:pt x="180" y="127"/>
                    </a:lnTo>
                    <a:lnTo>
                      <a:pt x="171" y="111"/>
                    </a:lnTo>
                    <a:lnTo>
                      <a:pt x="163" y="100"/>
                    </a:lnTo>
                    <a:lnTo>
                      <a:pt x="156" y="88"/>
                    </a:lnTo>
                    <a:lnTo>
                      <a:pt x="148" y="75"/>
                    </a:lnTo>
                    <a:lnTo>
                      <a:pt x="136" y="63"/>
                    </a:lnTo>
                    <a:lnTo>
                      <a:pt x="127" y="51"/>
                    </a:lnTo>
                    <a:lnTo>
                      <a:pt x="119" y="44"/>
                    </a:lnTo>
                    <a:lnTo>
                      <a:pt x="112" y="35"/>
                    </a:lnTo>
                    <a:lnTo>
                      <a:pt x="104" y="32"/>
                    </a:lnTo>
                    <a:lnTo>
                      <a:pt x="92" y="23"/>
                    </a:lnTo>
                    <a:lnTo>
                      <a:pt x="83" y="19"/>
                    </a:lnTo>
                    <a:lnTo>
                      <a:pt x="75" y="19"/>
                    </a:lnTo>
                    <a:lnTo>
                      <a:pt x="71" y="19"/>
                    </a:lnTo>
                    <a:lnTo>
                      <a:pt x="63" y="19"/>
                    </a:lnTo>
                    <a:lnTo>
                      <a:pt x="56" y="19"/>
                    </a:lnTo>
                    <a:lnTo>
                      <a:pt x="48" y="23"/>
                    </a:lnTo>
                    <a:close/>
                    <a:moveTo>
                      <a:pt x="212" y="311"/>
                    </a:moveTo>
                    <a:lnTo>
                      <a:pt x="204" y="315"/>
                    </a:lnTo>
                    <a:lnTo>
                      <a:pt x="192" y="319"/>
                    </a:lnTo>
                    <a:lnTo>
                      <a:pt x="183" y="319"/>
                    </a:lnTo>
                    <a:lnTo>
                      <a:pt x="171" y="319"/>
                    </a:lnTo>
                    <a:lnTo>
                      <a:pt x="163" y="319"/>
                    </a:lnTo>
                    <a:lnTo>
                      <a:pt x="151" y="315"/>
                    </a:lnTo>
                    <a:lnTo>
                      <a:pt x="139" y="311"/>
                    </a:lnTo>
                    <a:lnTo>
                      <a:pt x="127" y="307"/>
                    </a:lnTo>
                    <a:lnTo>
                      <a:pt x="116" y="300"/>
                    </a:lnTo>
                    <a:lnTo>
                      <a:pt x="104" y="291"/>
                    </a:lnTo>
                    <a:lnTo>
                      <a:pt x="92" y="279"/>
                    </a:lnTo>
                    <a:lnTo>
                      <a:pt x="80" y="271"/>
                    </a:lnTo>
                    <a:lnTo>
                      <a:pt x="71" y="256"/>
                    </a:lnTo>
                    <a:lnTo>
                      <a:pt x="60" y="244"/>
                    </a:lnTo>
                    <a:lnTo>
                      <a:pt x="48" y="227"/>
                    </a:lnTo>
                    <a:lnTo>
                      <a:pt x="36" y="211"/>
                    </a:lnTo>
                    <a:lnTo>
                      <a:pt x="27" y="191"/>
                    </a:lnTo>
                    <a:lnTo>
                      <a:pt x="19" y="179"/>
                    </a:lnTo>
                    <a:lnTo>
                      <a:pt x="16" y="163"/>
                    </a:lnTo>
                    <a:lnTo>
                      <a:pt x="7" y="147"/>
                    </a:lnTo>
                    <a:lnTo>
                      <a:pt x="4" y="132"/>
                    </a:lnTo>
                    <a:lnTo>
                      <a:pt x="0" y="115"/>
                    </a:lnTo>
                    <a:lnTo>
                      <a:pt x="0" y="103"/>
                    </a:lnTo>
                    <a:lnTo>
                      <a:pt x="0" y="88"/>
                    </a:lnTo>
                    <a:lnTo>
                      <a:pt x="0" y="75"/>
                    </a:lnTo>
                    <a:lnTo>
                      <a:pt x="4" y="63"/>
                    </a:lnTo>
                    <a:lnTo>
                      <a:pt x="4" y="51"/>
                    </a:lnTo>
                    <a:lnTo>
                      <a:pt x="7" y="39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1" y="15"/>
                    </a:lnTo>
                    <a:lnTo>
                      <a:pt x="39" y="7"/>
                    </a:lnTo>
                    <a:lnTo>
                      <a:pt x="51" y="3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80" y="0"/>
                    </a:lnTo>
                    <a:lnTo>
                      <a:pt x="92" y="0"/>
                    </a:lnTo>
                    <a:lnTo>
                      <a:pt x="104" y="3"/>
                    </a:lnTo>
                    <a:lnTo>
                      <a:pt x="116" y="7"/>
                    </a:lnTo>
                    <a:lnTo>
                      <a:pt x="124" y="11"/>
                    </a:lnTo>
                    <a:lnTo>
                      <a:pt x="136" y="19"/>
                    </a:lnTo>
                    <a:lnTo>
                      <a:pt x="148" y="27"/>
                    </a:lnTo>
                    <a:lnTo>
                      <a:pt x="160" y="35"/>
                    </a:lnTo>
                    <a:lnTo>
                      <a:pt x="171" y="51"/>
                    </a:lnTo>
                    <a:lnTo>
                      <a:pt x="183" y="63"/>
                    </a:lnTo>
                    <a:lnTo>
                      <a:pt x="192" y="75"/>
                    </a:lnTo>
                    <a:lnTo>
                      <a:pt x="204" y="91"/>
                    </a:lnTo>
                    <a:lnTo>
                      <a:pt x="216" y="107"/>
                    </a:lnTo>
                    <a:lnTo>
                      <a:pt x="224" y="123"/>
                    </a:lnTo>
                    <a:lnTo>
                      <a:pt x="231" y="144"/>
                    </a:lnTo>
                    <a:lnTo>
                      <a:pt x="239" y="159"/>
                    </a:lnTo>
                    <a:lnTo>
                      <a:pt x="244" y="175"/>
                    </a:lnTo>
                    <a:lnTo>
                      <a:pt x="248" y="191"/>
                    </a:lnTo>
                    <a:lnTo>
                      <a:pt x="251" y="207"/>
                    </a:lnTo>
                    <a:lnTo>
                      <a:pt x="251" y="219"/>
                    </a:lnTo>
                    <a:lnTo>
                      <a:pt x="251" y="231"/>
                    </a:lnTo>
                    <a:lnTo>
                      <a:pt x="251" y="247"/>
                    </a:lnTo>
                    <a:lnTo>
                      <a:pt x="251" y="259"/>
                    </a:lnTo>
                    <a:lnTo>
                      <a:pt x="248" y="267"/>
                    </a:lnTo>
                    <a:lnTo>
                      <a:pt x="244" y="279"/>
                    </a:lnTo>
                    <a:lnTo>
                      <a:pt x="236" y="287"/>
                    </a:lnTo>
                    <a:lnTo>
                      <a:pt x="231" y="295"/>
                    </a:lnTo>
                    <a:lnTo>
                      <a:pt x="219" y="303"/>
                    </a:lnTo>
                    <a:lnTo>
                      <a:pt x="212" y="31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" name="Freeform 65"/>
              <p:cNvSpPr>
                <a:spLocks noChangeArrowheads="1"/>
              </p:cNvSpPr>
              <p:nvPr/>
            </p:nvSpPr>
            <p:spPr bwMode="auto">
              <a:xfrm>
                <a:off x="1746" y="1845"/>
                <a:ext cx="79" cy="80"/>
              </a:xfrm>
              <a:custGeom>
                <a:avLst/>
                <a:gdLst>
                  <a:gd name="T0" fmla="*/ 243 w 316"/>
                  <a:gd name="T1" fmla="*/ 232 h 320"/>
                  <a:gd name="T2" fmla="*/ 251 w 316"/>
                  <a:gd name="T3" fmla="*/ 236 h 320"/>
                  <a:gd name="T4" fmla="*/ 260 w 316"/>
                  <a:gd name="T5" fmla="*/ 240 h 320"/>
                  <a:gd name="T6" fmla="*/ 268 w 316"/>
                  <a:gd name="T7" fmla="*/ 240 h 320"/>
                  <a:gd name="T8" fmla="*/ 275 w 316"/>
                  <a:gd name="T9" fmla="*/ 240 h 320"/>
                  <a:gd name="T10" fmla="*/ 283 w 316"/>
                  <a:gd name="T11" fmla="*/ 236 h 320"/>
                  <a:gd name="T12" fmla="*/ 287 w 316"/>
                  <a:gd name="T13" fmla="*/ 232 h 320"/>
                  <a:gd name="T14" fmla="*/ 307 w 316"/>
                  <a:gd name="T15" fmla="*/ 215 h 320"/>
                  <a:gd name="T16" fmla="*/ 204 w 316"/>
                  <a:gd name="T17" fmla="*/ 320 h 320"/>
                  <a:gd name="T18" fmla="*/ 212 w 316"/>
                  <a:gd name="T19" fmla="*/ 300 h 320"/>
                  <a:gd name="T20" fmla="*/ 215 w 316"/>
                  <a:gd name="T21" fmla="*/ 292 h 320"/>
                  <a:gd name="T22" fmla="*/ 224 w 316"/>
                  <a:gd name="T23" fmla="*/ 288 h 320"/>
                  <a:gd name="T24" fmla="*/ 224 w 316"/>
                  <a:gd name="T25" fmla="*/ 280 h 320"/>
                  <a:gd name="T26" fmla="*/ 227 w 316"/>
                  <a:gd name="T27" fmla="*/ 271 h 320"/>
                  <a:gd name="T28" fmla="*/ 227 w 316"/>
                  <a:gd name="T29" fmla="*/ 264 h 320"/>
                  <a:gd name="T30" fmla="*/ 224 w 316"/>
                  <a:gd name="T31" fmla="*/ 259 h 320"/>
                  <a:gd name="T32" fmla="*/ 219 w 316"/>
                  <a:gd name="T33" fmla="*/ 252 h 320"/>
                  <a:gd name="T34" fmla="*/ 63 w 316"/>
                  <a:gd name="T35" fmla="*/ 64 h 320"/>
                  <a:gd name="T36" fmla="*/ 56 w 316"/>
                  <a:gd name="T37" fmla="*/ 64 h 320"/>
                  <a:gd name="T38" fmla="*/ 51 w 316"/>
                  <a:gd name="T39" fmla="*/ 59 h 320"/>
                  <a:gd name="T40" fmla="*/ 44 w 316"/>
                  <a:gd name="T41" fmla="*/ 59 h 320"/>
                  <a:gd name="T42" fmla="*/ 39 w 316"/>
                  <a:gd name="T43" fmla="*/ 64 h 320"/>
                  <a:gd name="T44" fmla="*/ 7 w 316"/>
                  <a:gd name="T45" fmla="*/ 88 h 320"/>
                  <a:gd name="T46" fmla="*/ 15 w 316"/>
                  <a:gd name="T47" fmla="*/ 68 h 320"/>
                  <a:gd name="T48" fmla="*/ 24 w 316"/>
                  <a:gd name="T49" fmla="*/ 59 h 320"/>
                  <a:gd name="T50" fmla="*/ 31 w 316"/>
                  <a:gd name="T51" fmla="*/ 52 h 320"/>
                  <a:gd name="T52" fmla="*/ 36 w 316"/>
                  <a:gd name="T53" fmla="*/ 44 h 320"/>
                  <a:gd name="T54" fmla="*/ 39 w 316"/>
                  <a:gd name="T55" fmla="*/ 36 h 320"/>
                  <a:gd name="T56" fmla="*/ 44 w 316"/>
                  <a:gd name="T57" fmla="*/ 28 h 320"/>
                  <a:gd name="T58" fmla="*/ 44 w 316"/>
                  <a:gd name="T59" fmla="*/ 20 h 320"/>
                  <a:gd name="T60" fmla="*/ 44 w 316"/>
                  <a:gd name="T61" fmla="*/ 12 h 320"/>
                  <a:gd name="T62" fmla="*/ 39 w 316"/>
                  <a:gd name="T63" fmla="*/ 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6" h="320">
                    <a:moveTo>
                      <a:pt x="48" y="0"/>
                    </a:moveTo>
                    <a:lnTo>
                      <a:pt x="243" y="232"/>
                    </a:lnTo>
                    <a:lnTo>
                      <a:pt x="248" y="236"/>
                    </a:lnTo>
                    <a:lnTo>
                      <a:pt x="251" y="236"/>
                    </a:lnTo>
                    <a:lnTo>
                      <a:pt x="256" y="240"/>
                    </a:lnTo>
                    <a:lnTo>
                      <a:pt x="260" y="240"/>
                    </a:lnTo>
                    <a:lnTo>
                      <a:pt x="263" y="240"/>
                    </a:lnTo>
                    <a:lnTo>
                      <a:pt x="268" y="240"/>
                    </a:lnTo>
                    <a:lnTo>
                      <a:pt x="271" y="240"/>
                    </a:lnTo>
                    <a:lnTo>
                      <a:pt x="275" y="240"/>
                    </a:lnTo>
                    <a:lnTo>
                      <a:pt x="280" y="240"/>
                    </a:lnTo>
                    <a:lnTo>
                      <a:pt x="283" y="236"/>
                    </a:lnTo>
                    <a:lnTo>
                      <a:pt x="287" y="236"/>
                    </a:lnTo>
                    <a:lnTo>
                      <a:pt x="287" y="232"/>
                    </a:lnTo>
                    <a:lnTo>
                      <a:pt x="292" y="232"/>
                    </a:lnTo>
                    <a:lnTo>
                      <a:pt x="307" y="215"/>
                    </a:lnTo>
                    <a:lnTo>
                      <a:pt x="316" y="227"/>
                    </a:lnTo>
                    <a:lnTo>
                      <a:pt x="204" y="320"/>
                    </a:lnTo>
                    <a:lnTo>
                      <a:pt x="195" y="312"/>
                    </a:lnTo>
                    <a:lnTo>
                      <a:pt x="212" y="300"/>
                    </a:lnTo>
                    <a:lnTo>
                      <a:pt x="212" y="296"/>
                    </a:lnTo>
                    <a:lnTo>
                      <a:pt x="215" y="292"/>
                    </a:lnTo>
                    <a:lnTo>
                      <a:pt x="219" y="288"/>
                    </a:lnTo>
                    <a:lnTo>
                      <a:pt x="224" y="288"/>
                    </a:lnTo>
                    <a:lnTo>
                      <a:pt x="224" y="283"/>
                    </a:lnTo>
                    <a:lnTo>
                      <a:pt x="224" y="280"/>
                    </a:lnTo>
                    <a:lnTo>
                      <a:pt x="227" y="276"/>
                    </a:lnTo>
                    <a:lnTo>
                      <a:pt x="227" y="271"/>
                    </a:lnTo>
                    <a:lnTo>
                      <a:pt x="227" y="268"/>
                    </a:lnTo>
                    <a:lnTo>
                      <a:pt x="227" y="264"/>
                    </a:lnTo>
                    <a:lnTo>
                      <a:pt x="224" y="264"/>
                    </a:lnTo>
                    <a:lnTo>
                      <a:pt x="224" y="259"/>
                    </a:lnTo>
                    <a:lnTo>
                      <a:pt x="224" y="256"/>
                    </a:lnTo>
                    <a:lnTo>
                      <a:pt x="219" y="252"/>
                    </a:lnTo>
                    <a:lnTo>
                      <a:pt x="63" y="68"/>
                    </a:lnTo>
                    <a:lnTo>
                      <a:pt x="63" y="64"/>
                    </a:lnTo>
                    <a:lnTo>
                      <a:pt x="60" y="64"/>
                    </a:lnTo>
                    <a:lnTo>
                      <a:pt x="56" y="64"/>
                    </a:lnTo>
                    <a:lnTo>
                      <a:pt x="56" y="59"/>
                    </a:lnTo>
                    <a:lnTo>
                      <a:pt x="51" y="59"/>
                    </a:lnTo>
                    <a:lnTo>
                      <a:pt x="48" y="59"/>
                    </a:lnTo>
                    <a:lnTo>
                      <a:pt x="44" y="59"/>
                    </a:lnTo>
                    <a:lnTo>
                      <a:pt x="44" y="64"/>
                    </a:lnTo>
                    <a:lnTo>
                      <a:pt x="39" y="64"/>
                    </a:lnTo>
                    <a:lnTo>
                      <a:pt x="36" y="68"/>
                    </a:lnTo>
                    <a:lnTo>
                      <a:pt x="7" y="88"/>
                    </a:lnTo>
                    <a:lnTo>
                      <a:pt x="0" y="80"/>
                    </a:lnTo>
                    <a:lnTo>
                      <a:pt x="15" y="68"/>
                    </a:lnTo>
                    <a:lnTo>
                      <a:pt x="19" y="64"/>
                    </a:lnTo>
                    <a:lnTo>
                      <a:pt x="24" y="59"/>
                    </a:lnTo>
                    <a:lnTo>
                      <a:pt x="27" y="56"/>
                    </a:lnTo>
                    <a:lnTo>
                      <a:pt x="31" y="52"/>
                    </a:lnTo>
                    <a:lnTo>
                      <a:pt x="31" y="47"/>
                    </a:lnTo>
                    <a:lnTo>
                      <a:pt x="36" y="44"/>
                    </a:lnTo>
                    <a:lnTo>
                      <a:pt x="39" y="40"/>
                    </a:lnTo>
                    <a:lnTo>
                      <a:pt x="39" y="36"/>
                    </a:lnTo>
                    <a:lnTo>
                      <a:pt x="39" y="32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5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39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3" name="Freeform 66"/>
              <p:cNvSpPr>
                <a:spLocks noChangeArrowheads="1"/>
              </p:cNvSpPr>
              <p:nvPr/>
            </p:nvSpPr>
            <p:spPr bwMode="auto">
              <a:xfrm>
                <a:off x="1794" y="1802"/>
                <a:ext cx="75" cy="79"/>
              </a:xfrm>
              <a:custGeom>
                <a:avLst/>
                <a:gdLst>
                  <a:gd name="T0" fmla="*/ 291 w 300"/>
                  <a:gd name="T1" fmla="*/ 175 h 316"/>
                  <a:gd name="T2" fmla="*/ 300 w 300"/>
                  <a:gd name="T3" fmla="*/ 212 h 316"/>
                  <a:gd name="T4" fmla="*/ 291 w 300"/>
                  <a:gd name="T5" fmla="*/ 248 h 316"/>
                  <a:gd name="T6" fmla="*/ 268 w 300"/>
                  <a:gd name="T7" fmla="*/ 284 h 316"/>
                  <a:gd name="T8" fmla="*/ 235 w 300"/>
                  <a:gd name="T9" fmla="*/ 308 h 316"/>
                  <a:gd name="T10" fmla="*/ 203 w 300"/>
                  <a:gd name="T11" fmla="*/ 316 h 316"/>
                  <a:gd name="T12" fmla="*/ 176 w 300"/>
                  <a:gd name="T13" fmla="*/ 316 h 316"/>
                  <a:gd name="T14" fmla="*/ 151 w 300"/>
                  <a:gd name="T15" fmla="*/ 304 h 316"/>
                  <a:gd name="T16" fmla="*/ 144 w 300"/>
                  <a:gd name="T17" fmla="*/ 287 h 316"/>
                  <a:gd name="T18" fmla="*/ 139 w 300"/>
                  <a:gd name="T19" fmla="*/ 275 h 316"/>
                  <a:gd name="T20" fmla="*/ 144 w 300"/>
                  <a:gd name="T21" fmla="*/ 264 h 316"/>
                  <a:gd name="T22" fmla="*/ 151 w 300"/>
                  <a:gd name="T23" fmla="*/ 256 h 316"/>
                  <a:gd name="T24" fmla="*/ 168 w 300"/>
                  <a:gd name="T25" fmla="*/ 256 h 316"/>
                  <a:gd name="T26" fmla="*/ 179 w 300"/>
                  <a:gd name="T27" fmla="*/ 264 h 316"/>
                  <a:gd name="T28" fmla="*/ 183 w 300"/>
                  <a:gd name="T29" fmla="*/ 275 h 316"/>
                  <a:gd name="T30" fmla="*/ 188 w 300"/>
                  <a:gd name="T31" fmla="*/ 287 h 316"/>
                  <a:gd name="T32" fmla="*/ 195 w 300"/>
                  <a:gd name="T33" fmla="*/ 296 h 316"/>
                  <a:gd name="T34" fmla="*/ 212 w 300"/>
                  <a:gd name="T35" fmla="*/ 300 h 316"/>
                  <a:gd name="T36" fmla="*/ 227 w 300"/>
                  <a:gd name="T37" fmla="*/ 292 h 316"/>
                  <a:gd name="T38" fmla="*/ 244 w 300"/>
                  <a:gd name="T39" fmla="*/ 284 h 316"/>
                  <a:gd name="T40" fmla="*/ 264 w 300"/>
                  <a:gd name="T41" fmla="*/ 264 h 316"/>
                  <a:gd name="T42" fmla="*/ 276 w 300"/>
                  <a:gd name="T43" fmla="*/ 240 h 316"/>
                  <a:gd name="T44" fmla="*/ 271 w 300"/>
                  <a:gd name="T45" fmla="*/ 212 h 316"/>
                  <a:gd name="T46" fmla="*/ 251 w 300"/>
                  <a:gd name="T47" fmla="*/ 180 h 316"/>
                  <a:gd name="T48" fmla="*/ 227 w 300"/>
                  <a:gd name="T49" fmla="*/ 152 h 316"/>
                  <a:gd name="T50" fmla="*/ 203 w 300"/>
                  <a:gd name="T51" fmla="*/ 140 h 316"/>
                  <a:gd name="T52" fmla="*/ 171 w 300"/>
                  <a:gd name="T53" fmla="*/ 140 h 316"/>
                  <a:gd name="T54" fmla="*/ 135 w 300"/>
                  <a:gd name="T55" fmla="*/ 160 h 316"/>
                  <a:gd name="T56" fmla="*/ 132 w 300"/>
                  <a:gd name="T57" fmla="*/ 144 h 316"/>
                  <a:gd name="T58" fmla="*/ 147 w 300"/>
                  <a:gd name="T59" fmla="*/ 116 h 316"/>
                  <a:gd name="T60" fmla="*/ 151 w 300"/>
                  <a:gd name="T61" fmla="*/ 92 h 316"/>
                  <a:gd name="T62" fmla="*/ 139 w 300"/>
                  <a:gd name="T63" fmla="*/ 63 h 316"/>
                  <a:gd name="T64" fmla="*/ 120 w 300"/>
                  <a:gd name="T65" fmla="*/ 40 h 316"/>
                  <a:gd name="T66" fmla="*/ 100 w 300"/>
                  <a:gd name="T67" fmla="*/ 28 h 316"/>
                  <a:gd name="T68" fmla="*/ 76 w 300"/>
                  <a:gd name="T69" fmla="*/ 19 h 316"/>
                  <a:gd name="T70" fmla="*/ 51 w 300"/>
                  <a:gd name="T71" fmla="*/ 28 h 316"/>
                  <a:gd name="T72" fmla="*/ 32 w 300"/>
                  <a:gd name="T73" fmla="*/ 44 h 316"/>
                  <a:gd name="T74" fmla="*/ 23 w 300"/>
                  <a:gd name="T75" fmla="*/ 60 h 316"/>
                  <a:gd name="T76" fmla="*/ 15 w 300"/>
                  <a:gd name="T77" fmla="*/ 72 h 316"/>
                  <a:gd name="T78" fmla="*/ 20 w 300"/>
                  <a:gd name="T79" fmla="*/ 88 h 316"/>
                  <a:gd name="T80" fmla="*/ 32 w 300"/>
                  <a:gd name="T81" fmla="*/ 100 h 316"/>
                  <a:gd name="T82" fmla="*/ 44 w 300"/>
                  <a:gd name="T83" fmla="*/ 104 h 316"/>
                  <a:gd name="T84" fmla="*/ 51 w 300"/>
                  <a:gd name="T85" fmla="*/ 112 h 316"/>
                  <a:gd name="T86" fmla="*/ 56 w 300"/>
                  <a:gd name="T87" fmla="*/ 124 h 316"/>
                  <a:gd name="T88" fmla="*/ 51 w 300"/>
                  <a:gd name="T89" fmla="*/ 136 h 316"/>
                  <a:gd name="T90" fmla="*/ 35 w 300"/>
                  <a:gd name="T91" fmla="*/ 140 h 316"/>
                  <a:gd name="T92" fmla="*/ 20 w 300"/>
                  <a:gd name="T93" fmla="*/ 136 h 316"/>
                  <a:gd name="T94" fmla="*/ 8 w 300"/>
                  <a:gd name="T95" fmla="*/ 116 h 316"/>
                  <a:gd name="T96" fmla="*/ 0 w 300"/>
                  <a:gd name="T97" fmla="*/ 88 h 316"/>
                  <a:gd name="T98" fmla="*/ 8 w 300"/>
                  <a:gd name="T99" fmla="*/ 60 h 316"/>
                  <a:gd name="T100" fmla="*/ 23 w 300"/>
                  <a:gd name="T101" fmla="*/ 32 h 316"/>
                  <a:gd name="T102" fmla="*/ 51 w 300"/>
                  <a:gd name="T103" fmla="*/ 12 h 316"/>
                  <a:gd name="T104" fmla="*/ 83 w 300"/>
                  <a:gd name="T105" fmla="*/ 0 h 316"/>
                  <a:gd name="T106" fmla="*/ 115 w 300"/>
                  <a:gd name="T107" fmla="*/ 4 h 316"/>
                  <a:gd name="T108" fmla="*/ 144 w 300"/>
                  <a:gd name="T109" fmla="*/ 16 h 316"/>
                  <a:gd name="T110" fmla="*/ 164 w 300"/>
                  <a:gd name="T111" fmla="*/ 36 h 316"/>
                  <a:gd name="T112" fmla="*/ 171 w 300"/>
                  <a:gd name="T113" fmla="*/ 60 h 316"/>
                  <a:gd name="T114" fmla="*/ 176 w 300"/>
                  <a:gd name="T115" fmla="*/ 88 h 316"/>
                  <a:gd name="T116" fmla="*/ 168 w 300"/>
                  <a:gd name="T117" fmla="*/ 112 h 316"/>
                  <a:gd name="T118" fmla="*/ 179 w 300"/>
                  <a:gd name="T119" fmla="*/ 119 h 316"/>
                  <a:gd name="T120" fmla="*/ 215 w 300"/>
                  <a:gd name="T121" fmla="*/ 119 h 316"/>
                  <a:gd name="T122" fmla="*/ 244 w 300"/>
                  <a:gd name="T123" fmla="*/ 128 h 316"/>
                  <a:gd name="T124" fmla="*/ 268 w 300"/>
                  <a:gd name="T125" fmla="*/ 14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0" h="316">
                    <a:moveTo>
                      <a:pt x="276" y="152"/>
                    </a:moveTo>
                    <a:lnTo>
                      <a:pt x="283" y="156"/>
                    </a:lnTo>
                    <a:lnTo>
                      <a:pt x="288" y="164"/>
                    </a:lnTo>
                    <a:lnTo>
                      <a:pt x="291" y="175"/>
                    </a:lnTo>
                    <a:lnTo>
                      <a:pt x="295" y="184"/>
                    </a:lnTo>
                    <a:lnTo>
                      <a:pt x="295" y="192"/>
                    </a:lnTo>
                    <a:lnTo>
                      <a:pt x="300" y="200"/>
                    </a:lnTo>
                    <a:lnTo>
                      <a:pt x="300" y="212"/>
                    </a:lnTo>
                    <a:lnTo>
                      <a:pt x="300" y="219"/>
                    </a:lnTo>
                    <a:lnTo>
                      <a:pt x="295" y="231"/>
                    </a:lnTo>
                    <a:lnTo>
                      <a:pt x="295" y="240"/>
                    </a:lnTo>
                    <a:lnTo>
                      <a:pt x="291" y="248"/>
                    </a:lnTo>
                    <a:lnTo>
                      <a:pt x="288" y="256"/>
                    </a:lnTo>
                    <a:lnTo>
                      <a:pt x="279" y="268"/>
                    </a:lnTo>
                    <a:lnTo>
                      <a:pt x="276" y="275"/>
                    </a:lnTo>
                    <a:lnTo>
                      <a:pt x="268" y="284"/>
                    </a:lnTo>
                    <a:lnTo>
                      <a:pt x="256" y="292"/>
                    </a:lnTo>
                    <a:lnTo>
                      <a:pt x="251" y="300"/>
                    </a:lnTo>
                    <a:lnTo>
                      <a:pt x="244" y="304"/>
                    </a:lnTo>
                    <a:lnTo>
                      <a:pt x="235" y="308"/>
                    </a:lnTo>
                    <a:lnTo>
                      <a:pt x="227" y="312"/>
                    </a:lnTo>
                    <a:lnTo>
                      <a:pt x="220" y="312"/>
                    </a:lnTo>
                    <a:lnTo>
                      <a:pt x="212" y="316"/>
                    </a:lnTo>
                    <a:lnTo>
                      <a:pt x="203" y="316"/>
                    </a:lnTo>
                    <a:lnTo>
                      <a:pt x="195" y="316"/>
                    </a:lnTo>
                    <a:lnTo>
                      <a:pt x="188" y="316"/>
                    </a:lnTo>
                    <a:lnTo>
                      <a:pt x="183" y="316"/>
                    </a:lnTo>
                    <a:lnTo>
                      <a:pt x="176" y="316"/>
                    </a:lnTo>
                    <a:lnTo>
                      <a:pt x="168" y="312"/>
                    </a:lnTo>
                    <a:lnTo>
                      <a:pt x="164" y="312"/>
                    </a:lnTo>
                    <a:lnTo>
                      <a:pt x="156" y="308"/>
                    </a:lnTo>
                    <a:lnTo>
                      <a:pt x="151" y="304"/>
                    </a:lnTo>
                    <a:lnTo>
                      <a:pt x="147" y="300"/>
                    </a:lnTo>
                    <a:lnTo>
                      <a:pt x="144" y="296"/>
                    </a:lnTo>
                    <a:lnTo>
                      <a:pt x="144" y="292"/>
                    </a:lnTo>
                    <a:lnTo>
                      <a:pt x="144" y="287"/>
                    </a:lnTo>
                    <a:lnTo>
                      <a:pt x="139" y="287"/>
                    </a:lnTo>
                    <a:lnTo>
                      <a:pt x="139" y="284"/>
                    </a:lnTo>
                    <a:lnTo>
                      <a:pt x="139" y="280"/>
                    </a:lnTo>
                    <a:lnTo>
                      <a:pt x="139" y="275"/>
                    </a:lnTo>
                    <a:lnTo>
                      <a:pt x="139" y="272"/>
                    </a:lnTo>
                    <a:lnTo>
                      <a:pt x="139" y="268"/>
                    </a:lnTo>
                    <a:lnTo>
                      <a:pt x="144" y="268"/>
                    </a:lnTo>
                    <a:lnTo>
                      <a:pt x="144" y="264"/>
                    </a:lnTo>
                    <a:lnTo>
                      <a:pt x="144" y="260"/>
                    </a:lnTo>
                    <a:lnTo>
                      <a:pt x="147" y="260"/>
                    </a:lnTo>
                    <a:lnTo>
                      <a:pt x="147" y="256"/>
                    </a:lnTo>
                    <a:lnTo>
                      <a:pt x="151" y="256"/>
                    </a:lnTo>
                    <a:lnTo>
                      <a:pt x="156" y="256"/>
                    </a:lnTo>
                    <a:lnTo>
                      <a:pt x="159" y="256"/>
                    </a:lnTo>
                    <a:lnTo>
                      <a:pt x="164" y="256"/>
                    </a:lnTo>
                    <a:lnTo>
                      <a:pt x="168" y="256"/>
                    </a:lnTo>
                    <a:lnTo>
                      <a:pt x="171" y="260"/>
                    </a:lnTo>
                    <a:lnTo>
                      <a:pt x="176" y="260"/>
                    </a:lnTo>
                    <a:lnTo>
                      <a:pt x="176" y="264"/>
                    </a:lnTo>
                    <a:lnTo>
                      <a:pt x="179" y="264"/>
                    </a:lnTo>
                    <a:lnTo>
                      <a:pt x="179" y="268"/>
                    </a:lnTo>
                    <a:lnTo>
                      <a:pt x="183" y="268"/>
                    </a:lnTo>
                    <a:lnTo>
                      <a:pt x="183" y="272"/>
                    </a:lnTo>
                    <a:lnTo>
                      <a:pt x="183" y="275"/>
                    </a:lnTo>
                    <a:lnTo>
                      <a:pt x="188" y="275"/>
                    </a:lnTo>
                    <a:lnTo>
                      <a:pt x="188" y="280"/>
                    </a:lnTo>
                    <a:lnTo>
                      <a:pt x="188" y="284"/>
                    </a:lnTo>
                    <a:lnTo>
                      <a:pt x="188" y="287"/>
                    </a:lnTo>
                    <a:lnTo>
                      <a:pt x="191" y="287"/>
                    </a:lnTo>
                    <a:lnTo>
                      <a:pt x="191" y="292"/>
                    </a:lnTo>
                    <a:lnTo>
                      <a:pt x="195" y="292"/>
                    </a:lnTo>
                    <a:lnTo>
                      <a:pt x="195" y="296"/>
                    </a:lnTo>
                    <a:lnTo>
                      <a:pt x="200" y="296"/>
                    </a:lnTo>
                    <a:lnTo>
                      <a:pt x="203" y="300"/>
                    </a:lnTo>
                    <a:lnTo>
                      <a:pt x="208" y="300"/>
                    </a:lnTo>
                    <a:lnTo>
                      <a:pt x="212" y="300"/>
                    </a:lnTo>
                    <a:lnTo>
                      <a:pt x="215" y="300"/>
                    </a:lnTo>
                    <a:lnTo>
                      <a:pt x="220" y="296"/>
                    </a:lnTo>
                    <a:lnTo>
                      <a:pt x="224" y="296"/>
                    </a:lnTo>
                    <a:lnTo>
                      <a:pt x="227" y="292"/>
                    </a:lnTo>
                    <a:lnTo>
                      <a:pt x="232" y="292"/>
                    </a:lnTo>
                    <a:lnTo>
                      <a:pt x="235" y="292"/>
                    </a:lnTo>
                    <a:lnTo>
                      <a:pt x="239" y="287"/>
                    </a:lnTo>
                    <a:lnTo>
                      <a:pt x="244" y="284"/>
                    </a:lnTo>
                    <a:lnTo>
                      <a:pt x="247" y="284"/>
                    </a:lnTo>
                    <a:lnTo>
                      <a:pt x="251" y="275"/>
                    </a:lnTo>
                    <a:lnTo>
                      <a:pt x="259" y="272"/>
                    </a:lnTo>
                    <a:lnTo>
                      <a:pt x="264" y="264"/>
                    </a:lnTo>
                    <a:lnTo>
                      <a:pt x="268" y="260"/>
                    </a:lnTo>
                    <a:lnTo>
                      <a:pt x="271" y="252"/>
                    </a:lnTo>
                    <a:lnTo>
                      <a:pt x="271" y="244"/>
                    </a:lnTo>
                    <a:lnTo>
                      <a:pt x="276" y="240"/>
                    </a:lnTo>
                    <a:lnTo>
                      <a:pt x="276" y="231"/>
                    </a:lnTo>
                    <a:lnTo>
                      <a:pt x="276" y="224"/>
                    </a:lnTo>
                    <a:lnTo>
                      <a:pt x="271" y="219"/>
                    </a:lnTo>
                    <a:lnTo>
                      <a:pt x="271" y="212"/>
                    </a:lnTo>
                    <a:lnTo>
                      <a:pt x="268" y="204"/>
                    </a:lnTo>
                    <a:lnTo>
                      <a:pt x="264" y="196"/>
                    </a:lnTo>
                    <a:lnTo>
                      <a:pt x="259" y="187"/>
                    </a:lnTo>
                    <a:lnTo>
                      <a:pt x="251" y="180"/>
                    </a:lnTo>
                    <a:lnTo>
                      <a:pt x="247" y="172"/>
                    </a:lnTo>
                    <a:lnTo>
                      <a:pt x="239" y="164"/>
                    </a:lnTo>
                    <a:lnTo>
                      <a:pt x="235" y="160"/>
                    </a:lnTo>
                    <a:lnTo>
                      <a:pt x="227" y="152"/>
                    </a:lnTo>
                    <a:lnTo>
                      <a:pt x="224" y="148"/>
                    </a:lnTo>
                    <a:lnTo>
                      <a:pt x="215" y="144"/>
                    </a:lnTo>
                    <a:lnTo>
                      <a:pt x="208" y="144"/>
                    </a:lnTo>
                    <a:lnTo>
                      <a:pt x="203" y="140"/>
                    </a:lnTo>
                    <a:lnTo>
                      <a:pt x="195" y="140"/>
                    </a:lnTo>
                    <a:lnTo>
                      <a:pt x="188" y="136"/>
                    </a:lnTo>
                    <a:lnTo>
                      <a:pt x="179" y="140"/>
                    </a:lnTo>
                    <a:lnTo>
                      <a:pt x="171" y="140"/>
                    </a:lnTo>
                    <a:lnTo>
                      <a:pt x="164" y="144"/>
                    </a:lnTo>
                    <a:lnTo>
                      <a:pt x="156" y="148"/>
                    </a:lnTo>
                    <a:lnTo>
                      <a:pt x="144" y="152"/>
                    </a:lnTo>
                    <a:lnTo>
                      <a:pt x="135" y="160"/>
                    </a:lnTo>
                    <a:lnTo>
                      <a:pt x="127" y="168"/>
                    </a:lnTo>
                    <a:lnTo>
                      <a:pt x="115" y="156"/>
                    </a:lnTo>
                    <a:lnTo>
                      <a:pt x="124" y="152"/>
                    </a:lnTo>
                    <a:lnTo>
                      <a:pt x="132" y="144"/>
                    </a:lnTo>
                    <a:lnTo>
                      <a:pt x="135" y="136"/>
                    </a:lnTo>
                    <a:lnTo>
                      <a:pt x="139" y="131"/>
                    </a:lnTo>
                    <a:lnTo>
                      <a:pt x="144" y="124"/>
                    </a:lnTo>
                    <a:lnTo>
                      <a:pt x="147" y="116"/>
                    </a:lnTo>
                    <a:lnTo>
                      <a:pt x="151" y="112"/>
                    </a:lnTo>
                    <a:lnTo>
                      <a:pt x="151" y="104"/>
                    </a:lnTo>
                    <a:lnTo>
                      <a:pt x="151" y="96"/>
                    </a:lnTo>
                    <a:lnTo>
                      <a:pt x="151" y="92"/>
                    </a:lnTo>
                    <a:lnTo>
                      <a:pt x="147" y="84"/>
                    </a:lnTo>
                    <a:lnTo>
                      <a:pt x="147" y="75"/>
                    </a:lnTo>
                    <a:lnTo>
                      <a:pt x="144" y="72"/>
                    </a:lnTo>
                    <a:lnTo>
                      <a:pt x="139" y="63"/>
                    </a:lnTo>
                    <a:lnTo>
                      <a:pt x="135" y="56"/>
                    </a:lnTo>
                    <a:lnTo>
                      <a:pt x="132" y="52"/>
                    </a:lnTo>
                    <a:lnTo>
                      <a:pt x="127" y="44"/>
                    </a:lnTo>
                    <a:lnTo>
                      <a:pt x="120" y="40"/>
                    </a:lnTo>
                    <a:lnTo>
                      <a:pt x="115" y="36"/>
                    </a:lnTo>
                    <a:lnTo>
                      <a:pt x="112" y="32"/>
                    </a:lnTo>
                    <a:lnTo>
                      <a:pt x="108" y="32"/>
                    </a:lnTo>
                    <a:lnTo>
                      <a:pt x="100" y="28"/>
                    </a:lnTo>
                    <a:lnTo>
                      <a:pt x="95" y="24"/>
                    </a:lnTo>
                    <a:lnTo>
                      <a:pt x="88" y="24"/>
                    </a:lnTo>
                    <a:lnTo>
                      <a:pt x="83" y="24"/>
                    </a:lnTo>
                    <a:lnTo>
                      <a:pt x="76" y="19"/>
                    </a:lnTo>
                    <a:lnTo>
                      <a:pt x="68" y="24"/>
                    </a:lnTo>
                    <a:lnTo>
                      <a:pt x="64" y="24"/>
                    </a:lnTo>
                    <a:lnTo>
                      <a:pt x="56" y="24"/>
                    </a:lnTo>
                    <a:lnTo>
                      <a:pt x="51" y="28"/>
                    </a:lnTo>
                    <a:lnTo>
                      <a:pt x="44" y="32"/>
                    </a:lnTo>
                    <a:lnTo>
                      <a:pt x="39" y="40"/>
                    </a:lnTo>
                    <a:lnTo>
                      <a:pt x="35" y="40"/>
                    </a:lnTo>
                    <a:lnTo>
                      <a:pt x="32" y="44"/>
                    </a:lnTo>
                    <a:lnTo>
                      <a:pt x="27" y="48"/>
                    </a:lnTo>
                    <a:lnTo>
                      <a:pt x="27" y="52"/>
                    </a:lnTo>
                    <a:lnTo>
                      <a:pt x="23" y="56"/>
                    </a:lnTo>
                    <a:lnTo>
                      <a:pt x="23" y="60"/>
                    </a:lnTo>
                    <a:lnTo>
                      <a:pt x="20" y="63"/>
                    </a:lnTo>
                    <a:lnTo>
                      <a:pt x="20" y="68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5" y="75"/>
                    </a:lnTo>
                    <a:lnTo>
                      <a:pt x="15" y="80"/>
                    </a:lnTo>
                    <a:lnTo>
                      <a:pt x="20" y="84"/>
                    </a:lnTo>
                    <a:lnTo>
                      <a:pt x="20" y="88"/>
                    </a:lnTo>
                    <a:lnTo>
                      <a:pt x="23" y="88"/>
                    </a:lnTo>
                    <a:lnTo>
                      <a:pt x="23" y="92"/>
                    </a:lnTo>
                    <a:lnTo>
                      <a:pt x="27" y="96"/>
                    </a:lnTo>
                    <a:lnTo>
                      <a:pt x="32" y="100"/>
                    </a:lnTo>
                    <a:lnTo>
                      <a:pt x="35" y="100"/>
                    </a:lnTo>
                    <a:lnTo>
                      <a:pt x="35" y="104"/>
                    </a:lnTo>
                    <a:lnTo>
                      <a:pt x="39" y="104"/>
                    </a:lnTo>
                    <a:lnTo>
                      <a:pt x="44" y="104"/>
                    </a:lnTo>
                    <a:lnTo>
                      <a:pt x="44" y="108"/>
                    </a:lnTo>
                    <a:lnTo>
                      <a:pt x="47" y="108"/>
                    </a:lnTo>
                    <a:lnTo>
                      <a:pt x="51" y="108"/>
                    </a:lnTo>
                    <a:lnTo>
                      <a:pt x="51" y="112"/>
                    </a:lnTo>
                    <a:lnTo>
                      <a:pt x="51" y="116"/>
                    </a:lnTo>
                    <a:lnTo>
                      <a:pt x="56" y="116"/>
                    </a:lnTo>
                    <a:lnTo>
                      <a:pt x="56" y="119"/>
                    </a:lnTo>
                    <a:lnTo>
                      <a:pt x="56" y="124"/>
                    </a:lnTo>
                    <a:lnTo>
                      <a:pt x="56" y="128"/>
                    </a:lnTo>
                    <a:lnTo>
                      <a:pt x="56" y="131"/>
                    </a:lnTo>
                    <a:lnTo>
                      <a:pt x="51" y="131"/>
                    </a:lnTo>
                    <a:lnTo>
                      <a:pt x="51" y="136"/>
                    </a:lnTo>
                    <a:lnTo>
                      <a:pt x="47" y="136"/>
                    </a:lnTo>
                    <a:lnTo>
                      <a:pt x="44" y="140"/>
                    </a:lnTo>
                    <a:lnTo>
                      <a:pt x="39" y="140"/>
                    </a:lnTo>
                    <a:lnTo>
                      <a:pt x="35" y="140"/>
                    </a:lnTo>
                    <a:lnTo>
                      <a:pt x="32" y="140"/>
                    </a:lnTo>
                    <a:lnTo>
                      <a:pt x="27" y="140"/>
                    </a:lnTo>
                    <a:lnTo>
                      <a:pt x="23" y="136"/>
                    </a:lnTo>
                    <a:lnTo>
                      <a:pt x="20" y="136"/>
                    </a:lnTo>
                    <a:lnTo>
                      <a:pt x="15" y="131"/>
                    </a:lnTo>
                    <a:lnTo>
                      <a:pt x="12" y="128"/>
                    </a:lnTo>
                    <a:lnTo>
                      <a:pt x="8" y="124"/>
                    </a:lnTo>
                    <a:lnTo>
                      <a:pt x="8" y="116"/>
                    </a:lnTo>
                    <a:lnTo>
                      <a:pt x="3" y="112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0" y="88"/>
                    </a:lnTo>
                    <a:lnTo>
                      <a:pt x="0" y="84"/>
                    </a:lnTo>
                    <a:lnTo>
                      <a:pt x="0" y="75"/>
                    </a:lnTo>
                    <a:lnTo>
                      <a:pt x="3" y="68"/>
                    </a:lnTo>
                    <a:lnTo>
                      <a:pt x="8" y="60"/>
                    </a:lnTo>
                    <a:lnTo>
                      <a:pt x="12" y="52"/>
                    </a:lnTo>
                    <a:lnTo>
                      <a:pt x="12" y="44"/>
                    </a:lnTo>
                    <a:lnTo>
                      <a:pt x="20" y="40"/>
                    </a:lnTo>
                    <a:lnTo>
                      <a:pt x="23" y="32"/>
                    </a:lnTo>
                    <a:lnTo>
                      <a:pt x="27" y="28"/>
                    </a:lnTo>
                    <a:lnTo>
                      <a:pt x="35" y="19"/>
                    </a:lnTo>
                    <a:lnTo>
                      <a:pt x="44" y="16"/>
                    </a:lnTo>
                    <a:lnTo>
                      <a:pt x="51" y="12"/>
                    </a:lnTo>
                    <a:lnTo>
                      <a:pt x="59" y="8"/>
                    </a:lnTo>
                    <a:lnTo>
                      <a:pt x="68" y="4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5" y="4"/>
                    </a:lnTo>
                    <a:lnTo>
                      <a:pt x="124" y="4"/>
                    </a:lnTo>
                    <a:lnTo>
                      <a:pt x="132" y="8"/>
                    </a:lnTo>
                    <a:lnTo>
                      <a:pt x="139" y="12"/>
                    </a:lnTo>
                    <a:lnTo>
                      <a:pt x="144" y="16"/>
                    </a:lnTo>
                    <a:lnTo>
                      <a:pt x="147" y="19"/>
                    </a:lnTo>
                    <a:lnTo>
                      <a:pt x="151" y="24"/>
                    </a:lnTo>
                    <a:lnTo>
                      <a:pt x="156" y="32"/>
                    </a:lnTo>
                    <a:lnTo>
                      <a:pt x="164" y="36"/>
                    </a:lnTo>
                    <a:lnTo>
                      <a:pt x="164" y="44"/>
                    </a:lnTo>
                    <a:lnTo>
                      <a:pt x="168" y="48"/>
                    </a:lnTo>
                    <a:lnTo>
                      <a:pt x="171" y="56"/>
                    </a:lnTo>
                    <a:lnTo>
                      <a:pt x="171" y="60"/>
                    </a:lnTo>
                    <a:lnTo>
                      <a:pt x="176" y="68"/>
                    </a:lnTo>
                    <a:lnTo>
                      <a:pt x="176" y="72"/>
                    </a:lnTo>
                    <a:lnTo>
                      <a:pt x="176" y="80"/>
                    </a:lnTo>
                    <a:lnTo>
                      <a:pt x="176" y="88"/>
                    </a:lnTo>
                    <a:lnTo>
                      <a:pt x="171" y="92"/>
                    </a:lnTo>
                    <a:lnTo>
                      <a:pt x="171" y="100"/>
                    </a:lnTo>
                    <a:lnTo>
                      <a:pt x="168" y="108"/>
                    </a:lnTo>
                    <a:lnTo>
                      <a:pt x="168" y="112"/>
                    </a:lnTo>
                    <a:lnTo>
                      <a:pt x="164" y="119"/>
                    </a:lnTo>
                    <a:lnTo>
                      <a:pt x="159" y="128"/>
                    </a:lnTo>
                    <a:lnTo>
                      <a:pt x="168" y="124"/>
                    </a:lnTo>
                    <a:lnTo>
                      <a:pt x="179" y="119"/>
                    </a:lnTo>
                    <a:lnTo>
                      <a:pt x="188" y="119"/>
                    </a:lnTo>
                    <a:lnTo>
                      <a:pt x="200" y="119"/>
                    </a:lnTo>
                    <a:lnTo>
                      <a:pt x="208" y="116"/>
                    </a:lnTo>
                    <a:lnTo>
                      <a:pt x="215" y="119"/>
                    </a:lnTo>
                    <a:lnTo>
                      <a:pt x="224" y="119"/>
                    </a:lnTo>
                    <a:lnTo>
                      <a:pt x="232" y="119"/>
                    </a:lnTo>
                    <a:lnTo>
                      <a:pt x="239" y="124"/>
                    </a:lnTo>
                    <a:lnTo>
                      <a:pt x="244" y="128"/>
                    </a:lnTo>
                    <a:lnTo>
                      <a:pt x="251" y="131"/>
                    </a:lnTo>
                    <a:lnTo>
                      <a:pt x="256" y="131"/>
                    </a:lnTo>
                    <a:lnTo>
                      <a:pt x="264" y="136"/>
                    </a:lnTo>
                    <a:lnTo>
                      <a:pt x="268" y="140"/>
                    </a:lnTo>
                    <a:lnTo>
                      <a:pt x="271" y="144"/>
                    </a:lnTo>
                    <a:lnTo>
                      <a:pt x="276" y="15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" name="Freeform 67"/>
              <p:cNvSpPr>
                <a:spLocks noEditPoints="1" noChangeArrowheads="1"/>
              </p:cNvSpPr>
              <p:nvPr/>
            </p:nvSpPr>
            <p:spPr bwMode="auto">
              <a:xfrm>
                <a:off x="1846" y="1761"/>
                <a:ext cx="70" cy="76"/>
              </a:xfrm>
              <a:custGeom>
                <a:avLst/>
                <a:gdLst>
                  <a:gd name="T0" fmla="*/ 27 w 280"/>
                  <a:gd name="T1" fmla="*/ 40 h 304"/>
                  <a:gd name="T2" fmla="*/ 24 w 280"/>
                  <a:gd name="T3" fmla="*/ 64 h 304"/>
                  <a:gd name="T4" fmla="*/ 27 w 280"/>
                  <a:gd name="T5" fmla="*/ 92 h 304"/>
                  <a:gd name="T6" fmla="*/ 43 w 280"/>
                  <a:gd name="T7" fmla="*/ 127 h 304"/>
                  <a:gd name="T8" fmla="*/ 68 w 280"/>
                  <a:gd name="T9" fmla="*/ 164 h 304"/>
                  <a:gd name="T10" fmla="*/ 99 w 280"/>
                  <a:gd name="T11" fmla="*/ 208 h 304"/>
                  <a:gd name="T12" fmla="*/ 136 w 280"/>
                  <a:gd name="T13" fmla="*/ 239 h 304"/>
                  <a:gd name="T14" fmla="*/ 168 w 280"/>
                  <a:gd name="T15" fmla="*/ 264 h 304"/>
                  <a:gd name="T16" fmla="*/ 199 w 280"/>
                  <a:gd name="T17" fmla="*/ 280 h 304"/>
                  <a:gd name="T18" fmla="*/ 224 w 280"/>
                  <a:gd name="T19" fmla="*/ 280 h 304"/>
                  <a:gd name="T20" fmla="*/ 243 w 280"/>
                  <a:gd name="T21" fmla="*/ 272 h 304"/>
                  <a:gd name="T22" fmla="*/ 256 w 280"/>
                  <a:gd name="T23" fmla="*/ 256 h 304"/>
                  <a:gd name="T24" fmla="*/ 256 w 280"/>
                  <a:gd name="T25" fmla="*/ 232 h 304"/>
                  <a:gd name="T26" fmla="*/ 248 w 280"/>
                  <a:gd name="T27" fmla="*/ 200 h 304"/>
                  <a:gd name="T28" fmla="*/ 227 w 280"/>
                  <a:gd name="T29" fmla="*/ 164 h 304"/>
                  <a:gd name="T30" fmla="*/ 199 w 280"/>
                  <a:gd name="T31" fmla="*/ 124 h 304"/>
                  <a:gd name="T32" fmla="*/ 163 w 280"/>
                  <a:gd name="T33" fmla="*/ 83 h 304"/>
                  <a:gd name="T34" fmla="*/ 131 w 280"/>
                  <a:gd name="T35" fmla="*/ 52 h 304"/>
                  <a:gd name="T36" fmla="*/ 104 w 280"/>
                  <a:gd name="T37" fmla="*/ 32 h 304"/>
                  <a:gd name="T38" fmla="*/ 75 w 280"/>
                  <a:gd name="T39" fmla="*/ 20 h 304"/>
                  <a:gd name="T40" fmla="*/ 51 w 280"/>
                  <a:gd name="T41" fmla="*/ 20 h 304"/>
                  <a:gd name="T42" fmla="*/ 251 w 280"/>
                  <a:gd name="T43" fmla="*/ 283 h 304"/>
                  <a:gd name="T44" fmla="*/ 224 w 280"/>
                  <a:gd name="T45" fmla="*/ 300 h 304"/>
                  <a:gd name="T46" fmla="*/ 192 w 280"/>
                  <a:gd name="T47" fmla="*/ 304 h 304"/>
                  <a:gd name="T48" fmla="*/ 151 w 280"/>
                  <a:gd name="T49" fmla="*/ 292 h 304"/>
                  <a:gd name="T50" fmla="*/ 112 w 280"/>
                  <a:gd name="T51" fmla="*/ 272 h 304"/>
                  <a:gd name="T52" fmla="*/ 71 w 280"/>
                  <a:gd name="T53" fmla="*/ 232 h 304"/>
                  <a:gd name="T54" fmla="*/ 36 w 280"/>
                  <a:gd name="T55" fmla="*/ 188 h 304"/>
                  <a:gd name="T56" fmla="*/ 12 w 280"/>
                  <a:gd name="T57" fmla="*/ 144 h 304"/>
                  <a:gd name="T58" fmla="*/ 0 w 280"/>
                  <a:gd name="T59" fmla="*/ 104 h 304"/>
                  <a:gd name="T60" fmla="*/ 0 w 280"/>
                  <a:gd name="T61" fmla="*/ 64 h 304"/>
                  <a:gd name="T62" fmla="*/ 12 w 280"/>
                  <a:gd name="T63" fmla="*/ 36 h 304"/>
                  <a:gd name="T64" fmla="*/ 36 w 280"/>
                  <a:gd name="T65" fmla="*/ 12 h 304"/>
                  <a:gd name="T66" fmla="*/ 68 w 280"/>
                  <a:gd name="T67" fmla="*/ 0 h 304"/>
                  <a:gd name="T68" fmla="*/ 99 w 280"/>
                  <a:gd name="T69" fmla="*/ 4 h 304"/>
                  <a:gd name="T70" fmla="*/ 139 w 280"/>
                  <a:gd name="T71" fmla="*/ 16 h 304"/>
                  <a:gd name="T72" fmla="*/ 180 w 280"/>
                  <a:gd name="T73" fmla="*/ 44 h 304"/>
                  <a:gd name="T74" fmla="*/ 216 w 280"/>
                  <a:gd name="T75" fmla="*/ 83 h 304"/>
                  <a:gd name="T76" fmla="*/ 251 w 280"/>
                  <a:gd name="T77" fmla="*/ 132 h 304"/>
                  <a:gd name="T78" fmla="*/ 272 w 280"/>
                  <a:gd name="T79" fmla="*/ 176 h 304"/>
                  <a:gd name="T80" fmla="*/ 280 w 280"/>
                  <a:gd name="T81" fmla="*/ 216 h 304"/>
                  <a:gd name="T82" fmla="*/ 275 w 280"/>
                  <a:gd name="T83" fmla="*/ 252 h 304"/>
                  <a:gd name="T84" fmla="*/ 260 w 280"/>
                  <a:gd name="T85" fmla="*/ 27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0" h="304">
                    <a:moveTo>
                      <a:pt x="36" y="27"/>
                    </a:moveTo>
                    <a:lnTo>
                      <a:pt x="31" y="36"/>
                    </a:lnTo>
                    <a:lnTo>
                      <a:pt x="27" y="40"/>
                    </a:lnTo>
                    <a:lnTo>
                      <a:pt x="27" y="48"/>
                    </a:lnTo>
                    <a:lnTo>
                      <a:pt x="24" y="56"/>
                    </a:lnTo>
                    <a:lnTo>
                      <a:pt x="24" y="64"/>
                    </a:lnTo>
                    <a:lnTo>
                      <a:pt x="24" y="71"/>
                    </a:lnTo>
                    <a:lnTo>
                      <a:pt x="27" y="83"/>
                    </a:lnTo>
                    <a:lnTo>
                      <a:pt x="27" y="92"/>
                    </a:lnTo>
                    <a:lnTo>
                      <a:pt x="31" y="104"/>
                    </a:lnTo>
                    <a:lnTo>
                      <a:pt x="36" y="116"/>
                    </a:lnTo>
                    <a:lnTo>
                      <a:pt x="43" y="127"/>
                    </a:lnTo>
                    <a:lnTo>
                      <a:pt x="51" y="140"/>
                    </a:lnTo>
                    <a:lnTo>
                      <a:pt x="60" y="152"/>
                    </a:lnTo>
                    <a:lnTo>
                      <a:pt x="68" y="164"/>
                    </a:lnTo>
                    <a:lnTo>
                      <a:pt x="75" y="180"/>
                    </a:lnTo>
                    <a:lnTo>
                      <a:pt x="87" y="192"/>
                    </a:lnTo>
                    <a:lnTo>
                      <a:pt x="99" y="208"/>
                    </a:lnTo>
                    <a:lnTo>
                      <a:pt x="112" y="220"/>
                    </a:lnTo>
                    <a:lnTo>
                      <a:pt x="124" y="232"/>
                    </a:lnTo>
                    <a:lnTo>
                      <a:pt x="136" y="239"/>
                    </a:lnTo>
                    <a:lnTo>
                      <a:pt x="148" y="252"/>
                    </a:lnTo>
                    <a:lnTo>
                      <a:pt x="156" y="260"/>
                    </a:lnTo>
                    <a:lnTo>
                      <a:pt x="168" y="264"/>
                    </a:lnTo>
                    <a:lnTo>
                      <a:pt x="180" y="272"/>
                    </a:lnTo>
                    <a:lnTo>
                      <a:pt x="187" y="276"/>
                    </a:lnTo>
                    <a:lnTo>
                      <a:pt x="199" y="280"/>
                    </a:lnTo>
                    <a:lnTo>
                      <a:pt x="207" y="280"/>
                    </a:lnTo>
                    <a:lnTo>
                      <a:pt x="216" y="280"/>
                    </a:lnTo>
                    <a:lnTo>
                      <a:pt x="224" y="280"/>
                    </a:lnTo>
                    <a:lnTo>
                      <a:pt x="231" y="280"/>
                    </a:lnTo>
                    <a:lnTo>
                      <a:pt x="236" y="276"/>
                    </a:lnTo>
                    <a:lnTo>
                      <a:pt x="243" y="272"/>
                    </a:lnTo>
                    <a:lnTo>
                      <a:pt x="248" y="268"/>
                    </a:lnTo>
                    <a:lnTo>
                      <a:pt x="251" y="264"/>
                    </a:lnTo>
                    <a:lnTo>
                      <a:pt x="256" y="256"/>
                    </a:lnTo>
                    <a:lnTo>
                      <a:pt x="256" y="248"/>
                    </a:lnTo>
                    <a:lnTo>
                      <a:pt x="256" y="239"/>
                    </a:lnTo>
                    <a:lnTo>
                      <a:pt x="256" y="232"/>
                    </a:lnTo>
                    <a:lnTo>
                      <a:pt x="256" y="220"/>
                    </a:lnTo>
                    <a:lnTo>
                      <a:pt x="251" y="212"/>
                    </a:lnTo>
                    <a:lnTo>
                      <a:pt x="248" y="200"/>
                    </a:lnTo>
                    <a:lnTo>
                      <a:pt x="243" y="188"/>
                    </a:lnTo>
                    <a:lnTo>
                      <a:pt x="236" y="176"/>
                    </a:lnTo>
                    <a:lnTo>
                      <a:pt x="227" y="164"/>
                    </a:lnTo>
                    <a:lnTo>
                      <a:pt x="219" y="152"/>
                    </a:lnTo>
                    <a:lnTo>
                      <a:pt x="212" y="136"/>
                    </a:lnTo>
                    <a:lnTo>
                      <a:pt x="199" y="124"/>
                    </a:lnTo>
                    <a:lnTo>
                      <a:pt x="187" y="108"/>
                    </a:lnTo>
                    <a:lnTo>
                      <a:pt x="175" y="96"/>
                    </a:lnTo>
                    <a:lnTo>
                      <a:pt x="163" y="83"/>
                    </a:lnTo>
                    <a:lnTo>
                      <a:pt x="156" y="71"/>
                    </a:lnTo>
                    <a:lnTo>
                      <a:pt x="143" y="64"/>
                    </a:lnTo>
                    <a:lnTo>
                      <a:pt x="131" y="52"/>
                    </a:lnTo>
                    <a:lnTo>
                      <a:pt x="124" y="44"/>
                    </a:lnTo>
                    <a:lnTo>
                      <a:pt x="112" y="40"/>
                    </a:lnTo>
                    <a:lnTo>
                      <a:pt x="104" y="32"/>
                    </a:lnTo>
                    <a:lnTo>
                      <a:pt x="92" y="27"/>
                    </a:lnTo>
                    <a:lnTo>
                      <a:pt x="83" y="24"/>
                    </a:lnTo>
                    <a:lnTo>
                      <a:pt x="75" y="20"/>
                    </a:lnTo>
                    <a:lnTo>
                      <a:pt x="68" y="20"/>
                    </a:lnTo>
                    <a:lnTo>
                      <a:pt x="60" y="20"/>
                    </a:lnTo>
                    <a:lnTo>
                      <a:pt x="51" y="20"/>
                    </a:lnTo>
                    <a:lnTo>
                      <a:pt x="43" y="24"/>
                    </a:lnTo>
                    <a:lnTo>
                      <a:pt x="36" y="27"/>
                    </a:lnTo>
                    <a:close/>
                    <a:moveTo>
                      <a:pt x="251" y="283"/>
                    </a:moveTo>
                    <a:lnTo>
                      <a:pt x="243" y="292"/>
                    </a:lnTo>
                    <a:lnTo>
                      <a:pt x="236" y="295"/>
                    </a:lnTo>
                    <a:lnTo>
                      <a:pt x="224" y="300"/>
                    </a:lnTo>
                    <a:lnTo>
                      <a:pt x="216" y="304"/>
                    </a:lnTo>
                    <a:lnTo>
                      <a:pt x="204" y="304"/>
                    </a:lnTo>
                    <a:lnTo>
                      <a:pt x="192" y="304"/>
                    </a:lnTo>
                    <a:lnTo>
                      <a:pt x="180" y="300"/>
                    </a:lnTo>
                    <a:lnTo>
                      <a:pt x="168" y="295"/>
                    </a:lnTo>
                    <a:lnTo>
                      <a:pt x="151" y="292"/>
                    </a:lnTo>
                    <a:lnTo>
                      <a:pt x="139" y="288"/>
                    </a:lnTo>
                    <a:lnTo>
                      <a:pt x="127" y="280"/>
                    </a:lnTo>
                    <a:lnTo>
                      <a:pt x="112" y="272"/>
                    </a:lnTo>
                    <a:lnTo>
                      <a:pt x="99" y="260"/>
                    </a:lnTo>
                    <a:lnTo>
                      <a:pt x="87" y="248"/>
                    </a:lnTo>
                    <a:lnTo>
                      <a:pt x="71" y="232"/>
                    </a:lnTo>
                    <a:lnTo>
                      <a:pt x="60" y="216"/>
                    </a:lnTo>
                    <a:lnTo>
                      <a:pt x="48" y="204"/>
                    </a:lnTo>
                    <a:lnTo>
                      <a:pt x="36" y="188"/>
                    </a:lnTo>
                    <a:lnTo>
                      <a:pt x="27" y="172"/>
                    </a:lnTo>
                    <a:lnTo>
                      <a:pt x="19" y="160"/>
                    </a:lnTo>
                    <a:lnTo>
                      <a:pt x="12" y="144"/>
                    </a:lnTo>
                    <a:lnTo>
                      <a:pt x="7" y="132"/>
                    </a:lnTo>
                    <a:lnTo>
                      <a:pt x="4" y="116"/>
                    </a:lnTo>
                    <a:lnTo>
                      <a:pt x="0" y="104"/>
                    </a:lnTo>
                    <a:lnTo>
                      <a:pt x="0" y="88"/>
                    </a:lnTo>
                    <a:lnTo>
                      <a:pt x="0" y="76"/>
                    </a:lnTo>
                    <a:lnTo>
                      <a:pt x="0" y="64"/>
                    </a:lnTo>
                    <a:lnTo>
                      <a:pt x="4" y="52"/>
                    </a:lnTo>
                    <a:lnTo>
                      <a:pt x="7" y="44"/>
                    </a:lnTo>
                    <a:lnTo>
                      <a:pt x="12" y="36"/>
                    </a:lnTo>
                    <a:lnTo>
                      <a:pt x="19" y="24"/>
                    </a:lnTo>
                    <a:lnTo>
                      <a:pt x="27" y="16"/>
                    </a:lnTo>
                    <a:lnTo>
                      <a:pt x="36" y="12"/>
                    </a:lnTo>
                    <a:lnTo>
                      <a:pt x="43" y="4"/>
                    </a:lnTo>
                    <a:lnTo>
                      <a:pt x="56" y="4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99" y="4"/>
                    </a:lnTo>
                    <a:lnTo>
                      <a:pt x="112" y="4"/>
                    </a:lnTo>
                    <a:lnTo>
                      <a:pt x="124" y="12"/>
                    </a:lnTo>
                    <a:lnTo>
                      <a:pt x="139" y="16"/>
                    </a:lnTo>
                    <a:lnTo>
                      <a:pt x="151" y="24"/>
                    </a:lnTo>
                    <a:lnTo>
                      <a:pt x="163" y="36"/>
                    </a:lnTo>
                    <a:lnTo>
                      <a:pt x="180" y="44"/>
                    </a:lnTo>
                    <a:lnTo>
                      <a:pt x="192" y="56"/>
                    </a:lnTo>
                    <a:lnTo>
                      <a:pt x="204" y="71"/>
                    </a:lnTo>
                    <a:lnTo>
                      <a:pt x="216" y="83"/>
                    </a:lnTo>
                    <a:lnTo>
                      <a:pt x="231" y="100"/>
                    </a:lnTo>
                    <a:lnTo>
                      <a:pt x="239" y="116"/>
                    </a:lnTo>
                    <a:lnTo>
                      <a:pt x="251" y="132"/>
                    </a:lnTo>
                    <a:lnTo>
                      <a:pt x="260" y="148"/>
                    </a:lnTo>
                    <a:lnTo>
                      <a:pt x="268" y="160"/>
                    </a:lnTo>
                    <a:lnTo>
                      <a:pt x="272" y="176"/>
                    </a:lnTo>
                    <a:lnTo>
                      <a:pt x="275" y="188"/>
                    </a:lnTo>
                    <a:lnTo>
                      <a:pt x="280" y="204"/>
                    </a:lnTo>
                    <a:lnTo>
                      <a:pt x="280" y="216"/>
                    </a:lnTo>
                    <a:lnTo>
                      <a:pt x="280" y="227"/>
                    </a:lnTo>
                    <a:lnTo>
                      <a:pt x="280" y="239"/>
                    </a:lnTo>
                    <a:lnTo>
                      <a:pt x="275" y="252"/>
                    </a:lnTo>
                    <a:lnTo>
                      <a:pt x="272" y="260"/>
                    </a:lnTo>
                    <a:lnTo>
                      <a:pt x="268" y="272"/>
                    </a:lnTo>
                    <a:lnTo>
                      <a:pt x="260" y="276"/>
                    </a:lnTo>
                    <a:lnTo>
                      <a:pt x="251" y="283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" name="Freeform 68"/>
              <p:cNvSpPr>
                <a:spLocks noChangeArrowheads="1"/>
              </p:cNvSpPr>
              <p:nvPr/>
            </p:nvSpPr>
            <p:spPr bwMode="auto">
              <a:xfrm>
                <a:off x="1560" y="2060"/>
                <a:ext cx="84" cy="72"/>
              </a:xfrm>
              <a:custGeom>
                <a:avLst/>
                <a:gdLst>
                  <a:gd name="T0" fmla="*/ 32 w 336"/>
                  <a:gd name="T1" fmla="*/ 0 h 288"/>
                  <a:gd name="T2" fmla="*/ 263 w 336"/>
                  <a:gd name="T3" fmla="*/ 191 h 288"/>
                  <a:gd name="T4" fmla="*/ 268 w 336"/>
                  <a:gd name="T5" fmla="*/ 196 h 288"/>
                  <a:gd name="T6" fmla="*/ 271 w 336"/>
                  <a:gd name="T7" fmla="*/ 196 h 288"/>
                  <a:gd name="T8" fmla="*/ 271 w 336"/>
                  <a:gd name="T9" fmla="*/ 200 h 288"/>
                  <a:gd name="T10" fmla="*/ 275 w 336"/>
                  <a:gd name="T11" fmla="*/ 200 h 288"/>
                  <a:gd name="T12" fmla="*/ 280 w 336"/>
                  <a:gd name="T13" fmla="*/ 200 h 288"/>
                  <a:gd name="T14" fmla="*/ 283 w 336"/>
                  <a:gd name="T15" fmla="*/ 200 h 288"/>
                  <a:gd name="T16" fmla="*/ 288 w 336"/>
                  <a:gd name="T17" fmla="*/ 200 h 288"/>
                  <a:gd name="T18" fmla="*/ 291 w 336"/>
                  <a:gd name="T19" fmla="*/ 200 h 288"/>
                  <a:gd name="T20" fmla="*/ 295 w 336"/>
                  <a:gd name="T21" fmla="*/ 200 h 288"/>
                  <a:gd name="T22" fmla="*/ 300 w 336"/>
                  <a:gd name="T23" fmla="*/ 196 h 288"/>
                  <a:gd name="T24" fmla="*/ 303 w 336"/>
                  <a:gd name="T25" fmla="*/ 191 h 288"/>
                  <a:gd name="T26" fmla="*/ 307 w 336"/>
                  <a:gd name="T27" fmla="*/ 191 h 288"/>
                  <a:gd name="T28" fmla="*/ 312 w 336"/>
                  <a:gd name="T29" fmla="*/ 188 h 288"/>
                  <a:gd name="T30" fmla="*/ 312 w 336"/>
                  <a:gd name="T31" fmla="*/ 184 h 288"/>
                  <a:gd name="T32" fmla="*/ 327 w 336"/>
                  <a:gd name="T33" fmla="*/ 167 h 288"/>
                  <a:gd name="T34" fmla="*/ 336 w 336"/>
                  <a:gd name="T35" fmla="*/ 176 h 288"/>
                  <a:gd name="T36" fmla="*/ 239 w 336"/>
                  <a:gd name="T37" fmla="*/ 288 h 288"/>
                  <a:gd name="T38" fmla="*/ 232 w 336"/>
                  <a:gd name="T39" fmla="*/ 279 h 288"/>
                  <a:gd name="T40" fmla="*/ 244 w 336"/>
                  <a:gd name="T41" fmla="*/ 267 h 288"/>
                  <a:gd name="T42" fmla="*/ 247 w 336"/>
                  <a:gd name="T43" fmla="*/ 264 h 288"/>
                  <a:gd name="T44" fmla="*/ 247 w 336"/>
                  <a:gd name="T45" fmla="*/ 259 h 288"/>
                  <a:gd name="T46" fmla="*/ 251 w 336"/>
                  <a:gd name="T47" fmla="*/ 256 h 288"/>
                  <a:gd name="T48" fmla="*/ 251 w 336"/>
                  <a:gd name="T49" fmla="*/ 252 h 288"/>
                  <a:gd name="T50" fmla="*/ 256 w 336"/>
                  <a:gd name="T51" fmla="*/ 247 h 288"/>
                  <a:gd name="T52" fmla="*/ 256 w 336"/>
                  <a:gd name="T53" fmla="*/ 244 h 288"/>
                  <a:gd name="T54" fmla="*/ 256 w 336"/>
                  <a:gd name="T55" fmla="*/ 240 h 288"/>
                  <a:gd name="T56" fmla="*/ 256 w 336"/>
                  <a:gd name="T57" fmla="*/ 235 h 288"/>
                  <a:gd name="T58" fmla="*/ 256 w 336"/>
                  <a:gd name="T59" fmla="*/ 232 h 288"/>
                  <a:gd name="T60" fmla="*/ 251 w 336"/>
                  <a:gd name="T61" fmla="*/ 227 h 288"/>
                  <a:gd name="T62" fmla="*/ 251 w 336"/>
                  <a:gd name="T63" fmla="*/ 223 h 288"/>
                  <a:gd name="T64" fmla="*/ 247 w 336"/>
                  <a:gd name="T65" fmla="*/ 223 h 288"/>
                  <a:gd name="T66" fmla="*/ 247 w 336"/>
                  <a:gd name="T67" fmla="*/ 220 h 288"/>
                  <a:gd name="T68" fmla="*/ 244 w 336"/>
                  <a:gd name="T69" fmla="*/ 215 h 288"/>
                  <a:gd name="T70" fmla="*/ 59 w 336"/>
                  <a:gd name="T71" fmla="*/ 64 h 288"/>
                  <a:gd name="T72" fmla="*/ 56 w 336"/>
                  <a:gd name="T73" fmla="*/ 64 h 288"/>
                  <a:gd name="T74" fmla="*/ 51 w 336"/>
                  <a:gd name="T75" fmla="*/ 59 h 288"/>
                  <a:gd name="T76" fmla="*/ 47 w 336"/>
                  <a:gd name="T77" fmla="*/ 59 h 288"/>
                  <a:gd name="T78" fmla="*/ 44 w 336"/>
                  <a:gd name="T79" fmla="*/ 59 h 288"/>
                  <a:gd name="T80" fmla="*/ 39 w 336"/>
                  <a:gd name="T81" fmla="*/ 59 h 288"/>
                  <a:gd name="T82" fmla="*/ 39 w 336"/>
                  <a:gd name="T83" fmla="*/ 64 h 288"/>
                  <a:gd name="T84" fmla="*/ 35 w 336"/>
                  <a:gd name="T85" fmla="*/ 64 h 288"/>
                  <a:gd name="T86" fmla="*/ 32 w 336"/>
                  <a:gd name="T87" fmla="*/ 64 h 288"/>
                  <a:gd name="T88" fmla="*/ 32 w 336"/>
                  <a:gd name="T89" fmla="*/ 67 h 288"/>
                  <a:gd name="T90" fmla="*/ 7 w 336"/>
                  <a:gd name="T91" fmla="*/ 96 h 288"/>
                  <a:gd name="T92" fmla="*/ 0 w 336"/>
                  <a:gd name="T93" fmla="*/ 88 h 288"/>
                  <a:gd name="T94" fmla="*/ 12 w 336"/>
                  <a:gd name="T95" fmla="*/ 71 h 288"/>
                  <a:gd name="T96" fmla="*/ 15 w 336"/>
                  <a:gd name="T97" fmla="*/ 67 h 288"/>
                  <a:gd name="T98" fmla="*/ 19 w 336"/>
                  <a:gd name="T99" fmla="*/ 64 h 288"/>
                  <a:gd name="T100" fmla="*/ 19 w 336"/>
                  <a:gd name="T101" fmla="*/ 59 h 288"/>
                  <a:gd name="T102" fmla="*/ 24 w 336"/>
                  <a:gd name="T103" fmla="*/ 56 h 288"/>
                  <a:gd name="T104" fmla="*/ 27 w 336"/>
                  <a:gd name="T105" fmla="*/ 52 h 288"/>
                  <a:gd name="T106" fmla="*/ 27 w 336"/>
                  <a:gd name="T107" fmla="*/ 47 h 288"/>
                  <a:gd name="T108" fmla="*/ 27 w 336"/>
                  <a:gd name="T109" fmla="*/ 44 h 288"/>
                  <a:gd name="T110" fmla="*/ 32 w 336"/>
                  <a:gd name="T111" fmla="*/ 40 h 288"/>
                  <a:gd name="T112" fmla="*/ 32 w 336"/>
                  <a:gd name="T113" fmla="*/ 35 h 288"/>
                  <a:gd name="T114" fmla="*/ 32 w 336"/>
                  <a:gd name="T115" fmla="*/ 32 h 288"/>
                  <a:gd name="T116" fmla="*/ 32 w 336"/>
                  <a:gd name="T117" fmla="*/ 23 h 288"/>
                  <a:gd name="T118" fmla="*/ 32 w 336"/>
                  <a:gd name="T119" fmla="*/ 20 h 288"/>
                  <a:gd name="T120" fmla="*/ 27 w 336"/>
                  <a:gd name="T121" fmla="*/ 11 h 288"/>
                  <a:gd name="T122" fmla="*/ 27 w 336"/>
                  <a:gd name="T123" fmla="*/ 8 h 288"/>
                  <a:gd name="T124" fmla="*/ 32 w 336"/>
                  <a:gd name="T12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6" h="288">
                    <a:moveTo>
                      <a:pt x="32" y="0"/>
                    </a:moveTo>
                    <a:lnTo>
                      <a:pt x="263" y="191"/>
                    </a:lnTo>
                    <a:lnTo>
                      <a:pt x="268" y="196"/>
                    </a:lnTo>
                    <a:lnTo>
                      <a:pt x="271" y="196"/>
                    </a:lnTo>
                    <a:lnTo>
                      <a:pt x="271" y="200"/>
                    </a:lnTo>
                    <a:lnTo>
                      <a:pt x="275" y="200"/>
                    </a:lnTo>
                    <a:lnTo>
                      <a:pt x="280" y="200"/>
                    </a:lnTo>
                    <a:lnTo>
                      <a:pt x="283" y="200"/>
                    </a:lnTo>
                    <a:lnTo>
                      <a:pt x="288" y="200"/>
                    </a:lnTo>
                    <a:lnTo>
                      <a:pt x="291" y="200"/>
                    </a:lnTo>
                    <a:lnTo>
                      <a:pt x="295" y="200"/>
                    </a:lnTo>
                    <a:lnTo>
                      <a:pt x="300" y="196"/>
                    </a:lnTo>
                    <a:lnTo>
                      <a:pt x="303" y="191"/>
                    </a:lnTo>
                    <a:lnTo>
                      <a:pt x="307" y="191"/>
                    </a:lnTo>
                    <a:lnTo>
                      <a:pt x="312" y="188"/>
                    </a:lnTo>
                    <a:lnTo>
                      <a:pt x="312" y="184"/>
                    </a:lnTo>
                    <a:lnTo>
                      <a:pt x="327" y="167"/>
                    </a:lnTo>
                    <a:lnTo>
                      <a:pt x="336" y="176"/>
                    </a:lnTo>
                    <a:lnTo>
                      <a:pt x="239" y="288"/>
                    </a:lnTo>
                    <a:lnTo>
                      <a:pt x="232" y="279"/>
                    </a:lnTo>
                    <a:lnTo>
                      <a:pt x="244" y="267"/>
                    </a:lnTo>
                    <a:lnTo>
                      <a:pt x="247" y="264"/>
                    </a:lnTo>
                    <a:lnTo>
                      <a:pt x="247" y="259"/>
                    </a:lnTo>
                    <a:lnTo>
                      <a:pt x="251" y="256"/>
                    </a:lnTo>
                    <a:lnTo>
                      <a:pt x="251" y="252"/>
                    </a:lnTo>
                    <a:lnTo>
                      <a:pt x="256" y="247"/>
                    </a:lnTo>
                    <a:lnTo>
                      <a:pt x="256" y="244"/>
                    </a:lnTo>
                    <a:lnTo>
                      <a:pt x="256" y="240"/>
                    </a:lnTo>
                    <a:lnTo>
                      <a:pt x="256" y="235"/>
                    </a:lnTo>
                    <a:lnTo>
                      <a:pt x="256" y="232"/>
                    </a:lnTo>
                    <a:lnTo>
                      <a:pt x="251" y="227"/>
                    </a:lnTo>
                    <a:lnTo>
                      <a:pt x="251" y="223"/>
                    </a:lnTo>
                    <a:lnTo>
                      <a:pt x="247" y="223"/>
                    </a:lnTo>
                    <a:lnTo>
                      <a:pt x="247" y="220"/>
                    </a:lnTo>
                    <a:lnTo>
                      <a:pt x="244" y="215"/>
                    </a:lnTo>
                    <a:lnTo>
                      <a:pt x="59" y="64"/>
                    </a:lnTo>
                    <a:lnTo>
                      <a:pt x="56" y="64"/>
                    </a:lnTo>
                    <a:lnTo>
                      <a:pt x="51" y="59"/>
                    </a:lnTo>
                    <a:lnTo>
                      <a:pt x="47" y="59"/>
                    </a:lnTo>
                    <a:lnTo>
                      <a:pt x="44" y="59"/>
                    </a:lnTo>
                    <a:lnTo>
                      <a:pt x="39" y="59"/>
                    </a:lnTo>
                    <a:lnTo>
                      <a:pt x="39" y="64"/>
                    </a:lnTo>
                    <a:lnTo>
                      <a:pt x="35" y="64"/>
                    </a:lnTo>
                    <a:lnTo>
                      <a:pt x="32" y="64"/>
                    </a:lnTo>
                    <a:lnTo>
                      <a:pt x="32" y="67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12" y="71"/>
                    </a:lnTo>
                    <a:lnTo>
                      <a:pt x="15" y="67"/>
                    </a:lnTo>
                    <a:lnTo>
                      <a:pt x="19" y="64"/>
                    </a:lnTo>
                    <a:lnTo>
                      <a:pt x="19" y="59"/>
                    </a:lnTo>
                    <a:lnTo>
                      <a:pt x="24" y="56"/>
                    </a:lnTo>
                    <a:lnTo>
                      <a:pt x="27" y="52"/>
                    </a:lnTo>
                    <a:lnTo>
                      <a:pt x="27" y="47"/>
                    </a:lnTo>
                    <a:lnTo>
                      <a:pt x="27" y="44"/>
                    </a:lnTo>
                    <a:lnTo>
                      <a:pt x="32" y="40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3"/>
                    </a:lnTo>
                    <a:lnTo>
                      <a:pt x="32" y="20"/>
                    </a:lnTo>
                    <a:lnTo>
                      <a:pt x="27" y="11"/>
                    </a:lnTo>
                    <a:lnTo>
                      <a:pt x="27" y="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" name="Freeform 69"/>
              <p:cNvSpPr>
                <a:spLocks noEditPoints="1" noChangeArrowheads="1"/>
              </p:cNvSpPr>
              <p:nvPr/>
            </p:nvSpPr>
            <p:spPr bwMode="auto">
              <a:xfrm>
                <a:off x="1612" y="2004"/>
                <a:ext cx="77" cy="71"/>
              </a:xfrm>
              <a:custGeom>
                <a:avLst/>
                <a:gdLst>
                  <a:gd name="T0" fmla="*/ 249 w 308"/>
                  <a:gd name="T1" fmla="*/ 196 h 283"/>
                  <a:gd name="T2" fmla="*/ 252 w 308"/>
                  <a:gd name="T3" fmla="*/ 196 h 283"/>
                  <a:gd name="T4" fmla="*/ 252 w 308"/>
                  <a:gd name="T5" fmla="*/ 200 h 283"/>
                  <a:gd name="T6" fmla="*/ 256 w 308"/>
                  <a:gd name="T7" fmla="*/ 200 h 283"/>
                  <a:gd name="T8" fmla="*/ 261 w 308"/>
                  <a:gd name="T9" fmla="*/ 200 h 283"/>
                  <a:gd name="T10" fmla="*/ 261 w 308"/>
                  <a:gd name="T11" fmla="*/ 203 h 283"/>
                  <a:gd name="T12" fmla="*/ 264 w 308"/>
                  <a:gd name="T13" fmla="*/ 203 h 283"/>
                  <a:gd name="T14" fmla="*/ 268 w 308"/>
                  <a:gd name="T15" fmla="*/ 203 h 283"/>
                  <a:gd name="T16" fmla="*/ 268 w 308"/>
                  <a:gd name="T17" fmla="*/ 200 h 283"/>
                  <a:gd name="T18" fmla="*/ 273 w 308"/>
                  <a:gd name="T19" fmla="*/ 200 h 283"/>
                  <a:gd name="T20" fmla="*/ 276 w 308"/>
                  <a:gd name="T21" fmla="*/ 200 h 283"/>
                  <a:gd name="T22" fmla="*/ 281 w 308"/>
                  <a:gd name="T23" fmla="*/ 196 h 283"/>
                  <a:gd name="T24" fmla="*/ 285 w 308"/>
                  <a:gd name="T25" fmla="*/ 196 h 283"/>
                  <a:gd name="T26" fmla="*/ 285 w 308"/>
                  <a:gd name="T27" fmla="*/ 191 h 283"/>
                  <a:gd name="T28" fmla="*/ 288 w 308"/>
                  <a:gd name="T29" fmla="*/ 188 h 283"/>
                  <a:gd name="T30" fmla="*/ 300 w 308"/>
                  <a:gd name="T31" fmla="*/ 176 h 283"/>
                  <a:gd name="T32" fmla="*/ 308 w 308"/>
                  <a:gd name="T33" fmla="*/ 183 h 283"/>
                  <a:gd name="T34" fmla="*/ 225 w 308"/>
                  <a:gd name="T35" fmla="*/ 283 h 283"/>
                  <a:gd name="T36" fmla="*/ 212 w 308"/>
                  <a:gd name="T37" fmla="*/ 276 h 283"/>
                  <a:gd name="T38" fmla="*/ 229 w 308"/>
                  <a:gd name="T39" fmla="*/ 259 h 283"/>
                  <a:gd name="T40" fmla="*/ 232 w 308"/>
                  <a:gd name="T41" fmla="*/ 256 h 283"/>
                  <a:gd name="T42" fmla="*/ 232 w 308"/>
                  <a:gd name="T43" fmla="*/ 252 h 283"/>
                  <a:gd name="T44" fmla="*/ 237 w 308"/>
                  <a:gd name="T45" fmla="*/ 252 h 283"/>
                  <a:gd name="T46" fmla="*/ 237 w 308"/>
                  <a:gd name="T47" fmla="*/ 247 h 283"/>
                  <a:gd name="T48" fmla="*/ 237 w 308"/>
                  <a:gd name="T49" fmla="*/ 244 h 283"/>
                  <a:gd name="T50" fmla="*/ 237 w 308"/>
                  <a:gd name="T51" fmla="*/ 239 h 283"/>
                  <a:gd name="T52" fmla="*/ 237 w 308"/>
                  <a:gd name="T53" fmla="*/ 235 h 283"/>
                  <a:gd name="T54" fmla="*/ 237 w 308"/>
                  <a:gd name="T55" fmla="*/ 232 h 283"/>
                  <a:gd name="T56" fmla="*/ 237 w 308"/>
                  <a:gd name="T57" fmla="*/ 227 h 283"/>
                  <a:gd name="T58" fmla="*/ 232 w 308"/>
                  <a:gd name="T59" fmla="*/ 224 h 283"/>
                  <a:gd name="T60" fmla="*/ 229 w 308"/>
                  <a:gd name="T61" fmla="*/ 220 h 283"/>
                  <a:gd name="T62" fmla="*/ 176 w 308"/>
                  <a:gd name="T63" fmla="*/ 179 h 283"/>
                  <a:gd name="T64" fmla="*/ 93 w 308"/>
                  <a:gd name="T65" fmla="*/ 280 h 283"/>
                  <a:gd name="T66" fmla="*/ 84 w 308"/>
                  <a:gd name="T67" fmla="*/ 276 h 283"/>
                  <a:gd name="T68" fmla="*/ 0 w 308"/>
                  <a:gd name="T69" fmla="*/ 15 h 283"/>
                  <a:gd name="T70" fmla="*/ 12 w 308"/>
                  <a:gd name="T71" fmla="*/ 0 h 283"/>
                  <a:gd name="T72" fmla="*/ 188 w 308"/>
                  <a:gd name="T73" fmla="*/ 147 h 283"/>
                  <a:gd name="T74" fmla="*/ 225 w 308"/>
                  <a:gd name="T75" fmla="*/ 103 h 283"/>
                  <a:gd name="T76" fmla="*/ 232 w 308"/>
                  <a:gd name="T77" fmla="*/ 112 h 283"/>
                  <a:gd name="T78" fmla="*/ 196 w 308"/>
                  <a:gd name="T79" fmla="*/ 156 h 283"/>
                  <a:gd name="T80" fmla="*/ 249 w 308"/>
                  <a:gd name="T81" fmla="*/ 196 h 283"/>
                  <a:gd name="T82" fmla="*/ 29 w 308"/>
                  <a:gd name="T83" fmla="*/ 56 h 283"/>
                  <a:gd name="T84" fmla="*/ 93 w 308"/>
                  <a:gd name="T85" fmla="*/ 259 h 283"/>
                  <a:gd name="T86" fmla="*/ 168 w 308"/>
                  <a:gd name="T87" fmla="*/ 171 h 283"/>
                  <a:gd name="T88" fmla="*/ 32 w 308"/>
                  <a:gd name="T89" fmla="*/ 56 h 283"/>
                  <a:gd name="T90" fmla="*/ 29 w 308"/>
                  <a:gd name="T91" fmla="*/ 56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8" h="283">
                    <a:moveTo>
                      <a:pt x="249" y="196"/>
                    </a:moveTo>
                    <a:lnTo>
                      <a:pt x="252" y="196"/>
                    </a:lnTo>
                    <a:lnTo>
                      <a:pt x="252" y="200"/>
                    </a:lnTo>
                    <a:lnTo>
                      <a:pt x="256" y="200"/>
                    </a:lnTo>
                    <a:lnTo>
                      <a:pt x="261" y="200"/>
                    </a:lnTo>
                    <a:lnTo>
                      <a:pt x="261" y="203"/>
                    </a:lnTo>
                    <a:lnTo>
                      <a:pt x="264" y="203"/>
                    </a:lnTo>
                    <a:lnTo>
                      <a:pt x="268" y="203"/>
                    </a:lnTo>
                    <a:lnTo>
                      <a:pt x="268" y="200"/>
                    </a:lnTo>
                    <a:lnTo>
                      <a:pt x="273" y="200"/>
                    </a:lnTo>
                    <a:lnTo>
                      <a:pt x="276" y="200"/>
                    </a:lnTo>
                    <a:lnTo>
                      <a:pt x="281" y="196"/>
                    </a:lnTo>
                    <a:lnTo>
                      <a:pt x="285" y="196"/>
                    </a:lnTo>
                    <a:lnTo>
                      <a:pt x="285" y="191"/>
                    </a:lnTo>
                    <a:lnTo>
                      <a:pt x="288" y="188"/>
                    </a:lnTo>
                    <a:lnTo>
                      <a:pt x="300" y="176"/>
                    </a:lnTo>
                    <a:lnTo>
                      <a:pt x="308" y="183"/>
                    </a:lnTo>
                    <a:lnTo>
                      <a:pt x="225" y="283"/>
                    </a:lnTo>
                    <a:lnTo>
                      <a:pt x="212" y="276"/>
                    </a:lnTo>
                    <a:lnTo>
                      <a:pt x="229" y="259"/>
                    </a:lnTo>
                    <a:lnTo>
                      <a:pt x="232" y="256"/>
                    </a:lnTo>
                    <a:lnTo>
                      <a:pt x="232" y="252"/>
                    </a:lnTo>
                    <a:lnTo>
                      <a:pt x="237" y="252"/>
                    </a:lnTo>
                    <a:lnTo>
                      <a:pt x="237" y="247"/>
                    </a:lnTo>
                    <a:lnTo>
                      <a:pt x="237" y="244"/>
                    </a:lnTo>
                    <a:lnTo>
                      <a:pt x="237" y="239"/>
                    </a:lnTo>
                    <a:lnTo>
                      <a:pt x="237" y="235"/>
                    </a:lnTo>
                    <a:lnTo>
                      <a:pt x="237" y="232"/>
                    </a:lnTo>
                    <a:lnTo>
                      <a:pt x="237" y="227"/>
                    </a:lnTo>
                    <a:lnTo>
                      <a:pt x="232" y="224"/>
                    </a:lnTo>
                    <a:lnTo>
                      <a:pt x="229" y="220"/>
                    </a:lnTo>
                    <a:lnTo>
                      <a:pt x="176" y="179"/>
                    </a:lnTo>
                    <a:lnTo>
                      <a:pt x="93" y="280"/>
                    </a:lnTo>
                    <a:lnTo>
                      <a:pt x="84" y="276"/>
                    </a:lnTo>
                    <a:lnTo>
                      <a:pt x="0" y="15"/>
                    </a:lnTo>
                    <a:lnTo>
                      <a:pt x="12" y="0"/>
                    </a:lnTo>
                    <a:lnTo>
                      <a:pt x="188" y="147"/>
                    </a:lnTo>
                    <a:lnTo>
                      <a:pt x="225" y="103"/>
                    </a:lnTo>
                    <a:lnTo>
                      <a:pt x="232" y="112"/>
                    </a:lnTo>
                    <a:lnTo>
                      <a:pt x="196" y="156"/>
                    </a:lnTo>
                    <a:lnTo>
                      <a:pt x="249" y="196"/>
                    </a:lnTo>
                    <a:close/>
                    <a:moveTo>
                      <a:pt x="29" y="56"/>
                    </a:moveTo>
                    <a:lnTo>
                      <a:pt x="93" y="259"/>
                    </a:lnTo>
                    <a:lnTo>
                      <a:pt x="168" y="171"/>
                    </a:lnTo>
                    <a:lnTo>
                      <a:pt x="32" y="56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" name="Freeform 70"/>
              <p:cNvSpPr>
                <a:spLocks noEditPoints="1" noChangeArrowheads="1"/>
              </p:cNvSpPr>
              <p:nvPr/>
            </p:nvSpPr>
            <p:spPr bwMode="auto">
              <a:xfrm>
                <a:off x="1643" y="1958"/>
                <a:ext cx="76" cy="71"/>
              </a:xfrm>
              <a:custGeom>
                <a:avLst/>
                <a:gdLst>
                  <a:gd name="T0" fmla="*/ 24 w 304"/>
                  <a:gd name="T1" fmla="*/ 52 h 284"/>
                  <a:gd name="T2" fmla="*/ 24 w 304"/>
                  <a:gd name="T3" fmla="*/ 72 h 284"/>
                  <a:gd name="T4" fmla="*/ 31 w 304"/>
                  <a:gd name="T5" fmla="*/ 104 h 284"/>
                  <a:gd name="T6" fmla="*/ 51 w 304"/>
                  <a:gd name="T7" fmla="*/ 136 h 284"/>
                  <a:gd name="T8" fmla="*/ 83 w 304"/>
                  <a:gd name="T9" fmla="*/ 168 h 284"/>
                  <a:gd name="T10" fmla="*/ 124 w 304"/>
                  <a:gd name="T11" fmla="*/ 204 h 284"/>
                  <a:gd name="T12" fmla="*/ 163 w 304"/>
                  <a:gd name="T13" fmla="*/ 231 h 284"/>
                  <a:gd name="T14" fmla="*/ 199 w 304"/>
                  <a:gd name="T15" fmla="*/ 252 h 284"/>
                  <a:gd name="T16" fmla="*/ 231 w 304"/>
                  <a:gd name="T17" fmla="*/ 260 h 284"/>
                  <a:gd name="T18" fmla="*/ 256 w 304"/>
                  <a:gd name="T19" fmla="*/ 255 h 284"/>
                  <a:gd name="T20" fmla="*/ 271 w 304"/>
                  <a:gd name="T21" fmla="*/ 243 h 284"/>
                  <a:gd name="T22" fmla="*/ 280 w 304"/>
                  <a:gd name="T23" fmla="*/ 224 h 284"/>
                  <a:gd name="T24" fmla="*/ 280 w 304"/>
                  <a:gd name="T25" fmla="*/ 199 h 284"/>
                  <a:gd name="T26" fmla="*/ 263 w 304"/>
                  <a:gd name="T27" fmla="*/ 172 h 284"/>
                  <a:gd name="T28" fmla="*/ 239 w 304"/>
                  <a:gd name="T29" fmla="*/ 140 h 284"/>
                  <a:gd name="T30" fmla="*/ 207 w 304"/>
                  <a:gd name="T31" fmla="*/ 104 h 284"/>
                  <a:gd name="T32" fmla="*/ 163 w 304"/>
                  <a:gd name="T33" fmla="*/ 68 h 284"/>
                  <a:gd name="T34" fmla="*/ 127 w 304"/>
                  <a:gd name="T35" fmla="*/ 43 h 284"/>
                  <a:gd name="T36" fmla="*/ 95 w 304"/>
                  <a:gd name="T37" fmla="*/ 31 h 284"/>
                  <a:gd name="T38" fmla="*/ 63 w 304"/>
                  <a:gd name="T39" fmla="*/ 24 h 284"/>
                  <a:gd name="T40" fmla="*/ 39 w 304"/>
                  <a:gd name="T41" fmla="*/ 28 h 284"/>
                  <a:gd name="T42" fmla="*/ 287 w 304"/>
                  <a:gd name="T43" fmla="*/ 255 h 284"/>
                  <a:gd name="T44" fmla="*/ 260 w 304"/>
                  <a:gd name="T45" fmla="*/ 275 h 284"/>
                  <a:gd name="T46" fmla="*/ 227 w 304"/>
                  <a:gd name="T47" fmla="*/ 284 h 284"/>
                  <a:gd name="T48" fmla="*/ 187 w 304"/>
                  <a:gd name="T49" fmla="*/ 280 h 284"/>
                  <a:gd name="T50" fmla="*/ 143 w 304"/>
                  <a:gd name="T51" fmla="*/ 263 h 284"/>
                  <a:gd name="T52" fmla="*/ 100 w 304"/>
                  <a:gd name="T53" fmla="*/ 236 h 284"/>
                  <a:gd name="T54" fmla="*/ 56 w 304"/>
                  <a:gd name="T55" fmla="*/ 196 h 284"/>
                  <a:gd name="T56" fmla="*/ 27 w 304"/>
                  <a:gd name="T57" fmla="*/ 155 h 284"/>
                  <a:gd name="T58" fmla="*/ 7 w 304"/>
                  <a:gd name="T59" fmla="*/ 116 h 284"/>
                  <a:gd name="T60" fmla="*/ 0 w 304"/>
                  <a:gd name="T61" fmla="*/ 80 h 284"/>
                  <a:gd name="T62" fmla="*/ 7 w 304"/>
                  <a:gd name="T63" fmla="*/ 48 h 284"/>
                  <a:gd name="T64" fmla="*/ 24 w 304"/>
                  <a:gd name="T65" fmla="*/ 19 h 284"/>
                  <a:gd name="T66" fmla="*/ 51 w 304"/>
                  <a:gd name="T67" fmla="*/ 4 h 284"/>
                  <a:gd name="T68" fmla="*/ 87 w 304"/>
                  <a:gd name="T69" fmla="*/ 0 h 284"/>
                  <a:gd name="T70" fmla="*/ 127 w 304"/>
                  <a:gd name="T71" fmla="*/ 7 h 284"/>
                  <a:gd name="T72" fmla="*/ 171 w 304"/>
                  <a:gd name="T73" fmla="*/ 28 h 284"/>
                  <a:gd name="T74" fmla="*/ 215 w 304"/>
                  <a:gd name="T75" fmla="*/ 60 h 284"/>
                  <a:gd name="T76" fmla="*/ 256 w 304"/>
                  <a:gd name="T77" fmla="*/ 104 h 284"/>
                  <a:gd name="T78" fmla="*/ 283 w 304"/>
                  <a:gd name="T79" fmla="*/ 140 h 284"/>
                  <a:gd name="T80" fmla="*/ 299 w 304"/>
                  <a:gd name="T81" fmla="*/ 180 h 284"/>
                  <a:gd name="T82" fmla="*/ 304 w 304"/>
                  <a:gd name="T83" fmla="*/ 216 h 284"/>
                  <a:gd name="T84" fmla="*/ 292 w 304"/>
                  <a:gd name="T85" fmla="*/ 248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4" h="284">
                    <a:moveTo>
                      <a:pt x="31" y="40"/>
                    </a:moveTo>
                    <a:lnTo>
                      <a:pt x="27" y="43"/>
                    </a:lnTo>
                    <a:lnTo>
                      <a:pt x="24" y="52"/>
                    </a:lnTo>
                    <a:lnTo>
                      <a:pt x="19" y="56"/>
                    </a:lnTo>
                    <a:lnTo>
                      <a:pt x="19" y="63"/>
                    </a:lnTo>
                    <a:lnTo>
                      <a:pt x="24" y="72"/>
                    </a:lnTo>
                    <a:lnTo>
                      <a:pt x="24" y="84"/>
                    </a:lnTo>
                    <a:lnTo>
                      <a:pt x="27" y="92"/>
                    </a:lnTo>
                    <a:lnTo>
                      <a:pt x="31" y="104"/>
                    </a:lnTo>
                    <a:lnTo>
                      <a:pt x="39" y="116"/>
                    </a:lnTo>
                    <a:lnTo>
                      <a:pt x="43" y="124"/>
                    </a:lnTo>
                    <a:lnTo>
                      <a:pt x="51" y="136"/>
                    </a:lnTo>
                    <a:lnTo>
                      <a:pt x="63" y="148"/>
                    </a:lnTo>
                    <a:lnTo>
                      <a:pt x="71" y="155"/>
                    </a:lnTo>
                    <a:lnTo>
                      <a:pt x="83" y="168"/>
                    </a:lnTo>
                    <a:lnTo>
                      <a:pt x="95" y="180"/>
                    </a:lnTo>
                    <a:lnTo>
                      <a:pt x="107" y="192"/>
                    </a:lnTo>
                    <a:lnTo>
                      <a:pt x="124" y="204"/>
                    </a:lnTo>
                    <a:lnTo>
                      <a:pt x="136" y="216"/>
                    </a:lnTo>
                    <a:lnTo>
                      <a:pt x="151" y="224"/>
                    </a:lnTo>
                    <a:lnTo>
                      <a:pt x="163" y="231"/>
                    </a:lnTo>
                    <a:lnTo>
                      <a:pt x="175" y="240"/>
                    </a:lnTo>
                    <a:lnTo>
                      <a:pt x="187" y="243"/>
                    </a:lnTo>
                    <a:lnTo>
                      <a:pt x="199" y="252"/>
                    </a:lnTo>
                    <a:lnTo>
                      <a:pt x="212" y="252"/>
                    </a:lnTo>
                    <a:lnTo>
                      <a:pt x="219" y="255"/>
                    </a:lnTo>
                    <a:lnTo>
                      <a:pt x="231" y="260"/>
                    </a:lnTo>
                    <a:lnTo>
                      <a:pt x="239" y="260"/>
                    </a:lnTo>
                    <a:lnTo>
                      <a:pt x="248" y="260"/>
                    </a:lnTo>
                    <a:lnTo>
                      <a:pt x="256" y="255"/>
                    </a:lnTo>
                    <a:lnTo>
                      <a:pt x="263" y="252"/>
                    </a:lnTo>
                    <a:lnTo>
                      <a:pt x="268" y="248"/>
                    </a:lnTo>
                    <a:lnTo>
                      <a:pt x="271" y="243"/>
                    </a:lnTo>
                    <a:lnTo>
                      <a:pt x="275" y="240"/>
                    </a:lnTo>
                    <a:lnTo>
                      <a:pt x="280" y="231"/>
                    </a:lnTo>
                    <a:lnTo>
                      <a:pt x="280" y="224"/>
                    </a:lnTo>
                    <a:lnTo>
                      <a:pt x="283" y="216"/>
                    </a:lnTo>
                    <a:lnTo>
                      <a:pt x="280" y="208"/>
                    </a:lnTo>
                    <a:lnTo>
                      <a:pt x="280" y="199"/>
                    </a:lnTo>
                    <a:lnTo>
                      <a:pt x="275" y="192"/>
                    </a:lnTo>
                    <a:lnTo>
                      <a:pt x="271" y="180"/>
                    </a:lnTo>
                    <a:lnTo>
                      <a:pt x="263" y="172"/>
                    </a:lnTo>
                    <a:lnTo>
                      <a:pt x="260" y="160"/>
                    </a:lnTo>
                    <a:lnTo>
                      <a:pt x="251" y="148"/>
                    </a:lnTo>
                    <a:lnTo>
                      <a:pt x="239" y="140"/>
                    </a:lnTo>
                    <a:lnTo>
                      <a:pt x="231" y="128"/>
                    </a:lnTo>
                    <a:lnTo>
                      <a:pt x="219" y="116"/>
                    </a:lnTo>
                    <a:lnTo>
                      <a:pt x="207" y="104"/>
                    </a:lnTo>
                    <a:lnTo>
                      <a:pt x="192" y="92"/>
                    </a:lnTo>
                    <a:lnTo>
                      <a:pt x="180" y="80"/>
                    </a:lnTo>
                    <a:lnTo>
                      <a:pt x="163" y="68"/>
                    </a:lnTo>
                    <a:lnTo>
                      <a:pt x="151" y="60"/>
                    </a:lnTo>
                    <a:lnTo>
                      <a:pt x="139" y="52"/>
                    </a:lnTo>
                    <a:lnTo>
                      <a:pt x="127" y="43"/>
                    </a:lnTo>
                    <a:lnTo>
                      <a:pt x="115" y="40"/>
                    </a:lnTo>
                    <a:lnTo>
                      <a:pt x="104" y="36"/>
                    </a:lnTo>
                    <a:lnTo>
                      <a:pt x="95" y="31"/>
                    </a:lnTo>
                    <a:lnTo>
                      <a:pt x="83" y="28"/>
                    </a:lnTo>
                    <a:lnTo>
                      <a:pt x="71" y="24"/>
                    </a:lnTo>
                    <a:lnTo>
                      <a:pt x="63" y="24"/>
                    </a:lnTo>
                    <a:lnTo>
                      <a:pt x="56" y="24"/>
                    </a:lnTo>
                    <a:lnTo>
                      <a:pt x="48" y="24"/>
                    </a:lnTo>
                    <a:lnTo>
                      <a:pt x="39" y="28"/>
                    </a:lnTo>
                    <a:lnTo>
                      <a:pt x="36" y="31"/>
                    </a:lnTo>
                    <a:lnTo>
                      <a:pt x="31" y="40"/>
                    </a:lnTo>
                    <a:close/>
                    <a:moveTo>
                      <a:pt x="287" y="255"/>
                    </a:moveTo>
                    <a:lnTo>
                      <a:pt x="280" y="263"/>
                    </a:lnTo>
                    <a:lnTo>
                      <a:pt x="268" y="268"/>
                    </a:lnTo>
                    <a:lnTo>
                      <a:pt x="260" y="275"/>
                    </a:lnTo>
                    <a:lnTo>
                      <a:pt x="251" y="280"/>
                    </a:lnTo>
                    <a:lnTo>
                      <a:pt x="239" y="280"/>
                    </a:lnTo>
                    <a:lnTo>
                      <a:pt x="227" y="284"/>
                    </a:lnTo>
                    <a:lnTo>
                      <a:pt x="215" y="284"/>
                    </a:lnTo>
                    <a:lnTo>
                      <a:pt x="204" y="284"/>
                    </a:lnTo>
                    <a:lnTo>
                      <a:pt x="187" y="280"/>
                    </a:lnTo>
                    <a:lnTo>
                      <a:pt x="175" y="275"/>
                    </a:lnTo>
                    <a:lnTo>
                      <a:pt x="160" y="272"/>
                    </a:lnTo>
                    <a:lnTo>
                      <a:pt x="143" y="263"/>
                    </a:lnTo>
                    <a:lnTo>
                      <a:pt x="131" y="255"/>
                    </a:lnTo>
                    <a:lnTo>
                      <a:pt x="115" y="248"/>
                    </a:lnTo>
                    <a:lnTo>
                      <a:pt x="100" y="236"/>
                    </a:lnTo>
                    <a:lnTo>
                      <a:pt x="83" y="224"/>
                    </a:lnTo>
                    <a:lnTo>
                      <a:pt x="68" y="208"/>
                    </a:lnTo>
                    <a:lnTo>
                      <a:pt x="56" y="196"/>
                    </a:lnTo>
                    <a:lnTo>
                      <a:pt x="43" y="184"/>
                    </a:lnTo>
                    <a:lnTo>
                      <a:pt x="36" y="172"/>
                    </a:lnTo>
                    <a:lnTo>
                      <a:pt x="27" y="155"/>
                    </a:lnTo>
                    <a:lnTo>
                      <a:pt x="19" y="143"/>
                    </a:lnTo>
                    <a:lnTo>
                      <a:pt x="12" y="131"/>
                    </a:lnTo>
                    <a:lnTo>
                      <a:pt x="7" y="116"/>
                    </a:lnTo>
                    <a:lnTo>
                      <a:pt x="4" y="104"/>
                    </a:lnTo>
                    <a:lnTo>
                      <a:pt x="0" y="92"/>
                    </a:lnTo>
                    <a:lnTo>
                      <a:pt x="0" y="80"/>
                    </a:lnTo>
                    <a:lnTo>
                      <a:pt x="0" y="68"/>
                    </a:lnTo>
                    <a:lnTo>
                      <a:pt x="0" y="56"/>
                    </a:lnTo>
                    <a:lnTo>
                      <a:pt x="7" y="48"/>
                    </a:lnTo>
                    <a:lnTo>
                      <a:pt x="12" y="36"/>
                    </a:lnTo>
                    <a:lnTo>
                      <a:pt x="15" y="28"/>
                    </a:lnTo>
                    <a:lnTo>
                      <a:pt x="24" y="19"/>
                    </a:lnTo>
                    <a:lnTo>
                      <a:pt x="31" y="16"/>
                    </a:lnTo>
                    <a:lnTo>
                      <a:pt x="43" y="7"/>
                    </a:lnTo>
                    <a:lnTo>
                      <a:pt x="51" y="4"/>
                    </a:lnTo>
                    <a:lnTo>
                      <a:pt x="63" y="4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100" y="4"/>
                    </a:lnTo>
                    <a:lnTo>
                      <a:pt x="112" y="4"/>
                    </a:lnTo>
                    <a:lnTo>
                      <a:pt x="127" y="7"/>
                    </a:lnTo>
                    <a:lnTo>
                      <a:pt x="139" y="12"/>
                    </a:lnTo>
                    <a:lnTo>
                      <a:pt x="156" y="19"/>
                    </a:lnTo>
                    <a:lnTo>
                      <a:pt x="171" y="28"/>
                    </a:lnTo>
                    <a:lnTo>
                      <a:pt x="183" y="40"/>
                    </a:lnTo>
                    <a:lnTo>
                      <a:pt x="199" y="48"/>
                    </a:lnTo>
                    <a:lnTo>
                      <a:pt x="215" y="60"/>
                    </a:lnTo>
                    <a:lnTo>
                      <a:pt x="231" y="75"/>
                    </a:lnTo>
                    <a:lnTo>
                      <a:pt x="243" y="87"/>
                    </a:lnTo>
                    <a:lnTo>
                      <a:pt x="256" y="104"/>
                    </a:lnTo>
                    <a:lnTo>
                      <a:pt x="268" y="116"/>
                    </a:lnTo>
                    <a:lnTo>
                      <a:pt x="275" y="128"/>
                    </a:lnTo>
                    <a:lnTo>
                      <a:pt x="283" y="140"/>
                    </a:lnTo>
                    <a:lnTo>
                      <a:pt x="292" y="155"/>
                    </a:lnTo>
                    <a:lnTo>
                      <a:pt x="295" y="168"/>
                    </a:lnTo>
                    <a:lnTo>
                      <a:pt x="299" y="180"/>
                    </a:lnTo>
                    <a:lnTo>
                      <a:pt x="304" y="196"/>
                    </a:lnTo>
                    <a:lnTo>
                      <a:pt x="304" y="204"/>
                    </a:lnTo>
                    <a:lnTo>
                      <a:pt x="304" y="216"/>
                    </a:lnTo>
                    <a:lnTo>
                      <a:pt x="299" y="228"/>
                    </a:lnTo>
                    <a:lnTo>
                      <a:pt x="295" y="236"/>
                    </a:lnTo>
                    <a:lnTo>
                      <a:pt x="292" y="248"/>
                    </a:lnTo>
                    <a:lnTo>
                      <a:pt x="287" y="25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" name="Freeform 71"/>
              <p:cNvSpPr>
                <a:spLocks noChangeArrowheads="1"/>
              </p:cNvSpPr>
              <p:nvPr/>
            </p:nvSpPr>
            <p:spPr bwMode="auto">
              <a:xfrm>
                <a:off x="1386" y="2312"/>
                <a:ext cx="86" cy="62"/>
              </a:xfrm>
              <a:custGeom>
                <a:avLst/>
                <a:gdLst>
                  <a:gd name="T0" fmla="*/ 17 w 344"/>
                  <a:gd name="T1" fmla="*/ 0 h 249"/>
                  <a:gd name="T2" fmla="*/ 276 w 344"/>
                  <a:gd name="T3" fmla="*/ 152 h 249"/>
                  <a:gd name="T4" fmla="*/ 280 w 344"/>
                  <a:gd name="T5" fmla="*/ 152 h 249"/>
                  <a:gd name="T6" fmla="*/ 285 w 344"/>
                  <a:gd name="T7" fmla="*/ 156 h 249"/>
                  <a:gd name="T8" fmla="*/ 288 w 344"/>
                  <a:gd name="T9" fmla="*/ 156 h 249"/>
                  <a:gd name="T10" fmla="*/ 292 w 344"/>
                  <a:gd name="T11" fmla="*/ 156 h 249"/>
                  <a:gd name="T12" fmla="*/ 297 w 344"/>
                  <a:gd name="T13" fmla="*/ 156 h 249"/>
                  <a:gd name="T14" fmla="*/ 300 w 344"/>
                  <a:gd name="T15" fmla="*/ 156 h 249"/>
                  <a:gd name="T16" fmla="*/ 304 w 344"/>
                  <a:gd name="T17" fmla="*/ 156 h 249"/>
                  <a:gd name="T18" fmla="*/ 309 w 344"/>
                  <a:gd name="T19" fmla="*/ 152 h 249"/>
                  <a:gd name="T20" fmla="*/ 312 w 344"/>
                  <a:gd name="T21" fmla="*/ 152 h 249"/>
                  <a:gd name="T22" fmla="*/ 317 w 344"/>
                  <a:gd name="T23" fmla="*/ 149 h 249"/>
                  <a:gd name="T24" fmla="*/ 317 w 344"/>
                  <a:gd name="T25" fmla="*/ 144 h 249"/>
                  <a:gd name="T26" fmla="*/ 320 w 344"/>
                  <a:gd name="T27" fmla="*/ 140 h 249"/>
                  <a:gd name="T28" fmla="*/ 324 w 344"/>
                  <a:gd name="T29" fmla="*/ 140 h 249"/>
                  <a:gd name="T30" fmla="*/ 324 w 344"/>
                  <a:gd name="T31" fmla="*/ 136 h 249"/>
                  <a:gd name="T32" fmla="*/ 336 w 344"/>
                  <a:gd name="T33" fmla="*/ 117 h 249"/>
                  <a:gd name="T34" fmla="*/ 344 w 344"/>
                  <a:gd name="T35" fmla="*/ 124 h 249"/>
                  <a:gd name="T36" fmla="*/ 273 w 344"/>
                  <a:gd name="T37" fmla="*/ 249 h 249"/>
                  <a:gd name="T38" fmla="*/ 261 w 344"/>
                  <a:gd name="T39" fmla="*/ 244 h 249"/>
                  <a:gd name="T40" fmla="*/ 273 w 344"/>
                  <a:gd name="T41" fmla="*/ 229 h 249"/>
                  <a:gd name="T42" fmla="*/ 273 w 344"/>
                  <a:gd name="T43" fmla="*/ 224 h 249"/>
                  <a:gd name="T44" fmla="*/ 276 w 344"/>
                  <a:gd name="T45" fmla="*/ 220 h 249"/>
                  <a:gd name="T46" fmla="*/ 276 w 344"/>
                  <a:gd name="T47" fmla="*/ 217 h 249"/>
                  <a:gd name="T48" fmla="*/ 276 w 344"/>
                  <a:gd name="T49" fmla="*/ 212 h 249"/>
                  <a:gd name="T50" fmla="*/ 280 w 344"/>
                  <a:gd name="T51" fmla="*/ 208 h 249"/>
                  <a:gd name="T52" fmla="*/ 280 w 344"/>
                  <a:gd name="T53" fmla="*/ 205 h 249"/>
                  <a:gd name="T54" fmla="*/ 280 w 344"/>
                  <a:gd name="T55" fmla="*/ 200 h 249"/>
                  <a:gd name="T56" fmla="*/ 276 w 344"/>
                  <a:gd name="T57" fmla="*/ 196 h 249"/>
                  <a:gd name="T58" fmla="*/ 276 w 344"/>
                  <a:gd name="T59" fmla="*/ 192 h 249"/>
                  <a:gd name="T60" fmla="*/ 273 w 344"/>
                  <a:gd name="T61" fmla="*/ 188 h 249"/>
                  <a:gd name="T62" fmla="*/ 273 w 344"/>
                  <a:gd name="T63" fmla="*/ 184 h 249"/>
                  <a:gd name="T64" fmla="*/ 268 w 344"/>
                  <a:gd name="T65" fmla="*/ 184 h 249"/>
                  <a:gd name="T66" fmla="*/ 265 w 344"/>
                  <a:gd name="T67" fmla="*/ 180 h 249"/>
                  <a:gd name="T68" fmla="*/ 53 w 344"/>
                  <a:gd name="T69" fmla="*/ 56 h 249"/>
                  <a:gd name="T70" fmla="*/ 48 w 344"/>
                  <a:gd name="T71" fmla="*/ 56 h 249"/>
                  <a:gd name="T72" fmla="*/ 44 w 344"/>
                  <a:gd name="T73" fmla="*/ 56 h 249"/>
                  <a:gd name="T74" fmla="*/ 41 w 344"/>
                  <a:gd name="T75" fmla="*/ 56 h 249"/>
                  <a:gd name="T76" fmla="*/ 36 w 344"/>
                  <a:gd name="T77" fmla="*/ 56 h 249"/>
                  <a:gd name="T78" fmla="*/ 32 w 344"/>
                  <a:gd name="T79" fmla="*/ 61 h 249"/>
                  <a:gd name="T80" fmla="*/ 32 w 344"/>
                  <a:gd name="T81" fmla="*/ 64 h 249"/>
                  <a:gd name="T82" fmla="*/ 29 w 344"/>
                  <a:gd name="T83" fmla="*/ 64 h 249"/>
                  <a:gd name="T84" fmla="*/ 29 w 344"/>
                  <a:gd name="T85" fmla="*/ 68 h 249"/>
                  <a:gd name="T86" fmla="*/ 9 w 344"/>
                  <a:gd name="T87" fmla="*/ 96 h 249"/>
                  <a:gd name="T88" fmla="*/ 0 w 344"/>
                  <a:gd name="T89" fmla="*/ 93 h 249"/>
                  <a:gd name="T90" fmla="*/ 9 w 344"/>
                  <a:gd name="T91" fmla="*/ 76 h 249"/>
                  <a:gd name="T92" fmla="*/ 12 w 344"/>
                  <a:gd name="T93" fmla="*/ 73 h 249"/>
                  <a:gd name="T94" fmla="*/ 12 w 344"/>
                  <a:gd name="T95" fmla="*/ 64 h 249"/>
                  <a:gd name="T96" fmla="*/ 17 w 344"/>
                  <a:gd name="T97" fmla="*/ 61 h 249"/>
                  <a:gd name="T98" fmla="*/ 17 w 344"/>
                  <a:gd name="T99" fmla="*/ 56 h 249"/>
                  <a:gd name="T100" fmla="*/ 20 w 344"/>
                  <a:gd name="T101" fmla="*/ 52 h 249"/>
                  <a:gd name="T102" fmla="*/ 20 w 344"/>
                  <a:gd name="T103" fmla="*/ 49 h 249"/>
                  <a:gd name="T104" fmla="*/ 20 w 344"/>
                  <a:gd name="T105" fmla="*/ 44 h 249"/>
                  <a:gd name="T106" fmla="*/ 20 w 344"/>
                  <a:gd name="T107" fmla="*/ 40 h 249"/>
                  <a:gd name="T108" fmla="*/ 20 w 344"/>
                  <a:gd name="T109" fmla="*/ 32 h 249"/>
                  <a:gd name="T110" fmla="*/ 20 w 344"/>
                  <a:gd name="T111" fmla="*/ 28 h 249"/>
                  <a:gd name="T112" fmla="*/ 20 w 344"/>
                  <a:gd name="T113" fmla="*/ 20 h 249"/>
                  <a:gd name="T114" fmla="*/ 17 w 344"/>
                  <a:gd name="T115" fmla="*/ 17 h 249"/>
                  <a:gd name="T116" fmla="*/ 17 w 344"/>
                  <a:gd name="T117" fmla="*/ 12 h 249"/>
                  <a:gd name="T118" fmla="*/ 12 w 344"/>
                  <a:gd name="T119" fmla="*/ 8 h 249"/>
                  <a:gd name="T120" fmla="*/ 17 w 344"/>
                  <a:gd name="T12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4" h="249">
                    <a:moveTo>
                      <a:pt x="17" y="0"/>
                    </a:moveTo>
                    <a:lnTo>
                      <a:pt x="276" y="152"/>
                    </a:lnTo>
                    <a:lnTo>
                      <a:pt x="280" y="152"/>
                    </a:lnTo>
                    <a:lnTo>
                      <a:pt x="285" y="156"/>
                    </a:lnTo>
                    <a:lnTo>
                      <a:pt x="288" y="156"/>
                    </a:lnTo>
                    <a:lnTo>
                      <a:pt x="292" y="156"/>
                    </a:lnTo>
                    <a:lnTo>
                      <a:pt x="297" y="156"/>
                    </a:lnTo>
                    <a:lnTo>
                      <a:pt x="300" y="156"/>
                    </a:lnTo>
                    <a:lnTo>
                      <a:pt x="304" y="156"/>
                    </a:lnTo>
                    <a:lnTo>
                      <a:pt x="309" y="152"/>
                    </a:lnTo>
                    <a:lnTo>
                      <a:pt x="312" y="152"/>
                    </a:lnTo>
                    <a:lnTo>
                      <a:pt x="317" y="149"/>
                    </a:lnTo>
                    <a:lnTo>
                      <a:pt x="317" y="144"/>
                    </a:lnTo>
                    <a:lnTo>
                      <a:pt x="320" y="140"/>
                    </a:lnTo>
                    <a:lnTo>
                      <a:pt x="324" y="140"/>
                    </a:lnTo>
                    <a:lnTo>
                      <a:pt x="324" y="136"/>
                    </a:lnTo>
                    <a:lnTo>
                      <a:pt x="336" y="117"/>
                    </a:lnTo>
                    <a:lnTo>
                      <a:pt x="344" y="124"/>
                    </a:lnTo>
                    <a:lnTo>
                      <a:pt x="273" y="249"/>
                    </a:lnTo>
                    <a:lnTo>
                      <a:pt x="261" y="244"/>
                    </a:lnTo>
                    <a:lnTo>
                      <a:pt x="273" y="229"/>
                    </a:lnTo>
                    <a:lnTo>
                      <a:pt x="273" y="224"/>
                    </a:lnTo>
                    <a:lnTo>
                      <a:pt x="276" y="220"/>
                    </a:lnTo>
                    <a:lnTo>
                      <a:pt x="276" y="217"/>
                    </a:lnTo>
                    <a:lnTo>
                      <a:pt x="276" y="212"/>
                    </a:lnTo>
                    <a:lnTo>
                      <a:pt x="280" y="208"/>
                    </a:lnTo>
                    <a:lnTo>
                      <a:pt x="280" y="205"/>
                    </a:lnTo>
                    <a:lnTo>
                      <a:pt x="280" y="200"/>
                    </a:lnTo>
                    <a:lnTo>
                      <a:pt x="276" y="196"/>
                    </a:lnTo>
                    <a:lnTo>
                      <a:pt x="276" y="192"/>
                    </a:lnTo>
                    <a:lnTo>
                      <a:pt x="273" y="188"/>
                    </a:lnTo>
                    <a:lnTo>
                      <a:pt x="273" y="184"/>
                    </a:lnTo>
                    <a:lnTo>
                      <a:pt x="268" y="184"/>
                    </a:lnTo>
                    <a:lnTo>
                      <a:pt x="265" y="180"/>
                    </a:lnTo>
                    <a:lnTo>
                      <a:pt x="53" y="56"/>
                    </a:lnTo>
                    <a:lnTo>
                      <a:pt x="48" y="56"/>
                    </a:lnTo>
                    <a:lnTo>
                      <a:pt x="44" y="56"/>
                    </a:lnTo>
                    <a:lnTo>
                      <a:pt x="41" y="56"/>
                    </a:lnTo>
                    <a:lnTo>
                      <a:pt x="36" y="56"/>
                    </a:lnTo>
                    <a:lnTo>
                      <a:pt x="32" y="61"/>
                    </a:lnTo>
                    <a:lnTo>
                      <a:pt x="32" y="64"/>
                    </a:lnTo>
                    <a:lnTo>
                      <a:pt x="29" y="64"/>
                    </a:lnTo>
                    <a:lnTo>
                      <a:pt x="29" y="68"/>
                    </a:lnTo>
                    <a:lnTo>
                      <a:pt x="9" y="96"/>
                    </a:lnTo>
                    <a:lnTo>
                      <a:pt x="0" y="93"/>
                    </a:lnTo>
                    <a:lnTo>
                      <a:pt x="9" y="76"/>
                    </a:lnTo>
                    <a:lnTo>
                      <a:pt x="12" y="73"/>
                    </a:lnTo>
                    <a:lnTo>
                      <a:pt x="12" y="64"/>
                    </a:lnTo>
                    <a:lnTo>
                      <a:pt x="17" y="61"/>
                    </a:lnTo>
                    <a:lnTo>
                      <a:pt x="17" y="56"/>
                    </a:lnTo>
                    <a:lnTo>
                      <a:pt x="20" y="52"/>
                    </a:lnTo>
                    <a:lnTo>
                      <a:pt x="20" y="49"/>
                    </a:lnTo>
                    <a:lnTo>
                      <a:pt x="20" y="44"/>
                    </a:lnTo>
                    <a:lnTo>
                      <a:pt x="20" y="40"/>
                    </a:lnTo>
                    <a:lnTo>
                      <a:pt x="20" y="32"/>
                    </a:lnTo>
                    <a:lnTo>
                      <a:pt x="20" y="28"/>
                    </a:lnTo>
                    <a:lnTo>
                      <a:pt x="20" y="20"/>
                    </a:lnTo>
                    <a:lnTo>
                      <a:pt x="17" y="17"/>
                    </a:lnTo>
                    <a:lnTo>
                      <a:pt x="17" y="12"/>
                    </a:lnTo>
                    <a:lnTo>
                      <a:pt x="12" y="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" name="Freeform 72"/>
              <p:cNvSpPr>
                <a:spLocks noChangeArrowheads="1"/>
              </p:cNvSpPr>
              <p:nvPr/>
            </p:nvSpPr>
            <p:spPr bwMode="auto">
              <a:xfrm>
                <a:off x="1412" y="2241"/>
                <a:ext cx="87" cy="77"/>
              </a:xfrm>
              <a:custGeom>
                <a:avLst/>
                <a:gdLst>
                  <a:gd name="T0" fmla="*/ 157 w 349"/>
                  <a:gd name="T1" fmla="*/ 115 h 307"/>
                  <a:gd name="T2" fmla="*/ 176 w 349"/>
                  <a:gd name="T3" fmla="*/ 100 h 307"/>
                  <a:gd name="T4" fmla="*/ 205 w 349"/>
                  <a:gd name="T5" fmla="*/ 91 h 307"/>
                  <a:gd name="T6" fmla="*/ 232 w 349"/>
                  <a:gd name="T7" fmla="*/ 88 h 307"/>
                  <a:gd name="T8" fmla="*/ 261 w 349"/>
                  <a:gd name="T9" fmla="*/ 100 h 307"/>
                  <a:gd name="T10" fmla="*/ 293 w 349"/>
                  <a:gd name="T11" fmla="*/ 115 h 307"/>
                  <a:gd name="T12" fmla="*/ 320 w 349"/>
                  <a:gd name="T13" fmla="*/ 135 h 307"/>
                  <a:gd name="T14" fmla="*/ 340 w 349"/>
                  <a:gd name="T15" fmla="*/ 164 h 307"/>
                  <a:gd name="T16" fmla="*/ 349 w 349"/>
                  <a:gd name="T17" fmla="*/ 191 h 307"/>
                  <a:gd name="T18" fmla="*/ 344 w 349"/>
                  <a:gd name="T19" fmla="*/ 223 h 307"/>
                  <a:gd name="T20" fmla="*/ 332 w 349"/>
                  <a:gd name="T21" fmla="*/ 256 h 307"/>
                  <a:gd name="T22" fmla="*/ 317 w 349"/>
                  <a:gd name="T23" fmla="*/ 276 h 307"/>
                  <a:gd name="T24" fmla="*/ 296 w 349"/>
                  <a:gd name="T25" fmla="*/ 291 h 307"/>
                  <a:gd name="T26" fmla="*/ 272 w 349"/>
                  <a:gd name="T27" fmla="*/ 303 h 307"/>
                  <a:gd name="T28" fmla="*/ 252 w 349"/>
                  <a:gd name="T29" fmla="*/ 307 h 307"/>
                  <a:gd name="T30" fmla="*/ 232 w 349"/>
                  <a:gd name="T31" fmla="*/ 303 h 307"/>
                  <a:gd name="T32" fmla="*/ 216 w 349"/>
                  <a:gd name="T33" fmla="*/ 291 h 307"/>
                  <a:gd name="T34" fmla="*/ 208 w 349"/>
                  <a:gd name="T35" fmla="*/ 283 h 307"/>
                  <a:gd name="T36" fmla="*/ 208 w 349"/>
                  <a:gd name="T37" fmla="*/ 271 h 307"/>
                  <a:gd name="T38" fmla="*/ 213 w 349"/>
                  <a:gd name="T39" fmla="*/ 259 h 307"/>
                  <a:gd name="T40" fmla="*/ 225 w 349"/>
                  <a:gd name="T41" fmla="*/ 251 h 307"/>
                  <a:gd name="T42" fmla="*/ 237 w 349"/>
                  <a:gd name="T43" fmla="*/ 251 h 307"/>
                  <a:gd name="T44" fmla="*/ 244 w 349"/>
                  <a:gd name="T45" fmla="*/ 259 h 307"/>
                  <a:gd name="T46" fmla="*/ 252 w 349"/>
                  <a:gd name="T47" fmla="*/ 264 h 307"/>
                  <a:gd name="T48" fmla="*/ 256 w 349"/>
                  <a:gd name="T49" fmla="*/ 276 h 307"/>
                  <a:gd name="T50" fmla="*/ 272 w 349"/>
                  <a:gd name="T51" fmla="*/ 283 h 307"/>
                  <a:gd name="T52" fmla="*/ 281 w 349"/>
                  <a:gd name="T53" fmla="*/ 283 h 307"/>
                  <a:gd name="T54" fmla="*/ 293 w 349"/>
                  <a:gd name="T55" fmla="*/ 279 h 307"/>
                  <a:gd name="T56" fmla="*/ 305 w 349"/>
                  <a:gd name="T57" fmla="*/ 267 h 307"/>
                  <a:gd name="T58" fmla="*/ 317 w 349"/>
                  <a:gd name="T59" fmla="*/ 256 h 307"/>
                  <a:gd name="T60" fmla="*/ 325 w 349"/>
                  <a:gd name="T61" fmla="*/ 239 h 307"/>
                  <a:gd name="T62" fmla="*/ 328 w 349"/>
                  <a:gd name="T63" fmla="*/ 220 h 307"/>
                  <a:gd name="T64" fmla="*/ 325 w 349"/>
                  <a:gd name="T65" fmla="*/ 200 h 307"/>
                  <a:gd name="T66" fmla="*/ 317 w 349"/>
                  <a:gd name="T67" fmla="*/ 176 h 307"/>
                  <a:gd name="T68" fmla="*/ 296 w 349"/>
                  <a:gd name="T69" fmla="*/ 156 h 307"/>
                  <a:gd name="T70" fmla="*/ 269 w 349"/>
                  <a:gd name="T71" fmla="*/ 139 h 307"/>
                  <a:gd name="T72" fmla="*/ 240 w 349"/>
                  <a:gd name="T73" fmla="*/ 127 h 307"/>
                  <a:gd name="T74" fmla="*/ 220 w 349"/>
                  <a:gd name="T75" fmla="*/ 120 h 307"/>
                  <a:gd name="T76" fmla="*/ 196 w 349"/>
                  <a:gd name="T77" fmla="*/ 120 h 307"/>
                  <a:gd name="T78" fmla="*/ 176 w 349"/>
                  <a:gd name="T79" fmla="*/ 127 h 307"/>
                  <a:gd name="T80" fmla="*/ 164 w 349"/>
                  <a:gd name="T81" fmla="*/ 139 h 307"/>
                  <a:gd name="T82" fmla="*/ 157 w 349"/>
                  <a:gd name="T83" fmla="*/ 156 h 307"/>
                  <a:gd name="T84" fmla="*/ 149 w 349"/>
                  <a:gd name="T85" fmla="*/ 167 h 307"/>
                  <a:gd name="T86" fmla="*/ 149 w 349"/>
                  <a:gd name="T87" fmla="*/ 183 h 307"/>
                  <a:gd name="T88" fmla="*/ 149 w 349"/>
                  <a:gd name="T89" fmla="*/ 200 h 307"/>
                  <a:gd name="T90" fmla="*/ 157 w 349"/>
                  <a:gd name="T91" fmla="*/ 215 h 307"/>
                  <a:gd name="T92" fmla="*/ 152 w 349"/>
                  <a:gd name="T93" fmla="*/ 239 h 307"/>
                  <a:gd name="T94" fmla="*/ 105 w 349"/>
                  <a:gd name="T95" fmla="*/ 20 h 307"/>
                  <a:gd name="T96" fmla="*/ 140 w 349"/>
                  <a:gd name="T97" fmla="*/ 207 h 307"/>
                  <a:gd name="T98" fmla="*/ 132 w 349"/>
                  <a:gd name="T99" fmla="*/ 188 h 307"/>
                  <a:gd name="T100" fmla="*/ 132 w 349"/>
                  <a:gd name="T101" fmla="*/ 171 h 307"/>
                  <a:gd name="T102" fmla="*/ 137 w 349"/>
                  <a:gd name="T103" fmla="*/ 156 h 307"/>
                  <a:gd name="T104" fmla="*/ 140 w 349"/>
                  <a:gd name="T105" fmla="*/ 144 h 307"/>
                  <a:gd name="T106" fmla="*/ 149 w 349"/>
                  <a:gd name="T107" fmla="*/ 12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9" h="307">
                    <a:moveTo>
                      <a:pt x="149" y="127"/>
                    </a:moveTo>
                    <a:lnTo>
                      <a:pt x="152" y="120"/>
                    </a:lnTo>
                    <a:lnTo>
                      <a:pt x="157" y="115"/>
                    </a:lnTo>
                    <a:lnTo>
                      <a:pt x="164" y="108"/>
                    </a:lnTo>
                    <a:lnTo>
                      <a:pt x="172" y="103"/>
                    </a:lnTo>
                    <a:lnTo>
                      <a:pt x="176" y="100"/>
                    </a:lnTo>
                    <a:lnTo>
                      <a:pt x="184" y="95"/>
                    </a:lnTo>
                    <a:lnTo>
                      <a:pt x="193" y="91"/>
                    </a:lnTo>
                    <a:lnTo>
                      <a:pt x="205" y="91"/>
                    </a:lnTo>
                    <a:lnTo>
                      <a:pt x="213" y="88"/>
                    </a:lnTo>
                    <a:lnTo>
                      <a:pt x="220" y="88"/>
                    </a:lnTo>
                    <a:lnTo>
                      <a:pt x="232" y="88"/>
                    </a:lnTo>
                    <a:lnTo>
                      <a:pt x="240" y="91"/>
                    </a:lnTo>
                    <a:lnTo>
                      <a:pt x="249" y="91"/>
                    </a:lnTo>
                    <a:lnTo>
                      <a:pt x="261" y="100"/>
                    </a:lnTo>
                    <a:lnTo>
                      <a:pt x="272" y="103"/>
                    </a:lnTo>
                    <a:lnTo>
                      <a:pt x="281" y="108"/>
                    </a:lnTo>
                    <a:lnTo>
                      <a:pt x="293" y="115"/>
                    </a:lnTo>
                    <a:lnTo>
                      <a:pt x="305" y="123"/>
                    </a:lnTo>
                    <a:lnTo>
                      <a:pt x="313" y="132"/>
                    </a:lnTo>
                    <a:lnTo>
                      <a:pt x="320" y="135"/>
                    </a:lnTo>
                    <a:lnTo>
                      <a:pt x="328" y="144"/>
                    </a:lnTo>
                    <a:lnTo>
                      <a:pt x="332" y="156"/>
                    </a:lnTo>
                    <a:lnTo>
                      <a:pt x="340" y="164"/>
                    </a:lnTo>
                    <a:lnTo>
                      <a:pt x="344" y="171"/>
                    </a:lnTo>
                    <a:lnTo>
                      <a:pt x="344" y="179"/>
                    </a:lnTo>
                    <a:lnTo>
                      <a:pt x="349" y="191"/>
                    </a:lnTo>
                    <a:lnTo>
                      <a:pt x="349" y="200"/>
                    </a:lnTo>
                    <a:lnTo>
                      <a:pt x="349" y="211"/>
                    </a:lnTo>
                    <a:lnTo>
                      <a:pt x="344" y="223"/>
                    </a:lnTo>
                    <a:lnTo>
                      <a:pt x="340" y="232"/>
                    </a:lnTo>
                    <a:lnTo>
                      <a:pt x="337" y="244"/>
                    </a:lnTo>
                    <a:lnTo>
                      <a:pt x="332" y="256"/>
                    </a:lnTo>
                    <a:lnTo>
                      <a:pt x="328" y="264"/>
                    </a:lnTo>
                    <a:lnTo>
                      <a:pt x="320" y="267"/>
                    </a:lnTo>
                    <a:lnTo>
                      <a:pt x="317" y="276"/>
                    </a:lnTo>
                    <a:lnTo>
                      <a:pt x="308" y="283"/>
                    </a:lnTo>
                    <a:lnTo>
                      <a:pt x="305" y="288"/>
                    </a:lnTo>
                    <a:lnTo>
                      <a:pt x="296" y="291"/>
                    </a:lnTo>
                    <a:lnTo>
                      <a:pt x="288" y="295"/>
                    </a:lnTo>
                    <a:lnTo>
                      <a:pt x="281" y="300"/>
                    </a:lnTo>
                    <a:lnTo>
                      <a:pt x="272" y="303"/>
                    </a:lnTo>
                    <a:lnTo>
                      <a:pt x="264" y="303"/>
                    </a:lnTo>
                    <a:lnTo>
                      <a:pt x="261" y="307"/>
                    </a:lnTo>
                    <a:lnTo>
                      <a:pt x="252" y="307"/>
                    </a:lnTo>
                    <a:lnTo>
                      <a:pt x="244" y="303"/>
                    </a:lnTo>
                    <a:lnTo>
                      <a:pt x="237" y="303"/>
                    </a:lnTo>
                    <a:lnTo>
                      <a:pt x="232" y="303"/>
                    </a:lnTo>
                    <a:lnTo>
                      <a:pt x="225" y="300"/>
                    </a:lnTo>
                    <a:lnTo>
                      <a:pt x="220" y="295"/>
                    </a:lnTo>
                    <a:lnTo>
                      <a:pt x="216" y="291"/>
                    </a:lnTo>
                    <a:lnTo>
                      <a:pt x="213" y="288"/>
                    </a:lnTo>
                    <a:lnTo>
                      <a:pt x="213" y="283"/>
                    </a:lnTo>
                    <a:lnTo>
                      <a:pt x="208" y="283"/>
                    </a:lnTo>
                    <a:lnTo>
                      <a:pt x="208" y="279"/>
                    </a:lnTo>
                    <a:lnTo>
                      <a:pt x="208" y="276"/>
                    </a:lnTo>
                    <a:lnTo>
                      <a:pt x="208" y="271"/>
                    </a:lnTo>
                    <a:lnTo>
                      <a:pt x="208" y="267"/>
                    </a:lnTo>
                    <a:lnTo>
                      <a:pt x="208" y="264"/>
                    </a:lnTo>
                    <a:lnTo>
                      <a:pt x="213" y="259"/>
                    </a:lnTo>
                    <a:lnTo>
                      <a:pt x="216" y="256"/>
                    </a:lnTo>
                    <a:lnTo>
                      <a:pt x="220" y="251"/>
                    </a:lnTo>
                    <a:lnTo>
                      <a:pt x="225" y="251"/>
                    </a:lnTo>
                    <a:lnTo>
                      <a:pt x="228" y="251"/>
                    </a:lnTo>
                    <a:lnTo>
                      <a:pt x="232" y="251"/>
                    </a:lnTo>
                    <a:lnTo>
                      <a:pt x="237" y="251"/>
                    </a:lnTo>
                    <a:lnTo>
                      <a:pt x="237" y="256"/>
                    </a:lnTo>
                    <a:lnTo>
                      <a:pt x="240" y="256"/>
                    </a:lnTo>
                    <a:lnTo>
                      <a:pt x="244" y="259"/>
                    </a:lnTo>
                    <a:lnTo>
                      <a:pt x="249" y="259"/>
                    </a:lnTo>
                    <a:lnTo>
                      <a:pt x="249" y="264"/>
                    </a:lnTo>
                    <a:lnTo>
                      <a:pt x="252" y="264"/>
                    </a:lnTo>
                    <a:lnTo>
                      <a:pt x="252" y="267"/>
                    </a:lnTo>
                    <a:lnTo>
                      <a:pt x="252" y="271"/>
                    </a:lnTo>
                    <a:lnTo>
                      <a:pt x="256" y="276"/>
                    </a:lnTo>
                    <a:lnTo>
                      <a:pt x="261" y="279"/>
                    </a:lnTo>
                    <a:lnTo>
                      <a:pt x="264" y="283"/>
                    </a:lnTo>
                    <a:lnTo>
                      <a:pt x="272" y="283"/>
                    </a:lnTo>
                    <a:lnTo>
                      <a:pt x="272" y="288"/>
                    </a:lnTo>
                    <a:lnTo>
                      <a:pt x="276" y="283"/>
                    </a:lnTo>
                    <a:lnTo>
                      <a:pt x="281" y="283"/>
                    </a:lnTo>
                    <a:lnTo>
                      <a:pt x="284" y="283"/>
                    </a:lnTo>
                    <a:lnTo>
                      <a:pt x="288" y="279"/>
                    </a:lnTo>
                    <a:lnTo>
                      <a:pt x="293" y="279"/>
                    </a:lnTo>
                    <a:lnTo>
                      <a:pt x="296" y="276"/>
                    </a:lnTo>
                    <a:lnTo>
                      <a:pt x="300" y="271"/>
                    </a:lnTo>
                    <a:lnTo>
                      <a:pt x="305" y="267"/>
                    </a:lnTo>
                    <a:lnTo>
                      <a:pt x="308" y="264"/>
                    </a:lnTo>
                    <a:lnTo>
                      <a:pt x="313" y="259"/>
                    </a:lnTo>
                    <a:lnTo>
                      <a:pt x="317" y="256"/>
                    </a:lnTo>
                    <a:lnTo>
                      <a:pt x="317" y="251"/>
                    </a:lnTo>
                    <a:lnTo>
                      <a:pt x="320" y="247"/>
                    </a:lnTo>
                    <a:lnTo>
                      <a:pt x="325" y="239"/>
                    </a:lnTo>
                    <a:lnTo>
                      <a:pt x="328" y="232"/>
                    </a:lnTo>
                    <a:lnTo>
                      <a:pt x="328" y="223"/>
                    </a:lnTo>
                    <a:lnTo>
                      <a:pt x="328" y="220"/>
                    </a:lnTo>
                    <a:lnTo>
                      <a:pt x="328" y="211"/>
                    </a:lnTo>
                    <a:lnTo>
                      <a:pt x="328" y="203"/>
                    </a:lnTo>
                    <a:lnTo>
                      <a:pt x="325" y="200"/>
                    </a:lnTo>
                    <a:lnTo>
                      <a:pt x="320" y="191"/>
                    </a:lnTo>
                    <a:lnTo>
                      <a:pt x="320" y="183"/>
                    </a:lnTo>
                    <a:lnTo>
                      <a:pt x="317" y="176"/>
                    </a:lnTo>
                    <a:lnTo>
                      <a:pt x="308" y="171"/>
                    </a:lnTo>
                    <a:lnTo>
                      <a:pt x="300" y="164"/>
                    </a:lnTo>
                    <a:lnTo>
                      <a:pt x="296" y="156"/>
                    </a:lnTo>
                    <a:lnTo>
                      <a:pt x="284" y="151"/>
                    </a:lnTo>
                    <a:lnTo>
                      <a:pt x="276" y="144"/>
                    </a:lnTo>
                    <a:lnTo>
                      <a:pt x="269" y="139"/>
                    </a:lnTo>
                    <a:lnTo>
                      <a:pt x="261" y="135"/>
                    </a:lnTo>
                    <a:lnTo>
                      <a:pt x="249" y="132"/>
                    </a:lnTo>
                    <a:lnTo>
                      <a:pt x="240" y="127"/>
                    </a:lnTo>
                    <a:lnTo>
                      <a:pt x="237" y="123"/>
                    </a:lnTo>
                    <a:lnTo>
                      <a:pt x="228" y="123"/>
                    </a:lnTo>
                    <a:lnTo>
                      <a:pt x="220" y="120"/>
                    </a:lnTo>
                    <a:lnTo>
                      <a:pt x="213" y="120"/>
                    </a:lnTo>
                    <a:lnTo>
                      <a:pt x="205" y="120"/>
                    </a:lnTo>
                    <a:lnTo>
                      <a:pt x="196" y="120"/>
                    </a:lnTo>
                    <a:lnTo>
                      <a:pt x="193" y="120"/>
                    </a:lnTo>
                    <a:lnTo>
                      <a:pt x="184" y="123"/>
                    </a:lnTo>
                    <a:lnTo>
                      <a:pt x="176" y="127"/>
                    </a:lnTo>
                    <a:lnTo>
                      <a:pt x="172" y="132"/>
                    </a:lnTo>
                    <a:lnTo>
                      <a:pt x="169" y="135"/>
                    </a:lnTo>
                    <a:lnTo>
                      <a:pt x="164" y="139"/>
                    </a:lnTo>
                    <a:lnTo>
                      <a:pt x="161" y="147"/>
                    </a:lnTo>
                    <a:lnTo>
                      <a:pt x="157" y="151"/>
                    </a:lnTo>
                    <a:lnTo>
                      <a:pt x="157" y="156"/>
                    </a:lnTo>
                    <a:lnTo>
                      <a:pt x="152" y="159"/>
                    </a:lnTo>
                    <a:lnTo>
                      <a:pt x="152" y="164"/>
                    </a:lnTo>
                    <a:lnTo>
                      <a:pt x="149" y="167"/>
                    </a:lnTo>
                    <a:lnTo>
                      <a:pt x="149" y="176"/>
                    </a:lnTo>
                    <a:lnTo>
                      <a:pt x="149" y="179"/>
                    </a:lnTo>
                    <a:lnTo>
                      <a:pt x="149" y="183"/>
                    </a:lnTo>
                    <a:lnTo>
                      <a:pt x="149" y="188"/>
                    </a:lnTo>
                    <a:lnTo>
                      <a:pt x="149" y="191"/>
                    </a:lnTo>
                    <a:lnTo>
                      <a:pt x="149" y="200"/>
                    </a:lnTo>
                    <a:lnTo>
                      <a:pt x="152" y="203"/>
                    </a:lnTo>
                    <a:lnTo>
                      <a:pt x="152" y="207"/>
                    </a:lnTo>
                    <a:lnTo>
                      <a:pt x="157" y="215"/>
                    </a:lnTo>
                    <a:lnTo>
                      <a:pt x="161" y="220"/>
                    </a:lnTo>
                    <a:lnTo>
                      <a:pt x="164" y="227"/>
                    </a:lnTo>
                    <a:lnTo>
                      <a:pt x="152" y="239"/>
                    </a:lnTo>
                    <a:lnTo>
                      <a:pt x="0" y="139"/>
                    </a:lnTo>
                    <a:lnTo>
                      <a:pt x="84" y="0"/>
                    </a:lnTo>
                    <a:lnTo>
                      <a:pt x="105" y="20"/>
                    </a:lnTo>
                    <a:lnTo>
                      <a:pt x="32" y="144"/>
                    </a:lnTo>
                    <a:lnTo>
                      <a:pt x="140" y="215"/>
                    </a:lnTo>
                    <a:lnTo>
                      <a:pt x="140" y="207"/>
                    </a:lnTo>
                    <a:lnTo>
                      <a:pt x="137" y="203"/>
                    </a:lnTo>
                    <a:lnTo>
                      <a:pt x="137" y="195"/>
                    </a:lnTo>
                    <a:lnTo>
                      <a:pt x="132" y="188"/>
                    </a:lnTo>
                    <a:lnTo>
                      <a:pt x="132" y="183"/>
                    </a:lnTo>
                    <a:lnTo>
                      <a:pt x="132" y="176"/>
                    </a:lnTo>
                    <a:lnTo>
                      <a:pt x="132" y="171"/>
                    </a:lnTo>
                    <a:lnTo>
                      <a:pt x="132" y="167"/>
                    </a:lnTo>
                    <a:lnTo>
                      <a:pt x="132" y="164"/>
                    </a:lnTo>
                    <a:lnTo>
                      <a:pt x="137" y="156"/>
                    </a:lnTo>
                    <a:lnTo>
                      <a:pt x="137" y="151"/>
                    </a:lnTo>
                    <a:lnTo>
                      <a:pt x="140" y="147"/>
                    </a:lnTo>
                    <a:lnTo>
                      <a:pt x="140" y="144"/>
                    </a:lnTo>
                    <a:lnTo>
                      <a:pt x="140" y="135"/>
                    </a:lnTo>
                    <a:lnTo>
                      <a:pt x="144" y="132"/>
                    </a:lnTo>
                    <a:lnTo>
                      <a:pt x="149" y="12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" name="Freeform 73"/>
              <p:cNvSpPr>
                <a:spLocks noEditPoints="1" noChangeArrowheads="1"/>
              </p:cNvSpPr>
              <p:nvPr/>
            </p:nvSpPr>
            <p:spPr bwMode="auto">
              <a:xfrm>
                <a:off x="1449" y="2195"/>
                <a:ext cx="81" cy="64"/>
              </a:xfrm>
              <a:custGeom>
                <a:avLst/>
                <a:gdLst>
                  <a:gd name="T0" fmla="*/ 20 w 323"/>
                  <a:gd name="T1" fmla="*/ 61 h 256"/>
                  <a:gd name="T2" fmla="*/ 23 w 323"/>
                  <a:gd name="T3" fmla="*/ 84 h 256"/>
                  <a:gd name="T4" fmla="*/ 35 w 323"/>
                  <a:gd name="T5" fmla="*/ 112 h 256"/>
                  <a:gd name="T6" fmla="*/ 64 w 323"/>
                  <a:gd name="T7" fmla="*/ 140 h 256"/>
                  <a:gd name="T8" fmla="*/ 100 w 323"/>
                  <a:gd name="T9" fmla="*/ 168 h 256"/>
                  <a:gd name="T10" fmla="*/ 144 w 323"/>
                  <a:gd name="T11" fmla="*/ 193 h 256"/>
                  <a:gd name="T12" fmla="*/ 188 w 323"/>
                  <a:gd name="T13" fmla="*/ 217 h 256"/>
                  <a:gd name="T14" fmla="*/ 227 w 323"/>
                  <a:gd name="T15" fmla="*/ 229 h 256"/>
                  <a:gd name="T16" fmla="*/ 259 w 323"/>
                  <a:gd name="T17" fmla="*/ 229 h 256"/>
                  <a:gd name="T18" fmla="*/ 283 w 323"/>
                  <a:gd name="T19" fmla="*/ 220 h 256"/>
                  <a:gd name="T20" fmla="*/ 300 w 323"/>
                  <a:gd name="T21" fmla="*/ 208 h 256"/>
                  <a:gd name="T22" fmla="*/ 303 w 323"/>
                  <a:gd name="T23" fmla="*/ 188 h 256"/>
                  <a:gd name="T24" fmla="*/ 300 w 323"/>
                  <a:gd name="T25" fmla="*/ 164 h 256"/>
                  <a:gd name="T26" fmla="*/ 279 w 323"/>
                  <a:gd name="T27" fmla="*/ 137 h 256"/>
                  <a:gd name="T28" fmla="*/ 247 w 323"/>
                  <a:gd name="T29" fmla="*/ 108 h 256"/>
                  <a:gd name="T30" fmla="*/ 207 w 323"/>
                  <a:gd name="T31" fmla="*/ 81 h 256"/>
                  <a:gd name="T32" fmla="*/ 164 w 323"/>
                  <a:gd name="T33" fmla="*/ 56 h 256"/>
                  <a:gd name="T34" fmla="*/ 120 w 323"/>
                  <a:gd name="T35" fmla="*/ 40 h 256"/>
                  <a:gd name="T36" fmla="*/ 83 w 323"/>
                  <a:gd name="T37" fmla="*/ 29 h 256"/>
                  <a:gd name="T38" fmla="*/ 56 w 323"/>
                  <a:gd name="T39" fmla="*/ 29 h 256"/>
                  <a:gd name="T40" fmla="*/ 35 w 323"/>
                  <a:gd name="T41" fmla="*/ 37 h 256"/>
                  <a:gd name="T42" fmla="*/ 312 w 323"/>
                  <a:gd name="T43" fmla="*/ 217 h 256"/>
                  <a:gd name="T44" fmla="*/ 291 w 323"/>
                  <a:gd name="T45" fmla="*/ 240 h 256"/>
                  <a:gd name="T46" fmla="*/ 259 w 323"/>
                  <a:gd name="T47" fmla="*/ 252 h 256"/>
                  <a:gd name="T48" fmla="*/ 223 w 323"/>
                  <a:gd name="T49" fmla="*/ 256 h 256"/>
                  <a:gd name="T50" fmla="*/ 176 w 323"/>
                  <a:gd name="T51" fmla="*/ 249 h 256"/>
                  <a:gd name="T52" fmla="*/ 127 w 323"/>
                  <a:gd name="T53" fmla="*/ 229 h 256"/>
                  <a:gd name="T54" fmla="*/ 76 w 323"/>
                  <a:gd name="T55" fmla="*/ 196 h 256"/>
                  <a:gd name="T56" fmla="*/ 39 w 323"/>
                  <a:gd name="T57" fmla="*/ 164 h 256"/>
                  <a:gd name="T58" fmla="*/ 15 w 323"/>
                  <a:gd name="T59" fmla="*/ 129 h 256"/>
                  <a:gd name="T60" fmla="*/ 0 w 323"/>
                  <a:gd name="T61" fmla="*/ 96 h 256"/>
                  <a:gd name="T62" fmla="*/ 0 w 323"/>
                  <a:gd name="T63" fmla="*/ 61 h 256"/>
                  <a:gd name="T64" fmla="*/ 15 w 323"/>
                  <a:gd name="T65" fmla="*/ 32 h 256"/>
                  <a:gd name="T66" fmla="*/ 39 w 323"/>
                  <a:gd name="T67" fmla="*/ 12 h 256"/>
                  <a:gd name="T68" fmla="*/ 76 w 323"/>
                  <a:gd name="T69" fmla="*/ 0 h 256"/>
                  <a:gd name="T70" fmla="*/ 115 w 323"/>
                  <a:gd name="T71" fmla="*/ 5 h 256"/>
                  <a:gd name="T72" fmla="*/ 159 w 323"/>
                  <a:gd name="T73" fmla="*/ 17 h 256"/>
                  <a:gd name="T74" fmla="*/ 212 w 323"/>
                  <a:gd name="T75" fmla="*/ 40 h 256"/>
                  <a:gd name="T76" fmla="*/ 259 w 323"/>
                  <a:gd name="T77" fmla="*/ 73 h 256"/>
                  <a:gd name="T78" fmla="*/ 291 w 323"/>
                  <a:gd name="T79" fmla="*/ 105 h 256"/>
                  <a:gd name="T80" fmla="*/ 315 w 323"/>
                  <a:gd name="T81" fmla="*/ 140 h 256"/>
                  <a:gd name="T82" fmla="*/ 323 w 323"/>
                  <a:gd name="T83" fmla="*/ 176 h 256"/>
                  <a:gd name="T84" fmla="*/ 315 w 323"/>
                  <a:gd name="T85" fmla="*/ 20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3" h="256">
                    <a:moveTo>
                      <a:pt x="23" y="49"/>
                    </a:moveTo>
                    <a:lnTo>
                      <a:pt x="20" y="56"/>
                    </a:lnTo>
                    <a:lnTo>
                      <a:pt x="20" y="61"/>
                    </a:lnTo>
                    <a:lnTo>
                      <a:pt x="20" y="68"/>
                    </a:lnTo>
                    <a:lnTo>
                      <a:pt x="20" y="76"/>
                    </a:lnTo>
                    <a:lnTo>
                      <a:pt x="23" y="84"/>
                    </a:lnTo>
                    <a:lnTo>
                      <a:pt x="27" y="93"/>
                    </a:lnTo>
                    <a:lnTo>
                      <a:pt x="32" y="100"/>
                    </a:lnTo>
                    <a:lnTo>
                      <a:pt x="35" y="112"/>
                    </a:lnTo>
                    <a:lnTo>
                      <a:pt x="44" y="120"/>
                    </a:lnTo>
                    <a:lnTo>
                      <a:pt x="56" y="129"/>
                    </a:lnTo>
                    <a:lnTo>
                      <a:pt x="64" y="140"/>
                    </a:lnTo>
                    <a:lnTo>
                      <a:pt x="76" y="149"/>
                    </a:lnTo>
                    <a:lnTo>
                      <a:pt x="88" y="156"/>
                    </a:lnTo>
                    <a:lnTo>
                      <a:pt x="100" y="168"/>
                    </a:lnTo>
                    <a:lnTo>
                      <a:pt x="112" y="176"/>
                    </a:lnTo>
                    <a:lnTo>
                      <a:pt x="127" y="185"/>
                    </a:lnTo>
                    <a:lnTo>
                      <a:pt x="144" y="193"/>
                    </a:lnTo>
                    <a:lnTo>
                      <a:pt x="159" y="200"/>
                    </a:lnTo>
                    <a:lnTo>
                      <a:pt x="176" y="208"/>
                    </a:lnTo>
                    <a:lnTo>
                      <a:pt x="188" y="217"/>
                    </a:lnTo>
                    <a:lnTo>
                      <a:pt x="203" y="220"/>
                    </a:lnTo>
                    <a:lnTo>
                      <a:pt x="215" y="224"/>
                    </a:lnTo>
                    <a:lnTo>
                      <a:pt x="227" y="229"/>
                    </a:lnTo>
                    <a:lnTo>
                      <a:pt x="239" y="229"/>
                    </a:lnTo>
                    <a:lnTo>
                      <a:pt x="251" y="229"/>
                    </a:lnTo>
                    <a:lnTo>
                      <a:pt x="259" y="229"/>
                    </a:lnTo>
                    <a:lnTo>
                      <a:pt x="268" y="229"/>
                    </a:lnTo>
                    <a:lnTo>
                      <a:pt x="276" y="224"/>
                    </a:lnTo>
                    <a:lnTo>
                      <a:pt x="283" y="220"/>
                    </a:lnTo>
                    <a:lnTo>
                      <a:pt x="291" y="220"/>
                    </a:lnTo>
                    <a:lnTo>
                      <a:pt x="295" y="212"/>
                    </a:lnTo>
                    <a:lnTo>
                      <a:pt x="300" y="208"/>
                    </a:lnTo>
                    <a:lnTo>
                      <a:pt x="303" y="200"/>
                    </a:lnTo>
                    <a:lnTo>
                      <a:pt x="303" y="196"/>
                    </a:lnTo>
                    <a:lnTo>
                      <a:pt x="303" y="188"/>
                    </a:lnTo>
                    <a:lnTo>
                      <a:pt x="303" y="181"/>
                    </a:lnTo>
                    <a:lnTo>
                      <a:pt x="300" y="173"/>
                    </a:lnTo>
                    <a:lnTo>
                      <a:pt x="300" y="164"/>
                    </a:lnTo>
                    <a:lnTo>
                      <a:pt x="291" y="156"/>
                    </a:lnTo>
                    <a:lnTo>
                      <a:pt x="288" y="144"/>
                    </a:lnTo>
                    <a:lnTo>
                      <a:pt x="279" y="137"/>
                    </a:lnTo>
                    <a:lnTo>
                      <a:pt x="271" y="129"/>
                    </a:lnTo>
                    <a:lnTo>
                      <a:pt x="259" y="120"/>
                    </a:lnTo>
                    <a:lnTo>
                      <a:pt x="247" y="108"/>
                    </a:lnTo>
                    <a:lnTo>
                      <a:pt x="235" y="100"/>
                    </a:lnTo>
                    <a:lnTo>
                      <a:pt x="223" y="93"/>
                    </a:lnTo>
                    <a:lnTo>
                      <a:pt x="207" y="81"/>
                    </a:lnTo>
                    <a:lnTo>
                      <a:pt x="191" y="73"/>
                    </a:lnTo>
                    <a:lnTo>
                      <a:pt x="176" y="64"/>
                    </a:lnTo>
                    <a:lnTo>
                      <a:pt x="164" y="56"/>
                    </a:lnTo>
                    <a:lnTo>
                      <a:pt x="147" y="49"/>
                    </a:lnTo>
                    <a:lnTo>
                      <a:pt x="135" y="44"/>
                    </a:lnTo>
                    <a:lnTo>
                      <a:pt x="120" y="40"/>
                    </a:lnTo>
                    <a:lnTo>
                      <a:pt x="107" y="32"/>
                    </a:lnTo>
                    <a:lnTo>
                      <a:pt x="95" y="32"/>
                    </a:lnTo>
                    <a:lnTo>
                      <a:pt x="83" y="29"/>
                    </a:lnTo>
                    <a:lnTo>
                      <a:pt x="76" y="29"/>
                    </a:lnTo>
                    <a:lnTo>
                      <a:pt x="64" y="29"/>
                    </a:lnTo>
                    <a:lnTo>
                      <a:pt x="56" y="29"/>
                    </a:lnTo>
                    <a:lnTo>
                      <a:pt x="47" y="29"/>
                    </a:lnTo>
                    <a:lnTo>
                      <a:pt x="39" y="32"/>
                    </a:lnTo>
                    <a:lnTo>
                      <a:pt x="35" y="37"/>
                    </a:lnTo>
                    <a:lnTo>
                      <a:pt x="27" y="40"/>
                    </a:lnTo>
                    <a:lnTo>
                      <a:pt x="23" y="49"/>
                    </a:lnTo>
                    <a:close/>
                    <a:moveTo>
                      <a:pt x="312" y="217"/>
                    </a:moveTo>
                    <a:lnTo>
                      <a:pt x="307" y="224"/>
                    </a:lnTo>
                    <a:lnTo>
                      <a:pt x="300" y="232"/>
                    </a:lnTo>
                    <a:lnTo>
                      <a:pt x="291" y="240"/>
                    </a:lnTo>
                    <a:lnTo>
                      <a:pt x="283" y="244"/>
                    </a:lnTo>
                    <a:lnTo>
                      <a:pt x="271" y="249"/>
                    </a:lnTo>
                    <a:lnTo>
                      <a:pt x="259" y="252"/>
                    </a:lnTo>
                    <a:lnTo>
                      <a:pt x="247" y="256"/>
                    </a:lnTo>
                    <a:lnTo>
                      <a:pt x="235" y="256"/>
                    </a:lnTo>
                    <a:lnTo>
                      <a:pt x="223" y="256"/>
                    </a:lnTo>
                    <a:lnTo>
                      <a:pt x="207" y="256"/>
                    </a:lnTo>
                    <a:lnTo>
                      <a:pt x="191" y="252"/>
                    </a:lnTo>
                    <a:lnTo>
                      <a:pt x="176" y="249"/>
                    </a:lnTo>
                    <a:lnTo>
                      <a:pt x="159" y="244"/>
                    </a:lnTo>
                    <a:lnTo>
                      <a:pt x="144" y="237"/>
                    </a:lnTo>
                    <a:lnTo>
                      <a:pt x="127" y="229"/>
                    </a:lnTo>
                    <a:lnTo>
                      <a:pt x="107" y="217"/>
                    </a:lnTo>
                    <a:lnTo>
                      <a:pt x="91" y="208"/>
                    </a:lnTo>
                    <a:lnTo>
                      <a:pt x="76" y="196"/>
                    </a:lnTo>
                    <a:lnTo>
                      <a:pt x="64" y="188"/>
                    </a:lnTo>
                    <a:lnTo>
                      <a:pt x="51" y="176"/>
                    </a:lnTo>
                    <a:lnTo>
                      <a:pt x="39" y="164"/>
                    </a:lnTo>
                    <a:lnTo>
                      <a:pt x="32" y="152"/>
                    </a:lnTo>
                    <a:lnTo>
                      <a:pt x="20" y="140"/>
                    </a:lnTo>
                    <a:lnTo>
                      <a:pt x="15" y="129"/>
                    </a:lnTo>
                    <a:lnTo>
                      <a:pt x="8" y="117"/>
                    </a:lnTo>
                    <a:lnTo>
                      <a:pt x="3" y="105"/>
                    </a:lnTo>
                    <a:lnTo>
                      <a:pt x="0" y="96"/>
                    </a:lnTo>
                    <a:lnTo>
                      <a:pt x="0" y="84"/>
                    </a:lnTo>
                    <a:lnTo>
                      <a:pt x="0" y="73"/>
                    </a:lnTo>
                    <a:lnTo>
                      <a:pt x="0" y="61"/>
                    </a:lnTo>
                    <a:lnTo>
                      <a:pt x="3" y="52"/>
                    </a:lnTo>
                    <a:lnTo>
                      <a:pt x="12" y="40"/>
                    </a:lnTo>
                    <a:lnTo>
                      <a:pt x="15" y="32"/>
                    </a:lnTo>
                    <a:lnTo>
                      <a:pt x="23" y="25"/>
                    </a:lnTo>
                    <a:lnTo>
                      <a:pt x="32" y="17"/>
                    </a:lnTo>
                    <a:lnTo>
                      <a:pt x="39" y="12"/>
                    </a:lnTo>
                    <a:lnTo>
                      <a:pt x="51" y="8"/>
                    </a:lnTo>
                    <a:lnTo>
                      <a:pt x="64" y="5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100" y="0"/>
                    </a:lnTo>
                    <a:lnTo>
                      <a:pt x="115" y="5"/>
                    </a:lnTo>
                    <a:lnTo>
                      <a:pt x="132" y="5"/>
                    </a:lnTo>
                    <a:lnTo>
                      <a:pt x="144" y="8"/>
                    </a:lnTo>
                    <a:lnTo>
                      <a:pt x="159" y="17"/>
                    </a:lnTo>
                    <a:lnTo>
                      <a:pt x="176" y="20"/>
                    </a:lnTo>
                    <a:lnTo>
                      <a:pt x="195" y="29"/>
                    </a:lnTo>
                    <a:lnTo>
                      <a:pt x="212" y="40"/>
                    </a:lnTo>
                    <a:lnTo>
                      <a:pt x="227" y="49"/>
                    </a:lnTo>
                    <a:lnTo>
                      <a:pt x="244" y="61"/>
                    </a:lnTo>
                    <a:lnTo>
                      <a:pt x="259" y="73"/>
                    </a:lnTo>
                    <a:lnTo>
                      <a:pt x="271" y="84"/>
                    </a:lnTo>
                    <a:lnTo>
                      <a:pt x="283" y="93"/>
                    </a:lnTo>
                    <a:lnTo>
                      <a:pt x="291" y="105"/>
                    </a:lnTo>
                    <a:lnTo>
                      <a:pt x="303" y="117"/>
                    </a:lnTo>
                    <a:lnTo>
                      <a:pt x="307" y="129"/>
                    </a:lnTo>
                    <a:lnTo>
                      <a:pt x="315" y="140"/>
                    </a:lnTo>
                    <a:lnTo>
                      <a:pt x="320" y="152"/>
                    </a:lnTo>
                    <a:lnTo>
                      <a:pt x="323" y="164"/>
                    </a:lnTo>
                    <a:lnTo>
                      <a:pt x="323" y="176"/>
                    </a:lnTo>
                    <a:lnTo>
                      <a:pt x="323" y="185"/>
                    </a:lnTo>
                    <a:lnTo>
                      <a:pt x="320" y="196"/>
                    </a:lnTo>
                    <a:lnTo>
                      <a:pt x="315" y="208"/>
                    </a:lnTo>
                    <a:lnTo>
                      <a:pt x="312" y="21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" name="Freeform 74"/>
              <p:cNvSpPr>
                <a:spLocks noChangeArrowheads="1"/>
              </p:cNvSpPr>
              <p:nvPr/>
            </p:nvSpPr>
            <p:spPr bwMode="auto">
              <a:xfrm>
                <a:off x="1277" y="2572"/>
                <a:ext cx="88" cy="51"/>
              </a:xfrm>
              <a:custGeom>
                <a:avLst/>
                <a:gdLst>
                  <a:gd name="T0" fmla="*/ 4 w 353"/>
                  <a:gd name="T1" fmla="*/ 0 h 204"/>
                  <a:gd name="T2" fmla="*/ 292 w 353"/>
                  <a:gd name="T3" fmla="*/ 104 h 204"/>
                  <a:gd name="T4" fmla="*/ 297 w 353"/>
                  <a:gd name="T5" fmla="*/ 108 h 204"/>
                  <a:gd name="T6" fmla="*/ 300 w 353"/>
                  <a:gd name="T7" fmla="*/ 108 h 204"/>
                  <a:gd name="T8" fmla="*/ 304 w 353"/>
                  <a:gd name="T9" fmla="*/ 108 h 204"/>
                  <a:gd name="T10" fmla="*/ 309 w 353"/>
                  <a:gd name="T11" fmla="*/ 108 h 204"/>
                  <a:gd name="T12" fmla="*/ 312 w 353"/>
                  <a:gd name="T13" fmla="*/ 108 h 204"/>
                  <a:gd name="T14" fmla="*/ 312 w 353"/>
                  <a:gd name="T15" fmla="*/ 104 h 204"/>
                  <a:gd name="T16" fmla="*/ 316 w 353"/>
                  <a:gd name="T17" fmla="*/ 104 h 204"/>
                  <a:gd name="T18" fmla="*/ 321 w 353"/>
                  <a:gd name="T19" fmla="*/ 100 h 204"/>
                  <a:gd name="T20" fmla="*/ 324 w 353"/>
                  <a:gd name="T21" fmla="*/ 96 h 204"/>
                  <a:gd name="T22" fmla="*/ 328 w 353"/>
                  <a:gd name="T23" fmla="*/ 92 h 204"/>
                  <a:gd name="T24" fmla="*/ 333 w 353"/>
                  <a:gd name="T25" fmla="*/ 88 h 204"/>
                  <a:gd name="T26" fmla="*/ 333 w 353"/>
                  <a:gd name="T27" fmla="*/ 84 h 204"/>
                  <a:gd name="T28" fmla="*/ 333 w 353"/>
                  <a:gd name="T29" fmla="*/ 80 h 204"/>
                  <a:gd name="T30" fmla="*/ 341 w 353"/>
                  <a:gd name="T31" fmla="*/ 60 h 204"/>
                  <a:gd name="T32" fmla="*/ 353 w 353"/>
                  <a:gd name="T33" fmla="*/ 65 h 204"/>
                  <a:gd name="T34" fmla="*/ 300 w 353"/>
                  <a:gd name="T35" fmla="*/ 204 h 204"/>
                  <a:gd name="T36" fmla="*/ 292 w 353"/>
                  <a:gd name="T37" fmla="*/ 200 h 204"/>
                  <a:gd name="T38" fmla="*/ 297 w 353"/>
                  <a:gd name="T39" fmla="*/ 184 h 204"/>
                  <a:gd name="T40" fmla="*/ 300 w 353"/>
                  <a:gd name="T41" fmla="*/ 175 h 204"/>
                  <a:gd name="T42" fmla="*/ 300 w 353"/>
                  <a:gd name="T43" fmla="*/ 172 h 204"/>
                  <a:gd name="T44" fmla="*/ 300 w 353"/>
                  <a:gd name="T45" fmla="*/ 168 h 204"/>
                  <a:gd name="T46" fmla="*/ 300 w 353"/>
                  <a:gd name="T47" fmla="*/ 164 h 204"/>
                  <a:gd name="T48" fmla="*/ 300 w 353"/>
                  <a:gd name="T49" fmla="*/ 160 h 204"/>
                  <a:gd name="T50" fmla="*/ 300 w 353"/>
                  <a:gd name="T51" fmla="*/ 156 h 204"/>
                  <a:gd name="T52" fmla="*/ 300 w 353"/>
                  <a:gd name="T53" fmla="*/ 152 h 204"/>
                  <a:gd name="T54" fmla="*/ 297 w 353"/>
                  <a:gd name="T55" fmla="*/ 148 h 204"/>
                  <a:gd name="T56" fmla="*/ 297 w 353"/>
                  <a:gd name="T57" fmla="*/ 144 h 204"/>
                  <a:gd name="T58" fmla="*/ 292 w 353"/>
                  <a:gd name="T59" fmla="*/ 144 h 204"/>
                  <a:gd name="T60" fmla="*/ 289 w 353"/>
                  <a:gd name="T61" fmla="*/ 140 h 204"/>
                  <a:gd name="T62" fmla="*/ 284 w 353"/>
                  <a:gd name="T63" fmla="*/ 136 h 204"/>
                  <a:gd name="T64" fmla="*/ 280 w 353"/>
                  <a:gd name="T65" fmla="*/ 136 h 204"/>
                  <a:gd name="T66" fmla="*/ 53 w 353"/>
                  <a:gd name="T67" fmla="*/ 52 h 204"/>
                  <a:gd name="T68" fmla="*/ 48 w 353"/>
                  <a:gd name="T69" fmla="*/ 52 h 204"/>
                  <a:gd name="T70" fmla="*/ 44 w 353"/>
                  <a:gd name="T71" fmla="*/ 52 h 204"/>
                  <a:gd name="T72" fmla="*/ 41 w 353"/>
                  <a:gd name="T73" fmla="*/ 52 h 204"/>
                  <a:gd name="T74" fmla="*/ 36 w 353"/>
                  <a:gd name="T75" fmla="*/ 52 h 204"/>
                  <a:gd name="T76" fmla="*/ 33 w 353"/>
                  <a:gd name="T77" fmla="*/ 52 h 204"/>
                  <a:gd name="T78" fmla="*/ 33 w 353"/>
                  <a:gd name="T79" fmla="*/ 56 h 204"/>
                  <a:gd name="T80" fmla="*/ 33 w 353"/>
                  <a:gd name="T81" fmla="*/ 60 h 204"/>
                  <a:gd name="T82" fmla="*/ 28 w 353"/>
                  <a:gd name="T83" fmla="*/ 60 h 204"/>
                  <a:gd name="T84" fmla="*/ 28 w 353"/>
                  <a:gd name="T85" fmla="*/ 65 h 204"/>
                  <a:gd name="T86" fmla="*/ 16 w 353"/>
                  <a:gd name="T87" fmla="*/ 96 h 204"/>
                  <a:gd name="T88" fmla="*/ 4 w 353"/>
                  <a:gd name="T89" fmla="*/ 96 h 204"/>
                  <a:gd name="T90" fmla="*/ 9 w 353"/>
                  <a:gd name="T91" fmla="*/ 75 h 204"/>
                  <a:gd name="T92" fmla="*/ 12 w 353"/>
                  <a:gd name="T93" fmla="*/ 72 h 204"/>
                  <a:gd name="T94" fmla="*/ 12 w 353"/>
                  <a:gd name="T95" fmla="*/ 68 h 204"/>
                  <a:gd name="T96" fmla="*/ 16 w 353"/>
                  <a:gd name="T97" fmla="*/ 60 h 204"/>
                  <a:gd name="T98" fmla="*/ 16 w 353"/>
                  <a:gd name="T99" fmla="*/ 56 h 204"/>
                  <a:gd name="T100" fmla="*/ 16 w 353"/>
                  <a:gd name="T101" fmla="*/ 52 h 204"/>
                  <a:gd name="T102" fmla="*/ 16 w 353"/>
                  <a:gd name="T103" fmla="*/ 48 h 204"/>
                  <a:gd name="T104" fmla="*/ 16 w 353"/>
                  <a:gd name="T105" fmla="*/ 40 h 204"/>
                  <a:gd name="T106" fmla="*/ 16 w 353"/>
                  <a:gd name="T107" fmla="*/ 36 h 204"/>
                  <a:gd name="T108" fmla="*/ 16 w 353"/>
                  <a:gd name="T109" fmla="*/ 28 h 204"/>
                  <a:gd name="T110" fmla="*/ 12 w 353"/>
                  <a:gd name="T111" fmla="*/ 24 h 204"/>
                  <a:gd name="T112" fmla="*/ 9 w 353"/>
                  <a:gd name="T113" fmla="*/ 19 h 204"/>
                  <a:gd name="T114" fmla="*/ 9 w 353"/>
                  <a:gd name="T115" fmla="*/ 16 h 204"/>
                  <a:gd name="T116" fmla="*/ 4 w 353"/>
                  <a:gd name="T117" fmla="*/ 12 h 204"/>
                  <a:gd name="T118" fmla="*/ 0 w 353"/>
                  <a:gd name="T119" fmla="*/ 8 h 204"/>
                  <a:gd name="T120" fmla="*/ 4 w 353"/>
                  <a:gd name="T121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53" h="204">
                    <a:moveTo>
                      <a:pt x="4" y="0"/>
                    </a:moveTo>
                    <a:lnTo>
                      <a:pt x="292" y="104"/>
                    </a:lnTo>
                    <a:lnTo>
                      <a:pt x="297" y="108"/>
                    </a:lnTo>
                    <a:lnTo>
                      <a:pt x="300" y="108"/>
                    </a:lnTo>
                    <a:lnTo>
                      <a:pt x="304" y="108"/>
                    </a:lnTo>
                    <a:lnTo>
                      <a:pt x="309" y="108"/>
                    </a:lnTo>
                    <a:lnTo>
                      <a:pt x="312" y="108"/>
                    </a:lnTo>
                    <a:lnTo>
                      <a:pt x="312" y="104"/>
                    </a:lnTo>
                    <a:lnTo>
                      <a:pt x="316" y="104"/>
                    </a:lnTo>
                    <a:lnTo>
                      <a:pt x="321" y="100"/>
                    </a:lnTo>
                    <a:lnTo>
                      <a:pt x="324" y="96"/>
                    </a:lnTo>
                    <a:lnTo>
                      <a:pt x="328" y="92"/>
                    </a:lnTo>
                    <a:lnTo>
                      <a:pt x="333" y="88"/>
                    </a:lnTo>
                    <a:lnTo>
                      <a:pt x="333" y="84"/>
                    </a:lnTo>
                    <a:lnTo>
                      <a:pt x="333" y="80"/>
                    </a:lnTo>
                    <a:lnTo>
                      <a:pt x="341" y="60"/>
                    </a:lnTo>
                    <a:lnTo>
                      <a:pt x="353" y="65"/>
                    </a:lnTo>
                    <a:lnTo>
                      <a:pt x="300" y="204"/>
                    </a:lnTo>
                    <a:lnTo>
                      <a:pt x="292" y="200"/>
                    </a:lnTo>
                    <a:lnTo>
                      <a:pt x="297" y="184"/>
                    </a:lnTo>
                    <a:lnTo>
                      <a:pt x="300" y="175"/>
                    </a:lnTo>
                    <a:lnTo>
                      <a:pt x="300" y="172"/>
                    </a:lnTo>
                    <a:lnTo>
                      <a:pt x="300" y="168"/>
                    </a:lnTo>
                    <a:lnTo>
                      <a:pt x="300" y="164"/>
                    </a:lnTo>
                    <a:lnTo>
                      <a:pt x="300" y="160"/>
                    </a:lnTo>
                    <a:lnTo>
                      <a:pt x="300" y="156"/>
                    </a:lnTo>
                    <a:lnTo>
                      <a:pt x="300" y="152"/>
                    </a:lnTo>
                    <a:lnTo>
                      <a:pt x="297" y="148"/>
                    </a:lnTo>
                    <a:lnTo>
                      <a:pt x="297" y="144"/>
                    </a:lnTo>
                    <a:lnTo>
                      <a:pt x="292" y="144"/>
                    </a:lnTo>
                    <a:lnTo>
                      <a:pt x="289" y="140"/>
                    </a:lnTo>
                    <a:lnTo>
                      <a:pt x="284" y="136"/>
                    </a:lnTo>
                    <a:lnTo>
                      <a:pt x="280" y="136"/>
                    </a:lnTo>
                    <a:lnTo>
                      <a:pt x="53" y="52"/>
                    </a:lnTo>
                    <a:lnTo>
                      <a:pt x="48" y="52"/>
                    </a:lnTo>
                    <a:lnTo>
                      <a:pt x="44" y="52"/>
                    </a:lnTo>
                    <a:lnTo>
                      <a:pt x="41" y="52"/>
                    </a:lnTo>
                    <a:lnTo>
                      <a:pt x="36" y="52"/>
                    </a:lnTo>
                    <a:lnTo>
                      <a:pt x="33" y="52"/>
                    </a:lnTo>
                    <a:lnTo>
                      <a:pt x="33" y="56"/>
                    </a:lnTo>
                    <a:lnTo>
                      <a:pt x="33" y="60"/>
                    </a:lnTo>
                    <a:lnTo>
                      <a:pt x="28" y="60"/>
                    </a:lnTo>
                    <a:lnTo>
                      <a:pt x="28" y="65"/>
                    </a:lnTo>
                    <a:lnTo>
                      <a:pt x="16" y="96"/>
                    </a:lnTo>
                    <a:lnTo>
                      <a:pt x="4" y="96"/>
                    </a:lnTo>
                    <a:lnTo>
                      <a:pt x="9" y="75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6" y="60"/>
                    </a:lnTo>
                    <a:lnTo>
                      <a:pt x="16" y="56"/>
                    </a:lnTo>
                    <a:lnTo>
                      <a:pt x="16" y="52"/>
                    </a:lnTo>
                    <a:lnTo>
                      <a:pt x="16" y="48"/>
                    </a:lnTo>
                    <a:lnTo>
                      <a:pt x="16" y="40"/>
                    </a:lnTo>
                    <a:lnTo>
                      <a:pt x="16" y="36"/>
                    </a:lnTo>
                    <a:lnTo>
                      <a:pt x="16" y="28"/>
                    </a:lnTo>
                    <a:lnTo>
                      <a:pt x="12" y="24"/>
                    </a:lnTo>
                    <a:lnTo>
                      <a:pt x="9" y="19"/>
                    </a:lnTo>
                    <a:lnTo>
                      <a:pt x="9" y="16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" name="Freeform 75"/>
              <p:cNvSpPr>
                <a:spLocks noEditPoints="1" noChangeArrowheads="1"/>
              </p:cNvSpPr>
              <p:nvPr/>
            </p:nvSpPr>
            <p:spPr bwMode="auto">
              <a:xfrm>
                <a:off x="1299" y="2500"/>
                <a:ext cx="84" cy="63"/>
              </a:xfrm>
              <a:custGeom>
                <a:avLst/>
                <a:gdLst>
                  <a:gd name="T0" fmla="*/ 212 w 336"/>
                  <a:gd name="T1" fmla="*/ 212 h 248"/>
                  <a:gd name="T2" fmla="*/ 260 w 336"/>
                  <a:gd name="T3" fmla="*/ 216 h 248"/>
                  <a:gd name="T4" fmla="*/ 292 w 336"/>
                  <a:gd name="T5" fmla="*/ 204 h 248"/>
                  <a:gd name="T6" fmla="*/ 312 w 336"/>
                  <a:gd name="T7" fmla="*/ 184 h 248"/>
                  <a:gd name="T8" fmla="*/ 321 w 336"/>
                  <a:gd name="T9" fmla="*/ 156 h 248"/>
                  <a:gd name="T10" fmla="*/ 316 w 336"/>
                  <a:gd name="T11" fmla="*/ 132 h 248"/>
                  <a:gd name="T12" fmla="*/ 296 w 336"/>
                  <a:gd name="T13" fmla="*/ 108 h 248"/>
                  <a:gd name="T14" fmla="*/ 253 w 336"/>
                  <a:gd name="T15" fmla="*/ 88 h 248"/>
                  <a:gd name="T16" fmla="*/ 212 w 336"/>
                  <a:gd name="T17" fmla="*/ 76 h 248"/>
                  <a:gd name="T18" fmla="*/ 184 w 336"/>
                  <a:gd name="T19" fmla="*/ 76 h 248"/>
                  <a:gd name="T20" fmla="*/ 160 w 336"/>
                  <a:gd name="T21" fmla="*/ 85 h 248"/>
                  <a:gd name="T22" fmla="*/ 145 w 336"/>
                  <a:gd name="T23" fmla="*/ 100 h 248"/>
                  <a:gd name="T24" fmla="*/ 140 w 336"/>
                  <a:gd name="T25" fmla="*/ 124 h 248"/>
                  <a:gd name="T26" fmla="*/ 140 w 336"/>
                  <a:gd name="T27" fmla="*/ 144 h 248"/>
                  <a:gd name="T28" fmla="*/ 148 w 336"/>
                  <a:gd name="T29" fmla="*/ 168 h 248"/>
                  <a:gd name="T30" fmla="*/ 168 w 336"/>
                  <a:gd name="T31" fmla="*/ 192 h 248"/>
                  <a:gd name="T32" fmla="*/ 133 w 336"/>
                  <a:gd name="T33" fmla="*/ 80 h 248"/>
                  <a:gd name="T34" fmla="*/ 160 w 336"/>
                  <a:gd name="T35" fmla="*/ 52 h 248"/>
                  <a:gd name="T36" fmla="*/ 196 w 336"/>
                  <a:gd name="T37" fmla="*/ 41 h 248"/>
                  <a:gd name="T38" fmla="*/ 233 w 336"/>
                  <a:gd name="T39" fmla="*/ 44 h 248"/>
                  <a:gd name="T40" fmla="*/ 277 w 336"/>
                  <a:gd name="T41" fmla="*/ 60 h 248"/>
                  <a:gd name="T42" fmla="*/ 316 w 336"/>
                  <a:gd name="T43" fmla="*/ 88 h 248"/>
                  <a:gd name="T44" fmla="*/ 333 w 336"/>
                  <a:gd name="T45" fmla="*/ 128 h 248"/>
                  <a:gd name="T46" fmla="*/ 336 w 336"/>
                  <a:gd name="T47" fmla="*/ 164 h 248"/>
                  <a:gd name="T48" fmla="*/ 321 w 336"/>
                  <a:gd name="T49" fmla="*/ 204 h 248"/>
                  <a:gd name="T50" fmla="*/ 284 w 336"/>
                  <a:gd name="T51" fmla="*/ 236 h 248"/>
                  <a:gd name="T52" fmla="*/ 236 w 336"/>
                  <a:gd name="T53" fmla="*/ 248 h 248"/>
                  <a:gd name="T54" fmla="*/ 177 w 336"/>
                  <a:gd name="T55" fmla="*/ 240 h 248"/>
                  <a:gd name="T56" fmla="*/ 101 w 336"/>
                  <a:gd name="T57" fmla="*/ 212 h 248"/>
                  <a:gd name="T58" fmla="*/ 40 w 336"/>
                  <a:gd name="T59" fmla="*/ 172 h 248"/>
                  <a:gd name="T60" fmla="*/ 9 w 336"/>
                  <a:gd name="T61" fmla="*/ 124 h 248"/>
                  <a:gd name="T62" fmla="*/ 0 w 336"/>
                  <a:gd name="T63" fmla="*/ 72 h 248"/>
                  <a:gd name="T64" fmla="*/ 12 w 336"/>
                  <a:gd name="T65" fmla="*/ 32 h 248"/>
                  <a:gd name="T66" fmla="*/ 28 w 336"/>
                  <a:gd name="T67" fmla="*/ 16 h 248"/>
                  <a:gd name="T68" fmla="*/ 48 w 336"/>
                  <a:gd name="T69" fmla="*/ 4 h 248"/>
                  <a:gd name="T70" fmla="*/ 65 w 336"/>
                  <a:gd name="T71" fmla="*/ 0 h 248"/>
                  <a:gd name="T72" fmla="*/ 80 w 336"/>
                  <a:gd name="T73" fmla="*/ 8 h 248"/>
                  <a:gd name="T74" fmla="*/ 89 w 336"/>
                  <a:gd name="T75" fmla="*/ 20 h 248"/>
                  <a:gd name="T76" fmla="*/ 84 w 336"/>
                  <a:gd name="T77" fmla="*/ 32 h 248"/>
                  <a:gd name="T78" fmla="*/ 77 w 336"/>
                  <a:gd name="T79" fmla="*/ 41 h 248"/>
                  <a:gd name="T80" fmla="*/ 65 w 336"/>
                  <a:gd name="T81" fmla="*/ 44 h 248"/>
                  <a:gd name="T82" fmla="*/ 53 w 336"/>
                  <a:gd name="T83" fmla="*/ 41 h 248"/>
                  <a:gd name="T84" fmla="*/ 36 w 336"/>
                  <a:gd name="T85" fmla="*/ 36 h 248"/>
                  <a:gd name="T86" fmla="*/ 24 w 336"/>
                  <a:gd name="T87" fmla="*/ 41 h 248"/>
                  <a:gd name="T88" fmla="*/ 21 w 336"/>
                  <a:gd name="T89" fmla="*/ 52 h 248"/>
                  <a:gd name="T90" fmla="*/ 12 w 336"/>
                  <a:gd name="T91" fmla="*/ 80 h 248"/>
                  <a:gd name="T92" fmla="*/ 24 w 336"/>
                  <a:gd name="T93" fmla="*/ 112 h 248"/>
                  <a:gd name="T94" fmla="*/ 53 w 336"/>
                  <a:gd name="T95" fmla="*/ 148 h 248"/>
                  <a:gd name="T96" fmla="*/ 124 w 336"/>
                  <a:gd name="T97" fmla="*/ 180 h 248"/>
                  <a:gd name="T98" fmla="*/ 133 w 336"/>
                  <a:gd name="T99" fmla="*/ 176 h 248"/>
                  <a:gd name="T100" fmla="*/ 121 w 336"/>
                  <a:gd name="T101" fmla="*/ 152 h 248"/>
                  <a:gd name="T102" fmla="*/ 121 w 336"/>
                  <a:gd name="T103" fmla="*/ 128 h 248"/>
                  <a:gd name="T104" fmla="*/ 121 w 336"/>
                  <a:gd name="T105" fmla="*/ 10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6" h="248">
                    <a:moveTo>
                      <a:pt x="172" y="200"/>
                    </a:moveTo>
                    <a:lnTo>
                      <a:pt x="189" y="204"/>
                    </a:lnTo>
                    <a:lnTo>
                      <a:pt x="201" y="208"/>
                    </a:lnTo>
                    <a:lnTo>
                      <a:pt x="212" y="212"/>
                    </a:lnTo>
                    <a:lnTo>
                      <a:pt x="224" y="212"/>
                    </a:lnTo>
                    <a:lnTo>
                      <a:pt x="236" y="216"/>
                    </a:lnTo>
                    <a:lnTo>
                      <a:pt x="248" y="216"/>
                    </a:lnTo>
                    <a:lnTo>
                      <a:pt x="260" y="216"/>
                    </a:lnTo>
                    <a:lnTo>
                      <a:pt x="268" y="212"/>
                    </a:lnTo>
                    <a:lnTo>
                      <a:pt x="277" y="212"/>
                    </a:lnTo>
                    <a:lnTo>
                      <a:pt x="284" y="208"/>
                    </a:lnTo>
                    <a:lnTo>
                      <a:pt x="292" y="204"/>
                    </a:lnTo>
                    <a:lnTo>
                      <a:pt x="301" y="200"/>
                    </a:lnTo>
                    <a:lnTo>
                      <a:pt x="304" y="197"/>
                    </a:lnTo>
                    <a:lnTo>
                      <a:pt x="312" y="188"/>
                    </a:lnTo>
                    <a:lnTo>
                      <a:pt x="312" y="184"/>
                    </a:lnTo>
                    <a:lnTo>
                      <a:pt x="316" y="176"/>
                    </a:lnTo>
                    <a:lnTo>
                      <a:pt x="321" y="168"/>
                    </a:lnTo>
                    <a:lnTo>
                      <a:pt x="321" y="160"/>
                    </a:lnTo>
                    <a:lnTo>
                      <a:pt x="321" y="156"/>
                    </a:lnTo>
                    <a:lnTo>
                      <a:pt x="321" y="148"/>
                    </a:lnTo>
                    <a:lnTo>
                      <a:pt x="321" y="144"/>
                    </a:lnTo>
                    <a:lnTo>
                      <a:pt x="321" y="136"/>
                    </a:lnTo>
                    <a:lnTo>
                      <a:pt x="316" y="132"/>
                    </a:lnTo>
                    <a:lnTo>
                      <a:pt x="312" y="124"/>
                    </a:lnTo>
                    <a:lnTo>
                      <a:pt x="309" y="120"/>
                    </a:lnTo>
                    <a:lnTo>
                      <a:pt x="301" y="112"/>
                    </a:lnTo>
                    <a:lnTo>
                      <a:pt x="296" y="108"/>
                    </a:lnTo>
                    <a:lnTo>
                      <a:pt x="289" y="104"/>
                    </a:lnTo>
                    <a:lnTo>
                      <a:pt x="277" y="95"/>
                    </a:lnTo>
                    <a:lnTo>
                      <a:pt x="265" y="92"/>
                    </a:lnTo>
                    <a:lnTo>
                      <a:pt x="253" y="88"/>
                    </a:lnTo>
                    <a:lnTo>
                      <a:pt x="240" y="80"/>
                    </a:lnTo>
                    <a:lnTo>
                      <a:pt x="233" y="80"/>
                    </a:lnTo>
                    <a:lnTo>
                      <a:pt x="224" y="76"/>
                    </a:lnTo>
                    <a:lnTo>
                      <a:pt x="212" y="76"/>
                    </a:lnTo>
                    <a:lnTo>
                      <a:pt x="204" y="72"/>
                    </a:lnTo>
                    <a:lnTo>
                      <a:pt x="196" y="72"/>
                    </a:lnTo>
                    <a:lnTo>
                      <a:pt x="189" y="72"/>
                    </a:lnTo>
                    <a:lnTo>
                      <a:pt x="184" y="76"/>
                    </a:lnTo>
                    <a:lnTo>
                      <a:pt x="177" y="76"/>
                    </a:lnTo>
                    <a:lnTo>
                      <a:pt x="168" y="80"/>
                    </a:lnTo>
                    <a:lnTo>
                      <a:pt x="165" y="80"/>
                    </a:lnTo>
                    <a:lnTo>
                      <a:pt x="160" y="85"/>
                    </a:lnTo>
                    <a:lnTo>
                      <a:pt x="156" y="88"/>
                    </a:lnTo>
                    <a:lnTo>
                      <a:pt x="153" y="92"/>
                    </a:lnTo>
                    <a:lnTo>
                      <a:pt x="148" y="95"/>
                    </a:lnTo>
                    <a:lnTo>
                      <a:pt x="145" y="100"/>
                    </a:lnTo>
                    <a:lnTo>
                      <a:pt x="140" y="108"/>
                    </a:lnTo>
                    <a:lnTo>
                      <a:pt x="140" y="112"/>
                    </a:lnTo>
                    <a:lnTo>
                      <a:pt x="140" y="116"/>
                    </a:lnTo>
                    <a:lnTo>
                      <a:pt x="140" y="124"/>
                    </a:lnTo>
                    <a:lnTo>
                      <a:pt x="136" y="128"/>
                    </a:lnTo>
                    <a:lnTo>
                      <a:pt x="136" y="136"/>
                    </a:lnTo>
                    <a:lnTo>
                      <a:pt x="140" y="141"/>
                    </a:lnTo>
                    <a:lnTo>
                      <a:pt x="140" y="144"/>
                    </a:lnTo>
                    <a:lnTo>
                      <a:pt x="140" y="152"/>
                    </a:lnTo>
                    <a:lnTo>
                      <a:pt x="140" y="156"/>
                    </a:lnTo>
                    <a:lnTo>
                      <a:pt x="145" y="164"/>
                    </a:lnTo>
                    <a:lnTo>
                      <a:pt x="148" y="168"/>
                    </a:lnTo>
                    <a:lnTo>
                      <a:pt x="153" y="176"/>
                    </a:lnTo>
                    <a:lnTo>
                      <a:pt x="156" y="180"/>
                    </a:lnTo>
                    <a:lnTo>
                      <a:pt x="160" y="188"/>
                    </a:lnTo>
                    <a:lnTo>
                      <a:pt x="168" y="192"/>
                    </a:lnTo>
                    <a:lnTo>
                      <a:pt x="172" y="200"/>
                    </a:lnTo>
                    <a:close/>
                    <a:moveTo>
                      <a:pt x="124" y="100"/>
                    </a:moveTo>
                    <a:lnTo>
                      <a:pt x="128" y="88"/>
                    </a:lnTo>
                    <a:lnTo>
                      <a:pt x="133" y="80"/>
                    </a:lnTo>
                    <a:lnTo>
                      <a:pt x="140" y="68"/>
                    </a:lnTo>
                    <a:lnTo>
                      <a:pt x="145" y="60"/>
                    </a:lnTo>
                    <a:lnTo>
                      <a:pt x="153" y="56"/>
                    </a:lnTo>
                    <a:lnTo>
                      <a:pt x="160" y="52"/>
                    </a:lnTo>
                    <a:lnTo>
                      <a:pt x="168" y="48"/>
                    </a:lnTo>
                    <a:lnTo>
                      <a:pt x="177" y="44"/>
                    </a:lnTo>
                    <a:lnTo>
                      <a:pt x="189" y="44"/>
                    </a:lnTo>
                    <a:lnTo>
                      <a:pt x="196" y="41"/>
                    </a:lnTo>
                    <a:lnTo>
                      <a:pt x="204" y="41"/>
                    </a:lnTo>
                    <a:lnTo>
                      <a:pt x="216" y="41"/>
                    </a:lnTo>
                    <a:lnTo>
                      <a:pt x="224" y="44"/>
                    </a:lnTo>
                    <a:lnTo>
                      <a:pt x="233" y="44"/>
                    </a:lnTo>
                    <a:lnTo>
                      <a:pt x="245" y="48"/>
                    </a:lnTo>
                    <a:lnTo>
                      <a:pt x="253" y="48"/>
                    </a:lnTo>
                    <a:lnTo>
                      <a:pt x="265" y="56"/>
                    </a:lnTo>
                    <a:lnTo>
                      <a:pt x="277" y="60"/>
                    </a:lnTo>
                    <a:lnTo>
                      <a:pt x="289" y="68"/>
                    </a:lnTo>
                    <a:lnTo>
                      <a:pt x="301" y="76"/>
                    </a:lnTo>
                    <a:lnTo>
                      <a:pt x="309" y="80"/>
                    </a:lnTo>
                    <a:lnTo>
                      <a:pt x="316" y="88"/>
                    </a:lnTo>
                    <a:lnTo>
                      <a:pt x="321" y="100"/>
                    </a:lnTo>
                    <a:lnTo>
                      <a:pt x="324" y="108"/>
                    </a:lnTo>
                    <a:lnTo>
                      <a:pt x="328" y="116"/>
                    </a:lnTo>
                    <a:lnTo>
                      <a:pt x="333" y="128"/>
                    </a:lnTo>
                    <a:lnTo>
                      <a:pt x="336" y="136"/>
                    </a:lnTo>
                    <a:lnTo>
                      <a:pt x="336" y="144"/>
                    </a:lnTo>
                    <a:lnTo>
                      <a:pt x="336" y="156"/>
                    </a:lnTo>
                    <a:lnTo>
                      <a:pt x="336" y="164"/>
                    </a:lnTo>
                    <a:lnTo>
                      <a:pt x="333" y="172"/>
                    </a:lnTo>
                    <a:lnTo>
                      <a:pt x="333" y="180"/>
                    </a:lnTo>
                    <a:lnTo>
                      <a:pt x="324" y="192"/>
                    </a:lnTo>
                    <a:lnTo>
                      <a:pt x="321" y="204"/>
                    </a:lnTo>
                    <a:lnTo>
                      <a:pt x="312" y="212"/>
                    </a:lnTo>
                    <a:lnTo>
                      <a:pt x="304" y="224"/>
                    </a:lnTo>
                    <a:lnTo>
                      <a:pt x="296" y="228"/>
                    </a:lnTo>
                    <a:lnTo>
                      <a:pt x="284" y="236"/>
                    </a:lnTo>
                    <a:lnTo>
                      <a:pt x="277" y="240"/>
                    </a:lnTo>
                    <a:lnTo>
                      <a:pt x="265" y="244"/>
                    </a:lnTo>
                    <a:lnTo>
                      <a:pt x="253" y="248"/>
                    </a:lnTo>
                    <a:lnTo>
                      <a:pt x="236" y="248"/>
                    </a:lnTo>
                    <a:lnTo>
                      <a:pt x="224" y="248"/>
                    </a:lnTo>
                    <a:lnTo>
                      <a:pt x="209" y="248"/>
                    </a:lnTo>
                    <a:lnTo>
                      <a:pt x="192" y="244"/>
                    </a:lnTo>
                    <a:lnTo>
                      <a:pt x="177" y="240"/>
                    </a:lnTo>
                    <a:lnTo>
                      <a:pt x="160" y="236"/>
                    </a:lnTo>
                    <a:lnTo>
                      <a:pt x="145" y="228"/>
                    </a:lnTo>
                    <a:lnTo>
                      <a:pt x="121" y="220"/>
                    </a:lnTo>
                    <a:lnTo>
                      <a:pt x="101" y="212"/>
                    </a:lnTo>
                    <a:lnTo>
                      <a:pt x="84" y="204"/>
                    </a:lnTo>
                    <a:lnTo>
                      <a:pt x="68" y="192"/>
                    </a:lnTo>
                    <a:lnTo>
                      <a:pt x="56" y="184"/>
                    </a:lnTo>
                    <a:lnTo>
                      <a:pt x="40" y="172"/>
                    </a:lnTo>
                    <a:lnTo>
                      <a:pt x="33" y="160"/>
                    </a:lnTo>
                    <a:lnTo>
                      <a:pt x="21" y="148"/>
                    </a:lnTo>
                    <a:lnTo>
                      <a:pt x="12" y="136"/>
                    </a:lnTo>
                    <a:lnTo>
                      <a:pt x="9" y="124"/>
                    </a:lnTo>
                    <a:lnTo>
                      <a:pt x="4" y="112"/>
                    </a:lnTo>
                    <a:lnTo>
                      <a:pt x="0" y="100"/>
                    </a:lnTo>
                    <a:lnTo>
                      <a:pt x="0" y="85"/>
                    </a:lnTo>
                    <a:lnTo>
                      <a:pt x="0" y="72"/>
                    </a:lnTo>
                    <a:lnTo>
                      <a:pt x="4" y="60"/>
                    </a:lnTo>
                    <a:lnTo>
                      <a:pt x="9" y="44"/>
                    </a:lnTo>
                    <a:lnTo>
                      <a:pt x="9" y="41"/>
                    </a:lnTo>
                    <a:lnTo>
                      <a:pt x="12" y="32"/>
                    </a:lnTo>
                    <a:lnTo>
                      <a:pt x="16" y="28"/>
                    </a:lnTo>
                    <a:lnTo>
                      <a:pt x="21" y="24"/>
                    </a:lnTo>
                    <a:lnTo>
                      <a:pt x="24" y="20"/>
                    </a:lnTo>
                    <a:lnTo>
                      <a:pt x="28" y="16"/>
                    </a:lnTo>
                    <a:lnTo>
                      <a:pt x="33" y="12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48" y="4"/>
                    </a:lnTo>
                    <a:lnTo>
                      <a:pt x="53" y="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72" y="4"/>
                    </a:lnTo>
                    <a:lnTo>
                      <a:pt x="77" y="4"/>
                    </a:lnTo>
                    <a:lnTo>
                      <a:pt x="80" y="8"/>
                    </a:lnTo>
                    <a:lnTo>
                      <a:pt x="84" y="8"/>
                    </a:lnTo>
                    <a:lnTo>
                      <a:pt x="84" y="12"/>
                    </a:lnTo>
                    <a:lnTo>
                      <a:pt x="84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4" y="24"/>
                    </a:lnTo>
                    <a:lnTo>
                      <a:pt x="84" y="28"/>
                    </a:lnTo>
                    <a:lnTo>
                      <a:pt x="84" y="32"/>
                    </a:lnTo>
                    <a:lnTo>
                      <a:pt x="84" y="36"/>
                    </a:lnTo>
                    <a:lnTo>
                      <a:pt x="80" y="36"/>
                    </a:lnTo>
                    <a:lnTo>
                      <a:pt x="80" y="41"/>
                    </a:lnTo>
                    <a:lnTo>
                      <a:pt x="77" y="41"/>
                    </a:lnTo>
                    <a:lnTo>
                      <a:pt x="77" y="44"/>
                    </a:lnTo>
                    <a:lnTo>
                      <a:pt x="72" y="44"/>
                    </a:lnTo>
                    <a:lnTo>
                      <a:pt x="68" y="44"/>
                    </a:lnTo>
                    <a:lnTo>
                      <a:pt x="65" y="44"/>
                    </a:lnTo>
                    <a:lnTo>
                      <a:pt x="60" y="44"/>
                    </a:lnTo>
                    <a:lnTo>
                      <a:pt x="56" y="44"/>
                    </a:lnTo>
                    <a:lnTo>
                      <a:pt x="56" y="41"/>
                    </a:lnTo>
                    <a:lnTo>
                      <a:pt x="53" y="41"/>
                    </a:lnTo>
                    <a:lnTo>
                      <a:pt x="48" y="36"/>
                    </a:lnTo>
                    <a:lnTo>
                      <a:pt x="45" y="36"/>
                    </a:lnTo>
                    <a:lnTo>
                      <a:pt x="40" y="36"/>
                    </a:lnTo>
                    <a:lnTo>
                      <a:pt x="36" y="36"/>
                    </a:lnTo>
                    <a:lnTo>
                      <a:pt x="33" y="36"/>
                    </a:lnTo>
                    <a:lnTo>
                      <a:pt x="28" y="36"/>
                    </a:lnTo>
                    <a:lnTo>
                      <a:pt x="28" y="41"/>
                    </a:lnTo>
                    <a:lnTo>
                      <a:pt x="24" y="41"/>
                    </a:lnTo>
                    <a:lnTo>
                      <a:pt x="24" y="44"/>
                    </a:lnTo>
                    <a:lnTo>
                      <a:pt x="21" y="44"/>
                    </a:lnTo>
                    <a:lnTo>
                      <a:pt x="21" y="48"/>
                    </a:lnTo>
                    <a:lnTo>
                      <a:pt x="21" y="52"/>
                    </a:lnTo>
                    <a:lnTo>
                      <a:pt x="16" y="56"/>
                    </a:lnTo>
                    <a:lnTo>
                      <a:pt x="16" y="64"/>
                    </a:lnTo>
                    <a:lnTo>
                      <a:pt x="12" y="72"/>
                    </a:lnTo>
                    <a:lnTo>
                      <a:pt x="12" y="80"/>
                    </a:lnTo>
                    <a:lnTo>
                      <a:pt x="12" y="88"/>
                    </a:lnTo>
                    <a:lnTo>
                      <a:pt x="16" y="95"/>
                    </a:lnTo>
                    <a:lnTo>
                      <a:pt x="21" y="104"/>
                    </a:lnTo>
                    <a:lnTo>
                      <a:pt x="24" y="112"/>
                    </a:lnTo>
                    <a:lnTo>
                      <a:pt x="28" y="120"/>
                    </a:lnTo>
                    <a:lnTo>
                      <a:pt x="33" y="128"/>
                    </a:lnTo>
                    <a:lnTo>
                      <a:pt x="45" y="141"/>
                    </a:lnTo>
                    <a:lnTo>
                      <a:pt x="53" y="148"/>
                    </a:lnTo>
                    <a:lnTo>
                      <a:pt x="68" y="156"/>
                    </a:lnTo>
                    <a:lnTo>
                      <a:pt x="84" y="164"/>
                    </a:lnTo>
                    <a:lnTo>
                      <a:pt x="101" y="172"/>
                    </a:lnTo>
                    <a:lnTo>
                      <a:pt x="124" y="180"/>
                    </a:lnTo>
                    <a:lnTo>
                      <a:pt x="145" y="192"/>
                    </a:lnTo>
                    <a:lnTo>
                      <a:pt x="140" y="184"/>
                    </a:lnTo>
                    <a:lnTo>
                      <a:pt x="136" y="180"/>
                    </a:lnTo>
                    <a:lnTo>
                      <a:pt x="133" y="176"/>
                    </a:lnTo>
                    <a:lnTo>
                      <a:pt x="128" y="168"/>
                    </a:lnTo>
                    <a:lnTo>
                      <a:pt x="124" y="164"/>
                    </a:lnTo>
                    <a:lnTo>
                      <a:pt x="124" y="156"/>
                    </a:lnTo>
                    <a:lnTo>
                      <a:pt x="121" y="152"/>
                    </a:lnTo>
                    <a:lnTo>
                      <a:pt x="121" y="148"/>
                    </a:lnTo>
                    <a:lnTo>
                      <a:pt x="121" y="141"/>
                    </a:lnTo>
                    <a:lnTo>
                      <a:pt x="121" y="136"/>
                    </a:lnTo>
                    <a:lnTo>
                      <a:pt x="121" y="128"/>
                    </a:lnTo>
                    <a:lnTo>
                      <a:pt x="121" y="120"/>
                    </a:lnTo>
                    <a:lnTo>
                      <a:pt x="121" y="116"/>
                    </a:lnTo>
                    <a:lnTo>
                      <a:pt x="121" y="108"/>
                    </a:lnTo>
                    <a:lnTo>
                      <a:pt x="121" y="104"/>
                    </a:lnTo>
                    <a:lnTo>
                      <a:pt x="124" y="10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" name="Freeform 76"/>
              <p:cNvSpPr>
                <a:spLocks noEditPoints="1" noChangeArrowheads="1"/>
              </p:cNvSpPr>
              <p:nvPr/>
            </p:nvSpPr>
            <p:spPr bwMode="auto">
              <a:xfrm>
                <a:off x="1320" y="2443"/>
                <a:ext cx="84" cy="59"/>
              </a:xfrm>
              <a:custGeom>
                <a:avLst/>
                <a:gdLst>
                  <a:gd name="T0" fmla="*/ 17 w 337"/>
                  <a:gd name="T1" fmla="*/ 76 h 236"/>
                  <a:gd name="T2" fmla="*/ 25 w 337"/>
                  <a:gd name="T3" fmla="*/ 100 h 236"/>
                  <a:gd name="T4" fmla="*/ 44 w 337"/>
                  <a:gd name="T5" fmla="*/ 124 h 236"/>
                  <a:gd name="T6" fmla="*/ 72 w 337"/>
                  <a:gd name="T7" fmla="*/ 144 h 236"/>
                  <a:gd name="T8" fmla="*/ 112 w 337"/>
                  <a:gd name="T9" fmla="*/ 168 h 236"/>
                  <a:gd name="T10" fmla="*/ 161 w 337"/>
                  <a:gd name="T11" fmla="*/ 188 h 236"/>
                  <a:gd name="T12" fmla="*/ 208 w 337"/>
                  <a:gd name="T13" fmla="*/ 200 h 236"/>
                  <a:gd name="T14" fmla="*/ 249 w 337"/>
                  <a:gd name="T15" fmla="*/ 204 h 236"/>
                  <a:gd name="T16" fmla="*/ 281 w 337"/>
                  <a:gd name="T17" fmla="*/ 200 h 236"/>
                  <a:gd name="T18" fmla="*/ 305 w 337"/>
                  <a:gd name="T19" fmla="*/ 188 h 236"/>
                  <a:gd name="T20" fmla="*/ 317 w 337"/>
                  <a:gd name="T21" fmla="*/ 173 h 236"/>
                  <a:gd name="T22" fmla="*/ 317 w 337"/>
                  <a:gd name="T23" fmla="*/ 152 h 236"/>
                  <a:gd name="T24" fmla="*/ 308 w 337"/>
                  <a:gd name="T25" fmla="*/ 128 h 236"/>
                  <a:gd name="T26" fmla="*/ 284 w 337"/>
                  <a:gd name="T27" fmla="*/ 105 h 236"/>
                  <a:gd name="T28" fmla="*/ 249 w 337"/>
                  <a:gd name="T29" fmla="*/ 84 h 236"/>
                  <a:gd name="T30" fmla="*/ 205 w 337"/>
                  <a:gd name="T31" fmla="*/ 64 h 236"/>
                  <a:gd name="T32" fmla="*/ 156 w 337"/>
                  <a:gd name="T33" fmla="*/ 44 h 236"/>
                  <a:gd name="T34" fmla="*/ 112 w 337"/>
                  <a:gd name="T35" fmla="*/ 36 h 236"/>
                  <a:gd name="T36" fmla="*/ 76 w 337"/>
                  <a:gd name="T37" fmla="*/ 32 h 236"/>
                  <a:gd name="T38" fmla="*/ 49 w 337"/>
                  <a:gd name="T39" fmla="*/ 36 h 236"/>
                  <a:gd name="T40" fmla="*/ 28 w 337"/>
                  <a:gd name="T41" fmla="*/ 49 h 236"/>
                  <a:gd name="T42" fmla="*/ 332 w 337"/>
                  <a:gd name="T43" fmla="*/ 176 h 236"/>
                  <a:gd name="T44" fmla="*/ 317 w 337"/>
                  <a:gd name="T45" fmla="*/ 204 h 236"/>
                  <a:gd name="T46" fmla="*/ 288 w 337"/>
                  <a:gd name="T47" fmla="*/ 224 h 236"/>
                  <a:gd name="T48" fmla="*/ 249 w 337"/>
                  <a:gd name="T49" fmla="*/ 236 h 236"/>
                  <a:gd name="T50" fmla="*/ 205 w 337"/>
                  <a:gd name="T51" fmla="*/ 232 h 236"/>
                  <a:gd name="T52" fmla="*/ 152 w 337"/>
                  <a:gd name="T53" fmla="*/ 224 h 236"/>
                  <a:gd name="T54" fmla="*/ 96 w 337"/>
                  <a:gd name="T55" fmla="*/ 200 h 236"/>
                  <a:gd name="T56" fmla="*/ 56 w 337"/>
                  <a:gd name="T57" fmla="*/ 176 h 236"/>
                  <a:gd name="T58" fmla="*/ 25 w 337"/>
                  <a:gd name="T59" fmla="*/ 144 h 236"/>
                  <a:gd name="T60" fmla="*/ 5 w 337"/>
                  <a:gd name="T61" fmla="*/ 112 h 236"/>
                  <a:gd name="T62" fmla="*/ 0 w 337"/>
                  <a:gd name="T63" fmla="*/ 80 h 236"/>
                  <a:gd name="T64" fmla="*/ 8 w 337"/>
                  <a:gd name="T65" fmla="*/ 49 h 236"/>
                  <a:gd name="T66" fmla="*/ 28 w 337"/>
                  <a:gd name="T67" fmla="*/ 24 h 236"/>
                  <a:gd name="T68" fmla="*/ 61 w 337"/>
                  <a:gd name="T69" fmla="*/ 8 h 236"/>
                  <a:gd name="T70" fmla="*/ 100 w 337"/>
                  <a:gd name="T71" fmla="*/ 0 h 236"/>
                  <a:gd name="T72" fmla="*/ 149 w 337"/>
                  <a:gd name="T73" fmla="*/ 5 h 236"/>
                  <a:gd name="T74" fmla="*/ 200 w 337"/>
                  <a:gd name="T75" fmla="*/ 20 h 236"/>
                  <a:gd name="T76" fmla="*/ 252 w 337"/>
                  <a:gd name="T77" fmla="*/ 44 h 236"/>
                  <a:gd name="T78" fmla="*/ 293 w 337"/>
                  <a:gd name="T79" fmla="*/ 72 h 236"/>
                  <a:gd name="T80" fmla="*/ 320 w 337"/>
                  <a:gd name="T81" fmla="*/ 105 h 236"/>
                  <a:gd name="T82" fmla="*/ 337 w 337"/>
                  <a:gd name="T83" fmla="*/ 136 h 236"/>
                  <a:gd name="T84" fmla="*/ 337 w 337"/>
                  <a:gd name="T85" fmla="*/ 168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7" h="236">
                    <a:moveTo>
                      <a:pt x="20" y="64"/>
                    </a:moveTo>
                    <a:lnTo>
                      <a:pt x="17" y="68"/>
                    </a:lnTo>
                    <a:lnTo>
                      <a:pt x="17" y="76"/>
                    </a:lnTo>
                    <a:lnTo>
                      <a:pt x="17" y="84"/>
                    </a:lnTo>
                    <a:lnTo>
                      <a:pt x="20" y="92"/>
                    </a:lnTo>
                    <a:lnTo>
                      <a:pt x="25" y="100"/>
                    </a:lnTo>
                    <a:lnTo>
                      <a:pt x="28" y="108"/>
                    </a:lnTo>
                    <a:lnTo>
                      <a:pt x="37" y="112"/>
                    </a:lnTo>
                    <a:lnTo>
                      <a:pt x="44" y="124"/>
                    </a:lnTo>
                    <a:lnTo>
                      <a:pt x="52" y="132"/>
                    </a:lnTo>
                    <a:lnTo>
                      <a:pt x="61" y="136"/>
                    </a:lnTo>
                    <a:lnTo>
                      <a:pt x="72" y="144"/>
                    </a:lnTo>
                    <a:lnTo>
                      <a:pt x="84" y="152"/>
                    </a:lnTo>
                    <a:lnTo>
                      <a:pt x="100" y="161"/>
                    </a:lnTo>
                    <a:lnTo>
                      <a:pt x="112" y="168"/>
                    </a:lnTo>
                    <a:lnTo>
                      <a:pt x="128" y="173"/>
                    </a:lnTo>
                    <a:lnTo>
                      <a:pt x="144" y="180"/>
                    </a:lnTo>
                    <a:lnTo>
                      <a:pt x="161" y="188"/>
                    </a:lnTo>
                    <a:lnTo>
                      <a:pt x="181" y="192"/>
                    </a:lnTo>
                    <a:lnTo>
                      <a:pt x="193" y="196"/>
                    </a:lnTo>
                    <a:lnTo>
                      <a:pt x="208" y="200"/>
                    </a:lnTo>
                    <a:lnTo>
                      <a:pt x="225" y="200"/>
                    </a:lnTo>
                    <a:lnTo>
                      <a:pt x="237" y="200"/>
                    </a:lnTo>
                    <a:lnTo>
                      <a:pt x="249" y="204"/>
                    </a:lnTo>
                    <a:lnTo>
                      <a:pt x="261" y="204"/>
                    </a:lnTo>
                    <a:lnTo>
                      <a:pt x="273" y="200"/>
                    </a:lnTo>
                    <a:lnTo>
                      <a:pt x="281" y="200"/>
                    </a:lnTo>
                    <a:lnTo>
                      <a:pt x="293" y="196"/>
                    </a:lnTo>
                    <a:lnTo>
                      <a:pt x="296" y="192"/>
                    </a:lnTo>
                    <a:lnTo>
                      <a:pt x="305" y="188"/>
                    </a:lnTo>
                    <a:lnTo>
                      <a:pt x="308" y="184"/>
                    </a:lnTo>
                    <a:lnTo>
                      <a:pt x="312" y="180"/>
                    </a:lnTo>
                    <a:lnTo>
                      <a:pt x="317" y="173"/>
                    </a:lnTo>
                    <a:lnTo>
                      <a:pt x="320" y="164"/>
                    </a:lnTo>
                    <a:lnTo>
                      <a:pt x="320" y="156"/>
                    </a:lnTo>
                    <a:lnTo>
                      <a:pt x="317" y="152"/>
                    </a:lnTo>
                    <a:lnTo>
                      <a:pt x="317" y="144"/>
                    </a:lnTo>
                    <a:lnTo>
                      <a:pt x="312" y="136"/>
                    </a:lnTo>
                    <a:lnTo>
                      <a:pt x="308" y="128"/>
                    </a:lnTo>
                    <a:lnTo>
                      <a:pt x="300" y="120"/>
                    </a:lnTo>
                    <a:lnTo>
                      <a:pt x="293" y="112"/>
                    </a:lnTo>
                    <a:lnTo>
                      <a:pt x="284" y="105"/>
                    </a:lnTo>
                    <a:lnTo>
                      <a:pt x="273" y="100"/>
                    </a:lnTo>
                    <a:lnTo>
                      <a:pt x="264" y="92"/>
                    </a:lnTo>
                    <a:lnTo>
                      <a:pt x="249" y="84"/>
                    </a:lnTo>
                    <a:lnTo>
                      <a:pt x="237" y="76"/>
                    </a:lnTo>
                    <a:lnTo>
                      <a:pt x="220" y="68"/>
                    </a:lnTo>
                    <a:lnTo>
                      <a:pt x="205" y="64"/>
                    </a:lnTo>
                    <a:lnTo>
                      <a:pt x="188" y="56"/>
                    </a:lnTo>
                    <a:lnTo>
                      <a:pt x="172" y="52"/>
                    </a:lnTo>
                    <a:lnTo>
                      <a:pt x="156" y="44"/>
                    </a:lnTo>
                    <a:lnTo>
                      <a:pt x="140" y="40"/>
                    </a:lnTo>
                    <a:lnTo>
                      <a:pt x="128" y="40"/>
                    </a:lnTo>
                    <a:lnTo>
                      <a:pt x="112" y="36"/>
                    </a:lnTo>
                    <a:lnTo>
                      <a:pt x="100" y="32"/>
                    </a:lnTo>
                    <a:lnTo>
                      <a:pt x="88" y="32"/>
                    </a:lnTo>
                    <a:lnTo>
                      <a:pt x="76" y="32"/>
                    </a:lnTo>
                    <a:lnTo>
                      <a:pt x="64" y="32"/>
                    </a:lnTo>
                    <a:lnTo>
                      <a:pt x="56" y="36"/>
                    </a:lnTo>
                    <a:lnTo>
                      <a:pt x="49" y="36"/>
                    </a:lnTo>
                    <a:lnTo>
                      <a:pt x="40" y="40"/>
                    </a:lnTo>
                    <a:lnTo>
                      <a:pt x="32" y="44"/>
                    </a:lnTo>
                    <a:lnTo>
                      <a:pt x="28" y="49"/>
                    </a:lnTo>
                    <a:lnTo>
                      <a:pt x="25" y="56"/>
                    </a:lnTo>
                    <a:lnTo>
                      <a:pt x="20" y="64"/>
                    </a:lnTo>
                    <a:close/>
                    <a:moveTo>
                      <a:pt x="332" y="176"/>
                    </a:moveTo>
                    <a:lnTo>
                      <a:pt x="328" y="188"/>
                    </a:lnTo>
                    <a:lnTo>
                      <a:pt x="325" y="196"/>
                    </a:lnTo>
                    <a:lnTo>
                      <a:pt x="317" y="204"/>
                    </a:lnTo>
                    <a:lnTo>
                      <a:pt x="308" y="212"/>
                    </a:lnTo>
                    <a:lnTo>
                      <a:pt x="296" y="220"/>
                    </a:lnTo>
                    <a:lnTo>
                      <a:pt x="288" y="224"/>
                    </a:lnTo>
                    <a:lnTo>
                      <a:pt x="276" y="228"/>
                    </a:lnTo>
                    <a:lnTo>
                      <a:pt x="264" y="232"/>
                    </a:lnTo>
                    <a:lnTo>
                      <a:pt x="249" y="236"/>
                    </a:lnTo>
                    <a:lnTo>
                      <a:pt x="237" y="236"/>
                    </a:lnTo>
                    <a:lnTo>
                      <a:pt x="220" y="236"/>
                    </a:lnTo>
                    <a:lnTo>
                      <a:pt x="205" y="232"/>
                    </a:lnTo>
                    <a:lnTo>
                      <a:pt x="184" y="232"/>
                    </a:lnTo>
                    <a:lnTo>
                      <a:pt x="169" y="228"/>
                    </a:lnTo>
                    <a:lnTo>
                      <a:pt x="152" y="224"/>
                    </a:lnTo>
                    <a:lnTo>
                      <a:pt x="132" y="217"/>
                    </a:lnTo>
                    <a:lnTo>
                      <a:pt x="112" y="208"/>
                    </a:lnTo>
                    <a:lnTo>
                      <a:pt x="96" y="200"/>
                    </a:lnTo>
                    <a:lnTo>
                      <a:pt x="81" y="192"/>
                    </a:lnTo>
                    <a:lnTo>
                      <a:pt x="69" y="184"/>
                    </a:lnTo>
                    <a:lnTo>
                      <a:pt x="56" y="176"/>
                    </a:lnTo>
                    <a:lnTo>
                      <a:pt x="44" y="164"/>
                    </a:lnTo>
                    <a:lnTo>
                      <a:pt x="32" y="156"/>
                    </a:lnTo>
                    <a:lnTo>
                      <a:pt x="25" y="144"/>
                    </a:lnTo>
                    <a:lnTo>
                      <a:pt x="17" y="136"/>
                    </a:lnTo>
                    <a:lnTo>
                      <a:pt x="8" y="124"/>
                    </a:lnTo>
                    <a:lnTo>
                      <a:pt x="5" y="112"/>
                    </a:lnTo>
                    <a:lnTo>
                      <a:pt x="0" y="100"/>
                    </a:lnTo>
                    <a:lnTo>
                      <a:pt x="0" y="88"/>
                    </a:lnTo>
                    <a:lnTo>
                      <a:pt x="0" y="80"/>
                    </a:lnTo>
                    <a:lnTo>
                      <a:pt x="0" y="68"/>
                    </a:lnTo>
                    <a:lnTo>
                      <a:pt x="5" y="56"/>
                    </a:lnTo>
                    <a:lnTo>
                      <a:pt x="8" y="49"/>
                    </a:lnTo>
                    <a:lnTo>
                      <a:pt x="12" y="40"/>
                    </a:lnTo>
                    <a:lnTo>
                      <a:pt x="20" y="32"/>
                    </a:lnTo>
                    <a:lnTo>
                      <a:pt x="28" y="24"/>
                    </a:lnTo>
                    <a:lnTo>
                      <a:pt x="37" y="17"/>
                    </a:lnTo>
                    <a:lnTo>
                      <a:pt x="49" y="12"/>
                    </a:lnTo>
                    <a:lnTo>
                      <a:pt x="61" y="8"/>
                    </a:lnTo>
                    <a:lnTo>
                      <a:pt x="72" y="5"/>
                    </a:lnTo>
                    <a:lnTo>
                      <a:pt x="84" y="0"/>
                    </a:lnTo>
                    <a:lnTo>
                      <a:pt x="100" y="0"/>
                    </a:lnTo>
                    <a:lnTo>
                      <a:pt x="117" y="0"/>
                    </a:lnTo>
                    <a:lnTo>
                      <a:pt x="132" y="5"/>
                    </a:lnTo>
                    <a:lnTo>
                      <a:pt x="149" y="5"/>
                    </a:lnTo>
                    <a:lnTo>
                      <a:pt x="164" y="8"/>
                    </a:lnTo>
                    <a:lnTo>
                      <a:pt x="184" y="17"/>
                    </a:lnTo>
                    <a:lnTo>
                      <a:pt x="200" y="20"/>
                    </a:lnTo>
                    <a:lnTo>
                      <a:pt x="220" y="28"/>
                    </a:lnTo>
                    <a:lnTo>
                      <a:pt x="237" y="36"/>
                    </a:lnTo>
                    <a:lnTo>
                      <a:pt x="252" y="44"/>
                    </a:lnTo>
                    <a:lnTo>
                      <a:pt x="268" y="52"/>
                    </a:lnTo>
                    <a:lnTo>
                      <a:pt x="281" y="64"/>
                    </a:lnTo>
                    <a:lnTo>
                      <a:pt x="293" y="72"/>
                    </a:lnTo>
                    <a:lnTo>
                      <a:pt x="305" y="84"/>
                    </a:lnTo>
                    <a:lnTo>
                      <a:pt x="312" y="92"/>
                    </a:lnTo>
                    <a:lnTo>
                      <a:pt x="320" y="105"/>
                    </a:lnTo>
                    <a:lnTo>
                      <a:pt x="328" y="112"/>
                    </a:lnTo>
                    <a:lnTo>
                      <a:pt x="332" y="124"/>
                    </a:lnTo>
                    <a:lnTo>
                      <a:pt x="337" y="136"/>
                    </a:lnTo>
                    <a:lnTo>
                      <a:pt x="337" y="148"/>
                    </a:lnTo>
                    <a:lnTo>
                      <a:pt x="337" y="156"/>
                    </a:lnTo>
                    <a:lnTo>
                      <a:pt x="337" y="168"/>
                    </a:lnTo>
                    <a:lnTo>
                      <a:pt x="332" y="17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" name="Freeform 77"/>
              <p:cNvSpPr>
                <a:spLocks noChangeArrowheads="1"/>
              </p:cNvSpPr>
              <p:nvPr/>
            </p:nvSpPr>
            <p:spPr bwMode="auto">
              <a:xfrm>
                <a:off x="1221" y="2870"/>
                <a:ext cx="89" cy="37"/>
              </a:xfrm>
              <a:custGeom>
                <a:avLst/>
                <a:gdLst>
                  <a:gd name="T0" fmla="*/ 301 w 357"/>
                  <a:gd name="T1" fmla="*/ 53 h 149"/>
                  <a:gd name="T2" fmla="*/ 308 w 357"/>
                  <a:gd name="T3" fmla="*/ 56 h 149"/>
                  <a:gd name="T4" fmla="*/ 316 w 357"/>
                  <a:gd name="T5" fmla="*/ 53 h 149"/>
                  <a:gd name="T6" fmla="*/ 324 w 357"/>
                  <a:gd name="T7" fmla="*/ 53 h 149"/>
                  <a:gd name="T8" fmla="*/ 328 w 357"/>
                  <a:gd name="T9" fmla="*/ 44 h 149"/>
                  <a:gd name="T10" fmla="*/ 333 w 357"/>
                  <a:gd name="T11" fmla="*/ 41 h 149"/>
                  <a:gd name="T12" fmla="*/ 336 w 357"/>
                  <a:gd name="T13" fmla="*/ 32 h 149"/>
                  <a:gd name="T14" fmla="*/ 340 w 357"/>
                  <a:gd name="T15" fmla="*/ 20 h 149"/>
                  <a:gd name="T16" fmla="*/ 357 w 357"/>
                  <a:gd name="T17" fmla="*/ 5 h 149"/>
                  <a:gd name="T18" fmla="*/ 321 w 357"/>
                  <a:gd name="T19" fmla="*/ 144 h 149"/>
                  <a:gd name="T20" fmla="*/ 324 w 357"/>
                  <a:gd name="T21" fmla="*/ 125 h 149"/>
                  <a:gd name="T22" fmla="*/ 324 w 357"/>
                  <a:gd name="T23" fmla="*/ 117 h 149"/>
                  <a:gd name="T24" fmla="*/ 321 w 357"/>
                  <a:gd name="T25" fmla="*/ 108 h 149"/>
                  <a:gd name="T26" fmla="*/ 321 w 357"/>
                  <a:gd name="T27" fmla="*/ 100 h 149"/>
                  <a:gd name="T28" fmla="*/ 316 w 357"/>
                  <a:gd name="T29" fmla="*/ 93 h 149"/>
                  <a:gd name="T30" fmla="*/ 308 w 357"/>
                  <a:gd name="T31" fmla="*/ 88 h 149"/>
                  <a:gd name="T32" fmla="*/ 301 w 357"/>
                  <a:gd name="T33" fmla="*/ 85 h 149"/>
                  <a:gd name="T34" fmla="*/ 56 w 357"/>
                  <a:gd name="T35" fmla="*/ 44 h 149"/>
                  <a:gd name="T36" fmla="*/ 48 w 357"/>
                  <a:gd name="T37" fmla="*/ 44 h 149"/>
                  <a:gd name="T38" fmla="*/ 45 w 357"/>
                  <a:gd name="T39" fmla="*/ 49 h 149"/>
                  <a:gd name="T40" fmla="*/ 40 w 357"/>
                  <a:gd name="T41" fmla="*/ 53 h 149"/>
                  <a:gd name="T42" fmla="*/ 36 w 357"/>
                  <a:gd name="T43" fmla="*/ 56 h 149"/>
                  <a:gd name="T44" fmla="*/ 33 w 357"/>
                  <a:gd name="T45" fmla="*/ 97 h 149"/>
                  <a:gd name="T46" fmla="*/ 21 w 357"/>
                  <a:gd name="T47" fmla="*/ 76 h 149"/>
                  <a:gd name="T48" fmla="*/ 24 w 357"/>
                  <a:gd name="T49" fmla="*/ 64 h 149"/>
                  <a:gd name="T50" fmla="*/ 24 w 357"/>
                  <a:gd name="T51" fmla="*/ 53 h 149"/>
                  <a:gd name="T52" fmla="*/ 24 w 357"/>
                  <a:gd name="T53" fmla="*/ 44 h 149"/>
                  <a:gd name="T54" fmla="*/ 21 w 357"/>
                  <a:gd name="T55" fmla="*/ 37 h 149"/>
                  <a:gd name="T56" fmla="*/ 16 w 357"/>
                  <a:gd name="T57" fmla="*/ 29 h 149"/>
                  <a:gd name="T58" fmla="*/ 12 w 357"/>
                  <a:gd name="T59" fmla="*/ 20 h 149"/>
                  <a:gd name="T60" fmla="*/ 9 w 357"/>
                  <a:gd name="T61" fmla="*/ 12 h 149"/>
                  <a:gd name="T62" fmla="*/ 0 w 357"/>
                  <a:gd name="T63" fmla="*/ 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7" h="149">
                    <a:moveTo>
                      <a:pt x="4" y="0"/>
                    </a:moveTo>
                    <a:lnTo>
                      <a:pt x="301" y="53"/>
                    </a:lnTo>
                    <a:lnTo>
                      <a:pt x="308" y="53"/>
                    </a:lnTo>
                    <a:lnTo>
                      <a:pt x="308" y="56"/>
                    </a:lnTo>
                    <a:lnTo>
                      <a:pt x="312" y="53"/>
                    </a:lnTo>
                    <a:lnTo>
                      <a:pt x="316" y="53"/>
                    </a:lnTo>
                    <a:lnTo>
                      <a:pt x="321" y="53"/>
                    </a:lnTo>
                    <a:lnTo>
                      <a:pt x="324" y="53"/>
                    </a:lnTo>
                    <a:lnTo>
                      <a:pt x="328" y="49"/>
                    </a:lnTo>
                    <a:lnTo>
                      <a:pt x="328" y="44"/>
                    </a:lnTo>
                    <a:lnTo>
                      <a:pt x="333" y="44"/>
                    </a:lnTo>
                    <a:lnTo>
                      <a:pt x="333" y="41"/>
                    </a:lnTo>
                    <a:lnTo>
                      <a:pt x="336" y="37"/>
                    </a:lnTo>
                    <a:lnTo>
                      <a:pt x="336" y="32"/>
                    </a:lnTo>
                    <a:lnTo>
                      <a:pt x="340" y="25"/>
                    </a:lnTo>
                    <a:lnTo>
                      <a:pt x="340" y="20"/>
                    </a:lnTo>
                    <a:lnTo>
                      <a:pt x="345" y="0"/>
                    </a:lnTo>
                    <a:lnTo>
                      <a:pt x="357" y="5"/>
                    </a:lnTo>
                    <a:lnTo>
                      <a:pt x="333" y="149"/>
                    </a:lnTo>
                    <a:lnTo>
                      <a:pt x="321" y="144"/>
                    </a:lnTo>
                    <a:lnTo>
                      <a:pt x="321" y="129"/>
                    </a:lnTo>
                    <a:lnTo>
                      <a:pt x="324" y="125"/>
                    </a:lnTo>
                    <a:lnTo>
                      <a:pt x="324" y="120"/>
                    </a:lnTo>
                    <a:lnTo>
                      <a:pt x="324" y="117"/>
                    </a:lnTo>
                    <a:lnTo>
                      <a:pt x="324" y="112"/>
                    </a:lnTo>
                    <a:lnTo>
                      <a:pt x="321" y="108"/>
                    </a:lnTo>
                    <a:lnTo>
                      <a:pt x="321" y="105"/>
                    </a:lnTo>
                    <a:lnTo>
                      <a:pt x="321" y="100"/>
                    </a:lnTo>
                    <a:lnTo>
                      <a:pt x="316" y="97"/>
                    </a:lnTo>
                    <a:lnTo>
                      <a:pt x="316" y="93"/>
                    </a:lnTo>
                    <a:lnTo>
                      <a:pt x="312" y="93"/>
                    </a:lnTo>
                    <a:lnTo>
                      <a:pt x="308" y="88"/>
                    </a:lnTo>
                    <a:lnTo>
                      <a:pt x="304" y="88"/>
                    </a:lnTo>
                    <a:lnTo>
                      <a:pt x="301" y="85"/>
                    </a:lnTo>
                    <a:lnTo>
                      <a:pt x="296" y="85"/>
                    </a:lnTo>
                    <a:lnTo>
                      <a:pt x="56" y="44"/>
                    </a:lnTo>
                    <a:lnTo>
                      <a:pt x="52" y="44"/>
                    </a:lnTo>
                    <a:lnTo>
                      <a:pt x="48" y="44"/>
                    </a:lnTo>
                    <a:lnTo>
                      <a:pt x="45" y="44"/>
                    </a:lnTo>
                    <a:lnTo>
                      <a:pt x="45" y="49"/>
                    </a:lnTo>
                    <a:lnTo>
                      <a:pt x="40" y="49"/>
                    </a:lnTo>
                    <a:lnTo>
                      <a:pt x="40" y="53"/>
                    </a:lnTo>
                    <a:lnTo>
                      <a:pt x="40" y="56"/>
                    </a:lnTo>
                    <a:lnTo>
                      <a:pt x="36" y="56"/>
                    </a:lnTo>
                    <a:lnTo>
                      <a:pt x="36" y="61"/>
                    </a:lnTo>
                    <a:lnTo>
                      <a:pt x="33" y="97"/>
                    </a:lnTo>
                    <a:lnTo>
                      <a:pt x="21" y="93"/>
                    </a:lnTo>
                    <a:lnTo>
                      <a:pt x="21" y="76"/>
                    </a:lnTo>
                    <a:lnTo>
                      <a:pt x="24" y="68"/>
                    </a:lnTo>
                    <a:lnTo>
                      <a:pt x="24" y="64"/>
                    </a:lnTo>
                    <a:lnTo>
                      <a:pt x="24" y="61"/>
                    </a:lnTo>
                    <a:lnTo>
                      <a:pt x="24" y="53"/>
                    </a:lnTo>
                    <a:lnTo>
                      <a:pt x="24" y="49"/>
                    </a:lnTo>
                    <a:lnTo>
                      <a:pt x="24" y="44"/>
                    </a:lnTo>
                    <a:lnTo>
                      <a:pt x="21" y="41"/>
                    </a:lnTo>
                    <a:lnTo>
                      <a:pt x="21" y="37"/>
                    </a:lnTo>
                    <a:lnTo>
                      <a:pt x="21" y="32"/>
                    </a:lnTo>
                    <a:lnTo>
                      <a:pt x="16" y="29"/>
                    </a:lnTo>
                    <a:lnTo>
                      <a:pt x="16" y="25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9" y="12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" name="Freeform 78"/>
              <p:cNvSpPr>
                <a:spLocks noChangeArrowheads="1"/>
              </p:cNvSpPr>
              <p:nvPr/>
            </p:nvSpPr>
            <p:spPr bwMode="auto">
              <a:xfrm>
                <a:off x="1230" y="2789"/>
                <a:ext cx="88" cy="50"/>
              </a:xfrm>
              <a:custGeom>
                <a:avLst/>
                <a:gdLst>
                  <a:gd name="T0" fmla="*/ 60 w 353"/>
                  <a:gd name="T1" fmla="*/ 15 h 203"/>
                  <a:gd name="T2" fmla="*/ 88 w 353"/>
                  <a:gd name="T3" fmla="*/ 40 h 203"/>
                  <a:gd name="T4" fmla="*/ 120 w 353"/>
                  <a:gd name="T5" fmla="*/ 59 h 203"/>
                  <a:gd name="T6" fmla="*/ 148 w 353"/>
                  <a:gd name="T7" fmla="*/ 79 h 203"/>
                  <a:gd name="T8" fmla="*/ 180 w 353"/>
                  <a:gd name="T9" fmla="*/ 100 h 203"/>
                  <a:gd name="T10" fmla="*/ 209 w 353"/>
                  <a:gd name="T11" fmla="*/ 112 h 203"/>
                  <a:gd name="T12" fmla="*/ 232 w 353"/>
                  <a:gd name="T13" fmla="*/ 124 h 203"/>
                  <a:gd name="T14" fmla="*/ 260 w 353"/>
                  <a:gd name="T15" fmla="*/ 132 h 203"/>
                  <a:gd name="T16" fmla="*/ 276 w 353"/>
                  <a:gd name="T17" fmla="*/ 135 h 203"/>
                  <a:gd name="T18" fmla="*/ 285 w 353"/>
                  <a:gd name="T19" fmla="*/ 135 h 203"/>
                  <a:gd name="T20" fmla="*/ 297 w 353"/>
                  <a:gd name="T21" fmla="*/ 135 h 203"/>
                  <a:gd name="T22" fmla="*/ 304 w 353"/>
                  <a:gd name="T23" fmla="*/ 140 h 203"/>
                  <a:gd name="T24" fmla="*/ 316 w 353"/>
                  <a:gd name="T25" fmla="*/ 140 h 203"/>
                  <a:gd name="T26" fmla="*/ 324 w 353"/>
                  <a:gd name="T27" fmla="*/ 144 h 203"/>
                  <a:gd name="T28" fmla="*/ 332 w 353"/>
                  <a:gd name="T29" fmla="*/ 144 h 203"/>
                  <a:gd name="T30" fmla="*/ 341 w 353"/>
                  <a:gd name="T31" fmla="*/ 144 h 203"/>
                  <a:gd name="T32" fmla="*/ 344 w 353"/>
                  <a:gd name="T33" fmla="*/ 147 h 203"/>
                  <a:gd name="T34" fmla="*/ 348 w 353"/>
                  <a:gd name="T35" fmla="*/ 152 h 203"/>
                  <a:gd name="T36" fmla="*/ 353 w 353"/>
                  <a:gd name="T37" fmla="*/ 156 h 203"/>
                  <a:gd name="T38" fmla="*/ 353 w 353"/>
                  <a:gd name="T39" fmla="*/ 164 h 203"/>
                  <a:gd name="T40" fmla="*/ 353 w 353"/>
                  <a:gd name="T41" fmla="*/ 171 h 203"/>
                  <a:gd name="T42" fmla="*/ 348 w 353"/>
                  <a:gd name="T43" fmla="*/ 179 h 203"/>
                  <a:gd name="T44" fmla="*/ 344 w 353"/>
                  <a:gd name="T45" fmla="*/ 184 h 203"/>
                  <a:gd name="T46" fmla="*/ 341 w 353"/>
                  <a:gd name="T47" fmla="*/ 188 h 203"/>
                  <a:gd name="T48" fmla="*/ 332 w 353"/>
                  <a:gd name="T49" fmla="*/ 188 h 203"/>
                  <a:gd name="T50" fmla="*/ 324 w 353"/>
                  <a:gd name="T51" fmla="*/ 188 h 203"/>
                  <a:gd name="T52" fmla="*/ 316 w 353"/>
                  <a:gd name="T53" fmla="*/ 188 h 203"/>
                  <a:gd name="T54" fmla="*/ 297 w 353"/>
                  <a:gd name="T55" fmla="*/ 184 h 203"/>
                  <a:gd name="T56" fmla="*/ 276 w 353"/>
                  <a:gd name="T57" fmla="*/ 176 h 203"/>
                  <a:gd name="T58" fmla="*/ 253 w 353"/>
                  <a:gd name="T59" fmla="*/ 168 h 203"/>
                  <a:gd name="T60" fmla="*/ 229 w 353"/>
                  <a:gd name="T61" fmla="*/ 156 h 203"/>
                  <a:gd name="T62" fmla="*/ 197 w 353"/>
                  <a:gd name="T63" fmla="*/ 135 h 203"/>
                  <a:gd name="T64" fmla="*/ 160 w 353"/>
                  <a:gd name="T65" fmla="*/ 112 h 203"/>
                  <a:gd name="T66" fmla="*/ 112 w 353"/>
                  <a:gd name="T67" fmla="*/ 76 h 203"/>
                  <a:gd name="T68" fmla="*/ 56 w 353"/>
                  <a:gd name="T69" fmla="*/ 32 h 203"/>
                  <a:gd name="T70" fmla="*/ 36 w 353"/>
                  <a:gd name="T71" fmla="*/ 135 h 203"/>
                  <a:gd name="T72" fmla="*/ 36 w 353"/>
                  <a:gd name="T73" fmla="*/ 144 h 203"/>
                  <a:gd name="T74" fmla="*/ 41 w 353"/>
                  <a:gd name="T75" fmla="*/ 156 h 203"/>
                  <a:gd name="T76" fmla="*/ 44 w 353"/>
                  <a:gd name="T77" fmla="*/ 164 h 203"/>
                  <a:gd name="T78" fmla="*/ 48 w 353"/>
                  <a:gd name="T79" fmla="*/ 171 h 203"/>
                  <a:gd name="T80" fmla="*/ 56 w 353"/>
                  <a:gd name="T81" fmla="*/ 179 h 203"/>
                  <a:gd name="T82" fmla="*/ 65 w 353"/>
                  <a:gd name="T83" fmla="*/ 184 h 203"/>
                  <a:gd name="T84" fmla="*/ 76 w 353"/>
                  <a:gd name="T85" fmla="*/ 191 h 203"/>
                  <a:gd name="T86" fmla="*/ 80 w 353"/>
                  <a:gd name="T87" fmla="*/ 203 h 203"/>
                  <a:gd name="T88" fmla="*/ 32 w 353"/>
                  <a:gd name="T8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3" h="203">
                    <a:moveTo>
                      <a:pt x="44" y="0"/>
                    </a:moveTo>
                    <a:lnTo>
                      <a:pt x="60" y="15"/>
                    </a:lnTo>
                    <a:lnTo>
                      <a:pt x="76" y="28"/>
                    </a:lnTo>
                    <a:lnTo>
                      <a:pt x="88" y="40"/>
                    </a:lnTo>
                    <a:lnTo>
                      <a:pt x="104" y="47"/>
                    </a:lnTo>
                    <a:lnTo>
                      <a:pt x="120" y="59"/>
                    </a:lnTo>
                    <a:lnTo>
                      <a:pt x="132" y="71"/>
                    </a:lnTo>
                    <a:lnTo>
                      <a:pt x="148" y="79"/>
                    </a:lnTo>
                    <a:lnTo>
                      <a:pt x="165" y="91"/>
                    </a:lnTo>
                    <a:lnTo>
                      <a:pt x="180" y="100"/>
                    </a:lnTo>
                    <a:lnTo>
                      <a:pt x="192" y="108"/>
                    </a:lnTo>
                    <a:lnTo>
                      <a:pt x="209" y="112"/>
                    </a:lnTo>
                    <a:lnTo>
                      <a:pt x="221" y="120"/>
                    </a:lnTo>
                    <a:lnTo>
                      <a:pt x="232" y="124"/>
                    </a:lnTo>
                    <a:lnTo>
                      <a:pt x="248" y="127"/>
                    </a:lnTo>
                    <a:lnTo>
                      <a:pt x="260" y="132"/>
                    </a:lnTo>
                    <a:lnTo>
                      <a:pt x="272" y="135"/>
                    </a:lnTo>
                    <a:lnTo>
                      <a:pt x="276" y="135"/>
                    </a:lnTo>
                    <a:lnTo>
                      <a:pt x="280" y="135"/>
                    </a:lnTo>
                    <a:lnTo>
                      <a:pt x="285" y="135"/>
                    </a:lnTo>
                    <a:lnTo>
                      <a:pt x="288" y="135"/>
                    </a:lnTo>
                    <a:lnTo>
                      <a:pt x="297" y="135"/>
                    </a:lnTo>
                    <a:lnTo>
                      <a:pt x="300" y="140"/>
                    </a:lnTo>
                    <a:lnTo>
                      <a:pt x="304" y="140"/>
                    </a:lnTo>
                    <a:lnTo>
                      <a:pt x="309" y="140"/>
                    </a:lnTo>
                    <a:lnTo>
                      <a:pt x="316" y="140"/>
                    </a:lnTo>
                    <a:lnTo>
                      <a:pt x="321" y="140"/>
                    </a:lnTo>
                    <a:lnTo>
                      <a:pt x="324" y="144"/>
                    </a:lnTo>
                    <a:lnTo>
                      <a:pt x="329" y="144"/>
                    </a:lnTo>
                    <a:lnTo>
                      <a:pt x="332" y="144"/>
                    </a:lnTo>
                    <a:lnTo>
                      <a:pt x="336" y="144"/>
                    </a:lnTo>
                    <a:lnTo>
                      <a:pt x="341" y="144"/>
                    </a:lnTo>
                    <a:lnTo>
                      <a:pt x="341" y="147"/>
                    </a:lnTo>
                    <a:lnTo>
                      <a:pt x="344" y="147"/>
                    </a:lnTo>
                    <a:lnTo>
                      <a:pt x="348" y="147"/>
                    </a:lnTo>
                    <a:lnTo>
                      <a:pt x="348" y="152"/>
                    </a:lnTo>
                    <a:lnTo>
                      <a:pt x="353" y="152"/>
                    </a:lnTo>
                    <a:lnTo>
                      <a:pt x="353" y="156"/>
                    </a:lnTo>
                    <a:lnTo>
                      <a:pt x="353" y="159"/>
                    </a:lnTo>
                    <a:lnTo>
                      <a:pt x="353" y="164"/>
                    </a:lnTo>
                    <a:lnTo>
                      <a:pt x="353" y="168"/>
                    </a:lnTo>
                    <a:lnTo>
                      <a:pt x="353" y="171"/>
                    </a:lnTo>
                    <a:lnTo>
                      <a:pt x="353" y="176"/>
                    </a:lnTo>
                    <a:lnTo>
                      <a:pt x="348" y="179"/>
                    </a:lnTo>
                    <a:lnTo>
                      <a:pt x="344" y="179"/>
                    </a:lnTo>
                    <a:lnTo>
                      <a:pt x="344" y="184"/>
                    </a:lnTo>
                    <a:lnTo>
                      <a:pt x="341" y="184"/>
                    </a:lnTo>
                    <a:lnTo>
                      <a:pt x="341" y="188"/>
                    </a:lnTo>
                    <a:lnTo>
                      <a:pt x="336" y="188"/>
                    </a:lnTo>
                    <a:lnTo>
                      <a:pt x="332" y="188"/>
                    </a:lnTo>
                    <a:lnTo>
                      <a:pt x="329" y="188"/>
                    </a:lnTo>
                    <a:lnTo>
                      <a:pt x="324" y="188"/>
                    </a:lnTo>
                    <a:lnTo>
                      <a:pt x="321" y="188"/>
                    </a:lnTo>
                    <a:lnTo>
                      <a:pt x="316" y="188"/>
                    </a:lnTo>
                    <a:lnTo>
                      <a:pt x="309" y="184"/>
                    </a:lnTo>
                    <a:lnTo>
                      <a:pt x="297" y="184"/>
                    </a:lnTo>
                    <a:lnTo>
                      <a:pt x="288" y="179"/>
                    </a:lnTo>
                    <a:lnTo>
                      <a:pt x="276" y="176"/>
                    </a:lnTo>
                    <a:lnTo>
                      <a:pt x="265" y="171"/>
                    </a:lnTo>
                    <a:lnTo>
                      <a:pt x="253" y="168"/>
                    </a:lnTo>
                    <a:lnTo>
                      <a:pt x="241" y="159"/>
                    </a:lnTo>
                    <a:lnTo>
                      <a:pt x="229" y="156"/>
                    </a:lnTo>
                    <a:lnTo>
                      <a:pt x="212" y="147"/>
                    </a:lnTo>
                    <a:lnTo>
                      <a:pt x="197" y="135"/>
                    </a:lnTo>
                    <a:lnTo>
                      <a:pt x="176" y="124"/>
                    </a:lnTo>
                    <a:lnTo>
                      <a:pt x="160" y="112"/>
                    </a:lnTo>
                    <a:lnTo>
                      <a:pt x="136" y="91"/>
                    </a:lnTo>
                    <a:lnTo>
                      <a:pt x="112" y="76"/>
                    </a:lnTo>
                    <a:lnTo>
                      <a:pt x="85" y="56"/>
                    </a:lnTo>
                    <a:lnTo>
                      <a:pt x="56" y="32"/>
                    </a:lnTo>
                    <a:lnTo>
                      <a:pt x="41" y="127"/>
                    </a:lnTo>
                    <a:lnTo>
                      <a:pt x="36" y="135"/>
                    </a:lnTo>
                    <a:lnTo>
                      <a:pt x="36" y="140"/>
                    </a:lnTo>
                    <a:lnTo>
                      <a:pt x="36" y="144"/>
                    </a:lnTo>
                    <a:lnTo>
                      <a:pt x="41" y="147"/>
                    </a:lnTo>
                    <a:lnTo>
                      <a:pt x="41" y="156"/>
                    </a:lnTo>
                    <a:lnTo>
                      <a:pt x="41" y="159"/>
                    </a:lnTo>
                    <a:lnTo>
                      <a:pt x="44" y="164"/>
                    </a:lnTo>
                    <a:lnTo>
                      <a:pt x="48" y="168"/>
                    </a:lnTo>
                    <a:lnTo>
                      <a:pt x="48" y="171"/>
                    </a:lnTo>
                    <a:lnTo>
                      <a:pt x="53" y="171"/>
                    </a:lnTo>
                    <a:lnTo>
                      <a:pt x="56" y="179"/>
                    </a:lnTo>
                    <a:lnTo>
                      <a:pt x="60" y="179"/>
                    </a:lnTo>
                    <a:lnTo>
                      <a:pt x="65" y="184"/>
                    </a:lnTo>
                    <a:lnTo>
                      <a:pt x="73" y="188"/>
                    </a:lnTo>
                    <a:lnTo>
                      <a:pt x="76" y="191"/>
                    </a:lnTo>
                    <a:lnTo>
                      <a:pt x="85" y="191"/>
                    </a:lnTo>
                    <a:lnTo>
                      <a:pt x="80" y="203"/>
                    </a:lnTo>
                    <a:lnTo>
                      <a:pt x="0" y="176"/>
                    </a:lnTo>
                    <a:lnTo>
                      <a:pt x="32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" name="Freeform 79"/>
              <p:cNvSpPr>
                <a:spLocks noEditPoints="1" noChangeArrowheads="1"/>
              </p:cNvSpPr>
              <p:nvPr/>
            </p:nvSpPr>
            <p:spPr bwMode="auto">
              <a:xfrm>
                <a:off x="1243" y="2730"/>
                <a:ext cx="87" cy="53"/>
              </a:xfrm>
              <a:custGeom>
                <a:avLst/>
                <a:gdLst>
                  <a:gd name="T0" fmla="*/ 20 w 347"/>
                  <a:gd name="T1" fmla="*/ 93 h 212"/>
                  <a:gd name="T2" fmla="*/ 27 w 347"/>
                  <a:gd name="T3" fmla="*/ 112 h 212"/>
                  <a:gd name="T4" fmla="*/ 51 w 347"/>
                  <a:gd name="T5" fmla="*/ 133 h 212"/>
                  <a:gd name="T6" fmla="*/ 88 w 347"/>
                  <a:gd name="T7" fmla="*/ 149 h 212"/>
                  <a:gd name="T8" fmla="*/ 127 w 347"/>
                  <a:gd name="T9" fmla="*/ 165 h 212"/>
                  <a:gd name="T10" fmla="*/ 179 w 347"/>
                  <a:gd name="T11" fmla="*/ 173 h 212"/>
                  <a:gd name="T12" fmla="*/ 227 w 347"/>
                  <a:gd name="T13" fmla="*/ 177 h 212"/>
                  <a:gd name="T14" fmla="*/ 268 w 347"/>
                  <a:gd name="T15" fmla="*/ 177 h 212"/>
                  <a:gd name="T16" fmla="*/ 300 w 347"/>
                  <a:gd name="T17" fmla="*/ 165 h 212"/>
                  <a:gd name="T18" fmla="*/ 324 w 347"/>
                  <a:gd name="T19" fmla="*/ 153 h 212"/>
                  <a:gd name="T20" fmla="*/ 332 w 347"/>
                  <a:gd name="T21" fmla="*/ 133 h 212"/>
                  <a:gd name="T22" fmla="*/ 327 w 347"/>
                  <a:gd name="T23" fmla="*/ 112 h 212"/>
                  <a:gd name="T24" fmla="*/ 315 w 347"/>
                  <a:gd name="T25" fmla="*/ 93 h 212"/>
                  <a:gd name="T26" fmla="*/ 288 w 347"/>
                  <a:gd name="T27" fmla="*/ 77 h 212"/>
                  <a:gd name="T28" fmla="*/ 251 w 347"/>
                  <a:gd name="T29" fmla="*/ 61 h 212"/>
                  <a:gd name="T30" fmla="*/ 203 w 347"/>
                  <a:gd name="T31" fmla="*/ 49 h 212"/>
                  <a:gd name="T32" fmla="*/ 151 w 347"/>
                  <a:gd name="T33" fmla="*/ 36 h 212"/>
                  <a:gd name="T34" fmla="*/ 107 w 347"/>
                  <a:gd name="T35" fmla="*/ 36 h 212"/>
                  <a:gd name="T36" fmla="*/ 67 w 347"/>
                  <a:gd name="T37" fmla="*/ 41 h 212"/>
                  <a:gd name="T38" fmla="*/ 39 w 347"/>
                  <a:gd name="T39" fmla="*/ 49 h 212"/>
                  <a:gd name="T40" fmla="*/ 23 w 347"/>
                  <a:gd name="T41" fmla="*/ 65 h 212"/>
                  <a:gd name="T42" fmla="*/ 347 w 347"/>
                  <a:gd name="T43" fmla="*/ 136 h 212"/>
                  <a:gd name="T44" fmla="*/ 335 w 347"/>
                  <a:gd name="T45" fmla="*/ 165 h 212"/>
                  <a:gd name="T46" fmla="*/ 312 w 347"/>
                  <a:gd name="T47" fmla="*/ 189 h 212"/>
                  <a:gd name="T48" fmla="*/ 276 w 347"/>
                  <a:gd name="T49" fmla="*/ 205 h 212"/>
                  <a:gd name="T50" fmla="*/ 232 w 347"/>
                  <a:gd name="T51" fmla="*/ 212 h 212"/>
                  <a:gd name="T52" fmla="*/ 176 w 347"/>
                  <a:gd name="T53" fmla="*/ 212 h 212"/>
                  <a:gd name="T54" fmla="*/ 120 w 347"/>
                  <a:gd name="T55" fmla="*/ 201 h 212"/>
                  <a:gd name="T56" fmla="*/ 71 w 347"/>
                  <a:gd name="T57" fmla="*/ 180 h 212"/>
                  <a:gd name="T58" fmla="*/ 35 w 347"/>
                  <a:gd name="T59" fmla="*/ 156 h 212"/>
                  <a:gd name="T60" fmla="*/ 12 w 347"/>
                  <a:gd name="T61" fmla="*/ 129 h 212"/>
                  <a:gd name="T62" fmla="*/ 0 w 347"/>
                  <a:gd name="T63" fmla="*/ 97 h 212"/>
                  <a:gd name="T64" fmla="*/ 3 w 347"/>
                  <a:gd name="T65" fmla="*/ 65 h 212"/>
                  <a:gd name="T66" fmla="*/ 20 w 347"/>
                  <a:gd name="T67" fmla="*/ 36 h 212"/>
                  <a:gd name="T68" fmla="*/ 47 w 347"/>
                  <a:gd name="T69" fmla="*/ 17 h 212"/>
                  <a:gd name="T70" fmla="*/ 88 w 347"/>
                  <a:gd name="T71" fmla="*/ 5 h 212"/>
                  <a:gd name="T72" fmla="*/ 135 w 347"/>
                  <a:gd name="T73" fmla="*/ 0 h 212"/>
                  <a:gd name="T74" fmla="*/ 191 w 347"/>
                  <a:gd name="T75" fmla="*/ 5 h 212"/>
                  <a:gd name="T76" fmla="*/ 247 w 347"/>
                  <a:gd name="T77" fmla="*/ 21 h 212"/>
                  <a:gd name="T78" fmla="*/ 291 w 347"/>
                  <a:gd name="T79" fmla="*/ 41 h 212"/>
                  <a:gd name="T80" fmla="*/ 324 w 347"/>
                  <a:gd name="T81" fmla="*/ 65 h 212"/>
                  <a:gd name="T82" fmla="*/ 344 w 347"/>
                  <a:gd name="T83" fmla="*/ 97 h 212"/>
                  <a:gd name="T84" fmla="*/ 347 w 347"/>
                  <a:gd name="T85" fmla="*/ 12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7" h="211">
                    <a:moveTo>
                      <a:pt x="20" y="80"/>
                    </a:moveTo>
                    <a:lnTo>
                      <a:pt x="15" y="85"/>
                    </a:lnTo>
                    <a:lnTo>
                      <a:pt x="20" y="93"/>
                    </a:lnTo>
                    <a:lnTo>
                      <a:pt x="20" y="101"/>
                    </a:lnTo>
                    <a:lnTo>
                      <a:pt x="23" y="105"/>
                    </a:lnTo>
                    <a:lnTo>
                      <a:pt x="27" y="112"/>
                    </a:lnTo>
                    <a:lnTo>
                      <a:pt x="35" y="121"/>
                    </a:lnTo>
                    <a:lnTo>
                      <a:pt x="44" y="124"/>
                    </a:lnTo>
                    <a:lnTo>
                      <a:pt x="51" y="133"/>
                    </a:lnTo>
                    <a:lnTo>
                      <a:pt x="63" y="136"/>
                    </a:lnTo>
                    <a:lnTo>
                      <a:pt x="76" y="145"/>
                    </a:lnTo>
                    <a:lnTo>
                      <a:pt x="88" y="149"/>
                    </a:lnTo>
                    <a:lnTo>
                      <a:pt x="100" y="153"/>
                    </a:lnTo>
                    <a:lnTo>
                      <a:pt x="112" y="161"/>
                    </a:lnTo>
                    <a:lnTo>
                      <a:pt x="127" y="165"/>
                    </a:lnTo>
                    <a:lnTo>
                      <a:pt x="144" y="168"/>
                    </a:lnTo>
                    <a:lnTo>
                      <a:pt x="163" y="168"/>
                    </a:lnTo>
                    <a:lnTo>
                      <a:pt x="179" y="173"/>
                    </a:lnTo>
                    <a:lnTo>
                      <a:pt x="200" y="177"/>
                    </a:lnTo>
                    <a:lnTo>
                      <a:pt x="212" y="177"/>
                    </a:lnTo>
                    <a:lnTo>
                      <a:pt x="227" y="177"/>
                    </a:lnTo>
                    <a:lnTo>
                      <a:pt x="244" y="177"/>
                    </a:lnTo>
                    <a:lnTo>
                      <a:pt x="256" y="177"/>
                    </a:lnTo>
                    <a:lnTo>
                      <a:pt x="268" y="177"/>
                    </a:lnTo>
                    <a:lnTo>
                      <a:pt x="279" y="173"/>
                    </a:lnTo>
                    <a:lnTo>
                      <a:pt x="291" y="168"/>
                    </a:lnTo>
                    <a:lnTo>
                      <a:pt x="300" y="165"/>
                    </a:lnTo>
                    <a:lnTo>
                      <a:pt x="307" y="161"/>
                    </a:lnTo>
                    <a:lnTo>
                      <a:pt x="315" y="156"/>
                    </a:lnTo>
                    <a:lnTo>
                      <a:pt x="324" y="153"/>
                    </a:lnTo>
                    <a:lnTo>
                      <a:pt x="327" y="145"/>
                    </a:lnTo>
                    <a:lnTo>
                      <a:pt x="327" y="141"/>
                    </a:lnTo>
                    <a:lnTo>
                      <a:pt x="332" y="133"/>
                    </a:lnTo>
                    <a:lnTo>
                      <a:pt x="332" y="124"/>
                    </a:lnTo>
                    <a:lnTo>
                      <a:pt x="332" y="121"/>
                    </a:lnTo>
                    <a:lnTo>
                      <a:pt x="327" y="112"/>
                    </a:lnTo>
                    <a:lnTo>
                      <a:pt x="324" y="105"/>
                    </a:lnTo>
                    <a:lnTo>
                      <a:pt x="319" y="101"/>
                    </a:lnTo>
                    <a:lnTo>
                      <a:pt x="315" y="93"/>
                    </a:lnTo>
                    <a:lnTo>
                      <a:pt x="307" y="89"/>
                    </a:lnTo>
                    <a:lnTo>
                      <a:pt x="300" y="80"/>
                    </a:lnTo>
                    <a:lnTo>
                      <a:pt x="288" y="77"/>
                    </a:lnTo>
                    <a:lnTo>
                      <a:pt x="276" y="68"/>
                    </a:lnTo>
                    <a:lnTo>
                      <a:pt x="263" y="65"/>
                    </a:lnTo>
                    <a:lnTo>
                      <a:pt x="251" y="61"/>
                    </a:lnTo>
                    <a:lnTo>
                      <a:pt x="235" y="56"/>
                    </a:lnTo>
                    <a:lnTo>
                      <a:pt x="219" y="49"/>
                    </a:lnTo>
                    <a:lnTo>
                      <a:pt x="203" y="49"/>
                    </a:lnTo>
                    <a:lnTo>
                      <a:pt x="183" y="45"/>
                    </a:lnTo>
                    <a:lnTo>
                      <a:pt x="168" y="41"/>
                    </a:lnTo>
                    <a:lnTo>
                      <a:pt x="151" y="36"/>
                    </a:lnTo>
                    <a:lnTo>
                      <a:pt x="135" y="36"/>
                    </a:lnTo>
                    <a:lnTo>
                      <a:pt x="120" y="36"/>
                    </a:lnTo>
                    <a:lnTo>
                      <a:pt x="107" y="36"/>
                    </a:lnTo>
                    <a:lnTo>
                      <a:pt x="91" y="36"/>
                    </a:lnTo>
                    <a:lnTo>
                      <a:pt x="79" y="36"/>
                    </a:lnTo>
                    <a:lnTo>
                      <a:pt x="67" y="41"/>
                    </a:lnTo>
                    <a:lnTo>
                      <a:pt x="56" y="41"/>
                    </a:lnTo>
                    <a:lnTo>
                      <a:pt x="47" y="45"/>
                    </a:lnTo>
                    <a:lnTo>
                      <a:pt x="39" y="49"/>
                    </a:lnTo>
                    <a:lnTo>
                      <a:pt x="32" y="53"/>
                    </a:lnTo>
                    <a:lnTo>
                      <a:pt x="27" y="56"/>
                    </a:lnTo>
                    <a:lnTo>
                      <a:pt x="23" y="65"/>
                    </a:lnTo>
                    <a:lnTo>
                      <a:pt x="20" y="73"/>
                    </a:lnTo>
                    <a:lnTo>
                      <a:pt x="20" y="80"/>
                    </a:lnTo>
                    <a:close/>
                    <a:moveTo>
                      <a:pt x="347" y="136"/>
                    </a:moveTo>
                    <a:lnTo>
                      <a:pt x="344" y="145"/>
                    </a:lnTo>
                    <a:lnTo>
                      <a:pt x="339" y="156"/>
                    </a:lnTo>
                    <a:lnTo>
                      <a:pt x="335" y="165"/>
                    </a:lnTo>
                    <a:lnTo>
                      <a:pt x="327" y="173"/>
                    </a:lnTo>
                    <a:lnTo>
                      <a:pt x="319" y="180"/>
                    </a:lnTo>
                    <a:lnTo>
                      <a:pt x="312" y="189"/>
                    </a:lnTo>
                    <a:lnTo>
                      <a:pt x="300" y="197"/>
                    </a:lnTo>
                    <a:lnTo>
                      <a:pt x="288" y="201"/>
                    </a:lnTo>
                    <a:lnTo>
                      <a:pt x="276" y="205"/>
                    </a:lnTo>
                    <a:lnTo>
                      <a:pt x="263" y="209"/>
                    </a:lnTo>
                    <a:lnTo>
                      <a:pt x="247" y="212"/>
                    </a:lnTo>
                    <a:lnTo>
                      <a:pt x="232" y="212"/>
                    </a:lnTo>
                    <a:lnTo>
                      <a:pt x="212" y="212"/>
                    </a:lnTo>
                    <a:lnTo>
                      <a:pt x="195" y="212"/>
                    </a:lnTo>
                    <a:lnTo>
                      <a:pt x="176" y="212"/>
                    </a:lnTo>
                    <a:lnTo>
                      <a:pt x="156" y="209"/>
                    </a:lnTo>
                    <a:lnTo>
                      <a:pt x="135" y="205"/>
                    </a:lnTo>
                    <a:lnTo>
                      <a:pt x="120" y="201"/>
                    </a:lnTo>
                    <a:lnTo>
                      <a:pt x="103" y="192"/>
                    </a:lnTo>
                    <a:lnTo>
                      <a:pt x="88" y="189"/>
                    </a:lnTo>
                    <a:lnTo>
                      <a:pt x="71" y="180"/>
                    </a:lnTo>
                    <a:lnTo>
                      <a:pt x="59" y="177"/>
                    </a:lnTo>
                    <a:lnTo>
                      <a:pt x="47" y="165"/>
                    </a:lnTo>
                    <a:lnTo>
                      <a:pt x="35" y="156"/>
                    </a:lnTo>
                    <a:lnTo>
                      <a:pt x="27" y="149"/>
                    </a:lnTo>
                    <a:lnTo>
                      <a:pt x="20" y="136"/>
                    </a:lnTo>
                    <a:lnTo>
                      <a:pt x="12" y="129"/>
                    </a:lnTo>
                    <a:lnTo>
                      <a:pt x="7" y="121"/>
                    </a:lnTo>
                    <a:lnTo>
                      <a:pt x="3" y="109"/>
                    </a:lnTo>
                    <a:lnTo>
                      <a:pt x="0" y="97"/>
                    </a:lnTo>
                    <a:lnTo>
                      <a:pt x="0" y="89"/>
                    </a:lnTo>
                    <a:lnTo>
                      <a:pt x="3" y="77"/>
                    </a:lnTo>
                    <a:lnTo>
                      <a:pt x="3" y="65"/>
                    </a:lnTo>
                    <a:lnTo>
                      <a:pt x="7" y="56"/>
                    </a:lnTo>
                    <a:lnTo>
                      <a:pt x="12" y="49"/>
                    </a:lnTo>
                    <a:lnTo>
                      <a:pt x="20" y="36"/>
                    </a:lnTo>
                    <a:lnTo>
                      <a:pt x="27" y="33"/>
                    </a:lnTo>
                    <a:lnTo>
                      <a:pt x="35" y="24"/>
                    </a:lnTo>
                    <a:lnTo>
                      <a:pt x="47" y="17"/>
                    </a:lnTo>
                    <a:lnTo>
                      <a:pt x="59" y="12"/>
                    </a:lnTo>
                    <a:lnTo>
                      <a:pt x="71" y="9"/>
                    </a:lnTo>
                    <a:lnTo>
                      <a:pt x="88" y="5"/>
                    </a:lnTo>
                    <a:lnTo>
                      <a:pt x="103" y="0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51" y="0"/>
                    </a:lnTo>
                    <a:lnTo>
                      <a:pt x="171" y="5"/>
                    </a:lnTo>
                    <a:lnTo>
                      <a:pt x="191" y="5"/>
                    </a:lnTo>
                    <a:lnTo>
                      <a:pt x="212" y="9"/>
                    </a:lnTo>
                    <a:lnTo>
                      <a:pt x="227" y="12"/>
                    </a:lnTo>
                    <a:lnTo>
                      <a:pt x="247" y="21"/>
                    </a:lnTo>
                    <a:lnTo>
                      <a:pt x="263" y="24"/>
                    </a:lnTo>
                    <a:lnTo>
                      <a:pt x="276" y="33"/>
                    </a:lnTo>
                    <a:lnTo>
                      <a:pt x="291" y="41"/>
                    </a:lnTo>
                    <a:lnTo>
                      <a:pt x="303" y="49"/>
                    </a:lnTo>
                    <a:lnTo>
                      <a:pt x="312" y="56"/>
                    </a:lnTo>
                    <a:lnTo>
                      <a:pt x="324" y="65"/>
                    </a:lnTo>
                    <a:lnTo>
                      <a:pt x="332" y="77"/>
                    </a:lnTo>
                    <a:lnTo>
                      <a:pt x="335" y="85"/>
                    </a:lnTo>
                    <a:lnTo>
                      <a:pt x="344" y="97"/>
                    </a:lnTo>
                    <a:lnTo>
                      <a:pt x="344" y="105"/>
                    </a:lnTo>
                    <a:lnTo>
                      <a:pt x="347" y="112"/>
                    </a:lnTo>
                    <a:lnTo>
                      <a:pt x="347" y="124"/>
                    </a:lnTo>
                    <a:lnTo>
                      <a:pt x="347" y="13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" name="Freeform 80"/>
              <p:cNvSpPr>
                <a:spLocks noChangeArrowheads="1"/>
              </p:cNvSpPr>
              <p:nvPr/>
            </p:nvSpPr>
            <p:spPr bwMode="auto">
              <a:xfrm>
                <a:off x="1204" y="3163"/>
                <a:ext cx="87" cy="36"/>
              </a:xfrm>
              <a:custGeom>
                <a:avLst/>
                <a:gdLst>
                  <a:gd name="T0" fmla="*/ 303 w 347"/>
                  <a:gd name="T1" fmla="*/ 56 h 144"/>
                  <a:gd name="T2" fmla="*/ 312 w 347"/>
                  <a:gd name="T3" fmla="*/ 56 h 144"/>
                  <a:gd name="T4" fmla="*/ 319 w 347"/>
                  <a:gd name="T5" fmla="*/ 56 h 144"/>
                  <a:gd name="T6" fmla="*/ 324 w 347"/>
                  <a:gd name="T7" fmla="*/ 49 h 144"/>
                  <a:gd name="T8" fmla="*/ 327 w 347"/>
                  <a:gd name="T9" fmla="*/ 44 h 144"/>
                  <a:gd name="T10" fmla="*/ 332 w 347"/>
                  <a:gd name="T11" fmla="*/ 40 h 144"/>
                  <a:gd name="T12" fmla="*/ 335 w 347"/>
                  <a:gd name="T13" fmla="*/ 32 h 144"/>
                  <a:gd name="T14" fmla="*/ 335 w 347"/>
                  <a:gd name="T15" fmla="*/ 24 h 144"/>
                  <a:gd name="T16" fmla="*/ 335 w 347"/>
                  <a:gd name="T17" fmla="*/ 0 h 144"/>
                  <a:gd name="T18" fmla="*/ 347 w 347"/>
                  <a:gd name="T19" fmla="*/ 144 h 144"/>
                  <a:gd name="T20" fmla="*/ 335 w 347"/>
                  <a:gd name="T21" fmla="*/ 128 h 144"/>
                  <a:gd name="T22" fmla="*/ 335 w 347"/>
                  <a:gd name="T23" fmla="*/ 117 h 144"/>
                  <a:gd name="T24" fmla="*/ 332 w 347"/>
                  <a:gd name="T25" fmla="*/ 108 h 144"/>
                  <a:gd name="T26" fmla="*/ 327 w 347"/>
                  <a:gd name="T27" fmla="*/ 100 h 144"/>
                  <a:gd name="T28" fmla="*/ 324 w 347"/>
                  <a:gd name="T29" fmla="*/ 96 h 144"/>
                  <a:gd name="T30" fmla="*/ 319 w 347"/>
                  <a:gd name="T31" fmla="*/ 93 h 144"/>
                  <a:gd name="T32" fmla="*/ 312 w 347"/>
                  <a:gd name="T33" fmla="*/ 88 h 144"/>
                  <a:gd name="T34" fmla="*/ 303 w 347"/>
                  <a:gd name="T35" fmla="*/ 88 h 144"/>
                  <a:gd name="T36" fmla="*/ 56 w 347"/>
                  <a:gd name="T37" fmla="*/ 88 h 144"/>
                  <a:gd name="T38" fmla="*/ 47 w 347"/>
                  <a:gd name="T39" fmla="*/ 93 h 144"/>
                  <a:gd name="T40" fmla="*/ 44 w 347"/>
                  <a:gd name="T41" fmla="*/ 96 h 144"/>
                  <a:gd name="T42" fmla="*/ 44 w 347"/>
                  <a:gd name="T43" fmla="*/ 105 h 144"/>
                  <a:gd name="T44" fmla="*/ 44 w 347"/>
                  <a:gd name="T45" fmla="*/ 144 h 144"/>
                  <a:gd name="T46" fmla="*/ 32 w 347"/>
                  <a:gd name="T47" fmla="*/ 128 h 144"/>
                  <a:gd name="T48" fmla="*/ 32 w 347"/>
                  <a:gd name="T49" fmla="*/ 117 h 144"/>
                  <a:gd name="T50" fmla="*/ 27 w 347"/>
                  <a:gd name="T51" fmla="*/ 105 h 144"/>
                  <a:gd name="T52" fmla="*/ 27 w 347"/>
                  <a:gd name="T53" fmla="*/ 96 h 144"/>
                  <a:gd name="T54" fmla="*/ 23 w 347"/>
                  <a:gd name="T55" fmla="*/ 88 h 144"/>
                  <a:gd name="T56" fmla="*/ 20 w 347"/>
                  <a:gd name="T57" fmla="*/ 80 h 144"/>
                  <a:gd name="T58" fmla="*/ 12 w 347"/>
                  <a:gd name="T59" fmla="*/ 76 h 144"/>
                  <a:gd name="T60" fmla="*/ 7 w 347"/>
                  <a:gd name="T61" fmla="*/ 68 h 144"/>
                  <a:gd name="T62" fmla="*/ 0 w 347"/>
                  <a:gd name="T63" fmla="*/ 6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7" h="144">
                    <a:moveTo>
                      <a:pt x="0" y="56"/>
                    </a:moveTo>
                    <a:lnTo>
                      <a:pt x="303" y="56"/>
                    </a:lnTo>
                    <a:lnTo>
                      <a:pt x="307" y="56"/>
                    </a:lnTo>
                    <a:lnTo>
                      <a:pt x="312" y="56"/>
                    </a:lnTo>
                    <a:lnTo>
                      <a:pt x="315" y="56"/>
                    </a:lnTo>
                    <a:lnTo>
                      <a:pt x="319" y="56"/>
                    </a:lnTo>
                    <a:lnTo>
                      <a:pt x="324" y="52"/>
                    </a:lnTo>
                    <a:lnTo>
                      <a:pt x="324" y="49"/>
                    </a:lnTo>
                    <a:lnTo>
                      <a:pt x="327" y="49"/>
                    </a:lnTo>
                    <a:lnTo>
                      <a:pt x="327" y="44"/>
                    </a:lnTo>
                    <a:lnTo>
                      <a:pt x="332" y="44"/>
                    </a:lnTo>
                    <a:lnTo>
                      <a:pt x="332" y="40"/>
                    </a:lnTo>
                    <a:lnTo>
                      <a:pt x="332" y="37"/>
                    </a:lnTo>
                    <a:lnTo>
                      <a:pt x="335" y="32"/>
                    </a:lnTo>
                    <a:lnTo>
                      <a:pt x="335" y="28"/>
                    </a:lnTo>
                    <a:lnTo>
                      <a:pt x="335" y="24"/>
                    </a:lnTo>
                    <a:lnTo>
                      <a:pt x="335" y="20"/>
                    </a:lnTo>
                    <a:lnTo>
                      <a:pt x="335" y="0"/>
                    </a:lnTo>
                    <a:lnTo>
                      <a:pt x="347" y="0"/>
                    </a:lnTo>
                    <a:lnTo>
                      <a:pt x="347" y="144"/>
                    </a:lnTo>
                    <a:lnTo>
                      <a:pt x="335" y="144"/>
                    </a:lnTo>
                    <a:lnTo>
                      <a:pt x="335" y="128"/>
                    </a:lnTo>
                    <a:lnTo>
                      <a:pt x="335" y="120"/>
                    </a:lnTo>
                    <a:lnTo>
                      <a:pt x="335" y="117"/>
                    </a:lnTo>
                    <a:lnTo>
                      <a:pt x="335" y="112"/>
                    </a:lnTo>
                    <a:lnTo>
                      <a:pt x="332" y="108"/>
                    </a:lnTo>
                    <a:lnTo>
                      <a:pt x="332" y="105"/>
                    </a:lnTo>
                    <a:lnTo>
                      <a:pt x="327" y="100"/>
                    </a:lnTo>
                    <a:lnTo>
                      <a:pt x="327" y="96"/>
                    </a:lnTo>
                    <a:lnTo>
                      <a:pt x="324" y="96"/>
                    </a:lnTo>
                    <a:lnTo>
                      <a:pt x="324" y="93"/>
                    </a:lnTo>
                    <a:lnTo>
                      <a:pt x="319" y="93"/>
                    </a:lnTo>
                    <a:lnTo>
                      <a:pt x="315" y="93"/>
                    </a:lnTo>
                    <a:lnTo>
                      <a:pt x="312" y="88"/>
                    </a:lnTo>
                    <a:lnTo>
                      <a:pt x="307" y="88"/>
                    </a:lnTo>
                    <a:lnTo>
                      <a:pt x="303" y="88"/>
                    </a:lnTo>
                    <a:lnTo>
                      <a:pt x="59" y="88"/>
                    </a:lnTo>
                    <a:lnTo>
                      <a:pt x="56" y="88"/>
                    </a:lnTo>
                    <a:lnTo>
                      <a:pt x="51" y="93"/>
                    </a:lnTo>
                    <a:lnTo>
                      <a:pt x="47" y="93"/>
                    </a:lnTo>
                    <a:lnTo>
                      <a:pt x="47" y="96"/>
                    </a:lnTo>
                    <a:lnTo>
                      <a:pt x="44" y="96"/>
                    </a:lnTo>
                    <a:lnTo>
                      <a:pt x="44" y="100"/>
                    </a:lnTo>
                    <a:lnTo>
                      <a:pt x="44" y="105"/>
                    </a:lnTo>
                    <a:lnTo>
                      <a:pt x="44" y="108"/>
                    </a:lnTo>
                    <a:lnTo>
                      <a:pt x="44" y="144"/>
                    </a:lnTo>
                    <a:lnTo>
                      <a:pt x="32" y="144"/>
                    </a:lnTo>
                    <a:lnTo>
                      <a:pt x="32" y="128"/>
                    </a:lnTo>
                    <a:lnTo>
                      <a:pt x="32" y="120"/>
                    </a:lnTo>
                    <a:lnTo>
                      <a:pt x="32" y="117"/>
                    </a:lnTo>
                    <a:lnTo>
                      <a:pt x="32" y="112"/>
                    </a:lnTo>
                    <a:lnTo>
                      <a:pt x="27" y="105"/>
                    </a:lnTo>
                    <a:lnTo>
                      <a:pt x="27" y="100"/>
                    </a:lnTo>
                    <a:lnTo>
                      <a:pt x="27" y="96"/>
                    </a:lnTo>
                    <a:lnTo>
                      <a:pt x="23" y="93"/>
                    </a:lnTo>
                    <a:lnTo>
                      <a:pt x="23" y="88"/>
                    </a:lnTo>
                    <a:lnTo>
                      <a:pt x="20" y="84"/>
                    </a:lnTo>
                    <a:lnTo>
                      <a:pt x="20" y="80"/>
                    </a:lnTo>
                    <a:lnTo>
                      <a:pt x="15" y="76"/>
                    </a:lnTo>
                    <a:lnTo>
                      <a:pt x="12" y="76"/>
                    </a:lnTo>
                    <a:lnTo>
                      <a:pt x="12" y="72"/>
                    </a:lnTo>
                    <a:lnTo>
                      <a:pt x="7" y="68"/>
                    </a:lnTo>
                    <a:lnTo>
                      <a:pt x="3" y="68"/>
                    </a:lnTo>
                    <a:lnTo>
                      <a:pt x="0" y="6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" name="Freeform 81"/>
              <p:cNvSpPr>
                <a:spLocks noEditPoints="1" noChangeArrowheads="1"/>
              </p:cNvSpPr>
              <p:nvPr/>
            </p:nvSpPr>
            <p:spPr bwMode="auto">
              <a:xfrm>
                <a:off x="1204" y="3093"/>
                <a:ext cx="88" cy="52"/>
              </a:xfrm>
              <a:custGeom>
                <a:avLst/>
                <a:gdLst>
                  <a:gd name="T0" fmla="*/ 291 w 351"/>
                  <a:gd name="T1" fmla="*/ 176 h 208"/>
                  <a:gd name="T2" fmla="*/ 319 w 351"/>
                  <a:gd name="T3" fmla="*/ 152 h 208"/>
                  <a:gd name="T4" fmla="*/ 335 w 351"/>
                  <a:gd name="T5" fmla="*/ 120 h 208"/>
                  <a:gd name="T6" fmla="*/ 335 w 351"/>
                  <a:gd name="T7" fmla="*/ 80 h 208"/>
                  <a:gd name="T8" fmla="*/ 315 w 351"/>
                  <a:gd name="T9" fmla="*/ 49 h 208"/>
                  <a:gd name="T10" fmla="*/ 288 w 351"/>
                  <a:gd name="T11" fmla="*/ 32 h 208"/>
                  <a:gd name="T12" fmla="*/ 256 w 351"/>
                  <a:gd name="T13" fmla="*/ 32 h 208"/>
                  <a:gd name="T14" fmla="*/ 223 w 351"/>
                  <a:gd name="T15" fmla="*/ 49 h 208"/>
                  <a:gd name="T16" fmla="*/ 195 w 351"/>
                  <a:gd name="T17" fmla="*/ 85 h 208"/>
                  <a:gd name="T18" fmla="*/ 176 w 351"/>
                  <a:gd name="T19" fmla="*/ 136 h 208"/>
                  <a:gd name="T20" fmla="*/ 200 w 351"/>
                  <a:gd name="T21" fmla="*/ 161 h 208"/>
                  <a:gd name="T22" fmla="*/ 232 w 351"/>
                  <a:gd name="T23" fmla="*/ 176 h 208"/>
                  <a:gd name="T24" fmla="*/ 263 w 351"/>
                  <a:gd name="T25" fmla="*/ 180 h 208"/>
                  <a:gd name="T26" fmla="*/ 295 w 351"/>
                  <a:gd name="T27" fmla="*/ 8 h 208"/>
                  <a:gd name="T28" fmla="*/ 332 w 351"/>
                  <a:gd name="T29" fmla="*/ 36 h 208"/>
                  <a:gd name="T30" fmla="*/ 351 w 351"/>
                  <a:gd name="T31" fmla="*/ 80 h 208"/>
                  <a:gd name="T32" fmla="*/ 347 w 351"/>
                  <a:gd name="T33" fmla="*/ 136 h 208"/>
                  <a:gd name="T34" fmla="*/ 324 w 351"/>
                  <a:gd name="T35" fmla="*/ 180 h 208"/>
                  <a:gd name="T36" fmla="*/ 288 w 351"/>
                  <a:gd name="T37" fmla="*/ 205 h 208"/>
                  <a:gd name="T38" fmla="*/ 247 w 351"/>
                  <a:gd name="T39" fmla="*/ 208 h 208"/>
                  <a:gd name="T40" fmla="*/ 212 w 351"/>
                  <a:gd name="T41" fmla="*/ 196 h 208"/>
                  <a:gd name="T42" fmla="*/ 183 w 351"/>
                  <a:gd name="T43" fmla="*/ 168 h 208"/>
                  <a:gd name="T44" fmla="*/ 159 w 351"/>
                  <a:gd name="T45" fmla="*/ 149 h 208"/>
                  <a:gd name="T46" fmla="*/ 139 w 351"/>
                  <a:gd name="T47" fmla="*/ 176 h 208"/>
                  <a:gd name="T48" fmla="*/ 112 w 351"/>
                  <a:gd name="T49" fmla="*/ 192 h 208"/>
                  <a:gd name="T50" fmla="*/ 83 w 351"/>
                  <a:gd name="T51" fmla="*/ 200 h 208"/>
                  <a:gd name="T52" fmla="*/ 44 w 351"/>
                  <a:gd name="T53" fmla="*/ 188 h 208"/>
                  <a:gd name="T54" fmla="*/ 15 w 351"/>
                  <a:gd name="T55" fmla="*/ 161 h 208"/>
                  <a:gd name="T56" fmla="*/ 0 w 351"/>
                  <a:gd name="T57" fmla="*/ 112 h 208"/>
                  <a:gd name="T58" fmla="*/ 7 w 351"/>
                  <a:gd name="T59" fmla="*/ 61 h 208"/>
                  <a:gd name="T60" fmla="*/ 32 w 351"/>
                  <a:gd name="T61" fmla="*/ 24 h 208"/>
                  <a:gd name="T62" fmla="*/ 67 w 351"/>
                  <a:gd name="T63" fmla="*/ 5 h 208"/>
                  <a:gd name="T64" fmla="*/ 100 w 351"/>
                  <a:gd name="T65" fmla="*/ 8 h 208"/>
                  <a:gd name="T66" fmla="*/ 127 w 351"/>
                  <a:gd name="T67" fmla="*/ 20 h 208"/>
                  <a:gd name="T68" fmla="*/ 151 w 351"/>
                  <a:gd name="T69" fmla="*/ 44 h 208"/>
                  <a:gd name="T70" fmla="*/ 176 w 351"/>
                  <a:gd name="T71" fmla="*/ 52 h 208"/>
                  <a:gd name="T72" fmla="*/ 203 w 351"/>
                  <a:gd name="T73" fmla="*/ 20 h 208"/>
                  <a:gd name="T74" fmla="*/ 235 w 351"/>
                  <a:gd name="T75" fmla="*/ 5 h 208"/>
                  <a:gd name="T76" fmla="*/ 83 w 351"/>
                  <a:gd name="T77" fmla="*/ 32 h 208"/>
                  <a:gd name="T78" fmla="*/ 51 w 351"/>
                  <a:gd name="T79" fmla="*/ 40 h 208"/>
                  <a:gd name="T80" fmla="*/ 27 w 351"/>
                  <a:gd name="T81" fmla="*/ 61 h 208"/>
                  <a:gd name="T82" fmla="*/ 15 w 351"/>
                  <a:gd name="T83" fmla="*/ 93 h 208"/>
                  <a:gd name="T84" fmla="*/ 20 w 351"/>
                  <a:gd name="T85" fmla="*/ 132 h 208"/>
                  <a:gd name="T86" fmla="*/ 39 w 351"/>
                  <a:gd name="T87" fmla="*/ 161 h 208"/>
                  <a:gd name="T88" fmla="*/ 67 w 351"/>
                  <a:gd name="T89" fmla="*/ 173 h 208"/>
                  <a:gd name="T90" fmla="*/ 95 w 351"/>
                  <a:gd name="T91" fmla="*/ 168 h 208"/>
                  <a:gd name="T92" fmla="*/ 119 w 351"/>
                  <a:gd name="T93" fmla="*/ 149 h 208"/>
                  <a:gd name="T94" fmla="*/ 144 w 351"/>
                  <a:gd name="T95" fmla="*/ 112 h 208"/>
                  <a:gd name="T96" fmla="*/ 151 w 351"/>
                  <a:gd name="T97" fmla="*/ 73 h 208"/>
                  <a:gd name="T98" fmla="*/ 132 w 351"/>
                  <a:gd name="T99" fmla="*/ 49 h 208"/>
                  <a:gd name="T100" fmla="*/ 107 w 351"/>
                  <a:gd name="T101" fmla="*/ 3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1" h="208">
                    <a:moveTo>
                      <a:pt x="263" y="180"/>
                    </a:moveTo>
                    <a:lnTo>
                      <a:pt x="271" y="180"/>
                    </a:lnTo>
                    <a:lnTo>
                      <a:pt x="279" y="180"/>
                    </a:lnTo>
                    <a:lnTo>
                      <a:pt x="288" y="176"/>
                    </a:lnTo>
                    <a:lnTo>
                      <a:pt x="291" y="176"/>
                    </a:lnTo>
                    <a:lnTo>
                      <a:pt x="300" y="173"/>
                    </a:lnTo>
                    <a:lnTo>
                      <a:pt x="307" y="168"/>
                    </a:lnTo>
                    <a:lnTo>
                      <a:pt x="312" y="164"/>
                    </a:lnTo>
                    <a:lnTo>
                      <a:pt x="315" y="161"/>
                    </a:lnTo>
                    <a:lnTo>
                      <a:pt x="319" y="152"/>
                    </a:lnTo>
                    <a:lnTo>
                      <a:pt x="324" y="149"/>
                    </a:lnTo>
                    <a:lnTo>
                      <a:pt x="327" y="141"/>
                    </a:lnTo>
                    <a:lnTo>
                      <a:pt x="332" y="136"/>
                    </a:lnTo>
                    <a:lnTo>
                      <a:pt x="335" y="129"/>
                    </a:lnTo>
                    <a:lnTo>
                      <a:pt x="335" y="120"/>
                    </a:lnTo>
                    <a:lnTo>
                      <a:pt x="335" y="112"/>
                    </a:lnTo>
                    <a:lnTo>
                      <a:pt x="335" y="105"/>
                    </a:lnTo>
                    <a:lnTo>
                      <a:pt x="335" y="96"/>
                    </a:lnTo>
                    <a:lnTo>
                      <a:pt x="335" y="85"/>
                    </a:lnTo>
                    <a:lnTo>
                      <a:pt x="335" y="80"/>
                    </a:lnTo>
                    <a:lnTo>
                      <a:pt x="332" y="73"/>
                    </a:lnTo>
                    <a:lnTo>
                      <a:pt x="327" y="64"/>
                    </a:lnTo>
                    <a:lnTo>
                      <a:pt x="324" y="61"/>
                    </a:lnTo>
                    <a:lnTo>
                      <a:pt x="319" y="52"/>
                    </a:lnTo>
                    <a:lnTo>
                      <a:pt x="315" y="49"/>
                    </a:lnTo>
                    <a:lnTo>
                      <a:pt x="312" y="44"/>
                    </a:lnTo>
                    <a:lnTo>
                      <a:pt x="307" y="40"/>
                    </a:lnTo>
                    <a:lnTo>
                      <a:pt x="300" y="36"/>
                    </a:lnTo>
                    <a:lnTo>
                      <a:pt x="295" y="36"/>
                    </a:lnTo>
                    <a:lnTo>
                      <a:pt x="288" y="32"/>
                    </a:lnTo>
                    <a:lnTo>
                      <a:pt x="279" y="32"/>
                    </a:lnTo>
                    <a:lnTo>
                      <a:pt x="276" y="32"/>
                    </a:lnTo>
                    <a:lnTo>
                      <a:pt x="268" y="32"/>
                    </a:lnTo>
                    <a:lnTo>
                      <a:pt x="259" y="32"/>
                    </a:lnTo>
                    <a:lnTo>
                      <a:pt x="256" y="32"/>
                    </a:lnTo>
                    <a:lnTo>
                      <a:pt x="247" y="36"/>
                    </a:lnTo>
                    <a:lnTo>
                      <a:pt x="239" y="36"/>
                    </a:lnTo>
                    <a:lnTo>
                      <a:pt x="235" y="40"/>
                    </a:lnTo>
                    <a:lnTo>
                      <a:pt x="227" y="44"/>
                    </a:lnTo>
                    <a:lnTo>
                      <a:pt x="223" y="49"/>
                    </a:lnTo>
                    <a:lnTo>
                      <a:pt x="215" y="56"/>
                    </a:lnTo>
                    <a:lnTo>
                      <a:pt x="212" y="61"/>
                    </a:lnTo>
                    <a:lnTo>
                      <a:pt x="203" y="68"/>
                    </a:lnTo>
                    <a:lnTo>
                      <a:pt x="200" y="76"/>
                    </a:lnTo>
                    <a:lnTo>
                      <a:pt x="195" y="85"/>
                    </a:lnTo>
                    <a:lnTo>
                      <a:pt x="188" y="96"/>
                    </a:lnTo>
                    <a:lnTo>
                      <a:pt x="183" y="105"/>
                    </a:lnTo>
                    <a:lnTo>
                      <a:pt x="179" y="117"/>
                    </a:lnTo>
                    <a:lnTo>
                      <a:pt x="171" y="129"/>
                    </a:lnTo>
                    <a:lnTo>
                      <a:pt x="176" y="136"/>
                    </a:lnTo>
                    <a:lnTo>
                      <a:pt x="179" y="141"/>
                    </a:lnTo>
                    <a:lnTo>
                      <a:pt x="188" y="144"/>
                    </a:lnTo>
                    <a:lnTo>
                      <a:pt x="191" y="149"/>
                    </a:lnTo>
                    <a:lnTo>
                      <a:pt x="195" y="152"/>
                    </a:lnTo>
                    <a:lnTo>
                      <a:pt x="200" y="161"/>
                    </a:lnTo>
                    <a:lnTo>
                      <a:pt x="207" y="164"/>
                    </a:lnTo>
                    <a:lnTo>
                      <a:pt x="212" y="168"/>
                    </a:lnTo>
                    <a:lnTo>
                      <a:pt x="219" y="168"/>
                    </a:lnTo>
                    <a:lnTo>
                      <a:pt x="223" y="173"/>
                    </a:lnTo>
                    <a:lnTo>
                      <a:pt x="232" y="176"/>
                    </a:lnTo>
                    <a:lnTo>
                      <a:pt x="235" y="176"/>
                    </a:lnTo>
                    <a:lnTo>
                      <a:pt x="244" y="180"/>
                    </a:lnTo>
                    <a:lnTo>
                      <a:pt x="251" y="180"/>
                    </a:lnTo>
                    <a:lnTo>
                      <a:pt x="259" y="180"/>
                    </a:lnTo>
                    <a:lnTo>
                      <a:pt x="263" y="180"/>
                    </a:lnTo>
                    <a:close/>
                    <a:moveTo>
                      <a:pt x="259" y="0"/>
                    </a:moveTo>
                    <a:lnTo>
                      <a:pt x="271" y="0"/>
                    </a:lnTo>
                    <a:lnTo>
                      <a:pt x="279" y="5"/>
                    </a:lnTo>
                    <a:lnTo>
                      <a:pt x="288" y="5"/>
                    </a:lnTo>
                    <a:lnTo>
                      <a:pt x="295" y="8"/>
                    </a:lnTo>
                    <a:lnTo>
                      <a:pt x="303" y="12"/>
                    </a:lnTo>
                    <a:lnTo>
                      <a:pt x="312" y="17"/>
                    </a:lnTo>
                    <a:lnTo>
                      <a:pt x="319" y="24"/>
                    </a:lnTo>
                    <a:lnTo>
                      <a:pt x="324" y="29"/>
                    </a:lnTo>
                    <a:lnTo>
                      <a:pt x="332" y="36"/>
                    </a:lnTo>
                    <a:lnTo>
                      <a:pt x="335" y="44"/>
                    </a:lnTo>
                    <a:lnTo>
                      <a:pt x="339" y="52"/>
                    </a:lnTo>
                    <a:lnTo>
                      <a:pt x="344" y="61"/>
                    </a:lnTo>
                    <a:lnTo>
                      <a:pt x="347" y="73"/>
                    </a:lnTo>
                    <a:lnTo>
                      <a:pt x="351" y="80"/>
                    </a:lnTo>
                    <a:lnTo>
                      <a:pt x="351" y="93"/>
                    </a:lnTo>
                    <a:lnTo>
                      <a:pt x="351" y="105"/>
                    </a:lnTo>
                    <a:lnTo>
                      <a:pt x="351" y="117"/>
                    </a:lnTo>
                    <a:lnTo>
                      <a:pt x="351" y="124"/>
                    </a:lnTo>
                    <a:lnTo>
                      <a:pt x="347" y="136"/>
                    </a:lnTo>
                    <a:lnTo>
                      <a:pt x="344" y="144"/>
                    </a:lnTo>
                    <a:lnTo>
                      <a:pt x="339" y="152"/>
                    </a:lnTo>
                    <a:lnTo>
                      <a:pt x="335" y="161"/>
                    </a:lnTo>
                    <a:lnTo>
                      <a:pt x="332" y="173"/>
                    </a:lnTo>
                    <a:lnTo>
                      <a:pt x="324" y="180"/>
                    </a:lnTo>
                    <a:lnTo>
                      <a:pt x="319" y="185"/>
                    </a:lnTo>
                    <a:lnTo>
                      <a:pt x="312" y="192"/>
                    </a:lnTo>
                    <a:lnTo>
                      <a:pt x="303" y="196"/>
                    </a:lnTo>
                    <a:lnTo>
                      <a:pt x="295" y="200"/>
                    </a:lnTo>
                    <a:lnTo>
                      <a:pt x="288" y="205"/>
                    </a:lnTo>
                    <a:lnTo>
                      <a:pt x="279" y="205"/>
                    </a:lnTo>
                    <a:lnTo>
                      <a:pt x="271" y="208"/>
                    </a:lnTo>
                    <a:lnTo>
                      <a:pt x="263" y="208"/>
                    </a:lnTo>
                    <a:lnTo>
                      <a:pt x="256" y="208"/>
                    </a:lnTo>
                    <a:lnTo>
                      <a:pt x="247" y="208"/>
                    </a:lnTo>
                    <a:lnTo>
                      <a:pt x="239" y="205"/>
                    </a:lnTo>
                    <a:lnTo>
                      <a:pt x="232" y="205"/>
                    </a:lnTo>
                    <a:lnTo>
                      <a:pt x="227" y="200"/>
                    </a:lnTo>
                    <a:lnTo>
                      <a:pt x="219" y="196"/>
                    </a:lnTo>
                    <a:lnTo>
                      <a:pt x="212" y="196"/>
                    </a:lnTo>
                    <a:lnTo>
                      <a:pt x="207" y="192"/>
                    </a:lnTo>
                    <a:lnTo>
                      <a:pt x="200" y="185"/>
                    </a:lnTo>
                    <a:lnTo>
                      <a:pt x="195" y="180"/>
                    </a:lnTo>
                    <a:lnTo>
                      <a:pt x="188" y="176"/>
                    </a:lnTo>
                    <a:lnTo>
                      <a:pt x="183" y="168"/>
                    </a:lnTo>
                    <a:lnTo>
                      <a:pt x="179" y="164"/>
                    </a:lnTo>
                    <a:lnTo>
                      <a:pt x="176" y="156"/>
                    </a:lnTo>
                    <a:lnTo>
                      <a:pt x="168" y="149"/>
                    </a:lnTo>
                    <a:lnTo>
                      <a:pt x="163" y="141"/>
                    </a:lnTo>
                    <a:lnTo>
                      <a:pt x="159" y="149"/>
                    </a:lnTo>
                    <a:lnTo>
                      <a:pt x="156" y="152"/>
                    </a:lnTo>
                    <a:lnTo>
                      <a:pt x="151" y="161"/>
                    </a:lnTo>
                    <a:lnTo>
                      <a:pt x="147" y="164"/>
                    </a:lnTo>
                    <a:lnTo>
                      <a:pt x="144" y="173"/>
                    </a:lnTo>
                    <a:lnTo>
                      <a:pt x="139" y="176"/>
                    </a:lnTo>
                    <a:lnTo>
                      <a:pt x="135" y="180"/>
                    </a:lnTo>
                    <a:lnTo>
                      <a:pt x="132" y="185"/>
                    </a:lnTo>
                    <a:lnTo>
                      <a:pt x="123" y="188"/>
                    </a:lnTo>
                    <a:lnTo>
                      <a:pt x="119" y="192"/>
                    </a:lnTo>
                    <a:lnTo>
                      <a:pt x="112" y="192"/>
                    </a:lnTo>
                    <a:lnTo>
                      <a:pt x="107" y="196"/>
                    </a:lnTo>
                    <a:lnTo>
                      <a:pt x="100" y="196"/>
                    </a:lnTo>
                    <a:lnTo>
                      <a:pt x="95" y="200"/>
                    </a:lnTo>
                    <a:lnTo>
                      <a:pt x="88" y="200"/>
                    </a:lnTo>
                    <a:lnTo>
                      <a:pt x="83" y="200"/>
                    </a:lnTo>
                    <a:lnTo>
                      <a:pt x="76" y="200"/>
                    </a:lnTo>
                    <a:lnTo>
                      <a:pt x="67" y="196"/>
                    </a:lnTo>
                    <a:lnTo>
                      <a:pt x="59" y="196"/>
                    </a:lnTo>
                    <a:lnTo>
                      <a:pt x="51" y="192"/>
                    </a:lnTo>
                    <a:lnTo>
                      <a:pt x="44" y="188"/>
                    </a:lnTo>
                    <a:lnTo>
                      <a:pt x="39" y="185"/>
                    </a:lnTo>
                    <a:lnTo>
                      <a:pt x="32" y="180"/>
                    </a:lnTo>
                    <a:lnTo>
                      <a:pt x="23" y="173"/>
                    </a:lnTo>
                    <a:lnTo>
                      <a:pt x="20" y="168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7" y="141"/>
                    </a:lnTo>
                    <a:lnTo>
                      <a:pt x="3" y="132"/>
                    </a:lnTo>
                    <a:lnTo>
                      <a:pt x="3" y="124"/>
                    </a:lnTo>
                    <a:lnTo>
                      <a:pt x="0" y="112"/>
                    </a:lnTo>
                    <a:lnTo>
                      <a:pt x="0" y="100"/>
                    </a:lnTo>
                    <a:lnTo>
                      <a:pt x="0" y="88"/>
                    </a:lnTo>
                    <a:lnTo>
                      <a:pt x="3" y="80"/>
                    </a:lnTo>
                    <a:lnTo>
                      <a:pt x="3" y="73"/>
                    </a:lnTo>
                    <a:lnTo>
                      <a:pt x="7" y="61"/>
                    </a:lnTo>
                    <a:lnTo>
                      <a:pt x="12" y="52"/>
                    </a:lnTo>
                    <a:lnTo>
                      <a:pt x="15" y="44"/>
                    </a:lnTo>
                    <a:lnTo>
                      <a:pt x="20" y="36"/>
                    </a:lnTo>
                    <a:lnTo>
                      <a:pt x="23" y="32"/>
                    </a:lnTo>
                    <a:lnTo>
                      <a:pt x="32" y="24"/>
                    </a:lnTo>
                    <a:lnTo>
                      <a:pt x="39" y="20"/>
                    </a:lnTo>
                    <a:lnTo>
                      <a:pt x="44" y="17"/>
                    </a:lnTo>
                    <a:lnTo>
                      <a:pt x="51" y="12"/>
                    </a:lnTo>
                    <a:lnTo>
                      <a:pt x="59" y="8"/>
                    </a:lnTo>
                    <a:lnTo>
                      <a:pt x="67" y="5"/>
                    </a:lnTo>
                    <a:lnTo>
                      <a:pt x="76" y="5"/>
                    </a:lnTo>
                    <a:lnTo>
                      <a:pt x="83" y="5"/>
                    </a:lnTo>
                    <a:lnTo>
                      <a:pt x="88" y="5"/>
                    </a:lnTo>
                    <a:lnTo>
                      <a:pt x="95" y="5"/>
                    </a:lnTo>
                    <a:lnTo>
                      <a:pt x="100" y="8"/>
                    </a:lnTo>
                    <a:lnTo>
                      <a:pt x="107" y="8"/>
                    </a:lnTo>
                    <a:lnTo>
                      <a:pt x="112" y="12"/>
                    </a:lnTo>
                    <a:lnTo>
                      <a:pt x="115" y="12"/>
                    </a:lnTo>
                    <a:lnTo>
                      <a:pt x="123" y="17"/>
                    </a:lnTo>
                    <a:lnTo>
                      <a:pt x="127" y="20"/>
                    </a:lnTo>
                    <a:lnTo>
                      <a:pt x="132" y="24"/>
                    </a:lnTo>
                    <a:lnTo>
                      <a:pt x="139" y="29"/>
                    </a:lnTo>
                    <a:lnTo>
                      <a:pt x="144" y="32"/>
                    </a:lnTo>
                    <a:lnTo>
                      <a:pt x="147" y="40"/>
                    </a:lnTo>
                    <a:lnTo>
                      <a:pt x="151" y="44"/>
                    </a:lnTo>
                    <a:lnTo>
                      <a:pt x="156" y="52"/>
                    </a:lnTo>
                    <a:lnTo>
                      <a:pt x="159" y="61"/>
                    </a:lnTo>
                    <a:lnTo>
                      <a:pt x="163" y="68"/>
                    </a:lnTo>
                    <a:lnTo>
                      <a:pt x="168" y="61"/>
                    </a:lnTo>
                    <a:lnTo>
                      <a:pt x="176" y="52"/>
                    </a:lnTo>
                    <a:lnTo>
                      <a:pt x="179" y="44"/>
                    </a:lnTo>
                    <a:lnTo>
                      <a:pt x="188" y="36"/>
                    </a:lnTo>
                    <a:lnTo>
                      <a:pt x="191" y="32"/>
                    </a:lnTo>
                    <a:lnTo>
                      <a:pt x="195" y="24"/>
                    </a:lnTo>
                    <a:lnTo>
                      <a:pt x="203" y="20"/>
                    </a:lnTo>
                    <a:lnTo>
                      <a:pt x="207" y="17"/>
                    </a:lnTo>
                    <a:lnTo>
                      <a:pt x="215" y="12"/>
                    </a:lnTo>
                    <a:lnTo>
                      <a:pt x="219" y="8"/>
                    </a:lnTo>
                    <a:lnTo>
                      <a:pt x="227" y="8"/>
                    </a:lnTo>
                    <a:lnTo>
                      <a:pt x="235" y="5"/>
                    </a:lnTo>
                    <a:lnTo>
                      <a:pt x="239" y="5"/>
                    </a:lnTo>
                    <a:lnTo>
                      <a:pt x="247" y="0"/>
                    </a:lnTo>
                    <a:lnTo>
                      <a:pt x="256" y="0"/>
                    </a:lnTo>
                    <a:lnTo>
                      <a:pt x="259" y="0"/>
                    </a:lnTo>
                    <a:close/>
                    <a:moveTo>
                      <a:pt x="83" y="32"/>
                    </a:moveTo>
                    <a:lnTo>
                      <a:pt x="79" y="32"/>
                    </a:lnTo>
                    <a:lnTo>
                      <a:pt x="71" y="32"/>
                    </a:lnTo>
                    <a:lnTo>
                      <a:pt x="63" y="36"/>
                    </a:lnTo>
                    <a:lnTo>
                      <a:pt x="59" y="36"/>
                    </a:lnTo>
                    <a:lnTo>
                      <a:pt x="51" y="40"/>
                    </a:lnTo>
                    <a:lnTo>
                      <a:pt x="47" y="40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6"/>
                    </a:lnTo>
                    <a:lnTo>
                      <a:pt x="27" y="61"/>
                    </a:lnTo>
                    <a:lnTo>
                      <a:pt x="23" y="64"/>
                    </a:lnTo>
                    <a:lnTo>
                      <a:pt x="20" y="68"/>
                    </a:lnTo>
                    <a:lnTo>
                      <a:pt x="20" y="76"/>
                    </a:lnTo>
                    <a:lnTo>
                      <a:pt x="15" y="85"/>
                    </a:lnTo>
                    <a:lnTo>
                      <a:pt x="15" y="93"/>
                    </a:lnTo>
                    <a:lnTo>
                      <a:pt x="15" y="100"/>
                    </a:lnTo>
                    <a:lnTo>
                      <a:pt x="15" y="112"/>
                    </a:lnTo>
                    <a:lnTo>
                      <a:pt x="15" y="117"/>
                    </a:lnTo>
                    <a:lnTo>
                      <a:pt x="20" y="124"/>
                    </a:lnTo>
                    <a:lnTo>
                      <a:pt x="20" y="132"/>
                    </a:lnTo>
                    <a:lnTo>
                      <a:pt x="23" y="141"/>
                    </a:lnTo>
                    <a:lnTo>
                      <a:pt x="27" y="144"/>
                    </a:lnTo>
                    <a:lnTo>
                      <a:pt x="32" y="152"/>
                    </a:lnTo>
                    <a:lnTo>
                      <a:pt x="35" y="152"/>
                    </a:lnTo>
                    <a:lnTo>
                      <a:pt x="39" y="161"/>
                    </a:lnTo>
                    <a:lnTo>
                      <a:pt x="44" y="164"/>
                    </a:lnTo>
                    <a:lnTo>
                      <a:pt x="51" y="164"/>
                    </a:lnTo>
                    <a:lnTo>
                      <a:pt x="56" y="168"/>
                    </a:lnTo>
                    <a:lnTo>
                      <a:pt x="59" y="168"/>
                    </a:lnTo>
                    <a:lnTo>
                      <a:pt x="67" y="173"/>
                    </a:lnTo>
                    <a:lnTo>
                      <a:pt x="71" y="173"/>
                    </a:lnTo>
                    <a:lnTo>
                      <a:pt x="76" y="173"/>
                    </a:lnTo>
                    <a:lnTo>
                      <a:pt x="83" y="173"/>
                    </a:lnTo>
                    <a:lnTo>
                      <a:pt x="88" y="173"/>
                    </a:lnTo>
                    <a:lnTo>
                      <a:pt x="95" y="168"/>
                    </a:lnTo>
                    <a:lnTo>
                      <a:pt x="100" y="164"/>
                    </a:lnTo>
                    <a:lnTo>
                      <a:pt x="103" y="164"/>
                    </a:lnTo>
                    <a:lnTo>
                      <a:pt x="107" y="161"/>
                    </a:lnTo>
                    <a:lnTo>
                      <a:pt x="115" y="152"/>
                    </a:lnTo>
                    <a:lnTo>
                      <a:pt x="119" y="149"/>
                    </a:lnTo>
                    <a:lnTo>
                      <a:pt x="123" y="141"/>
                    </a:lnTo>
                    <a:lnTo>
                      <a:pt x="132" y="136"/>
                    </a:lnTo>
                    <a:lnTo>
                      <a:pt x="135" y="129"/>
                    </a:lnTo>
                    <a:lnTo>
                      <a:pt x="139" y="120"/>
                    </a:lnTo>
                    <a:lnTo>
                      <a:pt x="144" y="112"/>
                    </a:lnTo>
                    <a:lnTo>
                      <a:pt x="147" y="100"/>
                    </a:lnTo>
                    <a:lnTo>
                      <a:pt x="151" y="93"/>
                    </a:lnTo>
                    <a:lnTo>
                      <a:pt x="156" y="80"/>
                    </a:lnTo>
                    <a:lnTo>
                      <a:pt x="156" y="76"/>
                    </a:lnTo>
                    <a:lnTo>
                      <a:pt x="151" y="73"/>
                    </a:lnTo>
                    <a:lnTo>
                      <a:pt x="147" y="64"/>
                    </a:lnTo>
                    <a:lnTo>
                      <a:pt x="144" y="61"/>
                    </a:lnTo>
                    <a:lnTo>
                      <a:pt x="139" y="56"/>
                    </a:lnTo>
                    <a:lnTo>
                      <a:pt x="135" y="52"/>
                    </a:lnTo>
                    <a:lnTo>
                      <a:pt x="132" y="49"/>
                    </a:lnTo>
                    <a:lnTo>
                      <a:pt x="127" y="44"/>
                    </a:lnTo>
                    <a:lnTo>
                      <a:pt x="123" y="44"/>
                    </a:lnTo>
                    <a:lnTo>
                      <a:pt x="119" y="40"/>
                    </a:lnTo>
                    <a:lnTo>
                      <a:pt x="112" y="36"/>
                    </a:lnTo>
                    <a:lnTo>
                      <a:pt x="107" y="36"/>
                    </a:lnTo>
                    <a:lnTo>
                      <a:pt x="103" y="36"/>
                    </a:lnTo>
                    <a:lnTo>
                      <a:pt x="95" y="32"/>
                    </a:lnTo>
                    <a:lnTo>
                      <a:pt x="91" y="32"/>
                    </a:lnTo>
                    <a:lnTo>
                      <a:pt x="83" y="3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" name="Freeform 82"/>
              <p:cNvSpPr>
                <a:spLocks noEditPoints="1" noChangeArrowheads="1"/>
              </p:cNvSpPr>
              <p:nvPr/>
            </p:nvSpPr>
            <p:spPr bwMode="auto">
              <a:xfrm>
                <a:off x="1204" y="3028"/>
                <a:ext cx="88" cy="52"/>
              </a:xfrm>
              <a:custGeom>
                <a:avLst/>
                <a:gdLst>
                  <a:gd name="T0" fmla="*/ 20 w 351"/>
                  <a:gd name="T1" fmla="*/ 116 h 209"/>
                  <a:gd name="T2" fmla="*/ 32 w 351"/>
                  <a:gd name="T3" fmla="*/ 136 h 209"/>
                  <a:gd name="T4" fmla="*/ 59 w 351"/>
                  <a:gd name="T5" fmla="*/ 153 h 209"/>
                  <a:gd name="T6" fmla="*/ 95 w 351"/>
                  <a:gd name="T7" fmla="*/ 165 h 209"/>
                  <a:gd name="T8" fmla="*/ 139 w 351"/>
                  <a:gd name="T9" fmla="*/ 168 h 209"/>
                  <a:gd name="T10" fmla="*/ 195 w 351"/>
                  <a:gd name="T11" fmla="*/ 168 h 209"/>
                  <a:gd name="T12" fmla="*/ 244 w 351"/>
                  <a:gd name="T13" fmla="*/ 165 h 209"/>
                  <a:gd name="T14" fmla="*/ 279 w 351"/>
                  <a:gd name="T15" fmla="*/ 156 h 209"/>
                  <a:gd name="T16" fmla="*/ 312 w 351"/>
                  <a:gd name="T17" fmla="*/ 141 h 209"/>
                  <a:gd name="T18" fmla="*/ 327 w 351"/>
                  <a:gd name="T19" fmla="*/ 124 h 209"/>
                  <a:gd name="T20" fmla="*/ 335 w 351"/>
                  <a:gd name="T21" fmla="*/ 104 h 209"/>
                  <a:gd name="T22" fmla="*/ 327 w 351"/>
                  <a:gd name="T23" fmla="*/ 80 h 209"/>
                  <a:gd name="T24" fmla="*/ 312 w 351"/>
                  <a:gd name="T25" fmla="*/ 65 h 209"/>
                  <a:gd name="T26" fmla="*/ 279 w 351"/>
                  <a:gd name="T27" fmla="*/ 53 h 209"/>
                  <a:gd name="T28" fmla="*/ 244 w 351"/>
                  <a:gd name="T29" fmla="*/ 44 h 209"/>
                  <a:gd name="T30" fmla="*/ 195 w 351"/>
                  <a:gd name="T31" fmla="*/ 41 h 209"/>
                  <a:gd name="T32" fmla="*/ 139 w 351"/>
                  <a:gd name="T33" fmla="*/ 41 h 209"/>
                  <a:gd name="T34" fmla="*/ 95 w 351"/>
                  <a:gd name="T35" fmla="*/ 44 h 209"/>
                  <a:gd name="T36" fmla="*/ 59 w 351"/>
                  <a:gd name="T37" fmla="*/ 56 h 209"/>
                  <a:gd name="T38" fmla="*/ 32 w 351"/>
                  <a:gd name="T39" fmla="*/ 68 h 209"/>
                  <a:gd name="T40" fmla="*/ 20 w 351"/>
                  <a:gd name="T41" fmla="*/ 89 h 209"/>
                  <a:gd name="T42" fmla="*/ 351 w 351"/>
                  <a:gd name="T43" fmla="*/ 104 h 209"/>
                  <a:gd name="T44" fmla="*/ 344 w 351"/>
                  <a:gd name="T45" fmla="*/ 136 h 209"/>
                  <a:gd name="T46" fmla="*/ 324 w 351"/>
                  <a:gd name="T47" fmla="*/ 160 h 209"/>
                  <a:gd name="T48" fmla="*/ 291 w 351"/>
                  <a:gd name="T49" fmla="*/ 184 h 209"/>
                  <a:gd name="T50" fmla="*/ 251 w 351"/>
                  <a:gd name="T51" fmla="*/ 200 h 209"/>
                  <a:gd name="T52" fmla="*/ 195 w 351"/>
                  <a:gd name="T53" fmla="*/ 209 h 209"/>
                  <a:gd name="T54" fmla="*/ 139 w 351"/>
                  <a:gd name="T55" fmla="*/ 204 h 209"/>
                  <a:gd name="T56" fmla="*/ 88 w 351"/>
                  <a:gd name="T57" fmla="*/ 197 h 209"/>
                  <a:gd name="T58" fmla="*/ 47 w 351"/>
                  <a:gd name="T59" fmla="*/ 180 h 209"/>
                  <a:gd name="T60" fmla="*/ 20 w 351"/>
                  <a:gd name="T61" fmla="*/ 156 h 209"/>
                  <a:gd name="T62" fmla="*/ 3 w 351"/>
                  <a:gd name="T63" fmla="*/ 124 h 209"/>
                  <a:gd name="T64" fmla="*/ 0 w 351"/>
                  <a:gd name="T65" fmla="*/ 92 h 209"/>
                  <a:gd name="T66" fmla="*/ 12 w 351"/>
                  <a:gd name="T67" fmla="*/ 65 h 209"/>
                  <a:gd name="T68" fmla="*/ 35 w 351"/>
                  <a:gd name="T69" fmla="*/ 36 h 209"/>
                  <a:gd name="T70" fmla="*/ 71 w 351"/>
                  <a:gd name="T71" fmla="*/ 16 h 209"/>
                  <a:gd name="T72" fmla="*/ 119 w 351"/>
                  <a:gd name="T73" fmla="*/ 4 h 209"/>
                  <a:gd name="T74" fmla="*/ 176 w 351"/>
                  <a:gd name="T75" fmla="*/ 0 h 209"/>
                  <a:gd name="T76" fmla="*/ 232 w 351"/>
                  <a:gd name="T77" fmla="*/ 4 h 209"/>
                  <a:gd name="T78" fmla="*/ 279 w 351"/>
                  <a:gd name="T79" fmla="*/ 16 h 209"/>
                  <a:gd name="T80" fmla="*/ 315 w 351"/>
                  <a:gd name="T81" fmla="*/ 36 h 209"/>
                  <a:gd name="T82" fmla="*/ 339 w 351"/>
                  <a:gd name="T83" fmla="*/ 65 h 209"/>
                  <a:gd name="T84" fmla="*/ 351 w 351"/>
                  <a:gd name="T85" fmla="*/ 92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1" h="209">
                    <a:moveTo>
                      <a:pt x="15" y="104"/>
                    </a:moveTo>
                    <a:lnTo>
                      <a:pt x="20" y="112"/>
                    </a:lnTo>
                    <a:lnTo>
                      <a:pt x="20" y="116"/>
                    </a:lnTo>
                    <a:lnTo>
                      <a:pt x="23" y="124"/>
                    </a:lnTo>
                    <a:lnTo>
                      <a:pt x="27" y="128"/>
                    </a:lnTo>
                    <a:lnTo>
                      <a:pt x="32" y="136"/>
                    </a:lnTo>
                    <a:lnTo>
                      <a:pt x="39" y="141"/>
                    </a:lnTo>
                    <a:lnTo>
                      <a:pt x="51" y="148"/>
                    </a:lnTo>
                    <a:lnTo>
                      <a:pt x="59" y="153"/>
                    </a:lnTo>
                    <a:lnTo>
                      <a:pt x="71" y="156"/>
                    </a:lnTo>
                    <a:lnTo>
                      <a:pt x="83" y="160"/>
                    </a:lnTo>
                    <a:lnTo>
                      <a:pt x="95" y="165"/>
                    </a:lnTo>
                    <a:lnTo>
                      <a:pt x="112" y="165"/>
                    </a:lnTo>
                    <a:lnTo>
                      <a:pt x="123" y="168"/>
                    </a:lnTo>
                    <a:lnTo>
                      <a:pt x="139" y="168"/>
                    </a:lnTo>
                    <a:lnTo>
                      <a:pt x="156" y="168"/>
                    </a:lnTo>
                    <a:lnTo>
                      <a:pt x="176" y="168"/>
                    </a:lnTo>
                    <a:lnTo>
                      <a:pt x="195" y="168"/>
                    </a:lnTo>
                    <a:lnTo>
                      <a:pt x="212" y="168"/>
                    </a:lnTo>
                    <a:lnTo>
                      <a:pt x="227" y="168"/>
                    </a:lnTo>
                    <a:lnTo>
                      <a:pt x="244" y="165"/>
                    </a:lnTo>
                    <a:lnTo>
                      <a:pt x="256" y="165"/>
                    </a:lnTo>
                    <a:lnTo>
                      <a:pt x="268" y="160"/>
                    </a:lnTo>
                    <a:lnTo>
                      <a:pt x="279" y="156"/>
                    </a:lnTo>
                    <a:lnTo>
                      <a:pt x="291" y="153"/>
                    </a:lnTo>
                    <a:lnTo>
                      <a:pt x="303" y="148"/>
                    </a:lnTo>
                    <a:lnTo>
                      <a:pt x="312" y="141"/>
                    </a:lnTo>
                    <a:lnTo>
                      <a:pt x="319" y="136"/>
                    </a:lnTo>
                    <a:lnTo>
                      <a:pt x="324" y="128"/>
                    </a:lnTo>
                    <a:lnTo>
                      <a:pt x="327" y="124"/>
                    </a:lnTo>
                    <a:lnTo>
                      <a:pt x="332" y="116"/>
                    </a:lnTo>
                    <a:lnTo>
                      <a:pt x="335" y="112"/>
                    </a:lnTo>
                    <a:lnTo>
                      <a:pt x="335" y="104"/>
                    </a:lnTo>
                    <a:lnTo>
                      <a:pt x="335" y="97"/>
                    </a:lnTo>
                    <a:lnTo>
                      <a:pt x="332" y="89"/>
                    </a:lnTo>
                    <a:lnTo>
                      <a:pt x="327" y="80"/>
                    </a:lnTo>
                    <a:lnTo>
                      <a:pt x="324" y="77"/>
                    </a:lnTo>
                    <a:lnTo>
                      <a:pt x="319" y="72"/>
                    </a:lnTo>
                    <a:lnTo>
                      <a:pt x="312" y="65"/>
                    </a:lnTo>
                    <a:lnTo>
                      <a:pt x="303" y="60"/>
                    </a:lnTo>
                    <a:lnTo>
                      <a:pt x="291" y="56"/>
                    </a:lnTo>
                    <a:lnTo>
                      <a:pt x="279" y="53"/>
                    </a:lnTo>
                    <a:lnTo>
                      <a:pt x="268" y="48"/>
                    </a:lnTo>
                    <a:lnTo>
                      <a:pt x="256" y="44"/>
                    </a:lnTo>
                    <a:lnTo>
                      <a:pt x="244" y="44"/>
                    </a:lnTo>
                    <a:lnTo>
                      <a:pt x="227" y="41"/>
                    </a:lnTo>
                    <a:lnTo>
                      <a:pt x="212" y="41"/>
                    </a:lnTo>
                    <a:lnTo>
                      <a:pt x="195" y="41"/>
                    </a:lnTo>
                    <a:lnTo>
                      <a:pt x="176" y="41"/>
                    </a:lnTo>
                    <a:lnTo>
                      <a:pt x="156" y="41"/>
                    </a:lnTo>
                    <a:lnTo>
                      <a:pt x="139" y="41"/>
                    </a:lnTo>
                    <a:lnTo>
                      <a:pt x="123" y="41"/>
                    </a:lnTo>
                    <a:lnTo>
                      <a:pt x="112" y="44"/>
                    </a:lnTo>
                    <a:lnTo>
                      <a:pt x="95" y="44"/>
                    </a:lnTo>
                    <a:lnTo>
                      <a:pt x="83" y="48"/>
                    </a:lnTo>
                    <a:lnTo>
                      <a:pt x="71" y="53"/>
                    </a:lnTo>
                    <a:lnTo>
                      <a:pt x="59" y="56"/>
                    </a:lnTo>
                    <a:lnTo>
                      <a:pt x="51" y="60"/>
                    </a:lnTo>
                    <a:lnTo>
                      <a:pt x="39" y="65"/>
                    </a:lnTo>
                    <a:lnTo>
                      <a:pt x="32" y="68"/>
                    </a:lnTo>
                    <a:lnTo>
                      <a:pt x="27" y="77"/>
                    </a:lnTo>
                    <a:lnTo>
                      <a:pt x="23" y="80"/>
                    </a:lnTo>
                    <a:lnTo>
                      <a:pt x="20" y="89"/>
                    </a:lnTo>
                    <a:lnTo>
                      <a:pt x="20" y="97"/>
                    </a:lnTo>
                    <a:lnTo>
                      <a:pt x="15" y="104"/>
                    </a:lnTo>
                    <a:close/>
                    <a:moveTo>
                      <a:pt x="351" y="104"/>
                    </a:moveTo>
                    <a:lnTo>
                      <a:pt x="351" y="116"/>
                    </a:lnTo>
                    <a:lnTo>
                      <a:pt x="347" y="124"/>
                    </a:lnTo>
                    <a:lnTo>
                      <a:pt x="344" y="136"/>
                    </a:lnTo>
                    <a:lnTo>
                      <a:pt x="339" y="144"/>
                    </a:lnTo>
                    <a:lnTo>
                      <a:pt x="332" y="153"/>
                    </a:lnTo>
                    <a:lnTo>
                      <a:pt x="324" y="160"/>
                    </a:lnTo>
                    <a:lnTo>
                      <a:pt x="315" y="172"/>
                    </a:lnTo>
                    <a:lnTo>
                      <a:pt x="303" y="177"/>
                    </a:lnTo>
                    <a:lnTo>
                      <a:pt x="291" y="184"/>
                    </a:lnTo>
                    <a:lnTo>
                      <a:pt x="279" y="192"/>
                    </a:lnTo>
                    <a:lnTo>
                      <a:pt x="263" y="197"/>
                    </a:lnTo>
                    <a:lnTo>
                      <a:pt x="251" y="200"/>
                    </a:lnTo>
                    <a:lnTo>
                      <a:pt x="232" y="204"/>
                    </a:lnTo>
                    <a:lnTo>
                      <a:pt x="215" y="204"/>
                    </a:lnTo>
                    <a:lnTo>
                      <a:pt x="195" y="209"/>
                    </a:lnTo>
                    <a:lnTo>
                      <a:pt x="176" y="209"/>
                    </a:lnTo>
                    <a:lnTo>
                      <a:pt x="156" y="209"/>
                    </a:lnTo>
                    <a:lnTo>
                      <a:pt x="139" y="204"/>
                    </a:lnTo>
                    <a:lnTo>
                      <a:pt x="119" y="204"/>
                    </a:lnTo>
                    <a:lnTo>
                      <a:pt x="103" y="200"/>
                    </a:lnTo>
                    <a:lnTo>
                      <a:pt x="88" y="197"/>
                    </a:lnTo>
                    <a:lnTo>
                      <a:pt x="76" y="192"/>
                    </a:lnTo>
                    <a:lnTo>
                      <a:pt x="63" y="184"/>
                    </a:lnTo>
                    <a:lnTo>
                      <a:pt x="47" y="180"/>
                    </a:lnTo>
                    <a:lnTo>
                      <a:pt x="39" y="172"/>
                    </a:lnTo>
                    <a:lnTo>
                      <a:pt x="27" y="165"/>
                    </a:lnTo>
                    <a:lnTo>
                      <a:pt x="20" y="156"/>
                    </a:lnTo>
                    <a:lnTo>
                      <a:pt x="12" y="144"/>
                    </a:lnTo>
                    <a:lnTo>
                      <a:pt x="7" y="136"/>
                    </a:lnTo>
                    <a:lnTo>
                      <a:pt x="3" y="124"/>
                    </a:lnTo>
                    <a:lnTo>
                      <a:pt x="0" y="116"/>
                    </a:lnTo>
                    <a:lnTo>
                      <a:pt x="0" y="104"/>
                    </a:lnTo>
                    <a:lnTo>
                      <a:pt x="0" y="92"/>
                    </a:lnTo>
                    <a:lnTo>
                      <a:pt x="3" y="80"/>
                    </a:lnTo>
                    <a:lnTo>
                      <a:pt x="7" y="72"/>
                    </a:lnTo>
                    <a:lnTo>
                      <a:pt x="12" y="65"/>
                    </a:lnTo>
                    <a:lnTo>
                      <a:pt x="20" y="53"/>
                    </a:lnTo>
                    <a:lnTo>
                      <a:pt x="27" y="44"/>
                    </a:lnTo>
                    <a:lnTo>
                      <a:pt x="35" y="36"/>
                    </a:lnTo>
                    <a:lnTo>
                      <a:pt x="47" y="28"/>
                    </a:lnTo>
                    <a:lnTo>
                      <a:pt x="59" y="24"/>
                    </a:lnTo>
                    <a:lnTo>
                      <a:pt x="71" y="16"/>
                    </a:lnTo>
                    <a:lnTo>
                      <a:pt x="88" y="12"/>
                    </a:lnTo>
                    <a:lnTo>
                      <a:pt x="100" y="9"/>
                    </a:lnTo>
                    <a:lnTo>
                      <a:pt x="119" y="4"/>
                    </a:lnTo>
                    <a:lnTo>
                      <a:pt x="135" y="4"/>
                    </a:lnTo>
                    <a:lnTo>
                      <a:pt x="156" y="0"/>
                    </a:lnTo>
                    <a:lnTo>
                      <a:pt x="176" y="0"/>
                    </a:lnTo>
                    <a:lnTo>
                      <a:pt x="195" y="0"/>
                    </a:lnTo>
                    <a:lnTo>
                      <a:pt x="212" y="4"/>
                    </a:lnTo>
                    <a:lnTo>
                      <a:pt x="232" y="4"/>
                    </a:lnTo>
                    <a:lnTo>
                      <a:pt x="247" y="9"/>
                    </a:lnTo>
                    <a:lnTo>
                      <a:pt x="263" y="12"/>
                    </a:lnTo>
                    <a:lnTo>
                      <a:pt x="279" y="16"/>
                    </a:lnTo>
                    <a:lnTo>
                      <a:pt x="291" y="24"/>
                    </a:lnTo>
                    <a:lnTo>
                      <a:pt x="303" y="28"/>
                    </a:lnTo>
                    <a:lnTo>
                      <a:pt x="315" y="36"/>
                    </a:lnTo>
                    <a:lnTo>
                      <a:pt x="324" y="44"/>
                    </a:lnTo>
                    <a:lnTo>
                      <a:pt x="332" y="53"/>
                    </a:lnTo>
                    <a:lnTo>
                      <a:pt x="339" y="65"/>
                    </a:lnTo>
                    <a:lnTo>
                      <a:pt x="344" y="72"/>
                    </a:lnTo>
                    <a:lnTo>
                      <a:pt x="347" y="80"/>
                    </a:lnTo>
                    <a:lnTo>
                      <a:pt x="351" y="92"/>
                    </a:lnTo>
                    <a:lnTo>
                      <a:pt x="351" y="10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" name="Freeform 83"/>
              <p:cNvSpPr>
                <a:spLocks noEditPoints="1" noChangeArrowheads="1"/>
              </p:cNvSpPr>
              <p:nvPr/>
            </p:nvSpPr>
            <p:spPr bwMode="auto">
              <a:xfrm>
                <a:off x="997" y="3104"/>
                <a:ext cx="87" cy="51"/>
              </a:xfrm>
              <a:custGeom>
                <a:avLst/>
                <a:gdLst>
                  <a:gd name="T0" fmla="*/ 332 w 349"/>
                  <a:gd name="T1" fmla="*/ 88 h 204"/>
                  <a:gd name="T2" fmla="*/ 317 w 349"/>
                  <a:gd name="T3" fmla="*/ 73 h 204"/>
                  <a:gd name="T4" fmla="*/ 293 w 349"/>
                  <a:gd name="T5" fmla="*/ 56 h 204"/>
                  <a:gd name="T6" fmla="*/ 256 w 349"/>
                  <a:gd name="T7" fmla="*/ 44 h 204"/>
                  <a:gd name="T8" fmla="*/ 208 w 349"/>
                  <a:gd name="T9" fmla="*/ 36 h 204"/>
                  <a:gd name="T10" fmla="*/ 156 w 349"/>
                  <a:gd name="T11" fmla="*/ 36 h 204"/>
                  <a:gd name="T12" fmla="*/ 108 w 349"/>
                  <a:gd name="T13" fmla="*/ 41 h 204"/>
                  <a:gd name="T14" fmla="*/ 68 w 349"/>
                  <a:gd name="T15" fmla="*/ 52 h 204"/>
                  <a:gd name="T16" fmla="*/ 40 w 349"/>
                  <a:gd name="T17" fmla="*/ 68 h 204"/>
                  <a:gd name="T18" fmla="*/ 20 w 349"/>
                  <a:gd name="T19" fmla="*/ 85 h 204"/>
                  <a:gd name="T20" fmla="*/ 17 w 349"/>
                  <a:gd name="T21" fmla="*/ 105 h 204"/>
                  <a:gd name="T22" fmla="*/ 20 w 349"/>
                  <a:gd name="T23" fmla="*/ 124 h 204"/>
                  <a:gd name="T24" fmla="*/ 40 w 349"/>
                  <a:gd name="T25" fmla="*/ 141 h 204"/>
                  <a:gd name="T26" fmla="*/ 68 w 349"/>
                  <a:gd name="T27" fmla="*/ 152 h 204"/>
                  <a:gd name="T28" fmla="*/ 108 w 349"/>
                  <a:gd name="T29" fmla="*/ 164 h 204"/>
                  <a:gd name="T30" fmla="*/ 156 w 349"/>
                  <a:gd name="T31" fmla="*/ 168 h 204"/>
                  <a:gd name="T32" fmla="*/ 208 w 349"/>
                  <a:gd name="T33" fmla="*/ 168 h 204"/>
                  <a:gd name="T34" fmla="*/ 256 w 349"/>
                  <a:gd name="T35" fmla="*/ 161 h 204"/>
                  <a:gd name="T36" fmla="*/ 293 w 349"/>
                  <a:gd name="T37" fmla="*/ 152 h 204"/>
                  <a:gd name="T38" fmla="*/ 317 w 349"/>
                  <a:gd name="T39" fmla="*/ 136 h 204"/>
                  <a:gd name="T40" fmla="*/ 332 w 349"/>
                  <a:gd name="T41" fmla="*/ 117 h 204"/>
                  <a:gd name="T42" fmla="*/ 0 w 349"/>
                  <a:gd name="T43" fmla="*/ 105 h 204"/>
                  <a:gd name="T44" fmla="*/ 8 w 349"/>
                  <a:gd name="T45" fmla="*/ 73 h 204"/>
                  <a:gd name="T46" fmla="*/ 24 w 349"/>
                  <a:gd name="T47" fmla="*/ 44 h 204"/>
                  <a:gd name="T48" fmla="*/ 56 w 349"/>
                  <a:gd name="T49" fmla="*/ 24 h 204"/>
                  <a:gd name="T50" fmla="*/ 100 w 349"/>
                  <a:gd name="T51" fmla="*/ 8 h 204"/>
                  <a:gd name="T52" fmla="*/ 156 w 349"/>
                  <a:gd name="T53" fmla="*/ 0 h 204"/>
                  <a:gd name="T54" fmla="*/ 212 w 349"/>
                  <a:gd name="T55" fmla="*/ 0 h 204"/>
                  <a:gd name="T56" fmla="*/ 261 w 349"/>
                  <a:gd name="T57" fmla="*/ 12 h 204"/>
                  <a:gd name="T58" fmla="*/ 300 w 349"/>
                  <a:gd name="T59" fmla="*/ 29 h 204"/>
                  <a:gd name="T60" fmla="*/ 332 w 349"/>
                  <a:gd name="T61" fmla="*/ 52 h 204"/>
                  <a:gd name="T62" fmla="*/ 349 w 349"/>
                  <a:gd name="T63" fmla="*/ 80 h 204"/>
                  <a:gd name="T64" fmla="*/ 349 w 349"/>
                  <a:gd name="T65" fmla="*/ 112 h 204"/>
                  <a:gd name="T66" fmla="*/ 336 w 349"/>
                  <a:gd name="T67" fmla="*/ 144 h 204"/>
                  <a:gd name="T68" fmla="*/ 312 w 349"/>
                  <a:gd name="T69" fmla="*/ 168 h 204"/>
                  <a:gd name="T70" fmla="*/ 280 w 349"/>
                  <a:gd name="T71" fmla="*/ 188 h 204"/>
                  <a:gd name="T72" fmla="*/ 232 w 349"/>
                  <a:gd name="T73" fmla="*/ 200 h 204"/>
                  <a:gd name="T74" fmla="*/ 176 w 349"/>
                  <a:gd name="T75" fmla="*/ 204 h 204"/>
                  <a:gd name="T76" fmla="*/ 120 w 349"/>
                  <a:gd name="T77" fmla="*/ 200 h 204"/>
                  <a:gd name="T78" fmla="*/ 73 w 349"/>
                  <a:gd name="T79" fmla="*/ 188 h 204"/>
                  <a:gd name="T80" fmla="*/ 37 w 349"/>
                  <a:gd name="T81" fmla="*/ 168 h 204"/>
                  <a:gd name="T82" fmla="*/ 12 w 349"/>
                  <a:gd name="T83" fmla="*/ 144 h 204"/>
                  <a:gd name="T84" fmla="*/ 0 w 349"/>
                  <a:gd name="T85" fmla="*/ 11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9" h="204">
                    <a:moveTo>
                      <a:pt x="332" y="105"/>
                    </a:moveTo>
                    <a:lnTo>
                      <a:pt x="332" y="97"/>
                    </a:lnTo>
                    <a:lnTo>
                      <a:pt x="332" y="88"/>
                    </a:lnTo>
                    <a:lnTo>
                      <a:pt x="329" y="85"/>
                    </a:lnTo>
                    <a:lnTo>
                      <a:pt x="324" y="76"/>
                    </a:lnTo>
                    <a:lnTo>
                      <a:pt x="317" y="73"/>
                    </a:lnTo>
                    <a:lnTo>
                      <a:pt x="308" y="68"/>
                    </a:lnTo>
                    <a:lnTo>
                      <a:pt x="300" y="61"/>
                    </a:lnTo>
                    <a:lnTo>
                      <a:pt x="293" y="56"/>
                    </a:lnTo>
                    <a:lnTo>
                      <a:pt x="280" y="52"/>
                    </a:lnTo>
                    <a:lnTo>
                      <a:pt x="268" y="49"/>
                    </a:lnTo>
                    <a:lnTo>
                      <a:pt x="256" y="44"/>
                    </a:lnTo>
                    <a:lnTo>
                      <a:pt x="240" y="41"/>
                    </a:lnTo>
                    <a:lnTo>
                      <a:pt x="224" y="41"/>
                    </a:lnTo>
                    <a:lnTo>
                      <a:pt x="208" y="36"/>
                    </a:lnTo>
                    <a:lnTo>
                      <a:pt x="193" y="36"/>
                    </a:lnTo>
                    <a:lnTo>
                      <a:pt x="176" y="36"/>
                    </a:lnTo>
                    <a:lnTo>
                      <a:pt x="156" y="36"/>
                    </a:lnTo>
                    <a:lnTo>
                      <a:pt x="140" y="36"/>
                    </a:lnTo>
                    <a:lnTo>
                      <a:pt x="124" y="41"/>
                    </a:lnTo>
                    <a:lnTo>
                      <a:pt x="108" y="41"/>
                    </a:lnTo>
                    <a:lnTo>
                      <a:pt x="96" y="44"/>
                    </a:lnTo>
                    <a:lnTo>
                      <a:pt x="80" y="49"/>
                    </a:lnTo>
                    <a:lnTo>
                      <a:pt x="68" y="52"/>
                    </a:lnTo>
                    <a:lnTo>
                      <a:pt x="56" y="56"/>
                    </a:lnTo>
                    <a:lnTo>
                      <a:pt x="49" y="61"/>
                    </a:lnTo>
                    <a:lnTo>
                      <a:pt x="40" y="68"/>
                    </a:lnTo>
                    <a:lnTo>
                      <a:pt x="32" y="73"/>
                    </a:lnTo>
                    <a:lnTo>
                      <a:pt x="24" y="76"/>
                    </a:lnTo>
                    <a:lnTo>
                      <a:pt x="20" y="85"/>
                    </a:lnTo>
                    <a:lnTo>
                      <a:pt x="20" y="88"/>
                    </a:lnTo>
                    <a:lnTo>
                      <a:pt x="17" y="97"/>
                    </a:lnTo>
                    <a:lnTo>
                      <a:pt x="17" y="105"/>
                    </a:lnTo>
                    <a:lnTo>
                      <a:pt x="17" y="112"/>
                    </a:lnTo>
                    <a:lnTo>
                      <a:pt x="20" y="117"/>
                    </a:lnTo>
                    <a:lnTo>
                      <a:pt x="20" y="124"/>
                    </a:lnTo>
                    <a:lnTo>
                      <a:pt x="24" y="129"/>
                    </a:lnTo>
                    <a:lnTo>
                      <a:pt x="32" y="136"/>
                    </a:lnTo>
                    <a:lnTo>
                      <a:pt x="40" y="141"/>
                    </a:lnTo>
                    <a:lnTo>
                      <a:pt x="49" y="144"/>
                    </a:lnTo>
                    <a:lnTo>
                      <a:pt x="56" y="148"/>
                    </a:lnTo>
                    <a:lnTo>
                      <a:pt x="68" y="152"/>
                    </a:lnTo>
                    <a:lnTo>
                      <a:pt x="80" y="156"/>
                    </a:lnTo>
                    <a:lnTo>
                      <a:pt x="96" y="161"/>
                    </a:lnTo>
                    <a:lnTo>
                      <a:pt x="108" y="164"/>
                    </a:lnTo>
                    <a:lnTo>
                      <a:pt x="124" y="164"/>
                    </a:lnTo>
                    <a:lnTo>
                      <a:pt x="140" y="168"/>
                    </a:lnTo>
                    <a:lnTo>
                      <a:pt x="156" y="168"/>
                    </a:lnTo>
                    <a:lnTo>
                      <a:pt x="176" y="168"/>
                    </a:lnTo>
                    <a:lnTo>
                      <a:pt x="193" y="168"/>
                    </a:lnTo>
                    <a:lnTo>
                      <a:pt x="208" y="168"/>
                    </a:lnTo>
                    <a:lnTo>
                      <a:pt x="224" y="164"/>
                    </a:lnTo>
                    <a:lnTo>
                      <a:pt x="240" y="164"/>
                    </a:lnTo>
                    <a:lnTo>
                      <a:pt x="256" y="161"/>
                    </a:lnTo>
                    <a:lnTo>
                      <a:pt x="268" y="161"/>
                    </a:lnTo>
                    <a:lnTo>
                      <a:pt x="280" y="156"/>
                    </a:lnTo>
                    <a:lnTo>
                      <a:pt x="293" y="152"/>
                    </a:lnTo>
                    <a:lnTo>
                      <a:pt x="300" y="148"/>
                    </a:lnTo>
                    <a:lnTo>
                      <a:pt x="308" y="141"/>
                    </a:lnTo>
                    <a:lnTo>
                      <a:pt x="317" y="136"/>
                    </a:lnTo>
                    <a:lnTo>
                      <a:pt x="324" y="132"/>
                    </a:lnTo>
                    <a:lnTo>
                      <a:pt x="329" y="124"/>
                    </a:lnTo>
                    <a:lnTo>
                      <a:pt x="332" y="117"/>
                    </a:lnTo>
                    <a:lnTo>
                      <a:pt x="332" y="112"/>
                    </a:lnTo>
                    <a:lnTo>
                      <a:pt x="332" y="105"/>
                    </a:lnTo>
                    <a:close/>
                    <a:moveTo>
                      <a:pt x="0" y="105"/>
                    </a:moveTo>
                    <a:lnTo>
                      <a:pt x="0" y="92"/>
                    </a:lnTo>
                    <a:lnTo>
                      <a:pt x="0" y="80"/>
                    </a:lnTo>
                    <a:lnTo>
                      <a:pt x="8" y="73"/>
                    </a:lnTo>
                    <a:lnTo>
                      <a:pt x="12" y="64"/>
                    </a:lnTo>
                    <a:lnTo>
                      <a:pt x="17" y="52"/>
                    </a:lnTo>
                    <a:lnTo>
                      <a:pt x="24" y="44"/>
                    </a:lnTo>
                    <a:lnTo>
                      <a:pt x="37" y="36"/>
                    </a:lnTo>
                    <a:lnTo>
                      <a:pt x="44" y="29"/>
                    </a:lnTo>
                    <a:lnTo>
                      <a:pt x="56" y="24"/>
                    </a:lnTo>
                    <a:lnTo>
                      <a:pt x="73" y="17"/>
                    </a:lnTo>
                    <a:lnTo>
                      <a:pt x="84" y="12"/>
                    </a:lnTo>
                    <a:lnTo>
                      <a:pt x="100" y="8"/>
                    </a:lnTo>
                    <a:lnTo>
                      <a:pt x="117" y="5"/>
                    </a:lnTo>
                    <a:lnTo>
                      <a:pt x="137" y="0"/>
                    </a:lnTo>
                    <a:lnTo>
                      <a:pt x="156" y="0"/>
                    </a:lnTo>
                    <a:lnTo>
                      <a:pt x="176" y="0"/>
                    </a:lnTo>
                    <a:lnTo>
                      <a:pt x="193" y="0"/>
                    </a:lnTo>
                    <a:lnTo>
                      <a:pt x="212" y="0"/>
                    </a:lnTo>
                    <a:lnTo>
                      <a:pt x="228" y="5"/>
                    </a:lnTo>
                    <a:lnTo>
                      <a:pt x="244" y="5"/>
                    </a:lnTo>
                    <a:lnTo>
                      <a:pt x="261" y="12"/>
                    </a:lnTo>
                    <a:lnTo>
                      <a:pt x="276" y="17"/>
                    </a:lnTo>
                    <a:lnTo>
                      <a:pt x="288" y="20"/>
                    </a:lnTo>
                    <a:lnTo>
                      <a:pt x="300" y="29"/>
                    </a:lnTo>
                    <a:lnTo>
                      <a:pt x="312" y="36"/>
                    </a:lnTo>
                    <a:lnTo>
                      <a:pt x="324" y="44"/>
                    </a:lnTo>
                    <a:lnTo>
                      <a:pt x="332" y="52"/>
                    </a:lnTo>
                    <a:lnTo>
                      <a:pt x="336" y="61"/>
                    </a:lnTo>
                    <a:lnTo>
                      <a:pt x="344" y="73"/>
                    </a:lnTo>
                    <a:lnTo>
                      <a:pt x="349" y="80"/>
                    </a:lnTo>
                    <a:lnTo>
                      <a:pt x="349" y="92"/>
                    </a:lnTo>
                    <a:lnTo>
                      <a:pt x="349" y="105"/>
                    </a:lnTo>
                    <a:lnTo>
                      <a:pt x="349" y="112"/>
                    </a:lnTo>
                    <a:lnTo>
                      <a:pt x="349" y="124"/>
                    </a:lnTo>
                    <a:lnTo>
                      <a:pt x="344" y="136"/>
                    </a:lnTo>
                    <a:lnTo>
                      <a:pt x="336" y="144"/>
                    </a:lnTo>
                    <a:lnTo>
                      <a:pt x="332" y="152"/>
                    </a:lnTo>
                    <a:lnTo>
                      <a:pt x="324" y="161"/>
                    </a:lnTo>
                    <a:lnTo>
                      <a:pt x="312" y="168"/>
                    </a:lnTo>
                    <a:lnTo>
                      <a:pt x="305" y="176"/>
                    </a:lnTo>
                    <a:lnTo>
                      <a:pt x="293" y="185"/>
                    </a:lnTo>
                    <a:lnTo>
                      <a:pt x="280" y="188"/>
                    </a:lnTo>
                    <a:lnTo>
                      <a:pt x="264" y="192"/>
                    </a:lnTo>
                    <a:lnTo>
                      <a:pt x="249" y="197"/>
                    </a:lnTo>
                    <a:lnTo>
                      <a:pt x="232" y="200"/>
                    </a:lnTo>
                    <a:lnTo>
                      <a:pt x="212" y="204"/>
                    </a:lnTo>
                    <a:lnTo>
                      <a:pt x="196" y="204"/>
                    </a:lnTo>
                    <a:lnTo>
                      <a:pt x="176" y="204"/>
                    </a:lnTo>
                    <a:lnTo>
                      <a:pt x="156" y="204"/>
                    </a:lnTo>
                    <a:lnTo>
                      <a:pt x="137" y="204"/>
                    </a:lnTo>
                    <a:lnTo>
                      <a:pt x="120" y="200"/>
                    </a:lnTo>
                    <a:lnTo>
                      <a:pt x="100" y="197"/>
                    </a:lnTo>
                    <a:lnTo>
                      <a:pt x="88" y="192"/>
                    </a:lnTo>
                    <a:lnTo>
                      <a:pt x="73" y="188"/>
                    </a:lnTo>
                    <a:lnTo>
                      <a:pt x="61" y="185"/>
                    </a:lnTo>
                    <a:lnTo>
                      <a:pt x="49" y="176"/>
                    </a:lnTo>
                    <a:lnTo>
                      <a:pt x="37" y="168"/>
                    </a:lnTo>
                    <a:lnTo>
                      <a:pt x="24" y="161"/>
                    </a:lnTo>
                    <a:lnTo>
                      <a:pt x="17" y="152"/>
                    </a:lnTo>
                    <a:lnTo>
                      <a:pt x="12" y="144"/>
                    </a:lnTo>
                    <a:lnTo>
                      <a:pt x="8" y="136"/>
                    </a:lnTo>
                    <a:lnTo>
                      <a:pt x="0" y="124"/>
                    </a:lnTo>
                    <a:lnTo>
                      <a:pt x="0" y="11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" name="Freeform 84"/>
              <p:cNvSpPr>
                <a:spLocks noChangeArrowheads="1"/>
              </p:cNvSpPr>
              <p:nvPr/>
            </p:nvSpPr>
            <p:spPr bwMode="auto">
              <a:xfrm>
                <a:off x="1019" y="2817"/>
                <a:ext cx="88" cy="37"/>
              </a:xfrm>
              <a:custGeom>
                <a:avLst/>
                <a:gdLst>
                  <a:gd name="T0" fmla="*/ 0 w 352"/>
                  <a:gd name="T1" fmla="*/ 0 h 149"/>
                  <a:gd name="T2" fmla="*/ 300 w 352"/>
                  <a:gd name="T3" fmla="*/ 56 h 149"/>
                  <a:gd name="T4" fmla="*/ 305 w 352"/>
                  <a:gd name="T5" fmla="*/ 56 h 149"/>
                  <a:gd name="T6" fmla="*/ 308 w 352"/>
                  <a:gd name="T7" fmla="*/ 56 h 149"/>
                  <a:gd name="T8" fmla="*/ 312 w 352"/>
                  <a:gd name="T9" fmla="*/ 56 h 149"/>
                  <a:gd name="T10" fmla="*/ 317 w 352"/>
                  <a:gd name="T11" fmla="*/ 53 h 149"/>
                  <a:gd name="T12" fmla="*/ 320 w 352"/>
                  <a:gd name="T13" fmla="*/ 53 h 149"/>
                  <a:gd name="T14" fmla="*/ 324 w 352"/>
                  <a:gd name="T15" fmla="*/ 49 h 149"/>
                  <a:gd name="T16" fmla="*/ 324 w 352"/>
                  <a:gd name="T17" fmla="*/ 44 h 149"/>
                  <a:gd name="T18" fmla="*/ 329 w 352"/>
                  <a:gd name="T19" fmla="*/ 44 h 149"/>
                  <a:gd name="T20" fmla="*/ 332 w 352"/>
                  <a:gd name="T21" fmla="*/ 41 h 149"/>
                  <a:gd name="T22" fmla="*/ 332 w 352"/>
                  <a:gd name="T23" fmla="*/ 32 h 149"/>
                  <a:gd name="T24" fmla="*/ 336 w 352"/>
                  <a:gd name="T25" fmla="*/ 32 h 149"/>
                  <a:gd name="T26" fmla="*/ 336 w 352"/>
                  <a:gd name="T27" fmla="*/ 29 h 149"/>
                  <a:gd name="T28" fmla="*/ 336 w 352"/>
                  <a:gd name="T29" fmla="*/ 25 h 149"/>
                  <a:gd name="T30" fmla="*/ 341 w 352"/>
                  <a:gd name="T31" fmla="*/ 5 h 149"/>
                  <a:gd name="T32" fmla="*/ 352 w 352"/>
                  <a:gd name="T33" fmla="*/ 5 h 149"/>
                  <a:gd name="T34" fmla="*/ 324 w 352"/>
                  <a:gd name="T35" fmla="*/ 149 h 149"/>
                  <a:gd name="T36" fmla="*/ 317 w 352"/>
                  <a:gd name="T37" fmla="*/ 144 h 149"/>
                  <a:gd name="T38" fmla="*/ 320 w 352"/>
                  <a:gd name="T39" fmla="*/ 129 h 149"/>
                  <a:gd name="T40" fmla="*/ 320 w 352"/>
                  <a:gd name="T41" fmla="*/ 125 h 149"/>
                  <a:gd name="T42" fmla="*/ 320 w 352"/>
                  <a:gd name="T43" fmla="*/ 120 h 149"/>
                  <a:gd name="T44" fmla="*/ 320 w 352"/>
                  <a:gd name="T45" fmla="*/ 117 h 149"/>
                  <a:gd name="T46" fmla="*/ 320 w 352"/>
                  <a:gd name="T47" fmla="*/ 112 h 149"/>
                  <a:gd name="T48" fmla="*/ 320 w 352"/>
                  <a:gd name="T49" fmla="*/ 109 h 149"/>
                  <a:gd name="T50" fmla="*/ 317 w 352"/>
                  <a:gd name="T51" fmla="*/ 105 h 149"/>
                  <a:gd name="T52" fmla="*/ 317 w 352"/>
                  <a:gd name="T53" fmla="*/ 100 h 149"/>
                  <a:gd name="T54" fmla="*/ 312 w 352"/>
                  <a:gd name="T55" fmla="*/ 97 h 149"/>
                  <a:gd name="T56" fmla="*/ 308 w 352"/>
                  <a:gd name="T57" fmla="*/ 93 h 149"/>
                  <a:gd name="T58" fmla="*/ 305 w 352"/>
                  <a:gd name="T59" fmla="*/ 88 h 149"/>
                  <a:gd name="T60" fmla="*/ 300 w 352"/>
                  <a:gd name="T61" fmla="*/ 88 h 149"/>
                  <a:gd name="T62" fmla="*/ 296 w 352"/>
                  <a:gd name="T63" fmla="*/ 88 h 149"/>
                  <a:gd name="T64" fmla="*/ 292 w 352"/>
                  <a:gd name="T65" fmla="*/ 85 h 149"/>
                  <a:gd name="T66" fmla="*/ 56 w 352"/>
                  <a:gd name="T67" fmla="*/ 44 h 149"/>
                  <a:gd name="T68" fmla="*/ 52 w 352"/>
                  <a:gd name="T69" fmla="*/ 44 h 149"/>
                  <a:gd name="T70" fmla="*/ 49 w 352"/>
                  <a:gd name="T71" fmla="*/ 44 h 149"/>
                  <a:gd name="T72" fmla="*/ 44 w 352"/>
                  <a:gd name="T73" fmla="*/ 44 h 149"/>
                  <a:gd name="T74" fmla="*/ 40 w 352"/>
                  <a:gd name="T75" fmla="*/ 49 h 149"/>
                  <a:gd name="T76" fmla="*/ 40 w 352"/>
                  <a:gd name="T77" fmla="*/ 53 h 149"/>
                  <a:gd name="T78" fmla="*/ 36 w 352"/>
                  <a:gd name="T79" fmla="*/ 53 h 149"/>
                  <a:gd name="T80" fmla="*/ 36 w 352"/>
                  <a:gd name="T81" fmla="*/ 56 h 149"/>
                  <a:gd name="T82" fmla="*/ 36 w 352"/>
                  <a:gd name="T83" fmla="*/ 61 h 149"/>
                  <a:gd name="T84" fmla="*/ 29 w 352"/>
                  <a:gd name="T85" fmla="*/ 97 h 149"/>
                  <a:gd name="T86" fmla="*/ 17 w 352"/>
                  <a:gd name="T87" fmla="*/ 93 h 149"/>
                  <a:gd name="T88" fmla="*/ 20 w 352"/>
                  <a:gd name="T89" fmla="*/ 76 h 149"/>
                  <a:gd name="T90" fmla="*/ 20 w 352"/>
                  <a:gd name="T91" fmla="*/ 69 h 149"/>
                  <a:gd name="T92" fmla="*/ 20 w 352"/>
                  <a:gd name="T93" fmla="*/ 64 h 149"/>
                  <a:gd name="T94" fmla="*/ 20 w 352"/>
                  <a:gd name="T95" fmla="*/ 61 h 149"/>
                  <a:gd name="T96" fmla="*/ 24 w 352"/>
                  <a:gd name="T97" fmla="*/ 53 h 149"/>
                  <a:gd name="T98" fmla="*/ 20 w 352"/>
                  <a:gd name="T99" fmla="*/ 49 h 149"/>
                  <a:gd name="T100" fmla="*/ 20 w 352"/>
                  <a:gd name="T101" fmla="*/ 44 h 149"/>
                  <a:gd name="T102" fmla="*/ 20 w 352"/>
                  <a:gd name="T103" fmla="*/ 41 h 149"/>
                  <a:gd name="T104" fmla="*/ 20 w 352"/>
                  <a:gd name="T105" fmla="*/ 37 h 149"/>
                  <a:gd name="T106" fmla="*/ 20 w 352"/>
                  <a:gd name="T107" fmla="*/ 32 h 149"/>
                  <a:gd name="T108" fmla="*/ 17 w 352"/>
                  <a:gd name="T109" fmla="*/ 29 h 149"/>
                  <a:gd name="T110" fmla="*/ 12 w 352"/>
                  <a:gd name="T111" fmla="*/ 25 h 149"/>
                  <a:gd name="T112" fmla="*/ 12 w 352"/>
                  <a:gd name="T113" fmla="*/ 20 h 149"/>
                  <a:gd name="T114" fmla="*/ 8 w 352"/>
                  <a:gd name="T115" fmla="*/ 20 h 149"/>
                  <a:gd name="T116" fmla="*/ 5 w 352"/>
                  <a:gd name="T117" fmla="*/ 17 h 149"/>
                  <a:gd name="T118" fmla="*/ 5 w 352"/>
                  <a:gd name="T119" fmla="*/ 12 h 149"/>
                  <a:gd name="T120" fmla="*/ 0 w 352"/>
                  <a:gd name="T121" fmla="*/ 9 h 149"/>
                  <a:gd name="T122" fmla="*/ 0 w 352"/>
                  <a:gd name="T12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2" h="149">
                    <a:moveTo>
                      <a:pt x="0" y="0"/>
                    </a:moveTo>
                    <a:lnTo>
                      <a:pt x="300" y="56"/>
                    </a:lnTo>
                    <a:lnTo>
                      <a:pt x="305" y="56"/>
                    </a:lnTo>
                    <a:lnTo>
                      <a:pt x="308" y="56"/>
                    </a:lnTo>
                    <a:lnTo>
                      <a:pt x="312" y="56"/>
                    </a:lnTo>
                    <a:lnTo>
                      <a:pt x="317" y="53"/>
                    </a:lnTo>
                    <a:lnTo>
                      <a:pt x="320" y="53"/>
                    </a:lnTo>
                    <a:lnTo>
                      <a:pt x="324" y="49"/>
                    </a:lnTo>
                    <a:lnTo>
                      <a:pt x="324" y="44"/>
                    </a:lnTo>
                    <a:lnTo>
                      <a:pt x="329" y="44"/>
                    </a:lnTo>
                    <a:lnTo>
                      <a:pt x="332" y="41"/>
                    </a:lnTo>
                    <a:lnTo>
                      <a:pt x="332" y="32"/>
                    </a:lnTo>
                    <a:lnTo>
                      <a:pt x="336" y="32"/>
                    </a:lnTo>
                    <a:lnTo>
                      <a:pt x="336" y="29"/>
                    </a:lnTo>
                    <a:lnTo>
                      <a:pt x="336" y="25"/>
                    </a:lnTo>
                    <a:lnTo>
                      <a:pt x="341" y="5"/>
                    </a:lnTo>
                    <a:lnTo>
                      <a:pt x="352" y="5"/>
                    </a:lnTo>
                    <a:lnTo>
                      <a:pt x="324" y="149"/>
                    </a:lnTo>
                    <a:lnTo>
                      <a:pt x="317" y="144"/>
                    </a:lnTo>
                    <a:lnTo>
                      <a:pt x="320" y="129"/>
                    </a:lnTo>
                    <a:lnTo>
                      <a:pt x="320" y="125"/>
                    </a:lnTo>
                    <a:lnTo>
                      <a:pt x="320" y="120"/>
                    </a:lnTo>
                    <a:lnTo>
                      <a:pt x="320" y="117"/>
                    </a:lnTo>
                    <a:lnTo>
                      <a:pt x="320" y="112"/>
                    </a:lnTo>
                    <a:lnTo>
                      <a:pt x="320" y="109"/>
                    </a:lnTo>
                    <a:lnTo>
                      <a:pt x="317" y="105"/>
                    </a:lnTo>
                    <a:lnTo>
                      <a:pt x="317" y="100"/>
                    </a:lnTo>
                    <a:lnTo>
                      <a:pt x="312" y="97"/>
                    </a:lnTo>
                    <a:lnTo>
                      <a:pt x="308" y="93"/>
                    </a:lnTo>
                    <a:lnTo>
                      <a:pt x="305" y="88"/>
                    </a:lnTo>
                    <a:lnTo>
                      <a:pt x="300" y="88"/>
                    </a:lnTo>
                    <a:lnTo>
                      <a:pt x="296" y="88"/>
                    </a:lnTo>
                    <a:lnTo>
                      <a:pt x="292" y="85"/>
                    </a:lnTo>
                    <a:lnTo>
                      <a:pt x="56" y="44"/>
                    </a:lnTo>
                    <a:lnTo>
                      <a:pt x="52" y="44"/>
                    </a:lnTo>
                    <a:lnTo>
                      <a:pt x="49" y="44"/>
                    </a:lnTo>
                    <a:lnTo>
                      <a:pt x="44" y="44"/>
                    </a:lnTo>
                    <a:lnTo>
                      <a:pt x="40" y="49"/>
                    </a:lnTo>
                    <a:lnTo>
                      <a:pt x="40" y="53"/>
                    </a:lnTo>
                    <a:lnTo>
                      <a:pt x="36" y="53"/>
                    </a:lnTo>
                    <a:lnTo>
                      <a:pt x="36" y="56"/>
                    </a:lnTo>
                    <a:lnTo>
                      <a:pt x="36" y="61"/>
                    </a:lnTo>
                    <a:lnTo>
                      <a:pt x="29" y="97"/>
                    </a:lnTo>
                    <a:lnTo>
                      <a:pt x="17" y="93"/>
                    </a:lnTo>
                    <a:lnTo>
                      <a:pt x="20" y="76"/>
                    </a:lnTo>
                    <a:lnTo>
                      <a:pt x="20" y="69"/>
                    </a:lnTo>
                    <a:lnTo>
                      <a:pt x="20" y="64"/>
                    </a:lnTo>
                    <a:lnTo>
                      <a:pt x="20" y="61"/>
                    </a:lnTo>
                    <a:lnTo>
                      <a:pt x="24" y="53"/>
                    </a:lnTo>
                    <a:lnTo>
                      <a:pt x="20" y="49"/>
                    </a:lnTo>
                    <a:lnTo>
                      <a:pt x="20" y="44"/>
                    </a:lnTo>
                    <a:lnTo>
                      <a:pt x="20" y="41"/>
                    </a:lnTo>
                    <a:lnTo>
                      <a:pt x="20" y="37"/>
                    </a:lnTo>
                    <a:lnTo>
                      <a:pt x="20" y="32"/>
                    </a:lnTo>
                    <a:lnTo>
                      <a:pt x="17" y="29"/>
                    </a:lnTo>
                    <a:lnTo>
                      <a:pt x="12" y="25"/>
                    </a:lnTo>
                    <a:lnTo>
                      <a:pt x="12" y="20"/>
                    </a:lnTo>
                    <a:lnTo>
                      <a:pt x="8" y="20"/>
                    </a:lnTo>
                    <a:lnTo>
                      <a:pt x="5" y="17"/>
                    </a:lnTo>
                    <a:lnTo>
                      <a:pt x="5" y="12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2" name="Freeform 85"/>
              <p:cNvSpPr>
                <a:spLocks noEditPoints="1" noChangeArrowheads="1"/>
              </p:cNvSpPr>
              <p:nvPr/>
            </p:nvSpPr>
            <p:spPr bwMode="auto">
              <a:xfrm>
                <a:off x="1030" y="2740"/>
                <a:ext cx="86" cy="54"/>
              </a:xfrm>
              <a:custGeom>
                <a:avLst/>
                <a:gdLst>
                  <a:gd name="T0" fmla="*/ 17 w 344"/>
                  <a:gd name="T1" fmla="*/ 92 h 215"/>
                  <a:gd name="T2" fmla="*/ 29 w 344"/>
                  <a:gd name="T3" fmla="*/ 112 h 215"/>
                  <a:gd name="T4" fmla="*/ 48 w 344"/>
                  <a:gd name="T5" fmla="*/ 132 h 215"/>
                  <a:gd name="T6" fmla="*/ 85 w 344"/>
                  <a:gd name="T7" fmla="*/ 151 h 215"/>
                  <a:gd name="T8" fmla="*/ 124 w 344"/>
                  <a:gd name="T9" fmla="*/ 164 h 215"/>
                  <a:gd name="T10" fmla="*/ 176 w 344"/>
                  <a:gd name="T11" fmla="*/ 176 h 215"/>
                  <a:gd name="T12" fmla="*/ 229 w 344"/>
                  <a:gd name="T13" fmla="*/ 176 h 215"/>
                  <a:gd name="T14" fmla="*/ 268 w 344"/>
                  <a:gd name="T15" fmla="*/ 176 h 215"/>
                  <a:gd name="T16" fmla="*/ 297 w 344"/>
                  <a:gd name="T17" fmla="*/ 168 h 215"/>
                  <a:gd name="T18" fmla="*/ 317 w 344"/>
                  <a:gd name="T19" fmla="*/ 151 h 215"/>
                  <a:gd name="T20" fmla="*/ 329 w 344"/>
                  <a:gd name="T21" fmla="*/ 136 h 215"/>
                  <a:gd name="T22" fmla="*/ 324 w 344"/>
                  <a:gd name="T23" fmla="*/ 112 h 215"/>
                  <a:gd name="T24" fmla="*/ 312 w 344"/>
                  <a:gd name="T25" fmla="*/ 92 h 215"/>
                  <a:gd name="T26" fmla="*/ 285 w 344"/>
                  <a:gd name="T27" fmla="*/ 76 h 215"/>
                  <a:gd name="T28" fmla="*/ 248 w 344"/>
                  <a:gd name="T29" fmla="*/ 60 h 215"/>
                  <a:gd name="T30" fmla="*/ 200 w 344"/>
                  <a:gd name="T31" fmla="*/ 48 h 215"/>
                  <a:gd name="T32" fmla="*/ 148 w 344"/>
                  <a:gd name="T33" fmla="*/ 39 h 215"/>
                  <a:gd name="T34" fmla="*/ 104 w 344"/>
                  <a:gd name="T35" fmla="*/ 36 h 215"/>
                  <a:gd name="T36" fmla="*/ 68 w 344"/>
                  <a:gd name="T37" fmla="*/ 39 h 215"/>
                  <a:gd name="T38" fmla="*/ 41 w 344"/>
                  <a:gd name="T39" fmla="*/ 48 h 215"/>
                  <a:gd name="T40" fmla="*/ 20 w 344"/>
                  <a:gd name="T41" fmla="*/ 64 h 215"/>
                  <a:gd name="T42" fmla="*/ 344 w 344"/>
                  <a:gd name="T43" fmla="*/ 136 h 215"/>
                  <a:gd name="T44" fmla="*/ 332 w 344"/>
                  <a:gd name="T45" fmla="*/ 168 h 215"/>
                  <a:gd name="T46" fmla="*/ 308 w 344"/>
                  <a:gd name="T47" fmla="*/ 192 h 215"/>
                  <a:gd name="T48" fmla="*/ 273 w 344"/>
                  <a:gd name="T49" fmla="*/ 207 h 215"/>
                  <a:gd name="T50" fmla="*/ 229 w 344"/>
                  <a:gd name="T51" fmla="*/ 215 h 215"/>
                  <a:gd name="T52" fmla="*/ 173 w 344"/>
                  <a:gd name="T53" fmla="*/ 212 h 215"/>
                  <a:gd name="T54" fmla="*/ 117 w 344"/>
                  <a:gd name="T55" fmla="*/ 200 h 215"/>
                  <a:gd name="T56" fmla="*/ 73 w 344"/>
                  <a:gd name="T57" fmla="*/ 183 h 215"/>
                  <a:gd name="T58" fmla="*/ 36 w 344"/>
                  <a:gd name="T59" fmla="*/ 160 h 215"/>
                  <a:gd name="T60" fmla="*/ 12 w 344"/>
                  <a:gd name="T61" fmla="*/ 127 h 215"/>
                  <a:gd name="T62" fmla="*/ 0 w 344"/>
                  <a:gd name="T63" fmla="*/ 100 h 215"/>
                  <a:gd name="T64" fmla="*/ 5 w 344"/>
                  <a:gd name="T65" fmla="*/ 64 h 215"/>
                  <a:gd name="T66" fmla="*/ 17 w 344"/>
                  <a:gd name="T67" fmla="*/ 39 h 215"/>
                  <a:gd name="T68" fmla="*/ 48 w 344"/>
                  <a:gd name="T69" fmla="*/ 15 h 215"/>
                  <a:gd name="T70" fmla="*/ 85 w 344"/>
                  <a:gd name="T71" fmla="*/ 4 h 215"/>
                  <a:gd name="T72" fmla="*/ 132 w 344"/>
                  <a:gd name="T73" fmla="*/ 0 h 215"/>
                  <a:gd name="T74" fmla="*/ 188 w 344"/>
                  <a:gd name="T75" fmla="*/ 4 h 215"/>
                  <a:gd name="T76" fmla="*/ 244 w 344"/>
                  <a:gd name="T77" fmla="*/ 20 h 215"/>
                  <a:gd name="T78" fmla="*/ 288 w 344"/>
                  <a:gd name="T79" fmla="*/ 39 h 215"/>
                  <a:gd name="T80" fmla="*/ 320 w 344"/>
                  <a:gd name="T81" fmla="*/ 64 h 215"/>
                  <a:gd name="T82" fmla="*/ 336 w 344"/>
                  <a:gd name="T83" fmla="*/ 95 h 215"/>
                  <a:gd name="T84" fmla="*/ 344 w 344"/>
                  <a:gd name="T85" fmla="*/ 12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4" h="215">
                    <a:moveTo>
                      <a:pt x="17" y="80"/>
                    </a:moveTo>
                    <a:lnTo>
                      <a:pt x="17" y="83"/>
                    </a:lnTo>
                    <a:lnTo>
                      <a:pt x="17" y="92"/>
                    </a:lnTo>
                    <a:lnTo>
                      <a:pt x="17" y="100"/>
                    </a:lnTo>
                    <a:lnTo>
                      <a:pt x="24" y="108"/>
                    </a:lnTo>
                    <a:lnTo>
                      <a:pt x="29" y="112"/>
                    </a:lnTo>
                    <a:lnTo>
                      <a:pt x="32" y="120"/>
                    </a:lnTo>
                    <a:lnTo>
                      <a:pt x="41" y="127"/>
                    </a:lnTo>
                    <a:lnTo>
                      <a:pt x="48" y="132"/>
                    </a:lnTo>
                    <a:lnTo>
                      <a:pt x="61" y="139"/>
                    </a:lnTo>
                    <a:lnTo>
                      <a:pt x="73" y="144"/>
                    </a:lnTo>
                    <a:lnTo>
                      <a:pt x="85" y="151"/>
                    </a:lnTo>
                    <a:lnTo>
                      <a:pt x="96" y="156"/>
                    </a:lnTo>
                    <a:lnTo>
                      <a:pt x="112" y="160"/>
                    </a:lnTo>
                    <a:lnTo>
                      <a:pt x="124" y="164"/>
                    </a:lnTo>
                    <a:lnTo>
                      <a:pt x="144" y="168"/>
                    </a:lnTo>
                    <a:lnTo>
                      <a:pt x="161" y="171"/>
                    </a:lnTo>
                    <a:lnTo>
                      <a:pt x="176" y="176"/>
                    </a:lnTo>
                    <a:lnTo>
                      <a:pt x="197" y="176"/>
                    </a:lnTo>
                    <a:lnTo>
                      <a:pt x="212" y="176"/>
                    </a:lnTo>
                    <a:lnTo>
                      <a:pt x="229" y="176"/>
                    </a:lnTo>
                    <a:lnTo>
                      <a:pt x="241" y="176"/>
                    </a:lnTo>
                    <a:lnTo>
                      <a:pt x="252" y="176"/>
                    </a:lnTo>
                    <a:lnTo>
                      <a:pt x="268" y="176"/>
                    </a:lnTo>
                    <a:lnTo>
                      <a:pt x="276" y="171"/>
                    </a:lnTo>
                    <a:lnTo>
                      <a:pt x="288" y="171"/>
                    </a:lnTo>
                    <a:lnTo>
                      <a:pt x="297" y="168"/>
                    </a:lnTo>
                    <a:lnTo>
                      <a:pt x="304" y="164"/>
                    </a:lnTo>
                    <a:lnTo>
                      <a:pt x="312" y="160"/>
                    </a:lnTo>
                    <a:lnTo>
                      <a:pt x="317" y="151"/>
                    </a:lnTo>
                    <a:lnTo>
                      <a:pt x="324" y="148"/>
                    </a:lnTo>
                    <a:lnTo>
                      <a:pt x="324" y="139"/>
                    </a:lnTo>
                    <a:lnTo>
                      <a:pt x="329" y="136"/>
                    </a:lnTo>
                    <a:lnTo>
                      <a:pt x="329" y="127"/>
                    </a:lnTo>
                    <a:lnTo>
                      <a:pt x="329" y="120"/>
                    </a:lnTo>
                    <a:lnTo>
                      <a:pt x="324" y="112"/>
                    </a:lnTo>
                    <a:lnTo>
                      <a:pt x="320" y="108"/>
                    </a:lnTo>
                    <a:lnTo>
                      <a:pt x="317" y="100"/>
                    </a:lnTo>
                    <a:lnTo>
                      <a:pt x="312" y="92"/>
                    </a:lnTo>
                    <a:lnTo>
                      <a:pt x="304" y="88"/>
                    </a:lnTo>
                    <a:lnTo>
                      <a:pt x="292" y="80"/>
                    </a:lnTo>
                    <a:lnTo>
                      <a:pt x="285" y="76"/>
                    </a:lnTo>
                    <a:lnTo>
                      <a:pt x="273" y="68"/>
                    </a:lnTo>
                    <a:lnTo>
                      <a:pt x="261" y="64"/>
                    </a:lnTo>
                    <a:lnTo>
                      <a:pt x="248" y="60"/>
                    </a:lnTo>
                    <a:lnTo>
                      <a:pt x="232" y="56"/>
                    </a:lnTo>
                    <a:lnTo>
                      <a:pt x="217" y="52"/>
                    </a:lnTo>
                    <a:lnTo>
                      <a:pt x="200" y="48"/>
                    </a:lnTo>
                    <a:lnTo>
                      <a:pt x="180" y="44"/>
                    </a:lnTo>
                    <a:lnTo>
                      <a:pt x="164" y="39"/>
                    </a:lnTo>
                    <a:lnTo>
                      <a:pt x="148" y="39"/>
                    </a:lnTo>
                    <a:lnTo>
                      <a:pt x="132" y="36"/>
                    </a:lnTo>
                    <a:lnTo>
                      <a:pt x="117" y="36"/>
                    </a:lnTo>
                    <a:lnTo>
                      <a:pt x="104" y="36"/>
                    </a:lnTo>
                    <a:lnTo>
                      <a:pt x="92" y="36"/>
                    </a:lnTo>
                    <a:lnTo>
                      <a:pt x="80" y="36"/>
                    </a:lnTo>
                    <a:lnTo>
                      <a:pt x="68" y="39"/>
                    </a:lnTo>
                    <a:lnTo>
                      <a:pt x="56" y="39"/>
                    </a:lnTo>
                    <a:lnTo>
                      <a:pt x="48" y="44"/>
                    </a:lnTo>
                    <a:lnTo>
                      <a:pt x="41" y="48"/>
                    </a:lnTo>
                    <a:lnTo>
                      <a:pt x="32" y="52"/>
                    </a:lnTo>
                    <a:lnTo>
                      <a:pt x="24" y="60"/>
                    </a:lnTo>
                    <a:lnTo>
                      <a:pt x="20" y="64"/>
                    </a:lnTo>
                    <a:lnTo>
                      <a:pt x="17" y="71"/>
                    </a:lnTo>
                    <a:lnTo>
                      <a:pt x="17" y="80"/>
                    </a:lnTo>
                    <a:close/>
                    <a:moveTo>
                      <a:pt x="344" y="136"/>
                    </a:moveTo>
                    <a:lnTo>
                      <a:pt x="341" y="148"/>
                    </a:lnTo>
                    <a:lnTo>
                      <a:pt x="336" y="156"/>
                    </a:lnTo>
                    <a:lnTo>
                      <a:pt x="332" y="168"/>
                    </a:lnTo>
                    <a:lnTo>
                      <a:pt x="324" y="176"/>
                    </a:lnTo>
                    <a:lnTo>
                      <a:pt x="317" y="183"/>
                    </a:lnTo>
                    <a:lnTo>
                      <a:pt x="308" y="192"/>
                    </a:lnTo>
                    <a:lnTo>
                      <a:pt x="297" y="195"/>
                    </a:lnTo>
                    <a:lnTo>
                      <a:pt x="285" y="204"/>
                    </a:lnTo>
                    <a:lnTo>
                      <a:pt x="273" y="207"/>
                    </a:lnTo>
                    <a:lnTo>
                      <a:pt x="256" y="212"/>
                    </a:lnTo>
                    <a:lnTo>
                      <a:pt x="244" y="212"/>
                    </a:lnTo>
                    <a:lnTo>
                      <a:pt x="229" y="215"/>
                    </a:lnTo>
                    <a:lnTo>
                      <a:pt x="212" y="215"/>
                    </a:lnTo>
                    <a:lnTo>
                      <a:pt x="192" y="215"/>
                    </a:lnTo>
                    <a:lnTo>
                      <a:pt x="173" y="212"/>
                    </a:lnTo>
                    <a:lnTo>
                      <a:pt x="152" y="207"/>
                    </a:lnTo>
                    <a:lnTo>
                      <a:pt x="132" y="204"/>
                    </a:lnTo>
                    <a:lnTo>
                      <a:pt x="117" y="200"/>
                    </a:lnTo>
                    <a:lnTo>
                      <a:pt x="100" y="195"/>
                    </a:lnTo>
                    <a:lnTo>
                      <a:pt x="85" y="192"/>
                    </a:lnTo>
                    <a:lnTo>
                      <a:pt x="73" y="183"/>
                    </a:lnTo>
                    <a:lnTo>
                      <a:pt x="56" y="176"/>
                    </a:lnTo>
                    <a:lnTo>
                      <a:pt x="44" y="168"/>
                    </a:lnTo>
                    <a:lnTo>
                      <a:pt x="36" y="160"/>
                    </a:lnTo>
                    <a:lnTo>
                      <a:pt x="24" y="148"/>
                    </a:lnTo>
                    <a:lnTo>
                      <a:pt x="17" y="139"/>
                    </a:lnTo>
                    <a:lnTo>
                      <a:pt x="12" y="127"/>
                    </a:lnTo>
                    <a:lnTo>
                      <a:pt x="5" y="120"/>
                    </a:lnTo>
                    <a:lnTo>
                      <a:pt x="0" y="108"/>
                    </a:lnTo>
                    <a:lnTo>
                      <a:pt x="0" y="100"/>
                    </a:lnTo>
                    <a:lnTo>
                      <a:pt x="0" y="88"/>
                    </a:lnTo>
                    <a:lnTo>
                      <a:pt x="0" y="76"/>
                    </a:lnTo>
                    <a:lnTo>
                      <a:pt x="5" y="64"/>
                    </a:lnTo>
                    <a:lnTo>
                      <a:pt x="8" y="56"/>
                    </a:lnTo>
                    <a:lnTo>
                      <a:pt x="12" y="48"/>
                    </a:lnTo>
                    <a:lnTo>
                      <a:pt x="17" y="39"/>
                    </a:lnTo>
                    <a:lnTo>
                      <a:pt x="29" y="32"/>
                    </a:lnTo>
                    <a:lnTo>
                      <a:pt x="36" y="24"/>
                    </a:lnTo>
                    <a:lnTo>
                      <a:pt x="48" y="15"/>
                    </a:lnTo>
                    <a:lnTo>
                      <a:pt x="61" y="12"/>
                    </a:lnTo>
                    <a:lnTo>
                      <a:pt x="73" y="8"/>
                    </a:lnTo>
                    <a:lnTo>
                      <a:pt x="85" y="4"/>
                    </a:lnTo>
                    <a:lnTo>
                      <a:pt x="100" y="4"/>
                    </a:lnTo>
                    <a:lnTo>
                      <a:pt x="117" y="0"/>
                    </a:lnTo>
                    <a:lnTo>
                      <a:pt x="132" y="0"/>
                    </a:lnTo>
                    <a:lnTo>
                      <a:pt x="148" y="0"/>
                    </a:lnTo>
                    <a:lnTo>
                      <a:pt x="168" y="4"/>
                    </a:lnTo>
                    <a:lnTo>
                      <a:pt x="188" y="4"/>
                    </a:lnTo>
                    <a:lnTo>
                      <a:pt x="208" y="8"/>
                    </a:lnTo>
                    <a:lnTo>
                      <a:pt x="224" y="15"/>
                    </a:lnTo>
                    <a:lnTo>
                      <a:pt x="244" y="20"/>
                    </a:lnTo>
                    <a:lnTo>
                      <a:pt x="256" y="27"/>
                    </a:lnTo>
                    <a:lnTo>
                      <a:pt x="273" y="32"/>
                    </a:lnTo>
                    <a:lnTo>
                      <a:pt x="288" y="39"/>
                    </a:lnTo>
                    <a:lnTo>
                      <a:pt x="300" y="48"/>
                    </a:lnTo>
                    <a:lnTo>
                      <a:pt x="308" y="56"/>
                    </a:lnTo>
                    <a:lnTo>
                      <a:pt x="320" y="64"/>
                    </a:lnTo>
                    <a:lnTo>
                      <a:pt x="329" y="76"/>
                    </a:lnTo>
                    <a:lnTo>
                      <a:pt x="332" y="83"/>
                    </a:lnTo>
                    <a:lnTo>
                      <a:pt x="336" y="95"/>
                    </a:lnTo>
                    <a:lnTo>
                      <a:pt x="344" y="104"/>
                    </a:lnTo>
                    <a:lnTo>
                      <a:pt x="344" y="115"/>
                    </a:lnTo>
                    <a:lnTo>
                      <a:pt x="344" y="127"/>
                    </a:lnTo>
                    <a:lnTo>
                      <a:pt x="344" y="13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3" name="Freeform 86"/>
              <p:cNvSpPr>
                <a:spLocks noChangeArrowheads="1"/>
              </p:cNvSpPr>
              <p:nvPr/>
            </p:nvSpPr>
            <p:spPr bwMode="auto">
              <a:xfrm>
                <a:off x="1099" y="2494"/>
                <a:ext cx="90" cy="69"/>
              </a:xfrm>
              <a:custGeom>
                <a:avLst/>
                <a:gdLst>
                  <a:gd name="T0" fmla="*/ 92 w 360"/>
                  <a:gd name="T1" fmla="*/ 36 h 279"/>
                  <a:gd name="T2" fmla="*/ 72 w 360"/>
                  <a:gd name="T3" fmla="*/ 32 h 279"/>
                  <a:gd name="T4" fmla="*/ 53 w 360"/>
                  <a:gd name="T5" fmla="*/ 36 h 279"/>
                  <a:gd name="T6" fmla="*/ 36 w 360"/>
                  <a:gd name="T7" fmla="*/ 48 h 279"/>
                  <a:gd name="T8" fmla="*/ 24 w 360"/>
                  <a:gd name="T9" fmla="*/ 60 h 279"/>
                  <a:gd name="T10" fmla="*/ 16 w 360"/>
                  <a:gd name="T11" fmla="*/ 80 h 279"/>
                  <a:gd name="T12" fmla="*/ 12 w 360"/>
                  <a:gd name="T13" fmla="*/ 96 h 279"/>
                  <a:gd name="T14" fmla="*/ 12 w 360"/>
                  <a:gd name="T15" fmla="*/ 113 h 279"/>
                  <a:gd name="T16" fmla="*/ 21 w 360"/>
                  <a:gd name="T17" fmla="*/ 128 h 279"/>
                  <a:gd name="T18" fmla="*/ 28 w 360"/>
                  <a:gd name="T19" fmla="*/ 140 h 279"/>
                  <a:gd name="T20" fmla="*/ 41 w 360"/>
                  <a:gd name="T21" fmla="*/ 144 h 279"/>
                  <a:gd name="T22" fmla="*/ 53 w 360"/>
                  <a:gd name="T23" fmla="*/ 148 h 279"/>
                  <a:gd name="T24" fmla="*/ 60 w 360"/>
                  <a:gd name="T25" fmla="*/ 144 h 279"/>
                  <a:gd name="T26" fmla="*/ 72 w 360"/>
                  <a:gd name="T27" fmla="*/ 144 h 279"/>
                  <a:gd name="T28" fmla="*/ 85 w 360"/>
                  <a:gd name="T29" fmla="*/ 148 h 279"/>
                  <a:gd name="T30" fmla="*/ 92 w 360"/>
                  <a:gd name="T31" fmla="*/ 152 h 279"/>
                  <a:gd name="T32" fmla="*/ 92 w 360"/>
                  <a:gd name="T33" fmla="*/ 164 h 279"/>
                  <a:gd name="T34" fmla="*/ 88 w 360"/>
                  <a:gd name="T35" fmla="*/ 172 h 279"/>
                  <a:gd name="T36" fmla="*/ 85 w 360"/>
                  <a:gd name="T37" fmla="*/ 184 h 279"/>
                  <a:gd name="T38" fmla="*/ 72 w 360"/>
                  <a:gd name="T39" fmla="*/ 188 h 279"/>
                  <a:gd name="T40" fmla="*/ 60 w 360"/>
                  <a:gd name="T41" fmla="*/ 188 h 279"/>
                  <a:gd name="T42" fmla="*/ 44 w 360"/>
                  <a:gd name="T43" fmla="*/ 180 h 279"/>
                  <a:gd name="T44" fmla="*/ 21 w 360"/>
                  <a:gd name="T45" fmla="*/ 164 h 279"/>
                  <a:gd name="T46" fmla="*/ 9 w 360"/>
                  <a:gd name="T47" fmla="*/ 144 h 279"/>
                  <a:gd name="T48" fmla="*/ 0 w 360"/>
                  <a:gd name="T49" fmla="*/ 116 h 279"/>
                  <a:gd name="T50" fmla="*/ 0 w 360"/>
                  <a:gd name="T51" fmla="*/ 92 h 279"/>
                  <a:gd name="T52" fmla="*/ 4 w 360"/>
                  <a:gd name="T53" fmla="*/ 64 h 279"/>
                  <a:gd name="T54" fmla="*/ 21 w 360"/>
                  <a:gd name="T55" fmla="*/ 36 h 279"/>
                  <a:gd name="T56" fmla="*/ 36 w 360"/>
                  <a:gd name="T57" fmla="*/ 16 h 279"/>
                  <a:gd name="T58" fmla="*/ 60 w 360"/>
                  <a:gd name="T59" fmla="*/ 4 h 279"/>
                  <a:gd name="T60" fmla="*/ 85 w 360"/>
                  <a:gd name="T61" fmla="*/ 0 h 279"/>
                  <a:gd name="T62" fmla="*/ 109 w 360"/>
                  <a:gd name="T63" fmla="*/ 4 h 279"/>
                  <a:gd name="T64" fmla="*/ 128 w 360"/>
                  <a:gd name="T65" fmla="*/ 13 h 279"/>
                  <a:gd name="T66" fmla="*/ 144 w 360"/>
                  <a:gd name="T67" fmla="*/ 20 h 279"/>
                  <a:gd name="T68" fmla="*/ 156 w 360"/>
                  <a:gd name="T69" fmla="*/ 32 h 279"/>
                  <a:gd name="T70" fmla="*/ 172 w 360"/>
                  <a:gd name="T71" fmla="*/ 48 h 279"/>
                  <a:gd name="T72" fmla="*/ 184 w 360"/>
                  <a:gd name="T73" fmla="*/ 69 h 279"/>
                  <a:gd name="T74" fmla="*/ 197 w 360"/>
                  <a:gd name="T75" fmla="*/ 100 h 279"/>
                  <a:gd name="T76" fmla="*/ 221 w 360"/>
                  <a:gd name="T77" fmla="*/ 148 h 279"/>
                  <a:gd name="T78" fmla="*/ 236 w 360"/>
                  <a:gd name="T79" fmla="*/ 188 h 279"/>
                  <a:gd name="T80" fmla="*/ 253 w 360"/>
                  <a:gd name="T81" fmla="*/ 216 h 279"/>
                  <a:gd name="T82" fmla="*/ 268 w 360"/>
                  <a:gd name="T83" fmla="*/ 236 h 279"/>
                  <a:gd name="T84" fmla="*/ 277 w 360"/>
                  <a:gd name="T85" fmla="*/ 248 h 279"/>
                  <a:gd name="T86" fmla="*/ 316 w 360"/>
                  <a:gd name="T87" fmla="*/ 128 h 279"/>
                  <a:gd name="T88" fmla="*/ 316 w 360"/>
                  <a:gd name="T89" fmla="*/ 116 h 279"/>
                  <a:gd name="T90" fmla="*/ 312 w 360"/>
                  <a:gd name="T91" fmla="*/ 104 h 279"/>
                  <a:gd name="T92" fmla="*/ 304 w 360"/>
                  <a:gd name="T93" fmla="*/ 92 h 279"/>
                  <a:gd name="T94" fmla="*/ 292 w 360"/>
                  <a:gd name="T95" fmla="*/ 80 h 279"/>
                  <a:gd name="T96" fmla="*/ 284 w 360"/>
                  <a:gd name="T97" fmla="*/ 64 h 279"/>
                  <a:gd name="T98" fmla="*/ 272 w 360"/>
                  <a:gd name="T99" fmla="*/ 272 h 279"/>
                  <a:gd name="T100" fmla="*/ 260 w 360"/>
                  <a:gd name="T101" fmla="*/ 256 h 279"/>
                  <a:gd name="T102" fmla="*/ 248 w 360"/>
                  <a:gd name="T103" fmla="*/ 240 h 279"/>
                  <a:gd name="T104" fmla="*/ 236 w 360"/>
                  <a:gd name="T105" fmla="*/ 216 h 279"/>
                  <a:gd name="T106" fmla="*/ 221 w 360"/>
                  <a:gd name="T107" fmla="*/ 188 h 279"/>
                  <a:gd name="T108" fmla="*/ 204 w 360"/>
                  <a:gd name="T109" fmla="*/ 156 h 279"/>
                  <a:gd name="T110" fmla="*/ 188 w 360"/>
                  <a:gd name="T111" fmla="*/ 123 h 279"/>
                  <a:gd name="T112" fmla="*/ 172 w 360"/>
                  <a:gd name="T113" fmla="*/ 96 h 279"/>
                  <a:gd name="T114" fmla="*/ 156 w 360"/>
                  <a:gd name="T115" fmla="*/ 76 h 279"/>
                  <a:gd name="T116" fmla="*/ 136 w 360"/>
                  <a:gd name="T117" fmla="*/ 56 h 279"/>
                  <a:gd name="T118" fmla="*/ 121 w 360"/>
                  <a:gd name="T119" fmla="*/ 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0" h="279">
                    <a:moveTo>
                      <a:pt x="109" y="40"/>
                    </a:moveTo>
                    <a:lnTo>
                      <a:pt x="100" y="36"/>
                    </a:lnTo>
                    <a:lnTo>
                      <a:pt x="92" y="36"/>
                    </a:lnTo>
                    <a:lnTo>
                      <a:pt x="85" y="32"/>
                    </a:lnTo>
                    <a:lnTo>
                      <a:pt x="77" y="32"/>
                    </a:lnTo>
                    <a:lnTo>
                      <a:pt x="72" y="32"/>
                    </a:lnTo>
                    <a:lnTo>
                      <a:pt x="65" y="32"/>
                    </a:lnTo>
                    <a:lnTo>
                      <a:pt x="56" y="32"/>
                    </a:lnTo>
                    <a:lnTo>
                      <a:pt x="53" y="36"/>
                    </a:lnTo>
                    <a:lnTo>
                      <a:pt x="44" y="40"/>
                    </a:lnTo>
                    <a:lnTo>
                      <a:pt x="41" y="40"/>
                    </a:lnTo>
                    <a:lnTo>
                      <a:pt x="36" y="48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4" y="60"/>
                    </a:lnTo>
                    <a:lnTo>
                      <a:pt x="21" y="69"/>
                    </a:lnTo>
                    <a:lnTo>
                      <a:pt x="16" y="76"/>
                    </a:lnTo>
                    <a:lnTo>
                      <a:pt x="16" y="80"/>
                    </a:lnTo>
                    <a:lnTo>
                      <a:pt x="12" y="84"/>
                    </a:lnTo>
                    <a:lnTo>
                      <a:pt x="12" y="92"/>
                    </a:lnTo>
                    <a:lnTo>
                      <a:pt x="12" y="96"/>
                    </a:lnTo>
                    <a:lnTo>
                      <a:pt x="12" y="104"/>
                    </a:lnTo>
                    <a:lnTo>
                      <a:pt x="12" y="108"/>
                    </a:lnTo>
                    <a:lnTo>
                      <a:pt x="12" y="113"/>
                    </a:lnTo>
                    <a:lnTo>
                      <a:pt x="16" y="116"/>
                    </a:lnTo>
                    <a:lnTo>
                      <a:pt x="16" y="123"/>
                    </a:lnTo>
                    <a:lnTo>
                      <a:pt x="21" y="128"/>
                    </a:lnTo>
                    <a:lnTo>
                      <a:pt x="21" y="132"/>
                    </a:lnTo>
                    <a:lnTo>
                      <a:pt x="24" y="136"/>
                    </a:lnTo>
                    <a:lnTo>
                      <a:pt x="28" y="140"/>
                    </a:lnTo>
                    <a:lnTo>
                      <a:pt x="32" y="140"/>
                    </a:lnTo>
                    <a:lnTo>
                      <a:pt x="36" y="144"/>
                    </a:lnTo>
                    <a:lnTo>
                      <a:pt x="41" y="144"/>
                    </a:lnTo>
                    <a:lnTo>
                      <a:pt x="44" y="148"/>
                    </a:lnTo>
                    <a:lnTo>
                      <a:pt x="48" y="148"/>
                    </a:lnTo>
                    <a:lnTo>
                      <a:pt x="53" y="148"/>
                    </a:lnTo>
                    <a:lnTo>
                      <a:pt x="56" y="148"/>
                    </a:lnTo>
                    <a:lnTo>
                      <a:pt x="60" y="148"/>
                    </a:lnTo>
                    <a:lnTo>
                      <a:pt x="60" y="144"/>
                    </a:lnTo>
                    <a:lnTo>
                      <a:pt x="65" y="144"/>
                    </a:lnTo>
                    <a:lnTo>
                      <a:pt x="68" y="144"/>
                    </a:lnTo>
                    <a:lnTo>
                      <a:pt x="72" y="144"/>
                    </a:lnTo>
                    <a:lnTo>
                      <a:pt x="77" y="144"/>
                    </a:lnTo>
                    <a:lnTo>
                      <a:pt x="80" y="144"/>
                    </a:lnTo>
                    <a:lnTo>
                      <a:pt x="85" y="148"/>
                    </a:lnTo>
                    <a:lnTo>
                      <a:pt x="88" y="148"/>
                    </a:lnTo>
                    <a:lnTo>
                      <a:pt x="88" y="152"/>
                    </a:lnTo>
                    <a:lnTo>
                      <a:pt x="92" y="152"/>
                    </a:lnTo>
                    <a:lnTo>
                      <a:pt x="92" y="156"/>
                    </a:lnTo>
                    <a:lnTo>
                      <a:pt x="92" y="160"/>
                    </a:lnTo>
                    <a:lnTo>
                      <a:pt x="92" y="164"/>
                    </a:lnTo>
                    <a:lnTo>
                      <a:pt x="92" y="169"/>
                    </a:lnTo>
                    <a:lnTo>
                      <a:pt x="92" y="172"/>
                    </a:lnTo>
                    <a:lnTo>
                      <a:pt x="88" y="172"/>
                    </a:lnTo>
                    <a:lnTo>
                      <a:pt x="88" y="176"/>
                    </a:lnTo>
                    <a:lnTo>
                      <a:pt x="85" y="180"/>
                    </a:lnTo>
                    <a:lnTo>
                      <a:pt x="85" y="184"/>
                    </a:lnTo>
                    <a:lnTo>
                      <a:pt x="80" y="184"/>
                    </a:lnTo>
                    <a:lnTo>
                      <a:pt x="77" y="188"/>
                    </a:lnTo>
                    <a:lnTo>
                      <a:pt x="72" y="188"/>
                    </a:lnTo>
                    <a:lnTo>
                      <a:pt x="68" y="188"/>
                    </a:lnTo>
                    <a:lnTo>
                      <a:pt x="65" y="188"/>
                    </a:lnTo>
                    <a:lnTo>
                      <a:pt x="60" y="188"/>
                    </a:lnTo>
                    <a:lnTo>
                      <a:pt x="56" y="188"/>
                    </a:lnTo>
                    <a:lnTo>
                      <a:pt x="56" y="184"/>
                    </a:lnTo>
                    <a:lnTo>
                      <a:pt x="44" y="180"/>
                    </a:lnTo>
                    <a:lnTo>
                      <a:pt x="36" y="176"/>
                    </a:lnTo>
                    <a:lnTo>
                      <a:pt x="28" y="172"/>
                    </a:lnTo>
                    <a:lnTo>
                      <a:pt x="21" y="164"/>
                    </a:lnTo>
                    <a:lnTo>
                      <a:pt x="16" y="160"/>
                    </a:lnTo>
                    <a:lnTo>
                      <a:pt x="12" y="152"/>
                    </a:lnTo>
                    <a:lnTo>
                      <a:pt x="9" y="144"/>
                    </a:lnTo>
                    <a:lnTo>
                      <a:pt x="4" y="132"/>
                    </a:lnTo>
                    <a:lnTo>
                      <a:pt x="0" y="123"/>
                    </a:lnTo>
                    <a:lnTo>
                      <a:pt x="0" y="116"/>
                    </a:lnTo>
                    <a:lnTo>
                      <a:pt x="0" y="108"/>
                    </a:lnTo>
                    <a:lnTo>
                      <a:pt x="0" y="100"/>
                    </a:lnTo>
                    <a:lnTo>
                      <a:pt x="0" y="92"/>
                    </a:lnTo>
                    <a:lnTo>
                      <a:pt x="0" y="84"/>
                    </a:lnTo>
                    <a:lnTo>
                      <a:pt x="4" y="76"/>
                    </a:lnTo>
                    <a:lnTo>
                      <a:pt x="4" y="64"/>
                    </a:lnTo>
                    <a:lnTo>
                      <a:pt x="9" y="56"/>
                    </a:lnTo>
                    <a:lnTo>
                      <a:pt x="16" y="48"/>
                    </a:lnTo>
                    <a:lnTo>
                      <a:pt x="21" y="36"/>
                    </a:lnTo>
                    <a:lnTo>
                      <a:pt x="24" y="28"/>
                    </a:lnTo>
                    <a:lnTo>
                      <a:pt x="32" y="20"/>
                    </a:lnTo>
                    <a:lnTo>
                      <a:pt x="36" y="16"/>
                    </a:lnTo>
                    <a:lnTo>
                      <a:pt x="44" y="13"/>
                    </a:lnTo>
                    <a:lnTo>
                      <a:pt x="53" y="8"/>
                    </a:lnTo>
                    <a:lnTo>
                      <a:pt x="60" y="4"/>
                    </a:lnTo>
                    <a:lnTo>
                      <a:pt x="68" y="4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92" y="0"/>
                    </a:lnTo>
                    <a:lnTo>
                      <a:pt x="100" y="4"/>
                    </a:lnTo>
                    <a:lnTo>
                      <a:pt x="109" y="4"/>
                    </a:lnTo>
                    <a:lnTo>
                      <a:pt x="116" y="8"/>
                    </a:lnTo>
                    <a:lnTo>
                      <a:pt x="124" y="8"/>
                    </a:lnTo>
                    <a:lnTo>
                      <a:pt x="128" y="13"/>
                    </a:lnTo>
                    <a:lnTo>
                      <a:pt x="132" y="16"/>
                    </a:lnTo>
                    <a:lnTo>
                      <a:pt x="136" y="16"/>
                    </a:lnTo>
                    <a:lnTo>
                      <a:pt x="144" y="20"/>
                    </a:lnTo>
                    <a:lnTo>
                      <a:pt x="148" y="24"/>
                    </a:lnTo>
                    <a:lnTo>
                      <a:pt x="153" y="28"/>
                    </a:lnTo>
                    <a:lnTo>
                      <a:pt x="156" y="32"/>
                    </a:lnTo>
                    <a:lnTo>
                      <a:pt x="160" y="40"/>
                    </a:lnTo>
                    <a:lnTo>
                      <a:pt x="168" y="44"/>
                    </a:lnTo>
                    <a:lnTo>
                      <a:pt x="172" y="48"/>
                    </a:lnTo>
                    <a:lnTo>
                      <a:pt x="177" y="56"/>
                    </a:lnTo>
                    <a:lnTo>
                      <a:pt x="180" y="60"/>
                    </a:lnTo>
                    <a:lnTo>
                      <a:pt x="184" y="69"/>
                    </a:lnTo>
                    <a:lnTo>
                      <a:pt x="184" y="76"/>
                    </a:lnTo>
                    <a:lnTo>
                      <a:pt x="188" y="84"/>
                    </a:lnTo>
                    <a:lnTo>
                      <a:pt x="197" y="100"/>
                    </a:lnTo>
                    <a:lnTo>
                      <a:pt x="204" y="116"/>
                    </a:lnTo>
                    <a:lnTo>
                      <a:pt x="212" y="132"/>
                    </a:lnTo>
                    <a:lnTo>
                      <a:pt x="221" y="148"/>
                    </a:lnTo>
                    <a:lnTo>
                      <a:pt x="224" y="164"/>
                    </a:lnTo>
                    <a:lnTo>
                      <a:pt x="232" y="176"/>
                    </a:lnTo>
                    <a:lnTo>
                      <a:pt x="236" y="188"/>
                    </a:lnTo>
                    <a:lnTo>
                      <a:pt x="244" y="196"/>
                    </a:lnTo>
                    <a:lnTo>
                      <a:pt x="248" y="208"/>
                    </a:lnTo>
                    <a:lnTo>
                      <a:pt x="253" y="216"/>
                    </a:lnTo>
                    <a:lnTo>
                      <a:pt x="260" y="225"/>
                    </a:lnTo>
                    <a:lnTo>
                      <a:pt x="265" y="232"/>
                    </a:lnTo>
                    <a:lnTo>
                      <a:pt x="268" y="236"/>
                    </a:lnTo>
                    <a:lnTo>
                      <a:pt x="268" y="240"/>
                    </a:lnTo>
                    <a:lnTo>
                      <a:pt x="272" y="244"/>
                    </a:lnTo>
                    <a:lnTo>
                      <a:pt x="277" y="248"/>
                    </a:lnTo>
                    <a:lnTo>
                      <a:pt x="316" y="136"/>
                    </a:lnTo>
                    <a:lnTo>
                      <a:pt x="316" y="132"/>
                    </a:lnTo>
                    <a:lnTo>
                      <a:pt x="316" y="128"/>
                    </a:lnTo>
                    <a:lnTo>
                      <a:pt x="316" y="123"/>
                    </a:lnTo>
                    <a:lnTo>
                      <a:pt x="316" y="120"/>
                    </a:lnTo>
                    <a:lnTo>
                      <a:pt x="316" y="116"/>
                    </a:lnTo>
                    <a:lnTo>
                      <a:pt x="316" y="113"/>
                    </a:lnTo>
                    <a:lnTo>
                      <a:pt x="316" y="108"/>
                    </a:lnTo>
                    <a:lnTo>
                      <a:pt x="312" y="104"/>
                    </a:lnTo>
                    <a:lnTo>
                      <a:pt x="309" y="100"/>
                    </a:lnTo>
                    <a:lnTo>
                      <a:pt x="309" y="96"/>
                    </a:lnTo>
                    <a:lnTo>
                      <a:pt x="304" y="92"/>
                    </a:lnTo>
                    <a:lnTo>
                      <a:pt x="300" y="88"/>
                    </a:lnTo>
                    <a:lnTo>
                      <a:pt x="297" y="84"/>
                    </a:lnTo>
                    <a:lnTo>
                      <a:pt x="292" y="80"/>
                    </a:lnTo>
                    <a:lnTo>
                      <a:pt x="284" y="76"/>
                    </a:lnTo>
                    <a:lnTo>
                      <a:pt x="280" y="76"/>
                    </a:lnTo>
                    <a:lnTo>
                      <a:pt x="284" y="64"/>
                    </a:lnTo>
                    <a:lnTo>
                      <a:pt x="360" y="104"/>
                    </a:lnTo>
                    <a:lnTo>
                      <a:pt x="297" y="279"/>
                    </a:lnTo>
                    <a:lnTo>
                      <a:pt x="272" y="272"/>
                    </a:lnTo>
                    <a:lnTo>
                      <a:pt x="268" y="268"/>
                    </a:lnTo>
                    <a:lnTo>
                      <a:pt x="265" y="264"/>
                    </a:lnTo>
                    <a:lnTo>
                      <a:pt x="260" y="256"/>
                    </a:lnTo>
                    <a:lnTo>
                      <a:pt x="256" y="252"/>
                    </a:lnTo>
                    <a:lnTo>
                      <a:pt x="253" y="244"/>
                    </a:lnTo>
                    <a:lnTo>
                      <a:pt x="248" y="240"/>
                    </a:lnTo>
                    <a:lnTo>
                      <a:pt x="244" y="232"/>
                    </a:lnTo>
                    <a:lnTo>
                      <a:pt x="241" y="225"/>
                    </a:lnTo>
                    <a:lnTo>
                      <a:pt x="236" y="216"/>
                    </a:lnTo>
                    <a:lnTo>
                      <a:pt x="228" y="208"/>
                    </a:lnTo>
                    <a:lnTo>
                      <a:pt x="224" y="196"/>
                    </a:lnTo>
                    <a:lnTo>
                      <a:pt x="221" y="188"/>
                    </a:lnTo>
                    <a:lnTo>
                      <a:pt x="216" y="176"/>
                    </a:lnTo>
                    <a:lnTo>
                      <a:pt x="209" y="169"/>
                    </a:lnTo>
                    <a:lnTo>
                      <a:pt x="204" y="156"/>
                    </a:lnTo>
                    <a:lnTo>
                      <a:pt x="197" y="144"/>
                    </a:lnTo>
                    <a:lnTo>
                      <a:pt x="192" y="132"/>
                    </a:lnTo>
                    <a:lnTo>
                      <a:pt x="188" y="123"/>
                    </a:lnTo>
                    <a:lnTo>
                      <a:pt x="184" y="113"/>
                    </a:lnTo>
                    <a:lnTo>
                      <a:pt x="177" y="104"/>
                    </a:lnTo>
                    <a:lnTo>
                      <a:pt x="172" y="96"/>
                    </a:lnTo>
                    <a:lnTo>
                      <a:pt x="168" y="88"/>
                    </a:lnTo>
                    <a:lnTo>
                      <a:pt x="160" y="80"/>
                    </a:lnTo>
                    <a:lnTo>
                      <a:pt x="156" y="76"/>
                    </a:lnTo>
                    <a:lnTo>
                      <a:pt x="148" y="69"/>
                    </a:lnTo>
                    <a:lnTo>
                      <a:pt x="144" y="64"/>
                    </a:lnTo>
                    <a:lnTo>
                      <a:pt x="136" y="56"/>
                    </a:lnTo>
                    <a:lnTo>
                      <a:pt x="132" y="52"/>
                    </a:lnTo>
                    <a:lnTo>
                      <a:pt x="128" y="48"/>
                    </a:lnTo>
                    <a:lnTo>
                      <a:pt x="121" y="44"/>
                    </a:lnTo>
                    <a:lnTo>
                      <a:pt x="116" y="44"/>
                    </a:lnTo>
                    <a:lnTo>
                      <a:pt x="109" y="4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4" name="Freeform 87"/>
              <p:cNvSpPr>
                <a:spLocks noEditPoints="1" noChangeArrowheads="1"/>
              </p:cNvSpPr>
              <p:nvPr/>
            </p:nvSpPr>
            <p:spPr bwMode="auto">
              <a:xfrm>
                <a:off x="1121" y="2435"/>
                <a:ext cx="85" cy="59"/>
              </a:xfrm>
              <a:custGeom>
                <a:avLst/>
                <a:gdLst>
                  <a:gd name="T0" fmla="*/ 16 w 340"/>
                  <a:gd name="T1" fmla="*/ 72 h 232"/>
                  <a:gd name="T2" fmla="*/ 24 w 340"/>
                  <a:gd name="T3" fmla="*/ 96 h 232"/>
                  <a:gd name="T4" fmla="*/ 44 w 340"/>
                  <a:gd name="T5" fmla="*/ 120 h 232"/>
                  <a:gd name="T6" fmla="*/ 77 w 340"/>
                  <a:gd name="T7" fmla="*/ 140 h 232"/>
                  <a:gd name="T8" fmla="*/ 116 w 340"/>
                  <a:gd name="T9" fmla="*/ 164 h 232"/>
                  <a:gd name="T10" fmla="*/ 165 w 340"/>
                  <a:gd name="T11" fmla="*/ 184 h 232"/>
                  <a:gd name="T12" fmla="*/ 212 w 340"/>
                  <a:gd name="T13" fmla="*/ 196 h 232"/>
                  <a:gd name="T14" fmla="*/ 253 w 340"/>
                  <a:gd name="T15" fmla="*/ 201 h 232"/>
                  <a:gd name="T16" fmla="*/ 284 w 340"/>
                  <a:gd name="T17" fmla="*/ 196 h 232"/>
                  <a:gd name="T18" fmla="*/ 309 w 340"/>
                  <a:gd name="T19" fmla="*/ 184 h 232"/>
                  <a:gd name="T20" fmla="*/ 321 w 340"/>
                  <a:gd name="T21" fmla="*/ 168 h 232"/>
                  <a:gd name="T22" fmla="*/ 321 w 340"/>
                  <a:gd name="T23" fmla="*/ 148 h 232"/>
                  <a:gd name="T24" fmla="*/ 312 w 340"/>
                  <a:gd name="T25" fmla="*/ 124 h 232"/>
                  <a:gd name="T26" fmla="*/ 289 w 340"/>
                  <a:gd name="T27" fmla="*/ 104 h 232"/>
                  <a:gd name="T28" fmla="*/ 253 w 340"/>
                  <a:gd name="T29" fmla="*/ 80 h 232"/>
                  <a:gd name="T30" fmla="*/ 209 w 340"/>
                  <a:gd name="T31" fmla="*/ 60 h 232"/>
                  <a:gd name="T32" fmla="*/ 160 w 340"/>
                  <a:gd name="T33" fmla="*/ 45 h 232"/>
                  <a:gd name="T34" fmla="*/ 116 w 340"/>
                  <a:gd name="T35" fmla="*/ 33 h 232"/>
                  <a:gd name="T36" fmla="*/ 77 w 340"/>
                  <a:gd name="T37" fmla="*/ 28 h 232"/>
                  <a:gd name="T38" fmla="*/ 48 w 340"/>
                  <a:gd name="T39" fmla="*/ 36 h 232"/>
                  <a:gd name="T40" fmla="*/ 28 w 340"/>
                  <a:gd name="T41" fmla="*/ 48 h 232"/>
                  <a:gd name="T42" fmla="*/ 336 w 340"/>
                  <a:gd name="T43" fmla="*/ 176 h 232"/>
                  <a:gd name="T44" fmla="*/ 321 w 340"/>
                  <a:gd name="T45" fmla="*/ 201 h 232"/>
                  <a:gd name="T46" fmla="*/ 292 w 340"/>
                  <a:gd name="T47" fmla="*/ 220 h 232"/>
                  <a:gd name="T48" fmla="*/ 253 w 340"/>
                  <a:gd name="T49" fmla="*/ 232 h 232"/>
                  <a:gd name="T50" fmla="*/ 209 w 340"/>
                  <a:gd name="T51" fmla="*/ 232 h 232"/>
                  <a:gd name="T52" fmla="*/ 153 w 340"/>
                  <a:gd name="T53" fmla="*/ 220 h 232"/>
                  <a:gd name="T54" fmla="*/ 100 w 340"/>
                  <a:gd name="T55" fmla="*/ 196 h 232"/>
                  <a:gd name="T56" fmla="*/ 56 w 340"/>
                  <a:gd name="T57" fmla="*/ 172 h 232"/>
                  <a:gd name="T58" fmla="*/ 24 w 340"/>
                  <a:gd name="T59" fmla="*/ 140 h 232"/>
                  <a:gd name="T60" fmla="*/ 4 w 340"/>
                  <a:gd name="T61" fmla="*/ 108 h 232"/>
                  <a:gd name="T62" fmla="*/ 0 w 340"/>
                  <a:gd name="T63" fmla="*/ 77 h 232"/>
                  <a:gd name="T64" fmla="*/ 9 w 340"/>
                  <a:gd name="T65" fmla="*/ 45 h 232"/>
                  <a:gd name="T66" fmla="*/ 28 w 340"/>
                  <a:gd name="T67" fmla="*/ 20 h 232"/>
                  <a:gd name="T68" fmla="*/ 60 w 340"/>
                  <a:gd name="T69" fmla="*/ 4 h 232"/>
                  <a:gd name="T70" fmla="*/ 100 w 340"/>
                  <a:gd name="T71" fmla="*/ 0 h 232"/>
                  <a:gd name="T72" fmla="*/ 148 w 340"/>
                  <a:gd name="T73" fmla="*/ 4 h 232"/>
                  <a:gd name="T74" fmla="*/ 204 w 340"/>
                  <a:gd name="T75" fmla="*/ 20 h 232"/>
                  <a:gd name="T76" fmla="*/ 256 w 340"/>
                  <a:gd name="T77" fmla="*/ 45 h 232"/>
                  <a:gd name="T78" fmla="*/ 296 w 340"/>
                  <a:gd name="T79" fmla="*/ 68 h 232"/>
                  <a:gd name="T80" fmla="*/ 324 w 340"/>
                  <a:gd name="T81" fmla="*/ 100 h 232"/>
                  <a:gd name="T82" fmla="*/ 340 w 340"/>
                  <a:gd name="T83" fmla="*/ 133 h 232"/>
                  <a:gd name="T84" fmla="*/ 340 w 340"/>
                  <a:gd name="T85" fmla="*/ 16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0" h="231">
                    <a:moveTo>
                      <a:pt x="21" y="60"/>
                    </a:moveTo>
                    <a:lnTo>
                      <a:pt x="21" y="68"/>
                    </a:lnTo>
                    <a:lnTo>
                      <a:pt x="16" y="72"/>
                    </a:lnTo>
                    <a:lnTo>
                      <a:pt x="21" y="80"/>
                    </a:lnTo>
                    <a:lnTo>
                      <a:pt x="24" y="89"/>
                    </a:lnTo>
                    <a:lnTo>
                      <a:pt x="24" y="96"/>
                    </a:lnTo>
                    <a:lnTo>
                      <a:pt x="33" y="104"/>
                    </a:lnTo>
                    <a:lnTo>
                      <a:pt x="36" y="112"/>
                    </a:lnTo>
                    <a:lnTo>
                      <a:pt x="44" y="120"/>
                    </a:lnTo>
                    <a:lnTo>
                      <a:pt x="53" y="128"/>
                    </a:lnTo>
                    <a:lnTo>
                      <a:pt x="65" y="136"/>
                    </a:lnTo>
                    <a:lnTo>
                      <a:pt x="77" y="140"/>
                    </a:lnTo>
                    <a:lnTo>
                      <a:pt x="89" y="148"/>
                    </a:lnTo>
                    <a:lnTo>
                      <a:pt x="100" y="156"/>
                    </a:lnTo>
                    <a:lnTo>
                      <a:pt x="116" y="164"/>
                    </a:lnTo>
                    <a:lnTo>
                      <a:pt x="128" y="172"/>
                    </a:lnTo>
                    <a:lnTo>
                      <a:pt x="148" y="176"/>
                    </a:lnTo>
                    <a:lnTo>
                      <a:pt x="165" y="184"/>
                    </a:lnTo>
                    <a:lnTo>
                      <a:pt x="180" y="189"/>
                    </a:lnTo>
                    <a:lnTo>
                      <a:pt x="196" y="192"/>
                    </a:lnTo>
                    <a:lnTo>
                      <a:pt x="212" y="196"/>
                    </a:lnTo>
                    <a:lnTo>
                      <a:pt x="228" y="196"/>
                    </a:lnTo>
                    <a:lnTo>
                      <a:pt x="240" y="201"/>
                    </a:lnTo>
                    <a:lnTo>
                      <a:pt x="253" y="201"/>
                    </a:lnTo>
                    <a:lnTo>
                      <a:pt x="265" y="201"/>
                    </a:lnTo>
                    <a:lnTo>
                      <a:pt x="277" y="196"/>
                    </a:lnTo>
                    <a:lnTo>
                      <a:pt x="284" y="196"/>
                    </a:lnTo>
                    <a:lnTo>
                      <a:pt x="296" y="192"/>
                    </a:lnTo>
                    <a:lnTo>
                      <a:pt x="300" y="189"/>
                    </a:lnTo>
                    <a:lnTo>
                      <a:pt x="309" y="184"/>
                    </a:lnTo>
                    <a:lnTo>
                      <a:pt x="312" y="180"/>
                    </a:lnTo>
                    <a:lnTo>
                      <a:pt x="316" y="176"/>
                    </a:lnTo>
                    <a:lnTo>
                      <a:pt x="321" y="168"/>
                    </a:lnTo>
                    <a:lnTo>
                      <a:pt x="321" y="160"/>
                    </a:lnTo>
                    <a:lnTo>
                      <a:pt x="324" y="156"/>
                    </a:lnTo>
                    <a:lnTo>
                      <a:pt x="321" y="148"/>
                    </a:lnTo>
                    <a:lnTo>
                      <a:pt x="321" y="140"/>
                    </a:lnTo>
                    <a:lnTo>
                      <a:pt x="316" y="133"/>
                    </a:lnTo>
                    <a:lnTo>
                      <a:pt x="312" y="124"/>
                    </a:lnTo>
                    <a:lnTo>
                      <a:pt x="304" y="116"/>
                    </a:lnTo>
                    <a:lnTo>
                      <a:pt x="296" y="112"/>
                    </a:lnTo>
                    <a:lnTo>
                      <a:pt x="289" y="104"/>
                    </a:lnTo>
                    <a:lnTo>
                      <a:pt x="277" y="96"/>
                    </a:lnTo>
                    <a:lnTo>
                      <a:pt x="265" y="89"/>
                    </a:lnTo>
                    <a:lnTo>
                      <a:pt x="253" y="80"/>
                    </a:lnTo>
                    <a:lnTo>
                      <a:pt x="240" y="72"/>
                    </a:lnTo>
                    <a:lnTo>
                      <a:pt x="224" y="68"/>
                    </a:lnTo>
                    <a:lnTo>
                      <a:pt x="209" y="60"/>
                    </a:lnTo>
                    <a:lnTo>
                      <a:pt x="192" y="56"/>
                    </a:lnTo>
                    <a:lnTo>
                      <a:pt x="177" y="48"/>
                    </a:lnTo>
                    <a:lnTo>
                      <a:pt x="160" y="45"/>
                    </a:lnTo>
                    <a:lnTo>
                      <a:pt x="144" y="40"/>
                    </a:lnTo>
                    <a:lnTo>
                      <a:pt x="128" y="36"/>
                    </a:lnTo>
                    <a:lnTo>
                      <a:pt x="116" y="33"/>
                    </a:lnTo>
                    <a:lnTo>
                      <a:pt x="100" y="33"/>
                    </a:lnTo>
                    <a:lnTo>
                      <a:pt x="89" y="28"/>
                    </a:lnTo>
                    <a:lnTo>
                      <a:pt x="77" y="28"/>
                    </a:lnTo>
                    <a:lnTo>
                      <a:pt x="65" y="28"/>
                    </a:lnTo>
                    <a:lnTo>
                      <a:pt x="56" y="33"/>
                    </a:lnTo>
                    <a:lnTo>
                      <a:pt x="48" y="36"/>
                    </a:lnTo>
                    <a:lnTo>
                      <a:pt x="40" y="36"/>
                    </a:lnTo>
                    <a:lnTo>
                      <a:pt x="33" y="45"/>
                    </a:lnTo>
                    <a:lnTo>
                      <a:pt x="28" y="48"/>
                    </a:lnTo>
                    <a:lnTo>
                      <a:pt x="24" y="52"/>
                    </a:lnTo>
                    <a:lnTo>
                      <a:pt x="21" y="60"/>
                    </a:lnTo>
                    <a:close/>
                    <a:moveTo>
                      <a:pt x="336" y="176"/>
                    </a:moveTo>
                    <a:lnTo>
                      <a:pt x="333" y="184"/>
                    </a:lnTo>
                    <a:lnTo>
                      <a:pt x="324" y="192"/>
                    </a:lnTo>
                    <a:lnTo>
                      <a:pt x="321" y="201"/>
                    </a:lnTo>
                    <a:lnTo>
                      <a:pt x="312" y="208"/>
                    </a:lnTo>
                    <a:lnTo>
                      <a:pt x="300" y="216"/>
                    </a:lnTo>
                    <a:lnTo>
                      <a:pt x="292" y="220"/>
                    </a:lnTo>
                    <a:lnTo>
                      <a:pt x="280" y="224"/>
                    </a:lnTo>
                    <a:lnTo>
                      <a:pt x="268" y="228"/>
                    </a:lnTo>
                    <a:lnTo>
                      <a:pt x="253" y="232"/>
                    </a:lnTo>
                    <a:lnTo>
                      <a:pt x="240" y="232"/>
                    </a:lnTo>
                    <a:lnTo>
                      <a:pt x="224" y="232"/>
                    </a:lnTo>
                    <a:lnTo>
                      <a:pt x="209" y="232"/>
                    </a:lnTo>
                    <a:lnTo>
                      <a:pt x="189" y="228"/>
                    </a:lnTo>
                    <a:lnTo>
                      <a:pt x="172" y="224"/>
                    </a:lnTo>
                    <a:lnTo>
                      <a:pt x="153" y="220"/>
                    </a:lnTo>
                    <a:lnTo>
                      <a:pt x="133" y="212"/>
                    </a:lnTo>
                    <a:lnTo>
                      <a:pt x="116" y="204"/>
                    </a:lnTo>
                    <a:lnTo>
                      <a:pt x="100" y="196"/>
                    </a:lnTo>
                    <a:lnTo>
                      <a:pt x="84" y="189"/>
                    </a:lnTo>
                    <a:lnTo>
                      <a:pt x="68" y="180"/>
                    </a:lnTo>
                    <a:lnTo>
                      <a:pt x="56" y="172"/>
                    </a:lnTo>
                    <a:lnTo>
                      <a:pt x="44" y="164"/>
                    </a:lnTo>
                    <a:lnTo>
                      <a:pt x="36" y="152"/>
                    </a:lnTo>
                    <a:lnTo>
                      <a:pt x="24" y="140"/>
                    </a:lnTo>
                    <a:lnTo>
                      <a:pt x="16" y="133"/>
                    </a:lnTo>
                    <a:lnTo>
                      <a:pt x="9" y="120"/>
                    </a:lnTo>
                    <a:lnTo>
                      <a:pt x="4" y="108"/>
                    </a:lnTo>
                    <a:lnTo>
                      <a:pt x="4" y="100"/>
                    </a:lnTo>
                    <a:lnTo>
                      <a:pt x="0" y="89"/>
                    </a:lnTo>
                    <a:lnTo>
                      <a:pt x="0" y="77"/>
                    </a:lnTo>
                    <a:lnTo>
                      <a:pt x="4" y="68"/>
                    </a:lnTo>
                    <a:lnTo>
                      <a:pt x="4" y="56"/>
                    </a:lnTo>
                    <a:lnTo>
                      <a:pt x="9" y="45"/>
                    </a:lnTo>
                    <a:lnTo>
                      <a:pt x="16" y="36"/>
                    </a:lnTo>
                    <a:lnTo>
                      <a:pt x="24" y="28"/>
                    </a:lnTo>
                    <a:lnTo>
                      <a:pt x="28" y="20"/>
                    </a:lnTo>
                    <a:lnTo>
                      <a:pt x="40" y="16"/>
                    </a:lnTo>
                    <a:lnTo>
                      <a:pt x="48" y="8"/>
                    </a:lnTo>
                    <a:lnTo>
                      <a:pt x="60" y="4"/>
                    </a:lnTo>
                    <a:lnTo>
                      <a:pt x="72" y="4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16" y="0"/>
                    </a:lnTo>
                    <a:lnTo>
                      <a:pt x="133" y="0"/>
                    </a:lnTo>
                    <a:lnTo>
                      <a:pt x="148" y="4"/>
                    </a:lnTo>
                    <a:lnTo>
                      <a:pt x="168" y="8"/>
                    </a:lnTo>
                    <a:lnTo>
                      <a:pt x="184" y="12"/>
                    </a:lnTo>
                    <a:lnTo>
                      <a:pt x="204" y="20"/>
                    </a:lnTo>
                    <a:lnTo>
                      <a:pt x="224" y="24"/>
                    </a:lnTo>
                    <a:lnTo>
                      <a:pt x="240" y="33"/>
                    </a:lnTo>
                    <a:lnTo>
                      <a:pt x="256" y="45"/>
                    </a:lnTo>
                    <a:lnTo>
                      <a:pt x="272" y="52"/>
                    </a:lnTo>
                    <a:lnTo>
                      <a:pt x="284" y="60"/>
                    </a:lnTo>
                    <a:lnTo>
                      <a:pt x="296" y="68"/>
                    </a:lnTo>
                    <a:lnTo>
                      <a:pt x="309" y="80"/>
                    </a:lnTo>
                    <a:lnTo>
                      <a:pt x="316" y="92"/>
                    </a:lnTo>
                    <a:lnTo>
                      <a:pt x="324" y="100"/>
                    </a:lnTo>
                    <a:lnTo>
                      <a:pt x="328" y="112"/>
                    </a:lnTo>
                    <a:lnTo>
                      <a:pt x="336" y="124"/>
                    </a:lnTo>
                    <a:lnTo>
                      <a:pt x="340" y="133"/>
                    </a:lnTo>
                    <a:lnTo>
                      <a:pt x="340" y="145"/>
                    </a:lnTo>
                    <a:lnTo>
                      <a:pt x="340" y="156"/>
                    </a:lnTo>
                    <a:lnTo>
                      <a:pt x="340" y="164"/>
                    </a:lnTo>
                    <a:lnTo>
                      <a:pt x="336" y="176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" name="Freeform 88"/>
              <p:cNvSpPr>
                <a:spLocks noChangeArrowheads="1"/>
              </p:cNvSpPr>
              <p:nvPr/>
            </p:nvSpPr>
            <p:spPr bwMode="auto">
              <a:xfrm>
                <a:off x="1228" y="2192"/>
                <a:ext cx="84" cy="68"/>
              </a:xfrm>
              <a:custGeom>
                <a:avLst/>
                <a:gdLst>
                  <a:gd name="T0" fmla="*/ 308 w 337"/>
                  <a:gd name="T1" fmla="*/ 105 h 276"/>
                  <a:gd name="T2" fmla="*/ 329 w 337"/>
                  <a:gd name="T3" fmla="*/ 137 h 276"/>
                  <a:gd name="T4" fmla="*/ 337 w 337"/>
                  <a:gd name="T5" fmla="*/ 173 h 276"/>
                  <a:gd name="T6" fmla="*/ 324 w 337"/>
                  <a:gd name="T7" fmla="*/ 217 h 276"/>
                  <a:gd name="T8" fmla="*/ 305 w 337"/>
                  <a:gd name="T9" fmla="*/ 249 h 276"/>
                  <a:gd name="T10" fmla="*/ 276 w 337"/>
                  <a:gd name="T11" fmla="*/ 268 h 276"/>
                  <a:gd name="T12" fmla="*/ 249 w 337"/>
                  <a:gd name="T13" fmla="*/ 276 h 276"/>
                  <a:gd name="T14" fmla="*/ 224 w 337"/>
                  <a:gd name="T15" fmla="*/ 273 h 276"/>
                  <a:gd name="T16" fmla="*/ 208 w 337"/>
                  <a:gd name="T17" fmla="*/ 264 h 276"/>
                  <a:gd name="T18" fmla="*/ 200 w 337"/>
                  <a:gd name="T19" fmla="*/ 249 h 276"/>
                  <a:gd name="T20" fmla="*/ 205 w 337"/>
                  <a:gd name="T21" fmla="*/ 232 h 276"/>
                  <a:gd name="T22" fmla="*/ 217 w 337"/>
                  <a:gd name="T23" fmla="*/ 224 h 276"/>
                  <a:gd name="T24" fmla="*/ 232 w 337"/>
                  <a:gd name="T25" fmla="*/ 224 h 276"/>
                  <a:gd name="T26" fmla="*/ 240 w 337"/>
                  <a:gd name="T27" fmla="*/ 232 h 276"/>
                  <a:gd name="T28" fmla="*/ 249 w 337"/>
                  <a:gd name="T29" fmla="*/ 241 h 276"/>
                  <a:gd name="T30" fmla="*/ 261 w 337"/>
                  <a:gd name="T31" fmla="*/ 249 h 276"/>
                  <a:gd name="T32" fmla="*/ 273 w 337"/>
                  <a:gd name="T33" fmla="*/ 252 h 276"/>
                  <a:gd name="T34" fmla="*/ 284 w 337"/>
                  <a:gd name="T35" fmla="*/ 244 h 276"/>
                  <a:gd name="T36" fmla="*/ 296 w 337"/>
                  <a:gd name="T37" fmla="*/ 232 h 276"/>
                  <a:gd name="T38" fmla="*/ 308 w 337"/>
                  <a:gd name="T39" fmla="*/ 212 h 276"/>
                  <a:gd name="T40" fmla="*/ 317 w 337"/>
                  <a:gd name="T41" fmla="*/ 185 h 276"/>
                  <a:gd name="T42" fmla="*/ 312 w 337"/>
                  <a:gd name="T43" fmla="*/ 156 h 276"/>
                  <a:gd name="T44" fmla="*/ 293 w 337"/>
                  <a:gd name="T45" fmla="*/ 132 h 276"/>
                  <a:gd name="T46" fmla="*/ 261 w 337"/>
                  <a:gd name="T47" fmla="*/ 112 h 276"/>
                  <a:gd name="T48" fmla="*/ 229 w 337"/>
                  <a:gd name="T49" fmla="*/ 105 h 276"/>
                  <a:gd name="T50" fmla="*/ 200 w 337"/>
                  <a:gd name="T51" fmla="*/ 105 h 276"/>
                  <a:gd name="T52" fmla="*/ 173 w 337"/>
                  <a:gd name="T53" fmla="*/ 124 h 276"/>
                  <a:gd name="T54" fmla="*/ 140 w 337"/>
                  <a:gd name="T55" fmla="*/ 144 h 276"/>
                  <a:gd name="T56" fmla="*/ 152 w 337"/>
                  <a:gd name="T57" fmla="*/ 117 h 276"/>
                  <a:gd name="T58" fmla="*/ 152 w 337"/>
                  <a:gd name="T59" fmla="*/ 85 h 276"/>
                  <a:gd name="T60" fmla="*/ 140 w 337"/>
                  <a:gd name="T61" fmla="*/ 64 h 276"/>
                  <a:gd name="T62" fmla="*/ 117 w 337"/>
                  <a:gd name="T63" fmla="*/ 44 h 276"/>
                  <a:gd name="T64" fmla="*/ 93 w 337"/>
                  <a:gd name="T65" fmla="*/ 32 h 276"/>
                  <a:gd name="T66" fmla="*/ 64 w 337"/>
                  <a:gd name="T67" fmla="*/ 32 h 276"/>
                  <a:gd name="T68" fmla="*/ 40 w 337"/>
                  <a:gd name="T69" fmla="*/ 41 h 276"/>
                  <a:gd name="T70" fmla="*/ 24 w 337"/>
                  <a:gd name="T71" fmla="*/ 61 h 276"/>
                  <a:gd name="T72" fmla="*/ 17 w 337"/>
                  <a:gd name="T73" fmla="*/ 76 h 276"/>
                  <a:gd name="T74" fmla="*/ 12 w 337"/>
                  <a:gd name="T75" fmla="*/ 93 h 276"/>
                  <a:gd name="T76" fmla="*/ 17 w 337"/>
                  <a:gd name="T77" fmla="*/ 108 h 276"/>
                  <a:gd name="T78" fmla="*/ 32 w 337"/>
                  <a:gd name="T79" fmla="*/ 120 h 276"/>
                  <a:gd name="T80" fmla="*/ 49 w 337"/>
                  <a:gd name="T81" fmla="*/ 124 h 276"/>
                  <a:gd name="T82" fmla="*/ 64 w 337"/>
                  <a:gd name="T83" fmla="*/ 129 h 276"/>
                  <a:gd name="T84" fmla="*/ 68 w 337"/>
                  <a:gd name="T85" fmla="*/ 141 h 276"/>
                  <a:gd name="T86" fmla="*/ 64 w 337"/>
                  <a:gd name="T87" fmla="*/ 152 h 276"/>
                  <a:gd name="T88" fmla="*/ 52 w 337"/>
                  <a:gd name="T89" fmla="*/ 161 h 276"/>
                  <a:gd name="T90" fmla="*/ 37 w 337"/>
                  <a:gd name="T91" fmla="*/ 161 h 276"/>
                  <a:gd name="T92" fmla="*/ 17 w 337"/>
                  <a:gd name="T93" fmla="*/ 144 h 276"/>
                  <a:gd name="T94" fmla="*/ 5 w 337"/>
                  <a:gd name="T95" fmla="*/ 117 h 276"/>
                  <a:gd name="T96" fmla="*/ 0 w 337"/>
                  <a:gd name="T97" fmla="*/ 85 h 276"/>
                  <a:gd name="T98" fmla="*/ 12 w 337"/>
                  <a:gd name="T99" fmla="*/ 56 h 276"/>
                  <a:gd name="T100" fmla="*/ 32 w 337"/>
                  <a:gd name="T101" fmla="*/ 24 h 276"/>
                  <a:gd name="T102" fmla="*/ 61 w 337"/>
                  <a:gd name="T103" fmla="*/ 8 h 276"/>
                  <a:gd name="T104" fmla="*/ 93 w 337"/>
                  <a:gd name="T105" fmla="*/ 0 h 276"/>
                  <a:gd name="T106" fmla="*/ 120 w 337"/>
                  <a:gd name="T107" fmla="*/ 8 h 276"/>
                  <a:gd name="T108" fmla="*/ 144 w 337"/>
                  <a:gd name="T109" fmla="*/ 24 h 276"/>
                  <a:gd name="T110" fmla="*/ 161 w 337"/>
                  <a:gd name="T111" fmla="*/ 44 h 276"/>
                  <a:gd name="T112" fmla="*/ 168 w 337"/>
                  <a:gd name="T113" fmla="*/ 68 h 276"/>
                  <a:gd name="T114" fmla="*/ 168 w 337"/>
                  <a:gd name="T115" fmla="*/ 96 h 276"/>
                  <a:gd name="T116" fmla="*/ 193 w 337"/>
                  <a:gd name="T117" fmla="*/ 88 h 276"/>
                  <a:gd name="T118" fmla="*/ 229 w 337"/>
                  <a:gd name="T119" fmla="*/ 76 h 276"/>
                  <a:gd name="T120" fmla="*/ 256 w 337"/>
                  <a:gd name="T121" fmla="*/ 76 h 276"/>
                  <a:gd name="T122" fmla="*/ 284 w 337"/>
                  <a:gd name="T123" fmla="*/ 85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7" h="276">
                    <a:moveTo>
                      <a:pt x="288" y="88"/>
                    </a:moveTo>
                    <a:lnTo>
                      <a:pt x="296" y="93"/>
                    </a:lnTo>
                    <a:lnTo>
                      <a:pt x="305" y="96"/>
                    </a:lnTo>
                    <a:lnTo>
                      <a:pt x="308" y="105"/>
                    </a:lnTo>
                    <a:lnTo>
                      <a:pt x="317" y="108"/>
                    </a:lnTo>
                    <a:lnTo>
                      <a:pt x="320" y="117"/>
                    </a:lnTo>
                    <a:lnTo>
                      <a:pt x="324" y="129"/>
                    </a:lnTo>
                    <a:lnTo>
                      <a:pt x="329" y="137"/>
                    </a:lnTo>
                    <a:lnTo>
                      <a:pt x="332" y="144"/>
                    </a:lnTo>
                    <a:lnTo>
                      <a:pt x="337" y="152"/>
                    </a:lnTo>
                    <a:lnTo>
                      <a:pt x="337" y="164"/>
                    </a:lnTo>
                    <a:lnTo>
                      <a:pt x="337" y="173"/>
                    </a:lnTo>
                    <a:lnTo>
                      <a:pt x="337" y="185"/>
                    </a:lnTo>
                    <a:lnTo>
                      <a:pt x="332" y="197"/>
                    </a:lnTo>
                    <a:lnTo>
                      <a:pt x="329" y="205"/>
                    </a:lnTo>
                    <a:lnTo>
                      <a:pt x="324" y="217"/>
                    </a:lnTo>
                    <a:lnTo>
                      <a:pt x="317" y="229"/>
                    </a:lnTo>
                    <a:lnTo>
                      <a:pt x="312" y="232"/>
                    </a:lnTo>
                    <a:lnTo>
                      <a:pt x="308" y="241"/>
                    </a:lnTo>
                    <a:lnTo>
                      <a:pt x="305" y="249"/>
                    </a:lnTo>
                    <a:lnTo>
                      <a:pt x="296" y="252"/>
                    </a:lnTo>
                    <a:lnTo>
                      <a:pt x="293" y="256"/>
                    </a:lnTo>
                    <a:lnTo>
                      <a:pt x="284" y="264"/>
                    </a:lnTo>
                    <a:lnTo>
                      <a:pt x="276" y="268"/>
                    </a:lnTo>
                    <a:lnTo>
                      <a:pt x="268" y="273"/>
                    </a:lnTo>
                    <a:lnTo>
                      <a:pt x="264" y="273"/>
                    </a:lnTo>
                    <a:lnTo>
                      <a:pt x="256" y="276"/>
                    </a:lnTo>
                    <a:lnTo>
                      <a:pt x="249" y="276"/>
                    </a:lnTo>
                    <a:lnTo>
                      <a:pt x="240" y="276"/>
                    </a:lnTo>
                    <a:lnTo>
                      <a:pt x="237" y="276"/>
                    </a:lnTo>
                    <a:lnTo>
                      <a:pt x="229" y="276"/>
                    </a:lnTo>
                    <a:lnTo>
                      <a:pt x="224" y="273"/>
                    </a:lnTo>
                    <a:lnTo>
                      <a:pt x="217" y="268"/>
                    </a:lnTo>
                    <a:lnTo>
                      <a:pt x="212" y="268"/>
                    </a:lnTo>
                    <a:lnTo>
                      <a:pt x="212" y="264"/>
                    </a:lnTo>
                    <a:lnTo>
                      <a:pt x="208" y="264"/>
                    </a:lnTo>
                    <a:lnTo>
                      <a:pt x="205" y="261"/>
                    </a:lnTo>
                    <a:lnTo>
                      <a:pt x="205" y="256"/>
                    </a:lnTo>
                    <a:lnTo>
                      <a:pt x="200" y="252"/>
                    </a:lnTo>
                    <a:lnTo>
                      <a:pt x="200" y="249"/>
                    </a:lnTo>
                    <a:lnTo>
                      <a:pt x="200" y="244"/>
                    </a:lnTo>
                    <a:lnTo>
                      <a:pt x="200" y="241"/>
                    </a:lnTo>
                    <a:lnTo>
                      <a:pt x="200" y="236"/>
                    </a:lnTo>
                    <a:lnTo>
                      <a:pt x="205" y="232"/>
                    </a:lnTo>
                    <a:lnTo>
                      <a:pt x="205" y="229"/>
                    </a:lnTo>
                    <a:lnTo>
                      <a:pt x="208" y="229"/>
                    </a:lnTo>
                    <a:lnTo>
                      <a:pt x="212" y="224"/>
                    </a:lnTo>
                    <a:lnTo>
                      <a:pt x="217" y="224"/>
                    </a:lnTo>
                    <a:lnTo>
                      <a:pt x="220" y="224"/>
                    </a:lnTo>
                    <a:lnTo>
                      <a:pt x="224" y="224"/>
                    </a:lnTo>
                    <a:lnTo>
                      <a:pt x="229" y="224"/>
                    </a:lnTo>
                    <a:lnTo>
                      <a:pt x="232" y="224"/>
                    </a:lnTo>
                    <a:lnTo>
                      <a:pt x="232" y="229"/>
                    </a:lnTo>
                    <a:lnTo>
                      <a:pt x="237" y="229"/>
                    </a:lnTo>
                    <a:lnTo>
                      <a:pt x="240" y="229"/>
                    </a:lnTo>
                    <a:lnTo>
                      <a:pt x="240" y="232"/>
                    </a:lnTo>
                    <a:lnTo>
                      <a:pt x="244" y="232"/>
                    </a:lnTo>
                    <a:lnTo>
                      <a:pt x="244" y="236"/>
                    </a:lnTo>
                    <a:lnTo>
                      <a:pt x="249" y="236"/>
                    </a:lnTo>
                    <a:lnTo>
                      <a:pt x="249" y="241"/>
                    </a:lnTo>
                    <a:lnTo>
                      <a:pt x="252" y="244"/>
                    </a:lnTo>
                    <a:lnTo>
                      <a:pt x="252" y="249"/>
                    </a:lnTo>
                    <a:lnTo>
                      <a:pt x="256" y="249"/>
                    </a:lnTo>
                    <a:lnTo>
                      <a:pt x="261" y="249"/>
                    </a:lnTo>
                    <a:lnTo>
                      <a:pt x="261" y="252"/>
                    </a:lnTo>
                    <a:lnTo>
                      <a:pt x="264" y="252"/>
                    </a:lnTo>
                    <a:lnTo>
                      <a:pt x="268" y="252"/>
                    </a:lnTo>
                    <a:lnTo>
                      <a:pt x="273" y="252"/>
                    </a:lnTo>
                    <a:lnTo>
                      <a:pt x="276" y="249"/>
                    </a:lnTo>
                    <a:lnTo>
                      <a:pt x="280" y="249"/>
                    </a:lnTo>
                    <a:lnTo>
                      <a:pt x="280" y="244"/>
                    </a:lnTo>
                    <a:lnTo>
                      <a:pt x="284" y="244"/>
                    </a:lnTo>
                    <a:lnTo>
                      <a:pt x="288" y="241"/>
                    </a:lnTo>
                    <a:lnTo>
                      <a:pt x="293" y="241"/>
                    </a:lnTo>
                    <a:lnTo>
                      <a:pt x="296" y="236"/>
                    </a:lnTo>
                    <a:lnTo>
                      <a:pt x="296" y="232"/>
                    </a:lnTo>
                    <a:lnTo>
                      <a:pt x="300" y="229"/>
                    </a:lnTo>
                    <a:lnTo>
                      <a:pt x="305" y="224"/>
                    </a:lnTo>
                    <a:lnTo>
                      <a:pt x="305" y="220"/>
                    </a:lnTo>
                    <a:lnTo>
                      <a:pt x="308" y="212"/>
                    </a:lnTo>
                    <a:lnTo>
                      <a:pt x="312" y="205"/>
                    </a:lnTo>
                    <a:lnTo>
                      <a:pt x="317" y="197"/>
                    </a:lnTo>
                    <a:lnTo>
                      <a:pt x="317" y="193"/>
                    </a:lnTo>
                    <a:lnTo>
                      <a:pt x="317" y="185"/>
                    </a:lnTo>
                    <a:lnTo>
                      <a:pt x="317" y="176"/>
                    </a:lnTo>
                    <a:lnTo>
                      <a:pt x="317" y="173"/>
                    </a:lnTo>
                    <a:lnTo>
                      <a:pt x="312" y="164"/>
                    </a:lnTo>
                    <a:lnTo>
                      <a:pt x="312" y="156"/>
                    </a:lnTo>
                    <a:lnTo>
                      <a:pt x="308" y="152"/>
                    </a:lnTo>
                    <a:lnTo>
                      <a:pt x="305" y="144"/>
                    </a:lnTo>
                    <a:lnTo>
                      <a:pt x="296" y="141"/>
                    </a:lnTo>
                    <a:lnTo>
                      <a:pt x="293" y="132"/>
                    </a:lnTo>
                    <a:lnTo>
                      <a:pt x="284" y="129"/>
                    </a:lnTo>
                    <a:lnTo>
                      <a:pt x="276" y="120"/>
                    </a:lnTo>
                    <a:lnTo>
                      <a:pt x="264" y="117"/>
                    </a:lnTo>
                    <a:lnTo>
                      <a:pt x="261" y="112"/>
                    </a:lnTo>
                    <a:lnTo>
                      <a:pt x="252" y="108"/>
                    </a:lnTo>
                    <a:lnTo>
                      <a:pt x="244" y="105"/>
                    </a:lnTo>
                    <a:lnTo>
                      <a:pt x="237" y="105"/>
                    </a:lnTo>
                    <a:lnTo>
                      <a:pt x="229" y="105"/>
                    </a:lnTo>
                    <a:lnTo>
                      <a:pt x="220" y="105"/>
                    </a:lnTo>
                    <a:lnTo>
                      <a:pt x="212" y="105"/>
                    </a:lnTo>
                    <a:lnTo>
                      <a:pt x="205" y="105"/>
                    </a:lnTo>
                    <a:lnTo>
                      <a:pt x="200" y="105"/>
                    </a:lnTo>
                    <a:lnTo>
                      <a:pt x="193" y="108"/>
                    </a:lnTo>
                    <a:lnTo>
                      <a:pt x="184" y="112"/>
                    </a:lnTo>
                    <a:lnTo>
                      <a:pt x="181" y="120"/>
                    </a:lnTo>
                    <a:lnTo>
                      <a:pt x="173" y="124"/>
                    </a:lnTo>
                    <a:lnTo>
                      <a:pt x="164" y="132"/>
                    </a:lnTo>
                    <a:lnTo>
                      <a:pt x="156" y="144"/>
                    </a:lnTo>
                    <a:lnTo>
                      <a:pt x="152" y="152"/>
                    </a:lnTo>
                    <a:lnTo>
                      <a:pt x="140" y="144"/>
                    </a:lnTo>
                    <a:lnTo>
                      <a:pt x="144" y="141"/>
                    </a:lnTo>
                    <a:lnTo>
                      <a:pt x="149" y="129"/>
                    </a:lnTo>
                    <a:lnTo>
                      <a:pt x="149" y="120"/>
                    </a:lnTo>
                    <a:lnTo>
                      <a:pt x="152" y="117"/>
                    </a:lnTo>
                    <a:lnTo>
                      <a:pt x="152" y="108"/>
                    </a:lnTo>
                    <a:lnTo>
                      <a:pt x="156" y="100"/>
                    </a:lnTo>
                    <a:lnTo>
                      <a:pt x="152" y="93"/>
                    </a:lnTo>
                    <a:lnTo>
                      <a:pt x="152" y="85"/>
                    </a:lnTo>
                    <a:lnTo>
                      <a:pt x="149" y="80"/>
                    </a:lnTo>
                    <a:lnTo>
                      <a:pt x="149" y="73"/>
                    </a:lnTo>
                    <a:lnTo>
                      <a:pt x="144" y="68"/>
                    </a:lnTo>
                    <a:lnTo>
                      <a:pt x="140" y="64"/>
                    </a:lnTo>
                    <a:lnTo>
                      <a:pt x="137" y="56"/>
                    </a:lnTo>
                    <a:lnTo>
                      <a:pt x="128" y="52"/>
                    </a:lnTo>
                    <a:lnTo>
                      <a:pt x="124" y="49"/>
                    </a:lnTo>
                    <a:lnTo>
                      <a:pt x="117" y="44"/>
                    </a:lnTo>
                    <a:lnTo>
                      <a:pt x="108" y="41"/>
                    </a:lnTo>
                    <a:lnTo>
                      <a:pt x="105" y="37"/>
                    </a:lnTo>
                    <a:lnTo>
                      <a:pt x="96" y="37"/>
                    </a:lnTo>
                    <a:lnTo>
                      <a:pt x="93" y="32"/>
                    </a:lnTo>
                    <a:lnTo>
                      <a:pt x="84" y="32"/>
                    </a:lnTo>
                    <a:lnTo>
                      <a:pt x="76" y="32"/>
                    </a:lnTo>
                    <a:lnTo>
                      <a:pt x="73" y="32"/>
                    </a:lnTo>
                    <a:lnTo>
                      <a:pt x="64" y="32"/>
                    </a:lnTo>
                    <a:lnTo>
                      <a:pt x="61" y="32"/>
                    </a:lnTo>
                    <a:lnTo>
                      <a:pt x="52" y="32"/>
                    </a:lnTo>
                    <a:lnTo>
                      <a:pt x="49" y="37"/>
                    </a:lnTo>
                    <a:lnTo>
                      <a:pt x="40" y="41"/>
                    </a:lnTo>
                    <a:lnTo>
                      <a:pt x="37" y="44"/>
                    </a:lnTo>
                    <a:lnTo>
                      <a:pt x="32" y="49"/>
                    </a:lnTo>
                    <a:lnTo>
                      <a:pt x="28" y="56"/>
                    </a:lnTo>
                    <a:lnTo>
                      <a:pt x="24" y="61"/>
                    </a:lnTo>
                    <a:lnTo>
                      <a:pt x="20" y="64"/>
                    </a:lnTo>
                    <a:lnTo>
                      <a:pt x="20" y="68"/>
                    </a:lnTo>
                    <a:lnTo>
                      <a:pt x="17" y="73"/>
                    </a:lnTo>
                    <a:lnTo>
                      <a:pt x="17" y="76"/>
                    </a:lnTo>
                    <a:lnTo>
                      <a:pt x="17" y="80"/>
                    </a:lnTo>
                    <a:lnTo>
                      <a:pt x="17" y="85"/>
                    </a:lnTo>
                    <a:lnTo>
                      <a:pt x="17" y="88"/>
                    </a:lnTo>
                    <a:lnTo>
                      <a:pt x="12" y="93"/>
                    </a:lnTo>
                    <a:lnTo>
                      <a:pt x="12" y="96"/>
                    </a:lnTo>
                    <a:lnTo>
                      <a:pt x="12" y="100"/>
                    </a:lnTo>
                    <a:lnTo>
                      <a:pt x="17" y="105"/>
                    </a:lnTo>
                    <a:lnTo>
                      <a:pt x="17" y="108"/>
                    </a:lnTo>
                    <a:lnTo>
                      <a:pt x="20" y="112"/>
                    </a:lnTo>
                    <a:lnTo>
                      <a:pt x="24" y="117"/>
                    </a:lnTo>
                    <a:lnTo>
                      <a:pt x="28" y="120"/>
                    </a:lnTo>
                    <a:lnTo>
                      <a:pt x="32" y="120"/>
                    </a:lnTo>
                    <a:lnTo>
                      <a:pt x="37" y="120"/>
                    </a:lnTo>
                    <a:lnTo>
                      <a:pt x="40" y="124"/>
                    </a:lnTo>
                    <a:lnTo>
                      <a:pt x="44" y="124"/>
                    </a:lnTo>
                    <a:lnTo>
                      <a:pt x="49" y="124"/>
                    </a:lnTo>
                    <a:lnTo>
                      <a:pt x="52" y="124"/>
                    </a:lnTo>
                    <a:lnTo>
                      <a:pt x="56" y="124"/>
                    </a:lnTo>
                    <a:lnTo>
                      <a:pt x="61" y="129"/>
                    </a:lnTo>
                    <a:lnTo>
                      <a:pt x="64" y="129"/>
                    </a:lnTo>
                    <a:lnTo>
                      <a:pt x="64" y="132"/>
                    </a:lnTo>
                    <a:lnTo>
                      <a:pt x="68" y="132"/>
                    </a:lnTo>
                    <a:lnTo>
                      <a:pt x="68" y="137"/>
                    </a:lnTo>
                    <a:lnTo>
                      <a:pt x="68" y="141"/>
                    </a:lnTo>
                    <a:lnTo>
                      <a:pt x="68" y="144"/>
                    </a:lnTo>
                    <a:lnTo>
                      <a:pt x="68" y="149"/>
                    </a:lnTo>
                    <a:lnTo>
                      <a:pt x="68" y="152"/>
                    </a:lnTo>
                    <a:lnTo>
                      <a:pt x="64" y="152"/>
                    </a:lnTo>
                    <a:lnTo>
                      <a:pt x="61" y="156"/>
                    </a:lnTo>
                    <a:lnTo>
                      <a:pt x="61" y="161"/>
                    </a:lnTo>
                    <a:lnTo>
                      <a:pt x="56" y="161"/>
                    </a:lnTo>
                    <a:lnTo>
                      <a:pt x="52" y="161"/>
                    </a:lnTo>
                    <a:lnTo>
                      <a:pt x="49" y="161"/>
                    </a:lnTo>
                    <a:lnTo>
                      <a:pt x="44" y="161"/>
                    </a:lnTo>
                    <a:lnTo>
                      <a:pt x="40" y="161"/>
                    </a:lnTo>
                    <a:lnTo>
                      <a:pt x="37" y="161"/>
                    </a:lnTo>
                    <a:lnTo>
                      <a:pt x="32" y="156"/>
                    </a:lnTo>
                    <a:lnTo>
                      <a:pt x="24" y="152"/>
                    </a:lnTo>
                    <a:lnTo>
                      <a:pt x="20" y="149"/>
                    </a:lnTo>
                    <a:lnTo>
                      <a:pt x="17" y="144"/>
                    </a:lnTo>
                    <a:lnTo>
                      <a:pt x="12" y="137"/>
                    </a:lnTo>
                    <a:lnTo>
                      <a:pt x="8" y="132"/>
                    </a:lnTo>
                    <a:lnTo>
                      <a:pt x="5" y="124"/>
                    </a:lnTo>
                    <a:lnTo>
                      <a:pt x="5" y="117"/>
                    </a:lnTo>
                    <a:lnTo>
                      <a:pt x="0" y="108"/>
                    </a:lnTo>
                    <a:lnTo>
                      <a:pt x="0" y="100"/>
                    </a:lnTo>
                    <a:lnTo>
                      <a:pt x="0" y="93"/>
                    </a:lnTo>
                    <a:lnTo>
                      <a:pt x="0" y="85"/>
                    </a:lnTo>
                    <a:lnTo>
                      <a:pt x="5" y="76"/>
                    </a:lnTo>
                    <a:lnTo>
                      <a:pt x="5" y="73"/>
                    </a:lnTo>
                    <a:lnTo>
                      <a:pt x="8" y="64"/>
                    </a:lnTo>
                    <a:lnTo>
                      <a:pt x="12" y="56"/>
                    </a:lnTo>
                    <a:lnTo>
                      <a:pt x="17" y="49"/>
                    </a:lnTo>
                    <a:lnTo>
                      <a:pt x="20" y="41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37" y="20"/>
                    </a:lnTo>
                    <a:lnTo>
                      <a:pt x="44" y="17"/>
                    </a:lnTo>
                    <a:lnTo>
                      <a:pt x="52" y="12"/>
                    </a:lnTo>
                    <a:lnTo>
                      <a:pt x="61" y="8"/>
                    </a:lnTo>
                    <a:lnTo>
                      <a:pt x="68" y="5"/>
                    </a:lnTo>
                    <a:lnTo>
                      <a:pt x="76" y="5"/>
                    </a:lnTo>
                    <a:lnTo>
                      <a:pt x="84" y="5"/>
                    </a:lnTo>
                    <a:lnTo>
                      <a:pt x="93" y="0"/>
                    </a:lnTo>
                    <a:lnTo>
                      <a:pt x="100" y="5"/>
                    </a:lnTo>
                    <a:lnTo>
                      <a:pt x="108" y="5"/>
                    </a:lnTo>
                    <a:lnTo>
                      <a:pt x="117" y="5"/>
                    </a:lnTo>
                    <a:lnTo>
                      <a:pt x="120" y="8"/>
                    </a:lnTo>
                    <a:lnTo>
                      <a:pt x="128" y="12"/>
                    </a:lnTo>
                    <a:lnTo>
                      <a:pt x="132" y="17"/>
                    </a:lnTo>
                    <a:lnTo>
                      <a:pt x="140" y="20"/>
                    </a:lnTo>
                    <a:lnTo>
                      <a:pt x="144" y="24"/>
                    </a:lnTo>
                    <a:lnTo>
                      <a:pt x="149" y="29"/>
                    </a:lnTo>
                    <a:lnTo>
                      <a:pt x="156" y="32"/>
                    </a:lnTo>
                    <a:lnTo>
                      <a:pt x="156" y="37"/>
                    </a:lnTo>
                    <a:lnTo>
                      <a:pt x="161" y="44"/>
                    </a:lnTo>
                    <a:lnTo>
                      <a:pt x="164" y="49"/>
                    </a:lnTo>
                    <a:lnTo>
                      <a:pt x="168" y="56"/>
                    </a:lnTo>
                    <a:lnTo>
                      <a:pt x="168" y="61"/>
                    </a:lnTo>
                    <a:lnTo>
                      <a:pt x="168" y="68"/>
                    </a:lnTo>
                    <a:lnTo>
                      <a:pt x="173" y="76"/>
                    </a:lnTo>
                    <a:lnTo>
                      <a:pt x="173" y="85"/>
                    </a:lnTo>
                    <a:lnTo>
                      <a:pt x="173" y="88"/>
                    </a:lnTo>
                    <a:lnTo>
                      <a:pt x="168" y="96"/>
                    </a:lnTo>
                    <a:lnTo>
                      <a:pt x="168" y="105"/>
                    </a:lnTo>
                    <a:lnTo>
                      <a:pt x="176" y="96"/>
                    </a:lnTo>
                    <a:lnTo>
                      <a:pt x="184" y="93"/>
                    </a:lnTo>
                    <a:lnTo>
                      <a:pt x="193" y="88"/>
                    </a:lnTo>
                    <a:lnTo>
                      <a:pt x="205" y="85"/>
                    </a:lnTo>
                    <a:lnTo>
                      <a:pt x="212" y="80"/>
                    </a:lnTo>
                    <a:lnTo>
                      <a:pt x="217" y="76"/>
                    </a:lnTo>
                    <a:lnTo>
                      <a:pt x="229" y="76"/>
                    </a:lnTo>
                    <a:lnTo>
                      <a:pt x="237" y="76"/>
                    </a:lnTo>
                    <a:lnTo>
                      <a:pt x="240" y="76"/>
                    </a:lnTo>
                    <a:lnTo>
                      <a:pt x="249" y="76"/>
                    </a:lnTo>
                    <a:lnTo>
                      <a:pt x="256" y="76"/>
                    </a:lnTo>
                    <a:lnTo>
                      <a:pt x="264" y="76"/>
                    </a:lnTo>
                    <a:lnTo>
                      <a:pt x="273" y="80"/>
                    </a:lnTo>
                    <a:lnTo>
                      <a:pt x="276" y="80"/>
                    </a:lnTo>
                    <a:lnTo>
                      <a:pt x="284" y="85"/>
                    </a:lnTo>
                    <a:lnTo>
                      <a:pt x="288" y="88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" name="Freeform 89"/>
              <p:cNvSpPr>
                <a:spLocks noEditPoints="1" noChangeArrowheads="1"/>
              </p:cNvSpPr>
              <p:nvPr/>
            </p:nvSpPr>
            <p:spPr bwMode="auto">
              <a:xfrm>
                <a:off x="1262" y="2137"/>
                <a:ext cx="81" cy="64"/>
              </a:xfrm>
              <a:custGeom>
                <a:avLst/>
                <a:gdLst>
                  <a:gd name="T0" fmla="*/ 19 w 324"/>
                  <a:gd name="T1" fmla="*/ 59 h 256"/>
                  <a:gd name="T2" fmla="*/ 24 w 324"/>
                  <a:gd name="T3" fmla="*/ 83 h 256"/>
                  <a:gd name="T4" fmla="*/ 36 w 324"/>
                  <a:gd name="T5" fmla="*/ 112 h 256"/>
                  <a:gd name="T6" fmla="*/ 63 w 324"/>
                  <a:gd name="T7" fmla="*/ 136 h 256"/>
                  <a:gd name="T8" fmla="*/ 100 w 324"/>
                  <a:gd name="T9" fmla="*/ 163 h 256"/>
                  <a:gd name="T10" fmla="*/ 143 w 324"/>
                  <a:gd name="T11" fmla="*/ 192 h 256"/>
                  <a:gd name="T12" fmla="*/ 187 w 324"/>
                  <a:gd name="T13" fmla="*/ 212 h 256"/>
                  <a:gd name="T14" fmla="*/ 227 w 324"/>
                  <a:gd name="T15" fmla="*/ 224 h 256"/>
                  <a:gd name="T16" fmla="*/ 259 w 324"/>
                  <a:gd name="T17" fmla="*/ 227 h 256"/>
                  <a:gd name="T18" fmla="*/ 283 w 324"/>
                  <a:gd name="T19" fmla="*/ 219 h 256"/>
                  <a:gd name="T20" fmla="*/ 300 w 324"/>
                  <a:gd name="T21" fmla="*/ 207 h 256"/>
                  <a:gd name="T22" fmla="*/ 303 w 324"/>
                  <a:gd name="T23" fmla="*/ 183 h 256"/>
                  <a:gd name="T24" fmla="*/ 295 w 324"/>
                  <a:gd name="T25" fmla="*/ 160 h 256"/>
                  <a:gd name="T26" fmla="*/ 280 w 324"/>
                  <a:gd name="T27" fmla="*/ 136 h 256"/>
                  <a:gd name="T28" fmla="*/ 248 w 324"/>
                  <a:gd name="T29" fmla="*/ 107 h 256"/>
                  <a:gd name="T30" fmla="*/ 207 w 324"/>
                  <a:gd name="T31" fmla="*/ 80 h 256"/>
                  <a:gd name="T32" fmla="*/ 163 w 324"/>
                  <a:gd name="T33" fmla="*/ 56 h 256"/>
                  <a:gd name="T34" fmla="*/ 119 w 324"/>
                  <a:gd name="T35" fmla="*/ 36 h 256"/>
                  <a:gd name="T36" fmla="*/ 83 w 324"/>
                  <a:gd name="T37" fmla="*/ 27 h 256"/>
                  <a:gd name="T38" fmla="*/ 56 w 324"/>
                  <a:gd name="T39" fmla="*/ 27 h 256"/>
                  <a:gd name="T40" fmla="*/ 31 w 324"/>
                  <a:gd name="T41" fmla="*/ 36 h 256"/>
                  <a:gd name="T42" fmla="*/ 312 w 324"/>
                  <a:gd name="T43" fmla="*/ 215 h 256"/>
                  <a:gd name="T44" fmla="*/ 292 w 324"/>
                  <a:gd name="T45" fmla="*/ 239 h 256"/>
                  <a:gd name="T46" fmla="*/ 259 w 324"/>
                  <a:gd name="T47" fmla="*/ 251 h 256"/>
                  <a:gd name="T48" fmla="*/ 224 w 324"/>
                  <a:gd name="T49" fmla="*/ 256 h 256"/>
                  <a:gd name="T50" fmla="*/ 175 w 324"/>
                  <a:gd name="T51" fmla="*/ 248 h 256"/>
                  <a:gd name="T52" fmla="*/ 127 w 324"/>
                  <a:gd name="T53" fmla="*/ 227 h 256"/>
                  <a:gd name="T54" fmla="*/ 75 w 324"/>
                  <a:gd name="T55" fmla="*/ 195 h 256"/>
                  <a:gd name="T56" fmla="*/ 39 w 324"/>
                  <a:gd name="T57" fmla="*/ 163 h 256"/>
                  <a:gd name="T58" fmla="*/ 12 w 324"/>
                  <a:gd name="T59" fmla="*/ 127 h 256"/>
                  <a:gd name="T60" fmla="*/ 0 w 324"/>
                  <a:gd name="T61" fmla="*/ 92 h 256"/>
                  <a:gd name="T62" fmla="*/ 0 w 324"/>
                  <a:gd name="T63" fmla="*/ 59 h 256"/>
                  <a:gd name="T64" fmla="*/ 15 w 324"/>
                  <a:gd name="T65" fmla="*/ 31 h 256"/>
                  <a:gd name="T66" fmla="*/ 39 w 324"/>
                  <a:gd name="T67" fmla="*/ 12 h 256"/>
                  <a:gd name="T68" fmla="*/ 71 w 324"/>
                  <a:gd name="T69" fmla="*/ 0 h 256"/>
                  <a:gd name="T70" fmla="*/ 115 w 324"/>
                  <a:gd name="T71" fmla="*/ 0 h 256"/>
                  <a:gd name="T72" fmla="*/ 159 w 324"/>
                  <a:gd name="T73" fmla="*/ 12 h 256"/>
                  <a:gd name="T74" fmla="*/ 212 w 324"/>
                  <a:gd name="T75" fmla="*/ 36 h 256"/>
                  <a:gd name="T76" fmla="*/ 259 w 324"/>
                  <a:gd name="T77" fmla="*/ 68 h 256"/>
                  <a:gd name="T78" fmla="*/ 292 w 324"/>
                  <a:gd name="T79" fmla="*/ 104 h 256"/>
                  <a:gd name="T80" fmla="*/ 315 w 324"/>
                  <a:gd name="T81" fmla="*/ 139 h 256"/>
                  <a:gd name="T82" fmla="*/ 324 w 324"/>
                  <a:gd name="T83" fmla="*/ 171 h 256"/>
                  <a:gd name="T84" fmla="*/ 315 w 324"/>
                  <a:gd name="T85" fmla="*/ 20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4" h="256">
                    <a:moveTo>
                      <a:pt x="24" y="48"/>
                    </a:moveTo>
                    <a:lnTo>
                      <a:pt x="19" y="56"/>
                    </a:lnTo>
                    <a:lnTo>
                      <a:pt x="19" y="59"/>
                    </a:lnTo>
                    <a:lnTo>
                      <a:pt x="19" y="68"/>
                    </a:lnTo>
                    <a:lnTo>
                      <a:pt x="19" y="75"/>
                    </a:lnTo>
                    <a:lnTo>
                      <a:pt x="24" y="83"/>
                    </a:lnTo>
                    <a:lnTo>
                      <a:pt x="24" y="92"/>
                    </a:lnTo>
                    <a:lnTo>
                      <a:pt x="31" y="100"/>
                    </a:lnTo>
                    <a:lnTo>
                      <a:pt x="36" y="112"/>
                    </a:lnTo>
                    <a:lnTo>
                      <a:pt x="44" y="119"/>
                    </a:lnTo>
                    <a:lnTo>
                      <a:pt x="51" y="127"/>
                    </a:lnTo>
                    <a:lnTo>
                      <a:pt x="63" y="136"/>
                    </a:lnTo>
                    <a:lnTo>
                      <a:pt x="75" y="148"/>
                    </a:lnTo>
                    <a:lnTo>
                      <a:pt x="87" y="156"/>
                    </a:lnTo>
                    <a:lnTo>
                      <a:pt x="100" y="163"/>
                    </a:lnTo>
                    <a:lnTo>
                      <a:pt x="112" y="175"/>
                    </a:lnTo>
                    <a:lnTo>
                      <a:pt x="127" y="183"/>
                    </a:lnTo>
                    <a:lnTo>
                      <a:pt x="143" y="192"/>
                    </a:lnTo>
                    <a:lnTo>
                      <a:pt x="159" y="200"/>
                    </a:lnTo>
                    <a:lnTo>
                      <a:pt x="175" y="207"/>
                    </a:lnTo>
                    <a:lnTo>
                      <a:pt x="187" y="212"/>
                    </a:lnTo>
                    <a:lnTo>
                      <a:pt x="203" y="215"/>
                    </a:lnTo>
                    <a:lnTo>
                      <a:pt x="215" y="224"/>
                    </a:lnTo>
                    <a:lnTo>
                      <a:pt x="227" y="224"/>
                    </a:lnTo>
                    <a:lnTo>
                      <a:pt x="239" y="227"/>
                    </a:lnTo>
                    <a:lnTo>
                      <a:pt x="248" y="227"/>
                    </a:lnTo>
                    <a:lnTo>
                      <a:pt x="259" y="227"/>
                    </a:lnTo>
                    <a:lnTo>
                      <a:pt x="268" y="224"/>
                    </a:lnTo>
                    <a:lnTo>
                      <a:pt x="275" y="224"/>
                    </a:lnTo>
                    <a:lnTo>
                      <a:pt x="283" y="219"/>
                    </a:lnTo>
                    <a:lnTo>
                      <a:pt x="292" y="215"/>
                    </a:lnTo>
                    <a:lnTo>
                      <a:pt x="295" y="212"/>
                    </a:lnTo>
                    <a:lnTo>
                      <a:pt x="300" y="207"/>
                    </a:lnTo>
                    <a:lnTo>
                      <a:pt x="303" y="200"/>
                    </a:lnTo>
                    <a:lnTo>
                      <a:pt x="303" y="192"/>
                    </a:lnTo>
                    <a:lnTo>
                      <a:pt x="303" y="183"/>
                    </a:lnTo>
                    <a:lnTo>
                      <a:pt x="303" y="180"/>
                    </a:lnTo>
                    <a:lnTo>
                      <a:pt x="300" y="171"/>
                    </a:lnTo>
                    <a:lnTo>
                      <a:pt x="295" y="160"/>
                    </a:lnTo>
                    <a:lnTo>
                      <a:pt x="292" y="156"/>
                    </a:lnTo>
                    <a:lnTo>
                      <a:pt x="287" y="144"/>
                    </a:lnTo>
                    <a:lnTo>
                      <a:pt x="280" y="136"/>
                    </a:lnTo>
                    <a:lnTo>
                      <a:pt x="268" y="127"/>
                    </a:lnTo>
                    <a:lnTo>
                      <a:pt x="259" y="115"/>
                    </a:lnTo>
                    <a:lnTo>
                      <a:pt x="248" y="107"/>
                    </a:lnTo>
                    <a:lnTo>
                      <a:pt x="236" y="100"/>
                    </a:lnTo>
                    <a:lnTo>
                      <a:pt x="224" y="92"/>
                    </a:lnTo>
                    <a:lnTo>
                      <a:pt x="207" y="80"/>
                    </a:lnTo>
                    <a:lnTo>
                      <a:pt x="192" y="71"/>
                    </a:lnTo>
                    <a:lnTo>
                      <a:pt x="175" y="63"/>
                    </a:lnTo>
                    <a:lnTo>
                      <a:pt x="163" y="56"/>
                    </a:lnTo>
                    <a:lnTo>
                      <a:pt x="147" y="48"/>
                    </a:lnTo>
                    <a:lnTo>
                      <a:pt x="136" y="44"/>
                    </a:lnTo>
                    <a:lnTo>
                      <a:pt x="119" y="36"/>
                    </a:lnTo>
                    <a:lnTo>
                      <a:pt x="107" y="31"/>
                    </a:lnTo>
                    <a:lnTo>
                      <a:pt x="95" y="31"/>
                    </a:lnTo>
                    <a:lnTo>
                      <a:pt x="83" y="27"/>
                    </a:lnTo>
                    <a:lnTo>
                      <a:pt x="75" y="24"/>
                    </a:lnTo>
                    <a:lnTo>
                      <a:pt x="63" y="24"/>
                    </a:lnTo>
                    <a:lnTo>
                      <a:pt x="56" y="27"/>
                    </a:lnTo>
                    <a:lnTo>
                      <a:pt x="47" y="27"/>
                    </a:lnTo>
                    <a:lnTo>
                      <a:pt x="39" y="31"/>
                    </a:lnTo>
                    <a:lnTo>
                      <a:pt x="31" y="36"/>
                    </a:lnTo>
                    <a:lnTo>
                      <a:pt x="27" y="39"/>
                    </a:lnTo>
                    <a:lnTo>
                      <a:pt x="24" y="48"/>
                    </a:lnTo>
                    <a:close/>
                    <a:moveTo>
                      <a:pt x="312" y="215"/>
                    </a:moveTo>
                    <a:lnTo>
                      <a:pt x="307" y="224"/>
                    </a:lnTo>
                    <a:lnTo>
                      <a:pt x="300" y="231"/>
                    </a:lnTo>
                    <a:lnTo>
                      <a:pt x="292" y="239"/>
                    </a:lnTo>
                    <a:lnTo>
                      <a:pt x="283" y="243"/>
                    </a:lnTo>
                    <a:lnTo>
                      <a:pt x="271" y="248"/>
                    </a:lnTo>
                    <a:lnTo>
                      <a:pt x="259" y="251"/>
                    </a:lnTo>
                    <a:lnTo>
                      <a:pt x="248" y="256"/>
                    </a:lnTo>
                    <a:lnTo>
                      <a:pt x="236" y="256"/>
                    </a:lnTo>
                    <a:lnTo>
                      <a:pt x="224" y="256"/>
                    </a:lnTo>
                    <a:lnTo>
                      <a:pt x="207" y="256"/>
                    </a:lnTo>
                    <a:lnTo>
                      <a:pt x="192" y="251"/>
                    </a:lnTo>
                    <a:lnTo>
                      <a:pt x="175" y="248"/>
                    </a:lnTo>
                    <a:lnTo>
                      <a:pt x="159" y="239"/>
                    </a:lnTo>
                    <a:lnTo>
                      <a:pt x="143" y="236"/>
                    </a:lnTo>
                    <a:lnTo>
                      <a:pt x="127" y="227"/>
                    </a:lnTo>
                    <a:lnTo>
                      <a:pt x="107" y="215"/>
                    </a:lnTo>
                    <a:lnTo>
                      <a:pt x="92" y="207"/>
                    </a:lnTo>
                    <a:lnTo>
                      <a:pt x="75" y="195"/>
                    </a:lnTo>
                    <a:lnTo>
                      <a:pt x="63" y="183"/>
                    </a:lnTo>
                    <a:lnTo>
                      <a:pt x="51" y="175"/>
                    </a:lnTo>
                    <a:lnTo>
                      <a:pt x="39" y="163"/>
                    </a:lnTo>
                    <a:lnTo>
                      <a:pt x="31" y="151"/>
                    </a:lnTo>
                    <a:lnTo>
                      <a:pt x="19" y="139"/>
                    </a:lnTo>
                    <a:lnTo>
                      <a:pt x="12" y="127"/>
                    </a:lnTo>
                    <a:lnTo>
                      <a:pt x="7" y="115"/>
                    </a:lnTo>
                    <a:lnTo>
                      <a:pt x="3" y="104"/>
                    </a:lnTo>
                    <a:lnTo>
                      <a:pt x="0" y="92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0" y="59"/>
                    </a:lnTo>
                    <a:lnTo>
                      <a:pt x="3" y="48"/>
                    </a:lnTo>
                    <a:lnTo>
                      <a:pt x="7" y="39"/>
                    </a:lnTo>
                    <a:lnTo>
                      <a:pt x="15" y="31"/>
                    </a:lnTo>
                    <a:lnTo>
                      <a:pt x="24" y="24"/>
                    </a:lnTo>
                    <a:lnTo>
                      <a:pt x="31" y="15"/>
                    </a:lnTo>
                    <a:lnTo>
                      <a:pt x="39" y="12"/>
                    </a:lnTo>
                    <a:lnTo>
                      <a:pt x="51" y="4"/>
                    </a:lnTo>
                    <a:lnTo>
                      <a:pt x="59" y="4"/>
                    </a:lnTo>
                    <a:lnTo>
                      <a:pt x="71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5" y="0"/>
                    </a:lnTo>
                    <a:lnTo>
                      <a:pt x="127" y="4"/>
                    </a:lnTo>
                    <a:lnTo>
                      <a:pt x="143" y="7"/>
                    </a:lnTo>
                    <a:lnTo>
                      <a:pt x="159" y="12"/>
                    </a:lnTo>
                    <a:lnTo>
                      <a:pt x="175" y="19"/>
                    </a:lnTo>
                    <a:lnTo>
                      <a:pt x="192" y="27"/>
                    </a:lnTo>
                    <a:lnTo>
                      <a:pt x="212" y="36"/>
                    </a:lnTo>
                    <a:lnTo>
                      <a:pt x="227" y="48"/>
                    </a:lnTo>
                    <a:lnTo>
                      <a:pt x="243" y="59"/>
                    </a:lnTo>
                    <a:lnTo>
                      <a:pt x="259" y="68"/>
                    </a:lnTo>
                    <a:lnTo>
                      <a:pt x="271" y="80"/>
                    </a:lnTo>
                    <a:lnTo>
                      <a:pt x="283" y="92"/>
                    </a:lnTo>
                    <a:lnTo>
                      <a:pt x="292" y="104"/>
                    </a:lnTo>
                    <a:lnTo>
                      <a:pt x="300" y="115"/>
                    </a:lnTo>
                    <a:lnTo>
                      <a:pt x="307" y="127"/>
                    </a:lnTo>
                    <a:lnTo>
                      <a:pt x="315" y="139"/>
                    </a:lnTo>
                    <a:lnTo>
                      <a:pt x="319" y="151"/>
                    </a:lnTo>
                    <a:lnTo>
                      <a:pt x="319" y="163"/>
                    </a:lnTo>
                    <a:lnTo>
                      <a:pt x="324" y="171"/>
                    </a:lnTo>
                    <a:lnTo>
                      <a:pt x="324" y="183"/>
                    </a:lnTo>
                    <a:lnTo>
                      <a:pt x="319" y="195"/>
                    </a:lnTo>
                    <a:lnTo>
                      <a:pt x="315" y="204"/>
                    </a:lnTo>
                    <a:lnTo>
                      <a:pt x="312" y="21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" name="Freeform 90"/>
              <p:cNvSpPr>
                <a:spLocks noEditPoints="1" noChangeArrowheads="1"/>
              </p:cNvSpPr>
              <p:nvPr/>
            </p:nvSpPr>
            <p:spPr bwMode="auto">
              <a:xfrm>
                <a:off x="1420" y="1910"/>
                <a:ext cx="78" cy="72"/>
              </a:xfrm>
              <a:custGeom>
                <a:avLst/>
                <a:gdLst>
                  <a:gd name="T0" fmla="*/ 252 w 312"/>
                  <a:gd name="T1" fmla="*/ 200 h 289"/>
                  <a:gd name="T2" fmla="*/ 256 w 312"/>
                  <a:gd name="T3" fmla="*/ 205 h 289"/>
                  <a:gd name="T4" fmla="*/ 261 w 312"/>
                  <a:gd name="T5" fmla="*/ 205 h 289"/>
                  <a:gd name="T6" fmla="*/ 264 w 312"/>
                  <a:gd name="T7" fmla="*/ 205 h 289"/>
                  <a:gd name="T8" fmla="*/ 264 w 312"/>
                  <a:gd name="T9" fmla="*/ 209 h 289"/>
                  <a:gd name="T10" fmla="*/ 268 w 312"/>
                  <a:gd name="T11" fmla="*/ 209 h 289"/>
                  <a:gd name="T12" fmla="*/ 273 w 312"/>
                  <a:gd name="T13" fmla="*/ 209 h 289"/>
                  <a:gd name="T14" fmla="*/ 276 w 312"/>
                  <a:gd name="T15" fmla="*/ 205 h 289"/>
                  <a:gd name="T16" fmla="*/ 281 w 312"/>
                  <a:gd name="T17" fmla="*/ 205 h 289"/>
                  <a:gd name="T18" fmla="*/ 285 w 312"/>
                  <a:gd name="T19" fmla="*/ 200 h 289"/>
                  <a:gd name="T20" fmla="*/ 288 w 312"/>
                  <a:gd name="T21" fmla="*/ 197 h 289"/>
                  <a:gd name="T22" fmla="*/ 293 w 312"/>
                  <a:gd name="T23" fmla="*/ 193 h 289"/>
                  <a:gd name="T24" fmla="*/ 300 w 312"/>
                  <a:gd name="T25" fmla="*/ 180 h 289"/>
                  <a:gd name="T26" fmla="*/ 312 w 312"/>
                  <a:gd name="T27" fmla="*/ 189 h 289"/>
                  <a:gd name="T28" fmla="*/ 229 w 312"/>
                  <a:gd name="T29" fmla="*/ 289 h 289"/>
                  <a:gd name="T30" fmla="*/ 217 w 312"/>
                  <a:gd name="T31" fmla="*/ 280 h 289"/>
                  <a:gd name="T32" fmla="*/ 232 w 312"/>
                  <a:gd name="T33" fmla="*/ 265 h 289"/>
                  <a:gd name="T34" fmla="*/ 232 w 312"/>
                  <a:gd name="T35" fmla="*/ 261 h 289"/>
                  <a:gd name="T36" fmla="*/ 237 w 312"/>
                  <a:gd name="T37" fmla="*/ 261 h 289"/>
                  <a:gd name="T38" fmla="*/ 240 w 312"/>
                  <a:gd name="T39" fmla="*/ 256 h 289"/>
                  <a:gd name="T40" fmla="*/ 240 w 312"/>
                  <a:gd name="T41" fmla="*/ 253 h 289"/>
                  <a:gd name="T42" fmla="*/ 240 w 312"/>
                  <a:gd name="T43" fmla="*/ 249 h 289"/>
                  <a:gd name="T44" fmla="*/ 240 w 312"/>
                  <a:gd name="T45" fmla="*/ 245 h 289"/>
                  <a:gd name="T46" fmla="*/ 240 w 312"/>
                  <a:gd name="T47" fmla="*/ 241 h 289"/>
                  <a:gd name="T48" fmla="*/ 240 w 312"/>
                  <a:gd name="T49" fmla="*/ 236 h 289"/>
                  <a:gd name="T50" fmla="*/ 240 w 312"/>
                  <a:gd name="T51" fmla="*/ 233 h 289"/>
                  <a:gd name="T52" fmla="*/ 237 w 312"/>
                  <a:gd name="T53" fmla="*/ 233 h 289"/>
                  <a:gd name="T54" fmla="*/ 237 w 312"/>
                  <a:gd name="T55" fmla="*/ 229 h 289"/>
                  <a:gd name="T56" fmla="*/ 232 w 312"/>
                  <a:gd name="T57" fmla="*/ 229 h 289"/>
                  <a:gd name="T58" fmla="*/ 229 w 312"/>
                  <a:gd name="T59" fmla="*/ 224 h 289"/>
                  <a:gd name="T60" fmla="*/ 181 w 312"/>
                  <a:gd name="T61" fmla="*/ 180 h 289"/>
                  <a:gd name="T62" fmla="*/ 93 w 312"/>
                  <a:gd name="T63" fmla="*/ 285 h 289"/>
                  <a:gd name="T64" fmla="*/ 84 w 312"/>
                  <a:gd name="T65" fmla="*/ 280 h 289"/>
                  <a:gd name="T66" fmla="*/ 0 w 312"/>
                  <a:gd name="T67" fmla="*/ 17 h 289"/>
                  <a:gd name="T68" fmla="*/ 12 w 312"/>
                  <a:gd name="T69" fmla="*/ 0 h 289"/>
                  <a:gd name="T70" fmla="*/ 193 w 312"/>
                  <a:gd name="T71" fmla="*/ 149 h 289"/>
                  <a:gd name="T72" fmla="*/ 224 w 312"/>
                  <a:gd name="T73" fmla="*/ 109 h 289"/>
                  <a:gd name="T74" fmla="*/ 237 w 312"/>
                  <a:gd name="T75" fmla="*/ 117 h 289"/>
                  <a:gd name="T76" fmla="*/ 200 w 312"/>
                  <a:gd name="T77" fmla="*/ 156 h 289"/>
                  <a:gd name="T78" fmla="*/ 252 w 312"/>
                  <a:gd name="T79" fmla="*/ 200 h 289"/>
                  <a:gd name="T80" fmla="*/ 28 w 312"/>
                  <a:gd name="T81" fmla="*/ 61 h 289"/>
                  <a:gd name="T82" fmla="*/ 96 w 312"/>
                  <a:gd name="T83" fmla="*/ 265 h 289"/>
                  <a:gd name="T84" fmla="*/ 173 w 312"/>
                  <a:gd name="T85" fmla="*/ 173 h 289"/>
                  <a:gd name="T86" fmla="*/ 28 w 312"/>
                  <a:gd name="T87" fmla="*/ 56 h 289"/>
                  <a:gd name="T88" fmla="*/ 28 w 312"/>
                  <a:gd name="T89" fmla="*/ 61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2" h="289">
                    <a:moveTo>
                      <a:pt x="252" y="200"/>
                    </a:moveTo>
                    <a:lnTo>
                      <a:pt x="256" y="205"/>
                    </a:lnTo>
                    <a:lnTo>
                      <a:pt x="261" y="205"/>
                    </a:lnTo>
                    <a:lnTo>
                      <a:pt x="264" y="205"/>
                    </a:lnTo>
                    <a:lnTo>
                      <a:pt x="264" y="209"/>
                    </a:lnTo>
                    <a:lnTo>
                      <a:pt x="268" y="209"/>
                    </a:lnTo>
                    <a:lnTo>
                      <a:pt x="273" y="209"/>
                    </a:lnTo>
                    <a:lnTo>
                      <a:pt x="276" y="205"/>
                    </a:lnTo>
                    <a:lnTo>
                      <a:pt x="281" y="205"/>
                    </a:lnTo>
                    <a:lnTo>
                      <a:pt x="285" y="200"/>
                    </a:lnTo>
                    <a:lnTo>
                      <a:pt x="288" y="197"/>
                    </a:lnTo>
                    <a:lnTo>
                      <a:pt x="293" y="193"/>
                    </a:lnTo>
                    <a:lnTo>
                      <a:pt x="300" y="180"/>
                    </a:lnTo>
                    <a:lnTo>
                      <a:pt x="312" y="189"/>
                    </a:lnTo>
                    <a:lnTo>
                      <a:pt x="229" y="289"/>
                    </a:lnTo>
                    <a:lnTo>
                      <a:pt x="217" y="280"/>
                    </a:lnTo>
                    <a:lnTo>
                      <a:pt x="232" y="265"/>
                    </a:lnTo>
                    <a:lnTo>
                      <a:pt x="232" y="261"/>
                    </a:lnTo>
                    <a:lnTo>
                      <a:pt x="237" y="261"/>
                    </a:lnTo>
                    <a:lnTo>
                      <a:pt x="240" y="256"/>
                    </a:lnTo>
                    <a:lnTo>
                      <a:pt x="240" y="253"/>
                    </a:lnTo>
                    <a:lnTo>
                      <a:pt x="240" y="249"/>
                    </a:lnTo>
                    <a:lnTo>
                      <a:pt x="240" y="245"/>
                    </a:lnTo>
                    <a:lnTo>
                      <a:pt x="240" y="241"/>
                    </a:lnTo>
                    <a:lnTo>
                      <a:pt x="240" y="236"/>
                    </a:lnTo>
                    <a:lnTo>
                      <a:pt x="240" y="233"/>
                    </a:lnTo>
                    <a:lnTo>
                      <a:pt x="237" y="233"/>
                    </a:lnTo>
                    <a:lnTo>
                      <a:pt x="237" y="229"/>
                    </a:lnTo>
                    <a:lnTo>
                      <a:pt x="232" y="229"/>
                    </a:lnTo>
                    <a:lnTo>
                      <a:pt x="229" y="224"/>
                    </a:lnTo>
                    <a:lnTo>
                      <a:pt x="181" y="180"/>
                    </a:lnTo>
                    <a:lnTo>
                      <a:pt x="93" y="285"/>
                    </a:lnTo>
                    <a:lnTo>
                      <a:pt x="84" y="280"/>
                    </a:lnTo>
                    <a:lnTo>
                      <a:pt x="0" y="17"/>
                    </a:lnTo>
                    <a:lnTo>
                      <a:pt x="12" y="0"/>
                    </a:lnTo>
                    <a:lnTo>
                      <a:pt x="193" y="149"/>
                    </a:lnTo>
                    <a:lnTo>
                      <a:pt x="224" y="109"/>
                    </a:lnTo>
                    <a:lnTo>
                      <a:pt x="237" y="117"/>
                    </a:lnTo>
                    <a:lnTo>
                      <a:pt x="200" y="156"/>
                    </a:lnTo>
                    <a:lnTo>
                      <a:pt x="252" y="200"/>
                    </a:lnTo>
                    <a:close/>
                    <a:moveTo>
                      <a:pt x="28" y="61"/>
                    </a:moveTo>
                    <a:lnTo>
                      <a:pt x="96" y="265"/>
                    </a:lnTo>
                    <a:lnTo>
                      <a:pt x="173" y="173"/>
                    </a:lnTo>
                    <a:lnTo>
                      <a:pt x="28" y="56"/>
                    </a:lnTo>
                    <a:lnTo>
                      <a:pt x="28" y="6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" name="Freeform 91"/>
              <p:cNvSpPr>
                <a:spLocks noEditPoints="1" noChangeArrowheads="1"/>
              </p:cNvSpPr>
              <p:nvPr/>
            </p:nvSpPr>
            <p:spPr bwMode="auto">
              <a:xfrm>
                <a:off x="1451" y="1865"/>
                <a:ext cx="76" cy="70"/>
              </a:xfrm>
              <a:custGeom>
                <a:avLst/>
                <a:gdLst>
                  <a:gd name="T0" fmla="*/ 24 w 304"/>
                  <a:gd name="T1" fmla="*/ 48 h 279"/>
                  <a:gd name="T2" fmla="*/ 24 w 304"/>
                  <a:gd name="T3" fmla="*/ 72 h 279"/>
                  <a:gd name="T4" fmla="*/ 31 w 304"/>
                  <a:gd name="T5" fmla="*/ 100 h 279"/>
                  <a:gd name="T6" fmla="*/ 51 w 304"/>
                  <a:gd name="T7" fmla="*/ 132 h 279"/>
                  <a:gd name="T8" fmla="*/ 83 w 304"/>
                  <a:gd name="T9" fmla="*/ 168 h 279"/>
                  <a:gd name="T10" fmla="*/ 124 w 304"/>
                  <a:gd name="T11" fmla="*/ 200 h 279"/>
                  <a:gd name="T12" fmla="*/ 163 w 304"/>
                  <a:gd name="T13" fmla="*/ 228 h 279"/>
                  <a:gd name="T14" fmla="*/ 199 w 304"/>
                  <a:gd name="T15" fmla="*/ 247 h 279"/>
                  <a:gd name="T16" fmla="*/ 231 w 304"/>
                  <a:gd name="T17" fmla="*/ 256 h 279"/>
                  <a:gd name="T18" fmla="*/ 256 w 304"/>
                  <a:gd name="T19" fmla="*/ 252 h 279"/>
                  <a:gd name="T20" fmla="*/ 271 w 304"/>
                  <a:gd name="T21" fmla="*/ 240 h 279"/>
                  <a:gd name="T22" fmla="*/ 283 w 304"/>
                  <a:gd name="T23" fmla="*/ 220 h 279"/>
                  <a:gd name="T24" fmla="*/ 280 w 304"/>
                  <a:gd name="T25" fmla="*/ 196 h 279"/>
                  <a:gd name="T26" fmla="*/ 263 w 304"/>
                  <a:gd name="T27" fmla="*/ 168 h 279"/>
                  <a:gd name="T28" fmla="*/ 239 w 304"/>
                  <a:gd name="T29" fmla="*/ 135 h 279"/>
                  <a:gd name="T30" fmla="*/ 207 w 304"/>
                  <a:gd name="T31" fmla="*/ 100 h 279"/>
                  <a:gd name="T32" fmla="*/ 163 w 304"/>
                  <a:gd name="T33" fmla="*/ 67 h 279"/>
                  <a:gd name="T34" fmla="*/ 127 w 304"/>
                  <a:gd name="T35" fmla="*/ 44 h 279"/>
                  <a:gd name="T36" fmla="*/ 95 w 304"/>
                  <a:gd name="T37" fmla="*/ 28 h 279"/>
                  <a:gd name="T38" fmla="*/ 63 w 304"/>
                  <a:gd name="T39" fmla="*/ 23 h 279"/>
                  <a:gd name="T40" fmla="*/ 39 w 304"/>
                  <a:gd name="T41" fmla="*/ 28 h 279"/>
                  <a:gd name="T42" fmla="*/ 283 w 304"/>
                  <a:gd name="T43" fmla="*/ 252 h 279"/>
                  <a:gd name="T44" fmla="*/ 260 w 304"/>
                  <a:gd name="T45" fmla="*/ 272 h 279"/>
                  <a:gd name="T46" fmla="*/ 227 w 304"/>
                  <a:gd name="T47" fmla="*/ 279 h 279"/>
                  <a:gd name="T48" fmla="*/ 192 w 304"/>
                  <a:gd name="T49" fmla="*/ 276 h 279"/>
                  <a:gd name="T50" fmla="*/ 148 w 304"/>
                  <a:gd name="T51" fmla="*/ 259 h 279"/>
                  <a:gd name="T52" fmla="*/ 99 w 304"/>
                  <a:gd name="T53" fmla="*/ 232 h 279"/>
                  <a:gd name="T54" fmla="*/ 56 w 304"/>
                  <a:gd name="T55" fmla="*/ 191 h 279"/>
                  <a:gd name="T56" fmla="*/ 27 w 304"/>
                  <a:gd name="T57" fmla="*/ 156 h 279"/>
                  <a:gd name="T58" fmla="*/ 7 w 304"/>
                  <a:gd name="T59" fmla="*/ 116 h 279"/>
                  <a:gd name="T60" fmla="*/ 0 w 304"/>
                  <a:gd name="T61" fmla="*/ 76 h 279"/>
                  <a:gd name="T62" fmla="*/ 7 w 304"/>
                  <a:gd name="T63" fmla="*/ 44 h 279"/>
                  <a:gd name="T64" fmla="*/ 24 w 304"/>
                  <a:gd name="T65" fmla="*/ 20 h 279"/>
                  <a:gd name="T66" fmla="*/ 51 w 304"/>
                  <a:gd name="T67" fmla="*/ 4 h 279"/>
                  <a:gd name="T68" fmla="*/ 87 w 304"/>
                  <a:gd name="T69" fmla="*/ 0 h 279"/>
                  <a:gd name="T70" fmla="*/ 127 w 304"/>
                  <a:gd name="T71" fmla="*/ 8 h 279"/>
                  <a:gd name="T72" fmla="*/ 171 w 304"/>
                  <a:gd name="T73" fmla="*/ 28 h 279"/>
                  <a:gd name="T74" fmla="*/ 215 w 304"/>
                  <a:gd name="T75" fmla="*/ 60 h 279"/>
                  <a:gd name="T76" fmla="*/ 256 w 304"/>
                  <a:gd name="T77" fmla="*/ 100 h 279"/>
                  <a:gd name="T78" fmla="*/ 283 w 304"/>
                  <a:gd name="T79" fmla="*/ 140 h 279"/>
                  <a:gd name="T80" fmla="*/ 299 w 304"/>
                  <a:gd name="T81" fmla="*/ 179 h 279"/>
                  <a:gd name="T82" fmla="*/ 304 w 304"/>
                  <a:gd name="T83" fmla="*/ 212 h 279"/>
                  <a:gd name="T84" fmla="*/ 292 w 304"/>
                  <a:gd name="T85" fmla="*/ 2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4" h="279">
                    <a:moveTo>
                      <a:pt x="31" y="35"/>
                    </a:moveTo>
                    <a:lnTo>
                      <a:pt x="27" y="44"/>
                    </a:lnTo>
                    <a:lnTo>
                      <a:pt x="24" y="48"/>
                    </a:lnTo>
                    <a:lnTo>
                      <a:pt x="24" y="56"/>
                    </a:lnTo>
                    <a:lnTo>
                      <a:pt x="24" y="64"/>
                    </a:lnTo>
                    <a:lnTo>
                      <a:pt x="24" y="72"/>
                    </a:lnTo>
                    <a:lnTo>
                      <a:pt x="24" y="79"/>
                    </a:lnTo>
                    <a:lnTo>
                      <a:pt x="27" y="91"/>
                    </a:lnTo>
                    <a:lnTo>
                      <a:pt x="31" y="100"/>
                    </a:lnTo>
                    <a:lnTo>
                      <a:pt x="39" y="112"/>
                    </a:lnTo>
                    <a:lnTo>
                      <a:pt x="43" y="123"/>
                    </a:lnTo>
                    <a:lnTo>
                      <a:pt x="51" y="132"/>
                    </a:lnTo>
                    <a:lnTo>
                      <a:pt x="63" y="144"/>
                    </a:lnTo>
                    <a:lnTo>
                      <a:pt x="71" y="156"/>
                    </a:lnTo>
                    <a:lnTo>
                      <a:pt x="83" y="168"/>
                    </a:lnTo>
                    <a:lnTo>
                      <a:pt x="95" y="176"/>
                    </a:lnTo>
                    <a:lnTo>
                      <a:pt x="107" y="188"/>
                    </a:lnTo>
                    <a:lnTo>
                      <a:pt x="124" y="200"/>
                    </a:lnTo>
                    <a:lnTo>
                      <a:pt x="136" y="212"/>
                    </a:lnTo>
                    <a:lnTo>
                      <a:pt x="151" y="220"/>
                    </a:lnTo>
                    <a:lnTo>
                      <a:pt x="163" y="228"/>
                    </a:lnTo>
                    <a:lnTo>
                      <a:pt x="175" y="235"/>
                    </a:lnTo>
                    <a:lnTo>
                      <a:pt x="187" y="240"/>
                    </a:lnTo>
                    <a:lnTo>
                      <a:pt x="199" y="247"/>
                    </a:lnTo>
                    <a:lnTo>
                      <a:pt x="212" y="252"/>
                    </a:lnTo>
                    <a:lnTo>
                      <a:pt x="219" y="252"/>
                    </a:lnTo>
                    <a:lnTo>
                      <a:pt x="231" y="256"/>
                    </a:lnTo>
                    <a:lnTo>
                      <a:pt x="239" y="256"/>
                    </a:lnTo>
                    <a:lnTo>
                      <a:pt x="248" y="256"/>
                    </a:lnTo>
                    <a:lnTo>
                      <a:pt x="256" y="252"/>
                    </a:lnTo>
                    <a:lnTo>
                      <a:pt x="263" y="247"/>
                    </a:lnTo>
                    <a:lnTo>
                      <a:pt x="268" y="247"/>
                    </a:lnTo>
                    <a:lnTo>
                      <a:pt x="271" y="240"/>
                    </a:lnTo>
                    <a:lnTo>
                      <a:pt x="275" y="235"/>
                    </a:lnTo>
                    <a:lnTo>
                      <a:pt x="280" y="228"/>
                    </a:lnTo>
                    <a:lnTo>
                      <a:pt x="283" y="220"/>
                    </a:lnTo>
                    <a:lnTo>
                      <a:pt x="283" y="216"/>
                    </a:lnTo>
                    <a:lnTo>
                      <a:pt x="283" y="203"/>
                    </a:lnTo>
                    <a:lnTo>
                      <a:pt x="280" y="196"/>
                    </a:lnTo>
                    <a:lnTo>
                      <a:pt x="275" y="188"/>
                    </a:lnTo>
                    <a:lnTo>
                      <a:pt x="271" y="179"/>
                    </a:lnTo>
                    <a:lnTo>
                      <a:pt x="263" y="168"/>
                    </a:lnTo>
                    <a:lnTo>
                      <a:pt x="260" y="156"/>
                    </a:lnTo>
                    <a:lnTo>
                      <a:pt x="251" y="147"/>
                    </a:lnTo>
                    <a:lnTo>
                      <a:pt x="239" y="135"/>
                    </a:lnTo>
                    <a:lnTo>
                      <a:pt x="231" y="123"/>
                    </a:lnTo>
                    <a:lnTo>
                      <a:pt x="219" y="112"/>
                    </a:lnTo>
                    <a:lnTo>
                      <a:pt x="207" y="100"/>
                    </a:lnTo>
                    <a:lnTo>
                      <a:pt x="192" y="88"/>
                    </a:lnTo>
                    <a:lnTo>
                      <a:pt x="180" y="79"/>
                    </a:lnTo>
                    <a:lnTo>
                      <a:pt x="163" y="67"/>
                    </a:lnTo>
                    <a:lnTo>
                      <a:pt x="151" y="60"/>
                    </a:lnTo>
                    <a:lnTo>
                      <a:pt x="139" y="52"/>
                    </a:lnTo>
                    <a:lnTo>
                      <a:pt x="127" y="44"/>
                    </a:lnTo>
                    <a:lnTo>
                      <a:pt x="115" y="35"/>
                    </a:lnTo>
                    <a:lnTo>
                      <a:pt x="104" y="32"/>
                    </a:lnTo>
                    <a:lnTo>
                      <a:pt x="95" y="28"/>
                    </a:lnTo>
                    <a:lnTo>
                      <a:pt x="83" y="23"/>
                    </a:lnTo>
                    <a:lnTo>
                      <a:pt x="71" y="23"/>
                    </a:lnTo>
                    <a:lnTo>
                      <a:pt x="63" y="23"/>
                    </a:lnTo>
                    <a:lnTo>
                      <a:pt x="56" y="23"/>
                    </a:lnTo>
                    <a:lnTo>
                      <a:pt x="48" y="23"/>
                    </a:lnTo>
                    <a:lnTo>
                      <a:pt x="39" y="28"/>
                    </a:lnTo>
                    <a:lnTo>
                      <a:pt x="36" y="32"/>
                    </a:lnTo>
                    <a:lnTo>
                      <a:pt x="31" y="35"/>
                    </a:lnTo>
                    <a:close/>
                    <a:moveTo>
                      <a:pt x="283" y="252"/>
                    </a:moveTo>
                    <a:lnTo>
                      <a:pt x="280" y="259"/>
                    </a:lnTo>
                    <a:lnTo>
                      <a:pt x="271" y="268"/>
                    </a:lnTo>
                    <a:lnTo>
                      <a:pt x="260" y="272"/>
                    </a:lnTo>
                    <a:lnTo>
                      <a:pt x="251" y="276"/>
                    </a:lnTo>
                    <a:lnTo>
                      <a:pt x="239" y="279"/>
                    </a:lnTo>
                    <a:lnTo>
                      <a:pt x="227" y="279"/>
                    </a:lnTo>
                    <a:lnTo>
                      <a:pt x="215" y="279"/>
                    </a:lnTo>
                    <a:lnTo>
                      <a:pt x="204" y="279"/>
                    </a:lnTo>
                    <a:lnTo>
                      <a:pt x="192" y="276"/>
                    </a:lnTo>
                    <a:lnTo>
                      <a:pt x="175" y="272"/>
                    </a:lnTo>
                    <a:lnTo>
                      <a:pt x="160" y="268"/>
                    </a:lnTo>
                    <a:lnTo>
                      <a:pt x="148" y="259"/>
                    </a:lnTo>
                    <a:lnTo>
                      <a:pt x="131" y="252"/>
                    </a:lnTo>
                    <a:lnTo>
                      <a:pt x="115" y="240"/>
                    </a:lnTo>
                    <a:lnTo>
                      <a:pt x="99" y="232"/>
                    </a:lnTo>
                    <a:lnTo>
                      <a:pt x="83" y="216"/>
                    </a:lnTo>
                    <a:lnTo>
                      <a:pt x="71" y="203"/>
                    </a:lnTo>
                    <a:lnTo>
                      <a:pt x="56" y="191"/>
                    </a:lnTo>
                    <a:lnTo>
                      <a:pt x="43" y="179"/>
                    </a:lnTo>
                    <a:lnTo>
                      <a:pt x="36" y="168"/>
                    </a:lnTo>
                    <a:lnTo>
                      <a:pt x="27" y="156"/>
                    </a:lnTo>
                    <a:lnTo>
                      <a:pt x="19" y="140"/>
                    </a:lnTo>
                    <a:lnTo>
                      <a:pt x="12" y="128"/>
                    </a:lnTo>
                    <a:lnTo>
                      <a:pt x="7" y="116"/>
                    </a:lnTo>
                    <a:lnTo>
                      <a:pt x="4" y="100"/>
                    </a:lnTo>
                    <a:lnTo>
                      <a:pt x="0" y="88"/>
                    </a:lnTo>
                    <a:lnTo>
                      <a:pt x="0" y="76"/>
                    </a:lnTo>
                    <a:lnTo>
                      <a:pt x="0" y="67"/>
                    </a:lnTo>
                    <a:lnTo>
                      <a:pt x="4" y="56"/>
                    </a:lnTo>
                    <a:lnTo>
                      <a:pt x="7" y="44"/>
                    </a:lnTo>
                    <a:lnTo>
                      <a:pt x="12" y="35"/>
                    </a:lnTo>
                    <a:lnTo>
                      <a:pt x="15" y="28"/>
                    </a:lnTo>
                    <a:lnTo>
                      <a:pt x="24" y="20"/>
                    </a:lnTo>
                    <a:lnTo>
                      <a:pt x="36" y="12"/>
                    </a:lnTo>
                    <a:lnTo>
                      <a:pt x="43" y="8"/>
                    </a:lnTo>
                    <a:lnTo>
                      <a:pt x="51" y="4"/>
                    </a:lnTo>
                    <a:lnTo>
                      <a:pt x="63" y="0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99" y="0"/>
                    </a:lnTo>
                    <a:lnTo>
                      <a:pt x="115" y="4"/>
                    </a:lnTo>
                    <a:lnTo>
                      <a:pt x="127" y="8"/>
                    </a:lnTo>
                    <a:lnTo>
                      <a:pt x="139" y="12"/>
                    </a:lnTo>
                    <a:lnTo>
                      <a:pt x="156" y="20"/>
                    </a:lnTo>
                    <a:lnTo>
                      <a:pt x="171" y="28"/>
                    </a:lnTo>
                    <a:lnTo>
                      <a:pt x="183" y="35"/>
                    </a:lnTo>
                    <a:lnTo>
                      <a:pt x="199" y="48"/>
                    </a:lnTo>
                    <a:lnTo>
                      <a:pt x="215" y="60"/>
                    </a:lnTo>
                    <a:lnTo>
                      <a:pt x="231" y="72"/>
                    </a:lnTo>
                    <a:lnTo>
                      <a:pt x="243" y="88"/>
                    </a:lnTo>
                    <a:lnTo>
                      <a:pt x="256" y="100"/>
                    </a:lnTo>
                    <a:lnTo>
                      <a:pt x="268" y="112"/>
                    </a:lnTo>
                    <a:lnTo>
                      <a:pt x="275" y="123"/>
                    </a:lnTo>
                    <a:lnTo>
                      <a:pt x="283" y="140"/>
                    </a:lnTo>
                    <a:lnTo>
                      <a:pt x="292" y="152"/>
                    </a:lnTo>
                    <a:lnTo>
                      <a:pt x="295" y="164"/>
                    </a:lnTo>
                    <a:lnTo>
                      <a:pt x="299" y="179"/>
                    </a:lnTo>
                    <a:lnTo>
                      <a:pt x="304" y="191"/>
                    </a:lnTo>
                    <a:lnTo>
                      <a:pt x="304" y="203"/>
                    </a:lnTo>
                    <a:lnTo>
                      <a:pt x="304" y="212"/>
                    </a:lnTo>
                    <a:lnTo>
                      <a:pt x="299" y="223"/>
                    </a:lnTo>
                    <a:lnTo>
                      <a:pt x="295" y="232"/>
                    </a:lnTo>
                    <a:lnTo>
                      <a:pt x="292" y="244"/>
                    </a:lnTo>
                    <a:lnTo>
                      <a:pt x="283" y="25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" name="Freeform 92"/>
              <p:cNvSpPr>
                <a:spLocks noChangeArrowheads="1"/>
              </p:cNvSpPr>
              <p:nvPr/>
            </p:nvSpPr>
            <p:spPr bwMode="auto">
              <a:xfrm>
                <a:off x="1622" y="1669"/>
                <a:ext cx="78" cy="88"/>
              </a:xfrm>
              <a:custGeom>
                <a:avLst/>
                <a:gdLst>
                  <a:gd name="T0" fmla="*/ 156 w 312"/>
                  <a:gd name="T1" fmla="*/ 136 h 352"/>
                  <a:gd name="T2" fmla="*/ 180 w 312"/>
                  <a:gd name="T3" fmla="*/ 129 h 352"/>
                  <a:gd name="T4" fmla="*/ 209 w 312"/>
                  <a:gd name="T5" fmla="*/ 129 h 352"/>
                  <a:gd name="T6" fmla="*/ 236 w 312"/>
                  <a:gd name="T7" fmla="*/ 136 h 352"/>
                  <a:gd name="T8" fmla="*/ 260 w 312"/>
                  <a:gd name="T9" fmla="*/ 152 h 352"/>
                  <a:gd name="T10" fmla="*/ 284 w 312"/>
                  <a:gd name="T11" fmla="*/ 180 h 352"/>
                  <a:gd name="T12" fmla="*/ 304 w 312"/>
                  <a:gd name="T13" fmla="*/ 212 h 352"/>
                  <a:gd name="T14" fmla="*/ 312 w 312"/>
                  <a:gd name="T15" fmla="*/ 240 h 352"/>
                  <a:gd name="T16" fmla="*/ 309 w 312"/>
                  <a:gd name="T17" fmla="*/ 272 h 352"/>
                  <a:gd name="T18" fmla="*/ 297 w 312"/>
                  <a:gd name="T19" fmla="*/ 300 h 352"/>
                  <a:gd name="T20" fmla="*/ 272 w 312"/>
                  <a:gd name="T21" fmla="*/ 328 h 352"/>
                  <a:gd name="T22" fmla="*/ 253 w 312"/>
                  <a:gd name="T23" fmla="*/ 339 h 352"/>
                  <a:gd name="T24" fmla="*/ 228 w 312"/>
                  <a:gd name="T25" fmla="*/ 348 h 352"/>
                  <a:gd name="T26" fmla="*/ 204 w 312"/>
                  <a:gd name="T27" fmla="*/ 352 h 352"/>
                  <a:gd name="T28" fmla="*/ 180 w 312"/>
                  <a:gd name="T29" fmla="*/ 348 h 352"/>
                  <a:gd name="T30" fmla="*/ 160 w 312"/>
                  <a:gd name="T31" fmla="*/ 336 h 352"/>
                  <a:gd name="T32" fmla="*/ 153 w 312"/>
                  <a:gd name="T33" fmla="*/ 324 h 352"/>
                  <a:gd name="T34" fmla="*/ 148 w 312"/>
                  <a:gd name="T35" fmla="*/ 312 h 352"/>
                  <a:gd name="T36" fmla="*/ 153 w 312"/>
                  <a:gd name="T37" fmla="*/ 300 h 352"/>
                  <a:gd name="T38" fmla="*/ 160 w 312"/>
                  <a:gd name="T39" fmla="*/ 288 h 352"/>
                  <a:gd name="T40" fmla="*/ 172 w 312"/>
                  <a:gd name="T41" fmla="*/ 283 h 352"/>
                  <a:gd name="T42" fmla="*/ 180 w 312"/>
                  <a:gd name="T43" fmla="*/ 292 h 352"/>
                  <a:gd name="T44" fmla="*/ 192 w 312"/>
                  <a:gd name="T45" fmla="*/ 300 h 352"/>
                  <a:gd name="T46" fmla="*/ 197 w 312"/>
                  <a:gd name="T47" fmla="*/ 312 h 352"/>
                  <a:gd name="T48" fmla="*/ 197 w 312"/>
                  <a:gd name="T49" fmla="*/ 324 h 352"/>
                  <a:gd name="T50" fmla="*/ 204 w 312"/>
                  <a:gd name="T51" fmla="*/ 332 h 352"/>
                  <a:gd name="T52" fmla="*/ 216 w 312"/>
                  <a:gd name="T53" fmla="*/ 336 h 352"/>
                  <a:gd name="T54" fmla="*/ 228 w 312"/>
                  <a:gd name="T55" fmla="*/ 336 h 352"/>
                  <a:gd name="T56" fmla="*/ 245 w 312"/>
                  <a:gd name="T57" fmla="*/ 328 h 352"/>
                  <a:gd name="T58" fmla="*/ 256 w 312"/>
                  <a:gd name="T59" fmla="*/ 320 h 352"/>
                  <a:gd name="T60" fmla="*/ 272 w 312"/>
                  <a:gd name="T61" fmla="*/ 308 h 352"/>
                  <a:gd name="T62" fmla="*/ 284 w 312"/>
                  <a:gd name="T63" fmla="*/ 292 h 352"/>
                  <a:gd name="T64" fmla="*/ 289 w 312"/>
                  <a:gd name="T65" fmla="*/ 272 h 352"/>
                  <a:gd name="T66" fmla="*/ 284 w 312"/>
                  <a:gd name="T67" fmla="*/ 248 h 352"/>
                  <a:gd name="T68" fmla="*/ 272 w 312"/>
                  <a:gd name="T69" fmla="*/ 224 h 352"/>
                  <a:gd name="T70" fmla="*/ 253 w 312"/>
                  <a:gd name="T71" fmla="*/ 196 h 352"/>
                  <a:gd name="T72" fmla="*/ 233 w 312"/>
                  <a:gd name="T73" fmla="*/ 176 h 352"/>
                  <a:gd name="T74" fmla="*/ 212 w 312"/>
                  <a:gd name="T75" fmla="*/ 160 h 352"/>
                  <a:gd name="T76" fmla="*/ 192 w 312"/>
                  <a:gd name="T77" fmla="*/ 152 h 352"/>
                  <a:gd name="T78" fmla="*/ 172 w 312"/>
                  <a:gd name="T79" fmla="*/ 152 h 352"/>
                  <a:gd name="T80" fmla="*/ 153 w 312"/>
                  <a:gd name="T81" fmla="*/ 160 h 352"/>
                  <a:gd name="T82" fmla="*/ 141 w 312"/>
                  <a:gd name="T83" fmla="*/ 173 h 352"/>
                  <a:gd name="T84" fmla="*/ 133 w 312"/>
                  <a:gd name="T85" fmla="*/ 184 h 352"/>
                  <a:gd name="T86" fmla="*/ 124 w 312"/>
                  <a:gd name="T87" fmla="*/ 196 h 352"/>
                  <a:gd name="T88" fmla="*/ 121 w 312"/>
                  <a:gd name="T89" fmla="*/ 208 h 352"/>
                  <a:gd name="T90" fmla="*/ 121 w 312"/>
                  <a:gd name="T91" fmla="*/ 229 h 352"/>
                  <a:gd name="T92" fmla="*/ 109 w 312"/>
                  <a:gd name="T93" fmla="*/ 252 h 352"/>
                  <a:gd name="T94" fmla="*/ 141 w 312"/>
                  <a:gd name="T95" fmla="*/ 28 h 352"/>
                  <a:gd name="T96" fmla="*/ 109 w 312"/>
                  <a:gd name="T97" fmla="*/ 216 h 352"/>
                  <a:gd name="T98" fmla="*/ 109 w 312"/>
                  <a:gd name="T99" fmla="*/ 196 h 352"/>
                  <a:gd name="T100" fmla="*/ 112 w 312"/>
                  <a:gd name="T101" fmla="*/ 180 h 352"/>
                  <a:gd name="T102" fmla="*/ 124 w 312"/>
                  <a:gd name="T103" fmla="*/ 160 h 352"/>
                  <a:gd name="T104" fmla="*/ 136 w 312"/>
                  <a:gd name="T105" fmla="*/ 1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2" h="352">
                    <a:moveTo>
                      <a:pt x="141" y="144"/>
                    </a:moveTo>
                    <a:lnTo>
                      <a:pt x="148" y="140"/>
                    </a:lnTo>
                    <a:lnTo>
                      <a:pt x="156" y="136"/>
                    </a:lnTo>
                    <a:lnTo>
                      <a:pt x="165" y="132"/>
                    </a:lnTo>
                    <a:lnTo>
                      <a:pt x="172" y="129"/>
                    </a:lnTo>
                    <a:lnTo>
                      <a:pt x="180" y="129"/>
                    </a:lnTo>
                    <a:lnTo>
                      <a:pt x="189" y="124"/>
                    </a:lnTo>
                    <a:lnTo>
                      <a:pt x="197" y="124"/>
                    </a:lnTo>
                    <a:lnTo>
                      <a:pt x="209" y="129"/>
                    </a:lnTo>
                    <a:lnTo>
                      <a:pt x="216" y="129"/>
                    </a:lnTo>
                    <a:lnTo>
                      <a:pt x="224" y="132"/>
                    </a:lnTo>
                    <a:lnTo>
                      <a:pt x="236" y="136"/>
                    </a:lnTo>
                    <a:lnTo>
                      <a:pt x="245" y="140"/>
                    </a:lnTo>
                    <a:lnTo>
                      <a:pt x="253" y="148"/>
                    </a:lnTo>
                    <a:lnTo>
                      <a:pt x="260" y="152"/>
                    </a:lnTo>
                    <a:lnTo>
                      <a:pt x="268" y="160"/>
                    </a:lnTo>
                    <a:lnTo>
                      <a:pt x="277" y="173"/>
                    </a:lnTo>
                    <a:lnTo>
                      <a:pt x="284" y="180"/>
                    </a:lnTo>
                    <a:lnTo>
                      <a:pt x="292" y="192"/>
                    </a:lnTo>
                    <a:lnTo>
                      <a:pt x="297" y="200"/>
                    </a:lnTo>
                    <a:lnTo>
                      <a:pt x="304" y="212"/>
                    </a:lnTo>
                    <a:lnTo>
                      <a:pt x="304" y="224"/>
                    </a:lnTo>
                    <a:lnTo>
                      <a:pt x="309" y="232"/>
                    </a:lnTo>
                    <a:lnTo>
                      <a:pt x="312" y="240"/>
                    </a:lnTo>
                    <a:lnTo>
                      <a:pt x="312" y="252"/>
                    </a:lnTo>
                    <a:lnTo>
                      <a:pt x="312" y="264"/>
                    </a:lnTo>
                    <a:lnTo>
                      <a:pt x="309" y="272"/>
                    </a:lnTo>
                    <a:lnTo>
                      <a:pt x="309" y="280"/>
                    </a:lnTo>
                    <a:lnTo>
                      <a:pt x="304" y="292"/>
                    </a:lnTo>
                    <a:lnTo>
                      <a:pt x="297" y="300"/>
                    </a:lnTo>
                    <a:lnTo>
                      <a:pt x="292" y="308"/>
                    </a:lnTo>
                    <a:lnTo>
                      <a:pt x="284" y="316"/>
                    </a:lnTo>
                    <a:lnTo>
                      <a:pt x="272" y="328"/>
                    </a:lnTo>
                    <a:lnTo>
                      <a:pt x="265" y="332"/>
                    </a:lnTo>
                    <a:lnTo>
                      <a:pt x="260" y="336"/>
                    </a:lnTo>
                    <a:lnTo>
                      <a:pt x="253" y="339"/>
                    </a:lnTo>
                    <a:lnTo>
                      <a:pt x="245" y="344"/>
                    </a:lnTo>
                    <a:lnTo>
                      <a:pt x="236" y="348"/>
                    </a:lnTo>
                    <a:lnTo>
                      <a:pt x="228" y="348"/>
                    </a:lnTo>
                    <a:lnTo>
                      <a:pt x="221" y="352"/>
                    </a:lnTo>
                    <a:lnTo>
                      <a:pt x="212" y="352"/>
                    </a:lnTo>
                    <a:lnTo>
                      <a:pt x="204" y="352"/>
                    </a:lnTo>
                    <a:lnTo>
                      <a:pt x="197" y="352"/>
                    </a:lnTo>
                    <a:lnTo>
                      <a:pt x="189" y="348"/>
                    </a:lnTo>
                    <a:lnTo>
                      <a:pt x="180" y="348"/>
                    </a:lnTo>
                    <a:lnTo>
                      <a:pt x="172" y="344"/>
                    </a:lnTo>
                    <a:lnTo>
                      <a:pt x="168" y="339"/>
                    </a:lnTo>
                    <a:lnTo>
                      <a:pt x="160" y="336"/>
                    </a:lnTo>
                    <a:lnTo>
                      <a:pt x="156" y="332"/>
                    </a:lnTo>
                    <a:lnTo>
                      <a:pt x="156" y="328"/>
                    </a:lnTo>
                    <a:lnTo>
                      <a:pt x="153" y="324"/>
                    </a:lnTo>
                    <a:lnTo>
                      <a:pt x="153" y="320"/>
                    </a:lnTo>
                    <a:lnTo>
                      <a:pt x="148" y="316"/>
                    </a:lnTo>
                    <a:lnTo>
                      <a:pt x="148" y="312"/>
                    </a:lnTo>
                    <a:lnTo>
                      <a:pt x="148" y="308"/>
                    </a:lnTo>
                    <a:lnTo>
                      <a:pt x="148" y="304"/>
                    </a:lnTo>
                    <a:lnTo>
                      <a:pt x="153" y="300"/>
                    </a:lnTo>
                    <a:lnTo>
                      <a:pt x="153" y="296"/>
                    </a:lnTo>
                    <a:lnTo>
                      <a:pt x="156" y="292"/>
                    </a:lnTo>
                    <a:lnTo>
                      <a:pt x="160" y="288"/>
                    </a:lnTo>
                    <a:lnTo>
                      <a:pt x="165" y="288"/>
                    </a:lnTo>
                    <a:lnTo>
                      <a:pt x="168" y="283"/>
                    </a:lnTo>
                    <a:lnTo>
                      <a:pt x="172" y="283"/>
                    </a:lnTo>
                    <a:lnTo>
                      <a:pt x="177" y="288"/>
                    </a:lnTo>
                    <a:lnTo>
                      <a:pt x="180" y="288"/>
                    </a:lnTo>
                    <a:lnTo>
                      <a:pt x="180" y="292"/>
                    </a:lnTo>
                    <a:lnTo>
                      <a:pt x="185" y="292"/>
                    </a:lnTo>
                    <a:lnTo>
                      <a:pt x="189" y="296"/>
                    </a:lnTo>
                    <a:lnTo>
                      <a:pt x="192" y="300"/>
                    </a:lnTo>
                    <a:lnTo>
                      <a:pt x="192" y="304"/>
                    </a:lnTo>
                    <a:lnTo>
                      <a:pt x="192" y="308"/>
                    </a:lnTo>
                    <a:lnTo>
                      <a:pt x="197" y="312"/>
                    </a:lnTo>
                    <a:lnTo>
                      <a:pt x="197" y="316"/>
                    </a:lnTo>
                    <a:lnTo>
                      <a:pt x="197" y="320"/>
                    </a:lnTo>
                    <a:lnTo>
                      <a:pt x="197" y="324"/>
                    </a:lnTo>
                    <a:lnTo>
                      <a:pt x="197" y="328"/>
                    </a:lnTo>
                    <a:lnTo>
                      <a:pt x="200" y="328"/>
                    </a:lnTo>
                    <a:lnTo>
                      <a:pt x="204" y="332"/>
                    </a:lnTo>
                    <a:lnTo>
                      <a:pt x="209" y="336"/>
                    </a:lnTo>
                    <a:lnTo>
                      <a:pt x="212" y="336"/>
                    </a:lnTo>
                    <a:lnTo>
                      <a:pt x="216" y="336"/>
                    </a:lnTo>
                    <a:lnTo>
                      <a:pt x="221" y="336"/>
                    </a:lnTo>
                    <a:lnTo>
                      <a:pt x="224" y="336"/>
                    </a:lnTo>
                    <a:lnTo>
                      <a:pt x="228" y="336"/>
                    </a:lnTo>
                    <a:lnTo>
                      <a:pt x="236" y="332"/>
                    </a:lnTo>
                    <a:lnTo>
                      <a:pt x="241" y="332"/>
                    </a:lnTo>
                    <a:lnTo>
                      <a:pt x="245" y="328"/>
                    </a:lnTo>
                    <a:lnTo>
                      <a:pt x="248" y="328"/>
                    </a:lnTo>
                    <a:lnTo>
                      <a:pt x="253" y="324"/>
                    </a:lnTo>
                    <a:lnTo>
                      <a:pt x="256" y="320"/>
                    </a:lnTo>
                    <a:lnTo>
                      <a:pt x="260" y="316"/>
                    </a:lnTo>
                    <a:lnTo>
                      <a:pt x="265" y="316"/>
                    </a:lnTo>
                    <a:lnTo>
                      <a:pt x="272" y="308"/>
                    </a:lnTo>
                    <a:lnTo>
                      <a:pt x="277" y="304"/>
                    </a:lnTo>
                    <a:lnTo>
                      <a:pt x="280" y="296"/>
                    </a:lnTo>
                    <a:lnTo>
                      <a:pt x="284" y="292"/>
                    </a:lnTo>
                    <a:lnTo>
                      <a:pt x="284" y="283"/>
                    </a:lnTo>
                    <a:lnTo>
                      <a:pt x="289" y="280"/>
                    </a:lnTo>
                    <a:lnTo>
                      <a:pt x="289" y="272"/>
                    </a:lnTo>
                    <a:lnTo>
                      <a:pt x="289" y="264"/>
                    </a:lnTo>
                    <a:lnTo>
                      <a:pt x="284" y="256"/>
                    </a:lnTo>
                    <a:lnTo>
                      <a:pt x="284" y="248"/>
                    </a:lnTo>
                    <a:lnTo>
                      <a:pt x="280" y="240"/>
                    </a:lnTo>
                    <a:lnTo>
                      <a:pt x="277" y="232"/>
                    </a:lnTo>
                    <a:lnTo>
                      <a:pt x="272" y="224"/>
                    </a:lnTo>
                    <a:lnTo>
                      <a:pt x="265" y="212"/>
                    </a:lnTo>
                    <a:lnTo>
                      <a:pt x="260" y="204"/>
                    </a:lnTo>
                    <a:lnTo>
                      <a:pt x="253" y="196"/>
                    </a:lnTo>
                    <a:lnTo>
                      <a:pt x="245" y="188"/>
                    </a:lnTo>
                    <a:lnTo>
                      <a:pt x="241" y="180"/>
                    </a:lnTo>
                    <a:lnTo>
                      <a:pt x="233" y="176"/>
                    </a:lnTo>
                    <a:lnTo>
                      <a:pt x="224" y="173"/>
                    </a:lnTo>
                    <a:lnTo>
                      <a:pt x="221" y="164"/>
                    </a:lnTo>
                    <a:lnTo>
                      <a:pt x="212" y="160"/>
                    </a:lnTo>
                    <a:lnTo>
                      <a:pt x="204" y="160"/>
                    </a:lnTo>
                    <a:lnTo>
                      <a:pt x="200" y="156"/>
                    </a:lnTo>
                    <a:lnTo>
                      <a:pt x="192" y="152"/>
                    </a:lnTo>
                    <a:lnTo>
                      <a:pt x="185" y="152"/>
                    </a:lnTo>
                    <a:lnTo>
                      <a:pt x="180" y="152"/>
                    </a:lnTo>
                    <a:lnTo>
                      <a:pt x="172" y="152"/>
                    </a:lnTo>
                    <a:lnTo>
                      <a:pt x="168" y="156"/>
                    </a:lnTo>
                    <a:lnTo>
                      <a:pt x="160" y="156"/>
                    </a:lnTo>
                    <a:lnTo>
                      <a:pt x="153" y="160"/>
                    </a:lnTo>
                    <a:lnTo>
                      <a:pt x="148" y="164"/>
                    </a:lnTo>
                    <a:lnTo>
                      <a:pt x="145" y="168"/>
                    </a:lnTo>
                    <a:lnTo>
                      <a:pt x="141" y="173"/>
                    </a:lnTo>
                    <a:lnTo>
                      <a:pt x="136" y="176"/>
                    </a:lnTo>
                    <a:lnTo>
                      <a:pt x="136" y="180"/>
                    </a:lnTo>
                    <a:lnTo>
                      <a:pt x="133" y="184"/>
                    </a:lnTo>
                    <a:lnTo>
                      <a:pt x="128" y="188"/>
                    </a:lnTo>
                    <a:lnTo>
                      <a:pt x="128" y="192"/>
                    </a:lnTo>
                    <a:lnTo>
                      <a:pt x="124" y="196"/>
                    </a:lnTo>
                    <a:lnTo>
                      <a:pt x="124" y="200"/>
                    </a:lnTo>
                    <a:lnTo>
                      <a:pt x="121" y="204"/>
                    </a:lnTo>
                    <a:lnTo>
                      <a:pt x="121" y="208"/>
                    </a:lnTo>
                    <a:lnTo>
                      <a:pt x="121" y="216"/>
                    </a:lnTo>
                    <a:lnTo>
                      <a:pt x="121" y="220"/>
                    </a:lnTo>
                    <a:lnTo>
                      <a:pt x="121" y="229"/>
                    </a:lnTo>
                    <a:lnTo>
                      <a:pt x="124" y="236"/>
                    </a:lnTo>
                    <a:lnTo>
                      <a:pt x="124" y="240"/>
                    </a:lnTo>
                    <a:lnTo>
                      <a:pt x="109" y="252"/>
                    </a:lnTo>
                    <a:lnTo>
                      <a:pt x="0" y="104"/>
                    </a:lnTo>
                    <a:lnTo>
                      <a:pt x="124" y="0"/>
                    </a:lnTo>
                    <a:lnTo>
                      <a:pt x="141" y="28"/>
                    </a:lnTo>
                    <a:lnTo>
                      <a:pt x="28" y="120"/>
                    </a:lnTo>
                    <a:lnTo>
                      <a:pt x="109" y="224"/>
                    </a:lnTo>
                    <a:lnTo>
                      <a:pt x="109" y="216"/>
                    </a:lnTo>
                    <a:lnTo>
                      <a:pt x="109" y="208"/>
                    </a:lnTo>
                    <a:lnTo>
                      <a:pt x="109" y="204"/>
                    </a:lnTo>
                    <a:lnTo>
                      <a:pt x="109" y="196"/>
                    </a:lnTo>
                    <a:lnTo>
                      <a:pt x="109" y="188"/>
                    </a:lnTo>
                    <a:lnTo>
                      <a:pt x="112" y="184"/>
                    </a:lnTo>
                    <a:lnTo>
                      <a:pt x="112" y="180"/>
                    </a:lnTo>
                    <a:lnTo>
                      <a:pt x="116" y="173"/>
                    </a:lnTo>
                    <a:lnTo>
                      <a:pt x="121" y="168"/>
                    </a:lnTo>
                    <a:lnTo>
                      <a:pt x="124" y="160"/>
                    </a:lnTo>
                    <a:lnTo>
                      <a:pt x="128" y="160"/>
                    </a:lnTo>
                    <a:lnTo>
                      <a:pt x="133" y="156"/>
                    </a:lnTo>
                    <a:lnTo>
                      <a:pt x="136" y="152"/>
                    </a:lnTo>
                    <a:lnTo>
                      <a:pt x="136" y="148"/>
                    </a:lnTo>
                    <a:lnTo>
                      <a:pt x="141" y="14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0" name="Freeform 93"/>
              <p:cNvSpPr>
                <a:spLocks noEditPoints="1" noChangeArrowheads="1"/>
              </p:cNvSpPr>
              <p:nvPr/>
            </p:nvSpPr>
            <p:spPr bwMode="auto">
              <a:xfrm>
                <a:off x="1677" y="1637"/>
                <a:ext cx="70" cy="76"/>
              </a:xfrm>
              <a:custGeom>
                <a:avLst/>
                <a:gdLst>
                  <a:gd name="T0" fmla="*/ 27 w 280"/>
                  <a:gd name="T1" fmla="*/ 39 h 303"/>
                  <a:gd name="T2" fmla="*/ 24 w 280"/>
                  <a:gd name="T3" fmla="*/ 63 h 303"/>
                  <a:gd name="T4" fmla="*/ 27 w 280"/>
                  <a:gd name="T5" fmla="*/ 91 h 303"/>
                  <a:gd name="T6" fmla="*/ 44 w 280"/>
                  <a:gd name="T7" fmla="*/ 127 h 303"/>
                  <a:gd name="T8" fmla="*/ 68 w 280"/>
                  <a:gd name="T9" fmla="*/ 167 h 303"/>
                  <a:gd name="T10" fmla="*/ 100 w 280"/>
                  <a:gd name="T11" fmla="*/ 207 h 303"/>
                  <a:gd name="T12" fmla="*/ 135 w 280"/>
                  <a:gd name="T13" fmla="*/ 244 h 303"/>
                  <a:gd name="T14" fmla="*/ 168 w 280"/>
                  <a:gd name="T15" fmla="*/ 267 h 303"/>
                  <a:gd name="T16" fmla="*/ 200 w 280"/>
                  <a:gd name="T17" fmla="*/ 279 h 303"/>
                  <a:gd name="T18" fmla="*/ 224 w 280"/>
                  <a:gd name="T19" fmla="*/ 279 h 303"/>
                  <a:gd name="T20" fmla="*/ 244 w 280"/>
                  <a:gd name="T21" fmla="*/ 271 h 303"/>
                  <a:gd name="T22" fmla="*/ 256 w 280"/>
                  <a:gd name="T23" fmla="*/ 256 h 303"/>
                  <a:gd name="T24" fmla="*/ 256 w 280"/>
                  <a:gd name="T25" fmla="*/ 231 h 303"/>
                  <a:gd name="T26" fmla="*/ 247 w 280"/>
                  <a:gd name="T27" fmla="*/ 200 h 303"/>
                  <a:gd name="T28" fmla="*/ 227 w 280"/>
                  <a:gd name="T29" fmla="*/ 163 h 303"/>
                  <a:gd name="T30" fmla="*/ 200 w 280"/>
                  <a:gd name="T31" fmla="*/ 123 h 303"/>
                  <a:gd name="T32" fmla="*/ 163 w 280"/>
                  <a:gd name="T33" fmla="*/ 83 h 303"/>
                  <a:gd name="T34" fmla="*/ 132 w 280"/>
                  <a:gd name="T35" fmla="*/ 51 h 303"/>
                  <a:gd name="T36" fmla="*/ 103 w 280"/>
                  <a:gd name="T37" fmla="*/ 32 h 303"/>
                  <a:gd name="T38" fmla="*/ 76 w 280"/>
                  <a:gd name="T39" fmla="*/ 19 h 303"/>
                  <a:gd name="T40" fmla="*/ 51 w 280"/>
                  <a:gd name="T41" fmla="*/ 23 h 303"/>
                  <a:gd name="T42" fmla="*/ 251 w 280"/>
                  <a:gd name="T43" fmla="*/ 287 h 303"/>
                  <a:gd name="T44" fmla="*/ 224 w 280"/>
                  <a:gd name="T45" fmla="*/ 300 h 303"/>
                  <a:gd name="T46" fmla="*/ 191 w 280"/>
                  <a:gd name="T47" fmla="*/ 303 h 303"/>
                  <a:gd name="T48" fmla="*/ 151 w 280"/>
                  <a:gd name="T49" fmla="*/ 295 h 303"/>
                  <a:gd name="T50" fmla="*/ 115 w 280"/>
                  <a:gd name="T51" fmla="*/ 267 h 303"/>
                  <a:gd name="T52" fmla="*/ 71 w 280"/>
                  <a:gd name="T53" fmla="*/ 231 h 303"/>
                  <a:gd name="T54" fmla="*/ 35 w 280"/>
                  <a:gd name="T55" fmla="*/ 187 h 303"/>
                  <a:gd name="T56" fmla="*/ 12 w 280"/>
                  <a:gd name="T57" fmla="*/ 144 h 303"/>
                  <a:gd name="T58" fmla="*/ 0 w 280"/>
                  <a:gd name="T59" fmla="*/ 103 h 303"/>
                  <a:gd name="T60" fmla="*/ 0 w 280"/>
                  <a:gd name="T61" fmla="*/ 63 h 303"/>
                  <a:gd name="T62" fmla="*/ 12 w 280"/>
                  <a:gd name="T63" fmla="*/ 32 h 303"/>
                  <a:gd name="T64" fmla="*/ 35 w 280"/>
                  <a:gd name="T65" fmla="*/ 11 h 303"/>
                  <a:gd name="T66" fmla="*/ 63 w 280"/>
                  <a:gd name="T67" fmla="*/ 0 h 303"/>
                  <a:gd name="T68" fmla="*/ 100 w 280"/>
                  <a:gd name="T69" fmla="*/ 3 h 303"/>
                  <a:gd name="T70" fmla="*/ 139 w 280"/>
                  <a:gd name="T71" fmla="*/ 15 h 303"/>
                  <a:gd name="T72" fmla="*/ 180 w 280"/>
                  <a:gd name="T73" fmla="*/ 44 h 303"/>
                  <a:gd name="T74" fmla="*/ 215 w 280"/>
                  <a:gd name="T75" fmla="*/ 83 h 303"/>
                  <a:gd name="T76" fmla="*/ 251 w 280"/>
                  <a:gd name="T77" fmla="*/ 131 h 303"/>
                  <a:gd name="T78" fmla="*/ 271 w 280"/>
                  <a:gd name="T79" fmla="*/ 175 h 303"/>
                  <a:gd name="T80" fmla="*/ 280 w 280"/>
                  <a:gd name="T81" fmla="*/ 215 h 303"/>
                  <a:gd name="T82" fmla="*/ 276 w 280"/>
                  <a:gd name="T83" fmla="*/ 251 h 303"/>
                  <a:gd name="T84" fmla="*/ 259 w 280"/>
                  <a:gd name="T85" fmla="*/ 27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0" h="303">
                    <a:moveTo>
                      <a:pt x="39" y="32"/>
                    </a:moveTo>
                    <a:lnTo>
                      <a:pt x="32" y="35"/>
                    </a:lnTo>
                    <a:lnTo>
                      <a:pt x="27" y="39"/>
                    </a:lnTo>
                    <a:lnTo>
                      <a:pt x="27" y="47"/>
                    </a:lnTo>
                    <a:lnTo>
                      <a:pt x="24" y="55"/>
                    </a:lnTo>
                    <a:lnTo>
                      <a:pt x="24" y="63"/>
                    </a:lnTo>
                    <a:lnTo>
                      <a:pt x="24" y="71"/>
                    </a:lnTo>
                    <a:lnTo>
                      <a:pt x="27" y="83"/>
                    </a:lnTo>
                    <a:lnTo>
                      <a:pt x="27" y="91"/>
                    </a:lnTo>
                    <a:lnTo>
                      <a:pt x="32" y="103"/>
                    </a:lnTo>
                    <a:lnTo>
                      <a:pt x="39" y="115"/>
                    </a:lnTo>
                    <a:lnTo>
                      <a:pt x="44" y="127"/>
                    </a:lnTo>
                    <a:lnTo>
                      <a:pt x="51" y="139"/>
                    </a:lnTo>
                    <a:lnTo>
                      <a:pt x="59" y="151"/>
                    </a:lnTo>
                    <a:lnTo>
                      <a:pt x="68" y="167"/>
                    </a:lnTo>
                    <a:lnTo>
                      <a:pt x="76" y="179"/>
                    </a:lnTo>
                    <a:lnTo>
                      <a:pt x="88" y="191"/>
                    </a:lnTo>
                    <a:lnTo>
                      <a:pt x="100" y="207"/>
                    </a:lnTo>
                    <a:lnTo>
                      <a:pt x="112" y="219"/>
                    </a:lnTo>
                    <a:lnTo>
                      <a:pt x="124" y="231"/>
                    </a:lnTo>
                    <a:lnTo>
                      <a:pt x="135" y="244"/>
                    </a:lnTo>
                    <a:lnTo>
                      <a:pt x="147" y="251"/>
                    </a:lnTo>
                    <a:lnTo>
                      <a:pt x="159" y="259"/>
                    </a:lnTo>
                    <a:lnTo>
                      <a:pt x="168" y="267"/>
                    </a:lnTo>
                    <a:lnTo>
                      <a:pt x="180" y="271"/>
                    </a:lnTo>
                    <a:lnTo>
                      <a:pt x="188" y="275"/>
                    </a:lnTo>
                    <a:lnTo>
                      <a:pt x="200" y="279"/>
                    </a:lnTo>
                    <a:lnTo>
                      <a:pt x="207" y="279"/>
                    </a:lnTo>
                    <a:lnTo>
                      <a:pt x="215" y="279"/>
                    </a:lnTo>
                    <a:lnTo>
                      <a:pt x="224" y="279"/>
                    </a:lnTo>
                    <a:lnTo>
                      <a:pt x="232" y="279"/>
                    </a:lnTo>
                    <a:lnTo>
                      <a:pt x="235" y="275"/>
                    </a:lnTo>
                    <a:lnTo>
                      <a:pt x="244" y="271"/>
                    </a:lnTo>
                    <a:lnTo>
                      <a:pt x="247" y="267"/>
                    </a:lnTo>
                    <a:lnTo>
                      <a:pt x="251" y="263"/>
                    </a:lnTo>
                    <a:lnTo>
                      <a:pt x="256" y="256"/>
                    </a:lnTo>
                    <a:lnTo>
                      <a:pt x="256" y="247"/>
                    </a:lnTo>
                    <a:lnTo>
                      <a:pt x="256" y="239"/>
                    </a:lnTo>
                    <a:lnTo>
                      <a:pt x="256" y="231"/>
                    </a:lnTo>
                    <a:lnTo>
                      <a:pt x="256" y="219"/>
                    </a:lnTo>
                    <a:lnTo>
                      <a:pt x="251" y="211"/>
                    </a:lnTo>
                    <a:lnTo>
                      <a:pt x="247" y="200"/>
                    </a:lnTo>
                    <a:lnTo>
                      <a:pt x="244" y="187"/>
                    </a:lnTo>
                    <a:lnTo>
                      <a:pt x="235" y="175"/>
                    </a:lnTo>
                    <a:lnTo>
                      <a:pt x="227" y="163"/>
                    </a:lnTo>
                    <a:lnTo>
                      <a:pt x="220" y="151"/>
                    </a:lnTo>
                    <a:lnTo>
                      <a:pt x="212" y="139"/>
                    </a:lnTo>
                    <a:lnTo>
                      <a:pt x="200" y="123"/>
                    </a:lnTo>
                    <a:lnTo>
                      <a:pt x="188" y="107"/>
                    </a:lnTo>
                    <a:lnTo>
                      <a:pt x="176" y="95"/>
                    </a:lnTo>
                    <a:lnTo>
                      <a:pt x="163" y="83"/>
                    </a:lnTo>
                    <a:lnTo>
                      <a:pt x="156" y="71"/>
                    </a:lnTo>
                    <a:lnTo>
                      <a:pt x="144" y="63"/>
                    </a:lnTo>
                    <a:lnTo>
                      <a:pt x="132" y="51"/>
                    </a:lnTo>
                    <a:lnTo>
                      <a:pt x="124" y="44"/>
                    </a:lnTo>
                    <a:lnTo>
                      <a:pt x="112" y="39"/>
                    </a:lnTo>
                    <a:lnTo>
                      <a:pt x="103" y="32"/>
                    </a:lnTo>
                    <a:lnTo>
                      <a:pt x="91" y="27"/>
                    </a:lnTo>
                    <a:lnTo>
                      <a:pt x="83" y="23"/>
                    </a:lnTo>
                    <a:lnTo>
                      <a:pt x="76" y="19"/>
                    </a:lnTo>
                    <a:lnTo>
                      <a:pt x="68" y="19"/>
                    </a:lnTo>
                    <a:lnTo>
                      <a:pt x="59" y="19"/>
                    </a:lnTo>
                    <a:lnTo>
                      <a:pt x="51" y="23"/>
                    </a:lnTo>
                    <a:lnTo>
                      <a:pt x="44" y="27"/>
                    </a:lnTo>
                    <a:lnTo>
                      <a:pt x="39" y="32"/>
                    </a:lnTo>
                    <a:close/>
                    <a:moveTo>
                      <a:pt x="251" y="287"/>
                    </a:moveTo>
                    <a:lnTo>
                      <a:pt x="244" y="291"/>
                    </a:lnTo>
                    <a:lnTo>
                      <a:pt x="235" y="295"/>
                    </a:lnTo>
                    <a:lnTo>
                      <a:pt x="224" y="300"/>
                    </a:lnTo>
                    <a:lnTo>
                      <a:pt x="215" y="303"/>
                    </a:lnTo>
                    <a:lnTo>
                      <a:pt x="203" y="303"/>
                    </a:lnTo>
                    <a:lnTo>
                      <a:pt x="191" y="303"/>
                    </a:lnTo>
                    <a:lnTo>
                      <a:pt x="180" y="300"/>
                    </a:lnTo>
                    <a:lnTo>
                      <a:pt x="168" y="300"/>
                    </a:lnTo>
                    <a:lnTo>
                      <a:pt x="151" y="295"/>
                    </a:lnTo>
                    <a:lnTo>
                      <a:pt x="139" y="287"/>
                    </a:lnTo>
                    <a:lnTo>
                      <a:pt x="127" y="279"/>
                    </a:lnTo>
                    <a:lnTo>
                      <a:pt x="115" y="267"/>
                    </a:lnTo>
                    <a:lnTo>
                      <a:pt x="100" y="259"/>
                    </a:lnTo>
                    <a:lnTo>
                      <a:pt x="88" y="247"/>
                    </a:lnTo>
                    <a:lnTo>
                      <a:pt x="71" y="231"/>
                    </a:lnTo>
                    <a:lnTo>
                      <a:pt x="59" y="219"/>
                    </a:lnTo>
                    <a:lnTo>
                      <a:pt x="47" y="203"/>
                    </a:lnTo>
                    <a:lnTo>
                      <a:pt x="35" y="187"/>
                    </a:lnTo>
                    <a:lnTo>
                      <a:pt x="27" y="175"/>
                    </a:lnTo>
                    <a:lnTo>
                      <a:pt x="20" y="159"/>
                    </a:lnTo>
                    <a:lnTo>
                      <a:pt x="12" y="144"/>
                    </a:lnTo>
                    <a:lnTo>
                      <a:pt x="7" y="131"/>
                    </a:lnTo>
                    <a:lnTo>
                      <a:pt x="3" y="115"/>
                    </a:lnTo>
                    <a:lnTo>
                      <a:pt x="0" y="103"/>
                    </a:lnTo>
                    <a:lnTo>
                      <a:pt x="0" y="88"/>
                    </a:lnTo>
                    <a:lnTo>
                      <a:pt x="0" y="75"/>
                    </a:lnTo>
                    <a:lnTo>
                      <a:pt x="0" y="63"/>
                    </a:lnTo>
                    <a:lnTo>
                      <a:pt x="3" y="51"/>
                    </a:lnTo>
                    <a:lnTo>
                      <a:pt x="7" y="44"/>
                    </a:lnTo>
                    <a:lnTo>
                      <a:pt x="12" y="32"/>
                    </a:lnTo>
                    <a:lnTo>
                      <a:pt x="20" y="27"/>
                    </a:lnTo>
                    <a:lnTo>
                      <a:pt x="27" y="19"/>
                    </a:lnTo>
                    <a:lnTo>
                      <a:pt x="35" y="11"/>
                    </a:lnTo>
                    <a:lnTo>
                      <a:pt x="47" y="7"/>
                    </a:lnTo>
                    <a:lnTo>
                      <a:pt x="56" y="3"/>
                    </a:lnTo>
                    <a:lnTo>
                      <a:pt x="63" y="0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100" y="3"/>
                    </a:lnTo>
                    <a:lnTo>
                      <a:pt x="112" y="7"/>
                    </a:lnTo>
                    <a:lnTo>
                      <a:pt x="127" y="11"/>
                    </a:lnTo>
                    <a:lnTo>
                      <a:pt x="139" y="15"/>
                    </a:lnTo>
                    <a:lnTo>
                      <a:pt x="151" y="23"/>
                    </a:lnTo>
                    <a:lnTo>
                      <a:pt x="163" y="35"/>
                    </a:lnTo>
                    <a:lnTo>
                      <a:pt x="180" y="44"/>
                    </a:lnTo>
                    <a:lnTo>
                      <a:pt x="191" y="55"/>
                    </a:lnTo>
                    <a:lnTo>
                      <a:pt x="203" y="71"/>
                    </a:lnTo>
                    <a:lnTo>
                      <a:pt x="215" y="83"/>
                    </a:lnTo>
                    <a:lnTo>
                      <a:pt x="232" y="100"/>
                    </a:lnTo>
                    <a:lnTo>
                      <a:pt x="239" y="115"/>
                    </a:lnTo>
                    <a:lnTo>
                      <a:pt x="251" y="131"/>
                    </a:lnTo>
                    <a:lnTo>
                      <a:pt x="259" y="147"/>
                    </a:lnTo>
                    <a:lnTo>
                      <a:pt x="268" y="159"/>
                    </a:lnTo>
                    <a:lnTo>
                      <a:pt x="271" y="175"/>
                    </a:lnTo>
                    <a:lnTo>
                      <a:pt x="276" y="187"/>
                    </a:lnTo>
                    <a:lnTo>
                      <a:pt x="280" y="203"/>
                    </a:lnTo>
                    <a:lnTo>
                      <a:pt x="280" y="215"/>
                    </a:lnTo>
                    <a:lnTo>
                      <a:pt x="280" y="227"/>
                    </a:lnTo>
                    <a:lnTo>
                      <a:pt x="280" y="239"/>
                    </a:lnTo>
                    <a:lnTo>
                      <a:pt x="276" y="251"/>
                    </a:lnTo>
                    <a:lnTo>
                      <a:pt x="271" y="259"/>
                    </a:lnTo>
                    <a:lnTo>
                      <a:pt x="268" y="267"/>
                    </a:lnTo>
                    <a:lnTo>
                      <a:pt x="259" y="279"/>
                    </a:lnTo>
                    <a:lnTo>
                      <a:pt x="251" y="28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" name="Freeform 94"/>
              <p:cNvSpPr>
                <a:spLocks noEditPoints="1" noChangeArrowheads="1"/>
              </p:cNvSpPr>
              <p:nvPr/>
            </p:nvSpPr>
            <p:spPr bwMode="auto">
              <a:xfrm>
                <a:off x="1896" y="1477"/>
                <a:ext cx="66" cy="84"/>
              </a:xfrm>
              <a:custGeom>
                <a:avLst/>
                <a:gdLst>
                  <a:gd name="T0" fmla="*/ 108 w 264"/>
                  <a:gd name="T1" fmla="*/ 268 h 336"/>
                  <a:gd name="T2" fmla="*/ 140 w 264"/>
                  <a:gd name="T3" fmla="*/ 300 h 336"/>
                  <a:gd name="T4" fmla="*/ 176 w 264"/>
                  <a:gd name="T5" fmla="*/ 312 h 336"/>
                  <a:gd name="T6" fmla="*/ 205 w 264"/>
                  <a:gd name="T7" fmla="*/ 312 h 336"/>
                  <a:gd name="T8" fmla="*/ 229 w 264"/>
                  <a:gd name="T9" fmla="*/ 296 h 336"/>
                  <a:gd name="T10" fmla="*/ 240 w 264"/>
                  <a:gd name="T11" fmla="*/ 273 h 336"/>
                  <a:gd name="T12" fmla="*/ 237 w 264"/>
                  <a:gd name="T13" fmla="*/ 244 h 336"/>
                  <a:gd name="T14" fmla="*/ 220 w 264"/>
                  <a:gd name="T15" fmla="*/ 200 h 336"/>
                  <a:gd name="T16" fmla="*/ 196 w 264"/>
                  <a:gd name="T17" fmla="*/ 164 h 336"/>
                  <a:gd name="T18" fmla="*/ 173 w 264"/>
                  <a:gd name="T19" fmla="*/ 144 h 336"/>
                  <a:gd name="T20" fmla="*/ 149 w 264"/>
                  <a:gd name="T21" fmla="*/ 137 h 336"/>
                  <a:gd name="T22" fmla="*/ 125 w 264"/>
                  <a:gd name="T23" fmla="*/ 140 h 336"/>
                  <a:gd name="T24" fmla="*/ 105 w 264"/>
                  <a:gd name="T25" fmla="*/ 152 h 336"/>
                  <a:gd name="T26" fmla="*/ 93 w 264"/>
                  <a:gd name="T27" fmla="*/ 168 h 336"/>
                  <a:gd name="T28" fmla="*/ 84 w 264"/>
                  <a:gd name="T29" fmla="*/ 193 h 336"/>
                  <a:gd name="T30" fmla="*/ 84 w 264"/>
                  <a:gd name="T31" fmla="*/ 224 h 336"/>
                  <a:gd name="T32" fmla="*/ 132 w 264"/>
                  <a:gd name="T33" fmla="*/ 117 h 336"/>
                  <a:gd name="T34" fmla="*/ 173 w 264"/>
                  <a:gd name="T35" fmla="*/ 112 h 336"/>
                  <a:gd name="T36" fmla="*/ 205 w 264"/>
                  <a:gd name="T37" fmla="*/ 128 h 336"/>
                  <a:gd name="T38" fmla="*/ 232 w 264"/>
                  <a:gd name="T39" fmla="*/ 156 h 336"/>
                  <a:gd name="T40" fmla="*/ 252 w 264"/>
                  <a:gd name="T41" fmla="*/ 196 h 336"/>
                  <a:gd name="T42" fmla="*/ 264 w 264"/>
                  <a:gd name="T43" fmla="*/ 240 h 336"/>
                  <a:gd name="T44" fmla="*/ 256 w 264"/>
                  <a:gd name="T45" fmla="*/ 280 h 336"/>
                  <a:gd name="T46" fmla="*/ 232 w 264"/>
                  <a:gd name="T47" fmla="*/ 308 h 336"/>
                  <a:gd name="T48" fmla="*/ 196 w 264"/>
                  <a:gd name="T49" fmla="*/ 332 h 336"/>
                  <a:gd name="T50" fmla="*/ 149 w 264"/>
                  <a:gd name="T51" fmla="*/ 332 h 336"/>
                  <a:gd name="T52" fmla="*/ 105 w 264"/>
                  <a:gd name="T53" fmla="*/ 312 h 336"/>
                  <a:gd name="T54" fmla="*/ 61 w 264"/>
                  <a:gd name="T55" fmla="*/ 268 h 336"/>
                  <a:gd name="T56" fmla="*/ 20 w 264"/>
                  <a:gd name="T57" fmla="*/ 200 h 336"/>
                  <a:gd name="T58" fmla="*/ 0 w 264"/>
                  <a:gd name="T59" fmla="*/ 128 h 336"/>
                  <a:gd name="T60" fmla="*/ 5 w 264"/>
                  <a:gd name="T61" fmla="*/ 68 h 336"/>
                  <a:gd name="T62" fmla="*/ 32 w 264"/>
                  <a:gd name="T63" fmla="*/ 25 h 336"/>
                  <a:gd name="T64" fmla="*/ 69 w 264"/>
                  <a:gd name="T65" fmla="*/ 5 h 336"/>
                  <a:gd name="T66" fmla="*/ 93 w 264"/>
                  <a:gd name="T67" fmla="*/ 0 h 336"/>
                  <a:gd name="T68" fmla="*/ 113 w 264"/>
                  <a:gd name="T69" fmla="*/ 5 h 336"/>
                  <a:gd name="T70" fmla="*/ 129 w 264"/>
                  <a:gd name="T71" fmla="*/ 12 h 336"/>
                  <a:gd name="T72" fmla="*/ 137 w 264"/>
                  <a:gd name="T73" fmla="*/ 25 h 336"/>
                  <a:gd name="T74" fmla="*/ 137 w 264"/>
                  <a:gd name="T75" fmla="*/ 40 h 336"/>
                  <a:gd name="T76" fmla="*/ 129 w 264"/>
                  <a:gd name="T77" fmla="*/ 49 h 336"/>
                  <a:gd name="T78" fmla="*/ 113 w 264"/>
                  <a:gd name="T79" fmla="*/ 52 h 336"/>
                  <a:gd name="T80" fmla="*/ 100 w 264"/>
                  <a:gd name="T81" fmla="*/ 49 h 336"/>
                  <a:gd name="T82" fmla="*/ 93 w 264"/>
                  <a:gd name="T83" fmla="*/ 37 h 336"/>
                  <a:gd name="T84" fmla="*/ 88 w 264"/>
                  <a:gd name="T85" fmla="*/ 25 h 336"/>
                  <a:gd name="T86" fmla="*/ 76 w 264"/>
                  <a:gd name="T87" fmla="*/ 17 h 336"/>
                  <a:gd name="T88" fmla="*/ 61 w 264"/>
                  <a:gd name="T89" fmla="*/ 25 h 336"/>
                  <a:gd name="T90" fmla="*/ 40 w 264"/>
                  <a:gd name="T91" fmla="*/ 40 h 336"/>
                  <a:gd name="T92" fmla="*/ 25 w 264"/>
                  <a:gd name="T93" fmla="*/ 73 h 336"/>
                  <a:gd name="T94" fmla="*/ 28 w 264"/>
                  <a:gd name="T95" fmla="*/ 117 h 336"/>
                  <a:gd name="T96" fmla="*/ 57 w 264"/>
                  <a:gd name="T97" fmla="*/ 188 h 336"/>
                  <a:gd name="T98" fmla="*/ 69 w 264"/>
                  <a:gd name="T99" fmla="*/ 188 h 336"/>
                  <a:gd name="T100" fmla="*/ 76 w 264"/>
                  <a:gd name="T101" fmla="*/ 164 h 336"/>
                  <a:gd name="T102" fmla="*/ 88 w 264"/>
                  <a:gd name="T103" fmla="*/ 144 h 336"/>
                  <a:gd name="T104" fmla="*/ 105 w 264"/>
                  <a:gd name="T105" fmla="*/ 12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4" h="336">
                    <a:moveTo>
                      <a:pt x="84" y="236"/>
                    </a:moveTo>
                    <a:lnTo>
                      <a:pt x="93" y="249"/>
                    </a:lnTo>
                    <a:lnTo>
                      <a:pt x="100" y="261"/>
                    </a:lnTo>
                    <a:lnTo>
                      <a:pt x="108" y="268"/>
                    </a:lnTo>
                    <a:lnTo>
                      <a:pt x="117" y="280"/>
                    </a:lnTo>
                    <a:lnTo>
                      <a:pt x="125" y="288"/>
                    </a:lnTo>
                    <a:lnTo>
                      <a:pt x="132" y="292"/>
                    </a:lnTo>
                    <a:lnTo>
                      <a:pt x="140" y="300"/>
                    </a:lnTo>
                    <a:lnTo>
                      <a:pt x="149" y="305"/>
                    </a:lnTo>
                    <a:lnTo>
                      <a:pt x="161" y="308"/>
                    </a:lnTo>
                    <a:lnTo>
                      <a:pt x="169" y="312"/>
                    </a:lnTo>
                    <a:lnTo>
                      <a:pt x="176" y="312"/>
                    </a:lnTo>
                    <a:lnTo>
                      <a:pt x="184" y="317"/>
                    </a:lnTo>
                    <a:lnTo>
                      <a:pt x="193" y="317"/>
                    </a:lnTo>
                    <a:lnTo>
                      <a:pt x="196" y="312"/>
                    </a:lnTo>
                    <a:lnTo>
                      <a:pt x="205" y="312"/>
                    </a:lnTo>
                    <a:lnTo>
                      <a:pt x="213" y="308"/>
                    </a:lnTo>
                    <a:lnTo>
                      <a:pt x="217" y="305"/>
                    </a:lnTo>
                    <a:lnTo>
                      <a:pt x="225" y="300"/>
                    </a:lnTo>
                    <a:lnTo>
                      <a:pt x="229" y="296"/>
                    </a:lnTo>
                    <a:lnTo>
                      <a:pt x="232" y="292"/>
                    </a:lnTo>
                    <a:lnTo>
                      <a:pt x="237" y="284"/>
                    </a:lnTo>
                    <a:lnTo>
                      <a:pt x="237" y="280"/>
                    </a:lnTo>
                    <a:lnTo>
                      <a:pt x="240" y="273"/>
                    </a:lnTo>
                    <a:lnTo>
                      <a:pt x="240" y="268"/>
                    </a:lnTo>
                    <a:lnTo>
                      <a:pt x="240" y="261"/>
                    </a:lnTo>
                    <a:lnTo>
                      <a:pt x="240" y="252"/>
                    </a:lnTo>
                    <a:lnTo>
                      <a:pt x="237" y="244"/>
                    </a:lnTo>
                    <a:lnTo>
                      <a:pt x="237" y="232"/>
                    </a:lnTo>
                    <a:lnTo>
                      <a:pt x="229" y="224"/>
                    </a:lnTo>
                    <a:lnTo>
                      <a:pt x="225" y="212"/>
                    </a:lnTo>
                    <a:lnTo>
                      <a:pt x="220" y="200"/>
                    </a:lnTo>
                    <a:lnTo>
                      <a:pt x="213" y="188"/>
                    </a:lnTo>
                    <a:lnTo>
                      <a:pt x="208" y="180"/>
                    </a:lnTo>
                    <a:lnTo>
                      <a:pt x="205" y="173"/>
                    </a:lnTo>
                    <a:lnTo>
                      <a:pt x="196" y="164"/>
                    </a:lnTo>
                    <a:lnTo>
                      <a:pt x="193" y="161"/>
                    </a:lnTo>
                    <a:lnTo>
                      <a:pt x="184" y="152"/>
                    </a:lnTo>
                    <a:lnTo>
                      <a:pt x="181" y="149"/>
                    </a:lnTo>
                    <a:lnTo>
                      <a:pt x="173" y="144"/>
                    </a:lnTo>
                    <a:lnTo>
                      <a:pt x="169" y="144"/>
                    </a:lnTo>
                    <a:lnTo>
                      <a:pt x="161" y="140"/>
                    </a:lnTo>
                    <a:lnTo>
                      <a:pt x="156" y="137"/>
                    </a:lnTo>
                    <a:lnTo>
                      <a:pt x="149" y="137"/>
                    </a:lnTo>
                    <a:lnTo>
                      <a:pt x="140" y="137"/>
                    </a:lnTo>
                    <a:lnTo>
                      <a:pt x="137" y="137"/>
                    </a:lnTo>
                    <a:lnTo>
                      <a:pt x="129" y="140"/>
                    </a:lnTo>
                    <a:lnTo>
                      <a:pt x="125" y="140"/>
                    </a:lnTo>
                    <a:lnTo>
                      <a:pt x="120" y="144"/>
                    </a:lnTo>
                    <a:lnTo>
                      <a:pt x="117" y="149"/>
                    </a:lnTo>
                    <a:lnTo>
                      <a:pt x="113" y="149"/>
                    </a:lnTo>
                    <a:lnTo>
                      <a:pt x="105" y="152"/>
                    </a:lnTo>
                    <a:lnTo>
                      <a:pt x="105" y="156"/>
                    </a:lnTo>
                    <a:lnTo>
                      <a:pt x="100" y="161"/>
                    </a:lnTo>
                    <a:lnTo>
                      <a:pt x="96" y="164"/>
                    </a:lnTo>
                    <a:lnTo>
                      <a:pt x="93" y="168"/>
                    </a:lnTo>
                    <a:lnTo>
                      <a:pt x="93" y="176"/>
                    </a:lnTo>
                    <a:lnTo>
                      <a:pt x="88" y="180"/>
                    </a:lnTo>
                    <a:lnTo>
                      <a:pt x="88" y="188"/>
                    </a:lnTo>
                    <a:lnTo>
                      <a:pt x="84" y="193"/>
                    </a:lnTo>
                    <a:lnTo>
                      <a:pt x="84" y="200"/>
                    </a:lnTo>
                    <a:lnTo>
                      <a:pt x="84" y="208"/>
                    </a:lnTo>
                    <a:lnTo>
                      <a:pt x="84" y="217"/>
                    </a:lnTo>
                    <a:lnTo>
                      <a:pt x="84" y="224"/>
                    </a:lnTo>
                    <a:lnTo>
                      <a:pt x="84" y="236"/>
                    </a:lnTo>
                    <a:close/>
                    <a:moveTo>
                      <a:pt x="113" y="124"/>
                    </a:moveTo>
                    <a:lnTo>
                      <a:pt x="120" y="120"/>
                    </a:lnTo>
                    <a:lnTo>
                      <a:pt x="132" y="117"/>
                    </a:lnTo>
                    <a:lnTo>
                      <a:pt x="140" y="112"/>
                    </a:lnTo>
                    <a:lnTo>
                      <a:pt x="152" y="112"/>
                    </a:lnTo>
                    <a:lnTo>
                      <a:pt x="161" y="112"/>
                    </a:lnTo>
                    <a:lnTo>
                      <a:pt x="173" y="112"/>
                    </a:lnTo>
                    <a:lnTo>
                      <a:pt x="181" y="117"/>
                    </a:lnTo>
                    <a:lnTo>
                      <a:pt x="188" y="120"/>
                    </a:lnTo>
                    <a:lnTo>
                      <a:pt x="196" y="124"/>
                    </a:lnTo>
                    <a:lnTo>
                      <a:pt x="205" y="128"/>
                    </a:lnTo>
                    <a:lnTo>
                      <a:pt x="213" y="132"/>
                    </a:lnTo>
                    <a:lnTo>
                      <a:pt x="217" y="140"/>
                    </a:lnTo>
                    <a:lnTo>
                      <a:pt x="225" y="149"/>
                    </a:lnTo>
                    <a:lnTo>
                      <a:pt x="232" y="156"/>
                    </a:lnTo>
                    <a:lnTo>
                      <a:pt x="237" y="164"/>
                    </a:lnTo>
                    <a:lnTo>
                      <a:pt x="240" y="168"/>
                    </a:lnTo>
                    <a:lnTo>
                      <a:pt x="249" y="184"/>
                    </a:lnTo>
                    <a:lnTo>
                      <a:pt x="252" y="196"/>
                    </a:lnTo>
                    <a:lnTo>
                      <a:pt x="261" y="208"/>
                    </a:lnTo>
                    <a:lnTo>
                      <a:pt x="261" y="220"/>
                    </a:lnTo>
                    <a:lnTo>
                      <a:pt x="264" y="232"/>
                    </a:lnTo>
                    <a:lnTo>
                      <a:pt x="264" y="240"/>
                    </a:lnTo>
                    <a:lnTo>
                      <a:pt x="264" y="252"/>
                    </a:lnTo>
                    <a:lnTo>
                      <a:pt x="261" y="261"/>
                    </a:lnTo>
                    <a:lnTo>
                      <a:pt x="261" y="273"/>
                    </a:lnTo>
                    <a:lnTo>
                      <a:pt x="256" y="280"/>
                    </a:lnTo>
                    <a:lnTo>
                      <a:pt x="252" y="288"/>
                    </a:lnTo>
                    <a:lnTo>
                      <a:pt x="244" y="296"/>
                    </a:lnTo>
                    <a:lnTo>
                      <a:pt x="240" y="305"/>
                    </a:lnTo>
                    <a:lnTo>
                      <a:pt x="232" y="308"/>
                    </a:lnTo>
                    <a:lnTo>
                      <a:pt x="225" y="317"/>
                    </a:lnTo>
                    <a:lnTo>
                      <a:pt x="217" y="320"/>
                    </a:lnTo>
                    <a:lnTo>
                      <a:pt x="205" y="329"/>
                    </a:lnTo>
                    <a:lnTo>
                      <a:pt x="196" y="332"/>
                    </a:lnTo>
                    <a:lnTo>
                      <a:pt x="184" y="332"/>
                    </a:lnTo>
                    <a:lnTo>
                      <a:pt x="173" y="336"/>
                    </a:lnTo>
                    <a:lnTo>
                      <a:pt x="161" y="336"/>
                    </a:lnTo>
                    <a:lnTo>
                      <a:pt x="149" y="332"/>
                    </a:lnTo>
                    <a:lnTo>
                      <a:pt x="137" y="332"/>
                    </a:lnTo>
                    <a:lnTo>
                      <a:pt x="125" y="324"/>
                    </a:lnTo>
                    <a:lnTo>
                      <a:pt x="117" y="320"/>
                    </a:lnTo>
                    <a:lnTo>
                      <a:pt x="105" y="312"/>
                    </a:lnTo>
                    <a:lnTo>
                      <a:pt x="93" y="305"/>
                    </a:lnTo>
                    <a:lnTo>
                      <a:pt x="81" y="292"/>
                    </a:lnTo>
                    <a:lnTo>
                      <a:pt x="73" y="280"/>
                    </a:lnTo>
                    <a:lnTo>
                      <a:pt x="61" y="268"/>
                    </a:lnTo>
                    <a:lnTo>
                      <a:pt x="52" y="252"/>
                    </a:lnTo>
                    <a:lnTo>
                      <a:pt x="40" y="236"/>
                    </a:lnTo>
                    <a:lnTo>
                      <a:pt x="32" y="217"/>
                    </a:lnTo>
                    <a:lnTo>
                      <a:pt x="20" y="200"/>
                    </a:lnTo>
                    <a:lnTo>
                      <a:pt x="13" y="180"/>
                    </a:lnTo>
                    <a:lnTo>
                      <a:pt x="8" y="164"/>
                    </a:lnTo>
                    <a:lnTo>
                      <a:pt x="5" y="144"/>
                    </a:lnTo>
                    <a:lnTo>
                      <a:pt x="0" y="128"/>
                    </a:lnTo>
                    <a:lnTo>
                      <a:pt x="0" y="112"/>
                    </a:lnTo>
                    <a:lnTo>
                      <a:pt x="0" y="96"/>
                    </a:lnTo>
                    <a:lnTo>
                      <a:pt x="5" y="84"/>
                    </a:lnTo>
                    <a:lnTo>
                      <a:pt x="5" y="68"/>
                    </a:lnTo>
                    <a:lnTo>
                      <a:pt x="13" y="56"/>
                    </a:lnTo>
                    <a:lnTo>
                      <a:pt x="17" y="44"/>
                    </a:lnTo>
                    <a:lnTo>
                      <a:pt x="25" y="37"/>
                    </a:lnTo>
                    <a:lnTo>
                      <a:pt x="32" y="25"/>
                    </a:lnTo>
                    <a:lnTo>
                      <a:pt x="44" y="17"/>
                    </a:lnTo>
                    <a:lnTo>
                      <a:pt x="57" y="8"/>
                    </a:lnTo>
                    <a:lnTo>
                      <a:pt x="61" y="8"/>
                    </a:lnTo>
                    <a:lnTo>
                      <a:pt x="69" y="5"/>
                    </a:lnTo>
                    <a:lnTo>
                      <a:pt x="73" y="0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105" y="0"/>
                    </a:lnTo>
                    <a:lnTo>
                      <a:pt x="108" y="0"/>
                    </a:lnTo>
                    <a:lnTo>
                      <a:pt x="113" y="5"/>
                    </a:lnTo>
                    <a:lnTo>
                      <a:pt x="117" y="5"/>
                    </a:lnTo>
                    <a:lnTo>
                      <a:pt x="120" y="8"/>
                    </a:lnTo>
                    <a:lnTo>
                      <a:pt x="125" y="8"/>
                    </a:lnTo>
                    <a:lnTo>
                      <a:pt x="129" y="12"/>
                    </a:lnTo>
                    <a:lnTo>
                      <a:pt x="132" y="17"/>
                    </a:lnTo>
                    <a:lnTo>
                      <a:pt x="132" y="20"/>
                    </a:lnTo>
                    <a:lnTo>
                      <a:pt x="137" y="20"/>
                    </a:lnTo>
                    <a:lnTo>
                      <a:pt x="137" y="25"/>
                    </a:lnTo>
                    <a:lnTo>
                      <a:pt x="137" y="28"/>
                    </a:lnTo>
                    <a:lnTo>
                      <a:pt x="137" y="32"/>
                    </a:lnTo>
                    <a:lnTo>
                      <a:pt x="137" y="37"/>
                    </a:lnTo>
                    <a:lnTo>
                      <a:pt x="137" y="40"/>
                    </a:lnTo>
                    <a:lnTo>
                      <a:pt x="132" y="40"/>
                    </a:lnTo>
                    <a:lnTo>
                      <a:pt x="132" y="44"/>
                    </a:lnTo>
                    <a:lnTo>
                      <a:pt x="129" y="44"/>
                    </a:lnTo>
                    <a:lnTo>
                      <a:pt x="129" y="49"/>
                    </a:lnTo>
                    <a:lnTo>
                      <a:pt x="125" y="49"/>
                    </a:lnTo>
                    <a:lnTo>
                      <a:pt x="120" y="52"/>
                    </a:lnTo>
                    <a:lnTo>
                      <a:pt x="117" y="52"/>
                    </a:lnTo>
                    <a:lnTo>
                      <a:pt x="113" y="52"/>
                    </a:lnTo>
                    <a:lnTo>
                      <a:pt x="108" y="52"/>
                    </a:lnTo>
                    <a:lnTo>
                      <a:pt x="105" y="52"/>
                    </a:lnTo>
                    <a:lnTo>
                      <a:pt x="105" y="49"/>
                    </a:lnTo>
                    <a:lnTo>
                      <a:pt x="100" y="49"/>
                    </a:lnTo>
                    <a:lnTo>
                      <a:pt x="100" y="44"/>
                    </a:lnTo>
                    <a:lnTo>
                      <a:pt x="96" y="40"/>
                    </a:lnTo>
                    <a:lnTo>
                      <a:pt x="96" y="37"/>
                    </a:lnTo>
                    <a:lnTo>
                      <a:pt x="93" y="37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5"/>
                    </a:lnTo>
                    <a:lnTo>
                      <a:pt x="88" y="25"/>
                    </a:lnTo>
                    <a:lnTo>
                      <a:pt x="88" y="20"/>
                    </a:lnTo>
                    <a:lnTo>
                      <a:pt x="84" y="20"/>
                    </a:lnTo>
                    <a:lnTo>
                      <a:pt x="81" y="20"/>
                    </a:lnTo>
                    <a:lnTo>
                      <a:pt x="76" y="17"/>
                    </a:lnTo>
                    <a:lnTo>
                      <a:pt x="73" y="20"/>
                    </a:lnTo>
                    <a:lnTo>
                      <a:pt x="69" y="20"/>
                    </a:lnTo>
                    <a:lnTo>
                      <a:pt x="64" y="20"/>
                    </a:lnTo>
                    <a:lnTo>
                      <a:pt x="61" y="25"/>
                    </a:lnTo>
                    <a:lnTo>
                      <a:pt x="57" y="25"/>
                    </a:lnTo>
                    <a:lnTo>
                      <a:pt x="49" y="28"/>
                    </a:lnTo>
                    <a:lnTo>
                      <a:pt x="44" y="37"/>
                    </a:lnTo>
                    <a:lnTo>
                      <a:pt x="40" y="40"/>
                    </a:lnTo>
                    <a:lnTo>
                      <a:pt x="37" y="49"/>
                    </a:lnTo>
                    <a:lnTo>
                      <a:pt x="32" y="56"/>
                    </a:lnTo>
                    <a:lnTo>
                      <a:pt x="28" y="64"/>
                    </a:lnTo>
                    <a:lnTo>
                      <a:pt x="25" y="73"/>
                    </a:lnTo>
                    <a:lnTo>
                      <a:pt x="25" y="81"/>
                    </a:lnTo>
                    <a:lnTo>
                      <a:pt x="25" y="93"/>
                    </a:lnTo>
                    <a:lnTo>
                      <a:pt x="25" y="105"/>
                    </a:lnTo>
                    <a:lnTo>
                      <a:pt x="28" y="117"/>
                    </a:lnTo>
                    <a:lnTo>
                      <a:pt x="32" y="132"/>
                    </a:lnTo>
                    <a:lnTo>
                      <a:pt x="40" y="149"/>
                    </a:lnTo>
                    <a:lnTo>
                      <a:pt x="49" y="168"/>
                    </a:lnTo>
                    <a:lnTo>
                      <a:pt x="57" y="188"/>
                    </a:lnTo>
                    <a:lnTo>
                      <a:pt x="69" y="208"/>
                    </a:lnTo>
                    <a:lnTo>
                      <a:pt x="69" y="200"/>
                    </a:lnTo>
                    <a:lnTo>
                      <a:pt x="69" y="196"/>
                    </a:lnTo>
                    <a:lnTo>
                      <a:pt x="69" y="188"/>
                    </a:lnTo>
                    <a:lnTo>
                      <a:pt x="73" y="180"/>
                    </a:lnTo>
                    <a:lnTo>
                      <a:pt x="73" y="176"/>
                    </a:lnTo>
                    <a:lnTo>
                      <a:pt x="73" y="168"/>
                    </a:lnTo>
                    <a:lnTo>
                      <a:pt x="76" y="164"/>
                    </a:lnTo>
                    <a:lnTo>
                      <a:pt x="81" y="161"/>
                    </a:lnTo>
                    <a:lnTo>
                      <a:pt x="81" y="152"/>
                    </a:lnTo>
                    <a:lnTo>
                      <a:pt x="84" y="149"/>
                    </a:lnTo>
                    <a:lnTo>
                      <a:pt x="88" y="144"/>
                    </a:lnTo>
                    <a:lnTo>
                      <a:pt x="93" y="140"/>
                    </a:lnTo>
                    <a:lnTo>
                      <a:pt x="96" y="137"/>
                    </a:lnTo>
                    <a:lnTo>
                      <a:pt x="100" y="132"/>
                    </a:lnTo>
                    <a:lnTo>
                      <a:pt x="105" y="128"/>
                    </a:lnTo>
                    <a:lnTo>
                      <a:pt x="113" y="12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2" name="Freeform 95"/>
              <p:cNvSpPr>
                <a:spLocks noEditPoints="1" noChangeArrowheads="1"/>
              </p:cNvSpPr>
              <p:nvPr/>
            </p:nvSpPr>
            <p:spPr bwMode="auto">
              <a:xfrm>
                <a:off x="1950" y="1448"/>
                <a:ext cx="64" cy="81"/>
              </a:xfrm>
              <a:custGeom>
                <a:avLst/>
                <a:gdLst>
                  <a:gd name="T0" fmla="*/ 39 w 256"/>
                  <a:gd name="T1" fmla="*/ 33 h 324"/>
                  <a:gd name="T2" fmla="*/ 32 w 256"/>
                  <a:gd name="T3" fmla="*/ 56 h 324"/>
                  <a:gd name="T4" fmla="*/ 32 w 256"/>
                  <a:gd name="T5" fmla="*/ 84 h 324"/>
                  <a:gd name="T6" fmla="*/ 39 w 256"/>
                  <a:gd name="T7" fmla="*/ 121 h 324"/>
                  <a:gd name="T8" fmla="*/ 56 w 256"/>
                  <a:gd name="T9" fmla="*/ 165 h 324"/>
                  <a:gd name="T10" fmla="*/ 79 w 256"/>
                  <a:gd name="T11" fmla="*/ 209 h 324"/>
                  <a:gd name="T12" fmla="*/ 108 w 256"/>
                  <a:gd name="T13" fmla="*/ 253 h 324"/>
                  <a:gd name="T14" fmla="*/ 135 w 256"/>
                  <a:gd name="T15" fmla="*/ 280 h 324"/>
                  <a:gd name="T16" fmla="*/ 164 w 256"/>
                  <a:gd name="T17" fmla="*/ 296 h 324"/>
                  <a:gd name="T18" fmla="*/ 188 w 256"/>
                  <a:gd name="T19" fmla="*/ 304 h 324"/>
                  <a:gd name="T20" fmla="*/ 208 w 256"/>
                  <a:gd name="T21" fmla="*/ 300 h 324"/>
                  <a:gd name="T22" fmla="*/ 223 w 256"/>
                  <a:gd name="T23" fmla="*/ 284 h 324"/>
                  <a:gd name="T24" fmla="*/ 227 w 256"/>
                  <a:gd name="T25" fmla="*/ 260 h 324"/>
                  <a:gd name="T26" fmla="*/ 223 w 256"/>
                  <a:gd name="T27" fmla="*/ 228 h 324"/>
                  <a:gd name="T28" fmla="*/ 212 w 256"/>
                  <a:gd name="T29" fmla="*/ 192 h 324"/>
                  <a:gd name="T30" fmla="*/ 191 w 256"/>
                  <a:gd name="T31" fmla="*/ 144 h 324"/>
                  <a:gd name="T32" fmla="*/ 164 w 256"/>
                  <a:gd name="T33" fmla="*/ 100 h 324"/>
                  <a:gd name="T34" fmla="*/ 139 w 256"/>
                  <a:gd name="T35" fmla="*/ 65 h 324"/>
                  <a:gd name="T36" fmla="*/ 112 w 256"/>
                  <a:gd name="T37" fmla="*/ 36 h 324"/>
                  <a:gd name="T38" fmla="*/ 88 w 256"/>
                  <a:gd name="T39" fmla="*/ 24 h 324"/>
                  <a:gd name="T40" fmla="*/ 64 w 256"/>
                  <a:gd name="T41" fmla="*/ 21 h 324"/>
                  <a:gd name="T42" fmla="*/ 215 w 256"/>
                  <a:gd name="T43" fmla="*/ 312 h 324"/>
                  <a:gd name="T44" fmla="*/ 188 w 256"/>
                  <a:gd name="T45" fmla="*/ 324 h 324"/>
                  <a:gd name="T46" fmla="*/ 152 w 256"/>
                  <a:gd name="T47" fmla="*/ 321 h 324"/>
                  <a:gd name="T48" fmla="*/ 115 w 256"/>
                  <a:gd name="T49" fmla="*/ 304 h 324"/>
                  <a:gd name="T50" fmla="*/ 83 w 256"/>
                  <a:gd name="T51" fmla="*/ 272 h 324"/>
                  <a:gd name="T52" fmla="*/ 47 w 256"/>
                  <a:gd name="T53" fmla="*/ 233 h 324"/>
                  <a:gd name="T54" fmla="*/ 20 w 256"/>
                  <a:gd name="T55" fmla="*/ 180 h 324"/>
                  <a:gd name="T56" fmla="*/ 3 w 256"/>
                  <a:gd name="T57" fmla="*/ 133 h 324"/>
                  <a:gd name="T58" fmla="*/ 0 w 256"/>
                  <a:gd name="T59" fmla="*/ 88 h 324"/>
                  <a:gd name="T60" fmla="*/ 8 w 256"/>
                  <a:gd name="T61" fmla="*/ 53 h 324"/>
                  <a:gd name="T62" fmla="*/ 23 w 256"/>
                  <a:gd name="T63" fmla="*/ 24 h 324"/>
                  <a:gd name="T64" fmla="*/ 52 w 256"/>
                  <a:gd name="T65" fmla="*/ 4 h 324"/>
                  <a:gd name="T66" fmla="*/ 83 w 256"/>
                  <a:gd name="T67" fmla="*/ 0 h 324"/>
                  <a:gd name="T68" fmla="*/ 115 w 256"/>
                  <a:gd name="T69" fmla="*/ 9 h 324"/>
                  <a:gd name="T70" fmla="*/ 152 w 256"/>
                  <a:gd name="T71" fmla="*/ 28 h 324"/>
                  <a:gd name="T72" fmla="*/ 183 w 256"/>
                  <a:gd name="T73" fmla="*/ 65 h 324"/>
                  <a:gd name="T74" fmla="*/ 215 w 256"/>
                  <a:gd name="T75" fmla="*/ 109 h 324"/>
                  <a:gd name="T76" fmla="*/ 239 w 256"/>
                  <a:gd name="T77" fmla="*/ 160 h 324"/>
                  <a:gd name="T78" fmla="*/ 256 w 256"/>
                  <a:gd name="T79" fmla="*/ 209 h 324"/>
                  <a:gd name="T80" fmla="*/ 256 w 256"/>
                  <a:gd name="T81" fmla="*/ 248 h 324"/>
                  <a:gd name="T82" fmla="*/ 244 w 256"/>
                  <a:gd name="T83" fmla="*/ 284 h 324"/>
                  <a:gd name="T84" fmla="*/ 223 w 256"/>
                  <a:gd name="T85" fmla="*/ 309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324">
                    <a:moveTo>
                      <a:pt x="47" y="24"/>
                    </a:moveTo>
                    <a:lnTo>
                      <a:pt x="44" y="28"/>
                    </a:lnTo>
                    <a:lnTo>
                      <a:pt x="39" y="33"/>
                    </a:lnTo>
                    <a:lnTo>
                      <a:pt x="35" y="41"/>
                    </a:lnTo>
                    <a:lnTo>
                      <a:pt x="32" y="48"/>
                    </a:lnTo>
                    <a:lnTo>
                      <a:pt x="32" y="56"/>
                    </a:lnTo>
                    <a:lnTo>
                      <a:pt x="27" y="65"/>
                    </a:lnTo>
                    <a:lnTo>
                      <a:pt x="27" y="72"/>
                    </a:lnTo>
                    <a:lnTo>
                      <a:pt x="32" y="84"/>
                    </a:lnTo>
                    <a:lnTo>
                      <a:pt x="32" y="97"/>
                    </a:lnTo>
                    <a:lnTo>
                      <a:pt x="35" y="109"/>
                    </a:lnTo>
                    <a:lnTo>
                      <a:pt x="39" y="121"/>
                    </a:lnTo>
                    <a:lnTo>
                      <a:pt x="44" y="136"/>
                    </a:lnTo>
                    <a:lnTo>
                      <a:pt x="47" y="148"/>
                    </a:lnTo>
                    <a:lnTo>
                      <a:pt x="56" y="165"/>
                    </a:lnTo>
                    <a:lnTo>
                      <a:pt x="64" y="180"/>
                    </a:lnTo>
                    <a:lnTo>
                      <a:pt x="71" y="197"/>
                    </a:lnTo>
                    <a:lnTo>
                      <a:pt x="79" y="209"/>
                    </a:lnTo>
                    <a:lnTo>
                      <a:pt x="88" y="224"/>
                    </a:lnTo>
                    <a:lnTo>
                      <a:pt x="100" y="240"/>
                    </a:lnTo>
                    <a:lnTo>
                      <a:pt x="108" y="253"/>
                    </a:lnTo>
                    <a:lnTo>
                      <a:pt x="120" y="260"/>
                    </a:lnTo>
                    <a:lnTo>
                      <a:pt x="127" y="272"/>
                    </a:lnTo>
                    <a:lnTo>
                      <a:pt x="135" y="280"/>
                    </a:lnTo>
                    <a:lnTo>
                      <a:pt x="147" y="289"/>
                    </a:lnTo>
                    <a:lnTo>
                      <a:pt x="156" y="292"/>
                    </a:lnTo>
                    <a:lnTo>
                      <a:pt x="164" y="296"/>
                    </a:lnTo>
                    <a:lnTo>
                      <a:pt x="171" y="300"/>
                    </a:lnTo>
                    <a:lnTo>
                      <a:pt x="179" y="304"/>
                    </a:lnTo>
                    <a:lnTo>
                      <a:pt x="188" y="304"/>
                    </a:lnTo>
                    <a:lnTo>
                      <a:pt x="196" y="304"/>
                    </a:lnTo>
                    <a:lnTo>
                      <a:pt x="200" y="304"/>
                    </a:lnTo>
                    <a:lnTo>
                      <a:pt x="208" y="300"/>
                    </a:lnTo>
                    <a:lnTo>
                      <a:pt x="212" y="296"/>
                    </a:lnTo>
                    <a:lnTo>
                      <a:pt x="220" y="289"/>
                    </a:lnTo>
                    <a:lnTo>
                      <a:pt x="223" y="284"/>
                    </a:lnTo>
                    <a:lnTo>
                      <a:pt x="223" y="277"/>
                    </a:lnTo>
                    <a:lnTo>
                      <a:pt x="227" y="268"/>
                    </a:lnTo>
                    <a:lnTo>
                      <a:pt x="227" y="260"/>
                    </a:lnTo>
                    <a:lnTo>
                      <a:pt x="227" y="253"/>
                    </a:lnTo>
                    <a:lnTo>
                      <a:pt x="227" y="240"/>
                    </a:lnTo>
                    <a:lnTo>
                      <a:pt x="223" y="228"/>
                    </a:lnTo>
                    <a:lnTo>
                      <a:pt x="223" y="216"/>
                    </a:lnTo>
                    <a:lnTo>
                      <a:pt x="220" y="204"/>
                    </a:lnTo>
                    <a:lnTo>
                      <a:pt x="212" y="192"/>
                    </a:lnTo>
                    <a:lnTo>
                      <a:pt x="208" y="177"/>
                    </a:lnTo>
                    <a:lnTo>
                      <a:pt x="200" y="160"/>
                    </a:lnTo>
                    <a:lnTo>
                      <a:pt x="191" y="144"/>
                    </a:lnTo>
                    <a:lnTo>
                      <a:pt x="183" y="128"/>
                    </a:lnTo>
                    <a:lnTo>
                      <a:pt x="176" y="116"/>
                    </a:lnTo>
                    <a:lnTo>
                      <a:pt x="164" y="100"/>
                    </a:lnTo>
                    <a:lnTo>
                      <a:pt x="156" y="88"/>
                    </a:lnTo>
                    <a:lnTo>
                      <a:pt x="147" y="77"/>
                    </a:lnTo>
                    <a:lnTo>
                      <a:pt x="139" y="65"/>
                    </a:lnTo>
                    <a:lnTo>
                      <a:pt x="132" y="53"/>
                    </a:lnTo>
                    <a:lnTo>
                      <a:pt x="120" y="44"/>
                    </a:lnTo>
                    <a:lnTo>
                      <a:pt x="112" y="36"/>
                    </a:lnTo>
                    <a:lnTo>
                      <a:pt x="103" y="33"/>
                    </a:lnTo>
                    <a:lnTo>
                      <a:pt x="96" y="24"/>
                    </a:lnTo>
                    <a:lnTo>
                      <a:pt x="88" y="24"/>
                    </a:lnTo>
                    <a:lnTo>
                      <a:pt x="79" y="21"/>
                    </a:lnTo>
                    <a:lnTo>
                      <a:pt x="71" y="21"/>
                    </a:lnTo>
                    <a:lnTo>
                      <a:pt x="64" y="21"/>
                    </a:lnTo>
                    <a:lnTo>
                      <a:pt x="56" y="21"/>
                    </a:lnTo>
                    <a:lnTo>
                      <a:pt x="47" y="24"/>
                    </a:lnTo>
                    <a:close/>
                    <a:moveTo>
                      <a:pt x="215" y="312"/>
                    </a:moveTo>
                    <a:lnTo>
                      <a:pt x="208" y="321"/>
                    </a:lnTo>
                    <a:lnTo>
                      <a:pt x="196" y="321"/>
                    </a:lnTo>
                    <a:lnTo>
                      <a:pt x="188" y="324"/>
                    </a:lnTo>
                    <a:lnTo>
                      <a:pt x="176" y="324"/>
                    </a:lnTo>
                    <a:lnTo>
                      <a:pt x="164" y="324"/>
                    </a:lnTo>
                    <a:lnTo>
                      <a:pt x="152" y="321"/>
                    </a:lnTo>
                    <a:lnTo>
                      <a:pt x="139" y="316"/>
                    </a:lnTo>
                    <a:lnTo>
                      <a:pt x="127" y="312"/>
                    </a:lnTo>
                    <a:lnTo>
                      <a:pt x="115" y="304"/>
                    </a:lnTo>
                    <a:lnTo>
                      <a:pt x="103" y="296"/>
                    </a:lnTo>
                    <a:lnTo>
                      <a:pt x="91" y="284"/>
                    </a:lnTo>
                    <a:lnTo>
                      <a:pt x="83" y="272"/>
                    </a:lnTo>
                    <a:lnTo>
                      <a:pt x="71" y="260"/>
                    </a:lnTo>
                    <a:lnTo>
                      <a:pt x="59" y="248"/>
                    </a:lnTo>
                    <a:lnTo>
                      <a:pt x="47" y="233"/>
                    </a:lnTo>
                    <a:lnTo>
                      <a:pt x="39" y="212"/>
                    </a:lnTo>
                    <a:lnTo>
                      <a:pt x="27" y="197"/>
                    </a:lnTo>
                    <a:lnTo>
                      <a:pt x="20" y="180"/>
                    </a:lnTo>
                    <a:lnTo>
                      <a:pt x="12" y="165"/>
                    </a:lnTo>
                    <a:lnTo>
                      <a:pt x="8" y="148"/>
                    </a:lnTo>
                    <a:lnTo>
                      <a:pt x="3" y="133"/>
                    </a:lnTo>
                    <a:lnTo>
                      <a:pt x="0" y="121"/>
                    </a:lnTo>
                    <a:lnTo>
                      <a:pt x="0" y="104"/>
                    </a:lnTo>
                    <a:lnTo>
                      <a:pt x="0" y="88"/>
                    </a:lnTo>
                    <a:lnTo>
                      <a:pt x="0" y="77"/>
                    </a:lnTo>
                    <a:lnTo>
                      <a:pt x="3" y="65"/>
                    </a:lnTo>
                    <a:lnTo>
                      <a:pt x="8" y="53"/>
                    </a:lnTo>
                    <a:lnTo>
                      <a:pt x="12" y="41"/>
                    </a:lnTo>
                    <a:lnTo>
                      <a:pt x="15" y="33"/>
                    </a:lnTo>
                    <a:lnTo>
                      <a:pt x="23" y="24"/>
                    </a:lnTo>
                    <a:lnTo>
                      <a:pt x="32" y="16"/>
                    </a:lnTo>
                    <a:lnTo>
                      <a:pt x="39" y="9"/>
                    </a:lnTo>
                    <a:lnTo>
                      <a:pt x="52" y="4"/>
                    </a:lnTo>
                    <a:lnTo>
                      <a:pt x="59" y="4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103" y="4"/>
                    </a:lnTo>
                    <a:lnTo>
                      <a:pt x="115" y="9"/>
                    </a:lnTo>
                    <a:lnTo>
                      <a:pt x="127" y="12"/>
                    </a:lnTo>
                    <a:lnTo>
                      <a:pt x="139" y="21"/>
                    </a:lnTo>
                    <a:lnTo>
                      <a:pt x="152" y="28"/>
                    </a:lnTo>
                    <a:lnTo>
                      <a:pt x="164" y="41"/>
                    </a:lnTo>
                    <a:lnTo>
                      <a:pt x="171" y="53"/>
                    </a:lnTo>
                    <a:lnTo>
                      <a:pt x="183" y="65"/>
                    </a:lnTo>
                    <a:lnTo>
                      <a:pt x="196" y="77"/>
                    </a:lnTo>
                    <a:lnTo>
                      <a:pt x="208" y="92"/>
                    </a:lnTo>
                    <a:lnTo>
                      <a:pt x="215" y="109"/>
                    </a:lnTo>
                    <a:lnTo>
                      <a:pt x="223" y="128"/>
                    </a:lnTo>
                    <a:lnTo>
                      <a:pt x="235" y="144"/>
                    </a:lnTo>
                    <a:lnTo>
                      <a:pt x="239" y="160"/>
                    </a:lnTo>
                    <a:lnTo>
                      <a:pt x="247" y="177"/>
                    </a:lnTo>
                    <a:lnTo>
                      <a:pt x="252" y="192"/>
                    </a:lnTo>
                    <a:lnTo>
                      <a:pt x="256" y="209"/>
                    </a:lnTo>
                    <a:lnTo>
                      <a:pt x="256" y="221"/>
                    </a:lnTo>
                    <a:lnTo>
                      <a:pt x="256" y="236"/>
                    </a:lnTo>
                    <a:lnTo>
                      <a:pt x="256" y="248"/>
                    </a:lnTo>
                    <a:lnTo>
                      <a:pt x="252" y="260"/>
                    </a:lnTo>
                    <a:lnTo>
                      <a:pt x="247" y="272"/>
                    </a:lnTo>
                    <a:lnTo>
                      <a:pt x="244" y="284"/>
                    </a:lnTo>
                    <a:lnTo>
                      <a:pt x="239" y="292"/>
                    </a:lnTo>
                    <a:lnTo>
                      <a:pt x="232" y="300"/>
                    </a:lnTo>
                    <a:lnTo>
                      <a:pt x="223" y="309"/>
                    </a:lnTo>
                    <a:lnTo>
                      <a:pt x="215" y="31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3" name="Freeform 96"/>
              <p:cNvSpPr>
                <a:spLocks noChangeArrowheads="1"/>
              </p:cNvSpPr>
              <p:nvPr/>
            </p:nvSpPr>
            <p:spPr bwMode="auto">
              <a:xfrm>
                <a:off x="2179" y="1328"/>
                <a:ext cx="49" cy="92"/>
              </a:xfrm>
              <a:custGeom>
                <a:avLst/>
                <a:gdLst>
                  <a:gd name="T0" fmla="*/ 168 w 197"/>
                  <a:gd name="T1" fmla="*/ 32 h 367"/>
                  <a:gd name="T2" fmla="*/ 165 w 197"/>
                  <a:gd name="T3" fmla="*/ 71 h 367"/>
                  <a:gd name="T4" fmla="*/ 161 w 197"/>
                  <a:gd name="T5" fmla="*/ 108 h 367"/>
                  <a:gd name="T6" fmla="*/ 156 w 197"/>
                  <a:gd name="T7" fmla="*/ 144 h 367"/>
                  <a:gd name="T8" fmla="*/ 156 w 197"/>
                  <a:gd name="T9" fmla="*/ 179 h 367"/>
                  <a:gd name="T10" fmla="*/ 156 w 197"/>
                  <a:gd name="T11" fmla="*/ 211 h 367"/>
                  <a:gd name="T12" fmla="*/ 161 w 197"/>
                  <a:gd name="T13" fmla="*/ 239 h 367"/>
                  <a:gd name="T14" fmla="*/ 168 w 197"/>
                  <a:gd name="T15" fmla="*/ 267 h 367"/>
                  <a:gd name="T16" fmla="*/ 173 w 197"/>
                  <a:gd name="T17" fmla="*/ 279 h 367"/>
                  <a:gd name="T18" fmla="*/ 177 w 197"/>
                  <a:gd name="T19" fmla="*/ 288 h 367"/>
                  <a:gd name="T20" fmla="*/ 180 w 197"/>
                  <a:gd name="T21" fmla="*/ 295 h 367"/>
                  <a:gd name="T22" fmla="*/ 180 w 197"/>
                  <a:gd name="T23" fmla="*/ 303 h 367"/>
                  <a:gd name="T24" fmla="*/ 185 w 197"/>
                  <a:gd name="T25" fmla="*/ 308 h 367"/>
                  <a:gd name="T26" fmla="*/ 188 w 197"/>
                  <a:gd name="T27" fmla="*/ 323 h 367"/>
                  <a:gd name="T28" fmla="*/ 192 w 197"/>
                  <a:gd name="T29" fmla="*/ 332 h 367"/>
                  <a:gd name="T30" fmla="*/ 197 w 197"/>
                  <a:gd name="T31" fmla="*/ 339 h 367"/>
                  <a:gd name="T32" fmla="*/ 197 w 197"/>
                  <a:gd name="T33" fmla="*/ 347 h 367"/>
                  <a:gd name="T34" fmla="*/ 197 w 197"/>
                  <a:gd name="T35" fmla="*/ 356 h 367"/>
                  <a:gd name="T36" fmla="*/ 188 w 197"/>
                  <a:gd name="T37" fmla="*/ 359 h 367"/>
                  <a:gd name="T38" fmla="*/ 185 w 197"/>
                  <a:gd name="T39" fmla="*/ 364 h 367"/>
                  <a:gd name="T40" fmla="*/ 177 w 197"/>
                  <a:gd name="T41" fmla="*/ 364 h 367"/>
                  <a:gd name="T42" fmla="*/ 173 w 197"/>
                  <a:gd name="T43" fmla="*/ 367 h 367"/>
                  <a:gd name="T44" fmla="*/ 165 w 197"/>
                  <a:gd name="T45" fmla="*/ 364 h 367"/>
                  <a:gd name="T46" fmla="*/ 161 w 197"/>
                  <a:gd name="T47" fmla="*/ 359 h 367"/>
                  <a:gd name="T48" fmla="*/ 156 w 197"/>
                  <a:gd name="T49" fmla="*/ 356 h 367"/>
                  <a:gd name="T50" fmla="*/ 153 w 197"/>
                  <a:gd name="T51" fmla="*/ 347 h 367"/>
                  <a:gd name="T52" fmla="*/ 144 w 197"/>
                  <a:gd name="T53" fmla="*/ 335 h 367"/>
                  <a:gd name="T54" fmla="*/ 141 w 197"/>
                  <a:gd name="T55" fmla="*/ 311 h 367"/>
                  <a:gd name="T56" fmla="*/ 136 w 197"/>
                  <a:gd name="T57" fmla="*/ 291 h 367"/>
                  <a:gd name="T58" fmla="*/ 132 w 197"/>
                  <a:gd name="T59" fmla="*/ 264 h 367"/>
                  <a:gd name="T60" fmla="*/ 132 w 197"/>
                  <a:gd name="T61" fmla="*/ 232 h 367"/>
                  <a:gd name="T62" fmla="*/ 132 w 197"/>
                  <a:gd name="T63" fmla="*/ 191 h 367"/>
                  <a:gd name="T64" fmla="*/ 141 w 197"/>
                  <a:gd name="T65" fmla="*/ 140 h 367"/>
                  <a:gd name="T66" fmla="*/ 149 w 197"/>
                  <a:gd name="T67" fmla="*/ 76 h 367"/>
                  <a:gd name="T68" fmla="*/ 61 w 197"/>
                  <a:gd name="T69" fmla="*/ 71 h 367"/>
                  <a:gd name="T70" fmla="*/ 49 w 197"/>
                  <a:gd name="T71" fmla="*/ 76 h 367"/>
                  <a:gd name="T72" fmla="*/ 41 w 197"/>
                  <a:gd name="T73" fmla="*/ 84 h 367"/>
                  <a:gd name="T74" fmla="*/ 36 w 197"/>
                  <a:gd name="T75" fmla="*/ 88 h 367"/>
                  <a:gd name="T76" fmla="*/ 32 w 197"/>
                  <a:gd name="T77" fmla="*/ 100 h 367"/>
                  <a:gd name="T78" fmla="*/ 29 w 197"/>
                  <a:gd name="T79" fmla="*/ 108 h 367"/>
                  <a:gd name="T80" fmla="*/ 29 w 197"/>
                  <a:gd name="T81" fmla="*/ 115 h 367"/>
                  <a:gd name="T82" fmla="*/ 29 w 197"/>
                  <a:gd name="T83" fmla="*/ 127 h 367"/>
                  <a:gd name="T84" fmla="*/ 29 w 197"/>
                  <a:gd name="T85" fmla="*/ 144 h 367"/>
                  <a:gd name="T86" fmla="*/ 0 w 197"/>
                  <a:gd name="T87" fmla="*/ 59 h 367"/>
                  <a:gd name="T88" fmla="*/ 173 w 197"/>
                  <a:gd name="T89" fmla="*/ 11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7" h="367">
                    <a:moveTo>
                      <a:pt x="173" y="11"/>
                    </a:moveTo>
                    <a:lnTo>
                      <a:pt x="168" y="32"/>
                    </a:lnTo>
                    <a:lnTo>
                      <a:pt x="165" y="52"/>
                    </a:lnTo>
                    <a:lnTo>
                      <a:pt x="165" y="71"/>
                    </a:lnTo>
                    <a:lnTo>
                      <a:pt x="161" y="91"/>
                    </a:lnTo>
                    <a:lnTo>
                      <a:pt x="161" y="108"/>
                    </a:lnTo>
                    <a:lnTo>
                      <a:pt x="156" y="127"/>
                    </a:lnTo>
                    <a:lnTo>
                      <a:pt x="156" y="144"/>
                    </a:lnTo>
                    <a:lnTo>
                      <a:pt x="156" y="159"/>
                    </a:lnTo>
                    <a:lnTo>
                      <a:pt x="156" y="179"/>
                    </a:lnTo>
                    <a:lnTo>
                      <a:pt x="156" y="196"/>
                    </a:lnTo>
                    <a:lnTo>
                      <a:pt x="156" y="211"/>
                    </a:lnTo>
                    <a:lnTo>
                      <a:pt x="161" y="227"/>
                    </a:lnTo>
                    <a:lnTo>
                      <a:pt x="161" y="239"/>
                    </a:lnTo>
                    <a:lnTo>
                      <a:pt x="165" y="252"/>
                    </a:lnTo>
                    <a:lnTo>
                      <a:pt x="168" y="267"/>
                    </a:lnTo>
                    <a:lnTo>
                      <a:pt x="173" y="276"/>
                    </a:lnTo>
                    <a:lnTo>
                      <a:pt x="173" y="279"/>
                    </a:lnTo>
                    <a:lnTo>
                      <a:pt x="173" y="283"/>
                    </a:lnTo>
                    <a:lnTo>
                      <a:pt x="177" y="288"/>
                    </a:lnTo>
                    <a:lnTo>
                      <a:pt x="177" y="291"/>
                    </a:lnTo>
                    <a:lnTo>
                      <a:pt x="180" y="295"/>
                    </a:lnTo>
                    <a:lnTo>
                      <a:pt x="180" y="300"/>
                    </a:lnTo>
                    <a:lnTo>
                      <a:pt x="180" y="303"/>
                    </a:lnTo>
                    <a:lnTo>
                      <a:pt x="185" y="303"/>
                    </a:lnTo>
                    <a:lnTo>
                      <a:pt x="185" y="308"/>
                    </a:lnTo>
                    <a:lnTo>
                      <a:pt x="188" y="315"/>
                    </a:lnTo>
                    <a:lnTo>
                      <a:pt x="188" y="323"/>
                    </a:lnTo>
                    <a:lnTo>
                      <a:pt x="192" y="327"/>
                    </a:lnTo>
                    <a:lnTo>
                      <a:pt x="192" y="332"/>
                    </a:lnTo>
                    <a:lnTo>
                      <a:pt x="197" y="335"/>
                    </a:lnTo>
                    <a:lnTo>
                      <a:pt x="197" y="339"/>
                    </a:lnTo>
                    <a:lnTo>
                      <a:pt x="197" y="344"/>
                    </a:lnTo>
                    <a:lnTo>
                      <a:pt x="197" y="347"/>
                    </a:lnTo>
                    <a:lnTo>
                      <a:pt x="197" y="352"/>
                    </a:lnTo>
                    <a:lnTo>
                      <a:pt x="197" y="356"/>
                    </a:lnTo>
                    <a:lnTo>
                      <a:pt x="192" y="359"/>
                    </a:lnTo>
                    <a:lnTo>
                      <a:pt x="188" y="359"/>
                    </a:lnTo>
                    <a:lnTo>
                      <a:pt x="188" y="364"/>
                    </a:lnTo>
                    <a:lnTo>
                      <a:pt x="185" y="364"/>
                    </a:lnTo>
                    <a:lnTo>
                      <a:pt x="180" y="364"/>
                    </a:lnTo>
                    <a:lnTo>
                      <a:pt x="177" y="364"/>
                    </a:lnTo>
                    <a:lnTo>
                      <a:pt x="177" y="367"/>
                    </a:lnTo>
                    <a:lnTo>
                      <a:pt x="173" y="367"/>
                    </a:lnTo>
                    <a:lnTo>
                      <a:pt x="168" y="364"/>
                    </a:lnTo>
                    <a:lnTo>
                      <a:pt x="165" y="364"/>
                    </a:lnTo>
                    <a:lnTo>
                      <a:pt x="161" y="364"/>
                    </a:lnTo>
                    <a:lnTo>
                      <a:pt x="161" y="359"/>
                    </a:lnTo>
                    <a:lnTo>
                      <a:pt x="156" y="359"/>
                    </a:lnTo>
                    <a:lnTo>
                      <a:pt x="156" y="356"/>
                    </a:lnTo>
                    <a:lnTo>
                      <a:pt x="153" y="352"/>
                    </a:lnTo>
                    <a:lnTo>
                      <a:pt x="153" y="347"/>
                    </a:lnTo>
                    <a:lnTo>
                      <a:pt x="149" y="344"/>
                    </a:lnTo>
                    <a:lnTo>
                      <a:pt x="144" y="335"/>
                    </a:lnTo>
                    <a:lnTo>
                      <a:pt x="144" y="323"/>
                    </a:lnTo>
                    <a:lnTo>
                      <a:pt x="141" y="311"/>
                    </a:lnTo>
                    <a:lnTo>
                      <a:pt x="136" y="303"/>
                    </a:lnTo>
                    <a:lnTo>
                      <a:pt x="136" y="291"/>
                    </a:lnTo>
                    <a:lnTo>
                      <a:pt x="132" y="276"/>
                    </a:lnTo>
                    <a:lnTo>
                      <a:pt x="132" y="264"/>
                    </a:lnTo>
                    <a:lnTo>
                      <a:pt x="132" y="247"/>
                    </a:lnTo>
                    <a:lnTo>
                      <a:pt x="132" y="232"/>
                    </a:lnTo>
                    <a:lnTo>
                      <a:pt x="132" y="215"/>
                    </a:lnTo>
                    <a:lnTo>
                      <a:pt x="132" y="191"/>
                    </a:lnTo>
                    <a:lnTo>
                      <a:pt x="136" y="167"/>
                    </a:lnTo>
                    <a:lnTo>
                      <a:pt x="141" y="140"/>
                    </a:lnTo>
                    <a:lnTo>
                      <a:pt x="144" y="108"/>
                    </a:lnTo>
                    <a:lnTo>
                      <a:pt x="149" y="76"/>
                    </a:lnTo>
                    <a:lnTo>
                      <a:pt x="153" y="40"/>
                    </a:lnTo>
                    <a:lnTo>
                      <a:pt x="61" y="71"/>
                    </a:lnTo>
                    <a:lnTo>
                      <a:pt x="53" y="76"/>
                    </a:lnTo>
                    <a:lnTo>
                      <a:pt x="49" y="76"/>
                    </a:lnTo>
                    <a:lnTo>
                      <a:pt x="44" y="79"/>
                    </a:lnTo>
                    <a:lnTo>
                      <a:pt x="41" y="84"/>
                    </a:lnTo>
                    <a:lnTo>
                      <a:pt x="41" y="88"/>
                    </a:lnTo>
                    <a:lnTo>
                      <a:pt x="36" y="88"/>
                    </a:lnTo>
                    <a:lnTo>
                      <a:pt x="32" y="91"/>
                    </a:lnTo>
                    <a:lnTo>
                      <a:pt x="32" y="100"/>
                    </a:lnTo>
                    <a:lnTo>
                      <a:pt x="29" y="103"/>
                    </a:lnTo>
                    <a:lnTo>
                      <a:pt x="29" y="108"/>
                    </a:lnTo>
                    <a:lnTo>
                      <a:pt x="29" y="111"/>
                    </a:lnTo>
                    <a:lnTo>
                      <a:pt x="29" y="115"/>
                    </a:lnTo>
                    <a:lnTo>
                      <a:pt x="24" y="123"/>
                    </a:lnTo>
                    <a:lnTo>
                      <a:pt x="29" y="127"/>
                    </a:lnTo>
                    <a:lnTo>
                      <a:pt x="29" y="135"/>
                    </a:lnTo>
                    <a:lnTo>
                      <a:pt x="29" y="144"/>
                    </a:lnTo>
                    <a:lnTo>
                      <a:pt x="17" y="147"/>
                    </a:lnTo>
                    <a:lnTo>
                      <a:pt x="0" y="59"/>
                    </a:lnTo>
                    <a:lnTo>
                      <a:pt x="168" y="0"/>
                    </a:lnTo>
                    <a:lnTo>
                      <a:pt x="173" y="1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4" name="Freeform 97"/>
              <p:cNvSpPr>
                <a:spLocks noEditPoints="1" noChangeArrowheads="1"/>
              </p:cNvSpPr>
              <p:nvPr/>
            </p:nvSpPr>
            <p:spPr bwMode="auto">
              <a:xfrm>
                <a:off x="2244" y="1313"/>
                <a:ext cx="58" cy="84"/>
              </a:xfrm>
              <a:custGeom>
                <a:avLst/>
                <a:gdLst>
                  <a:gd name="T0" fmla="*/ 51 w 231"/>
                  <a:gd name="T1" fmla="*/ 27 h 336"/>
                  <a:gd name="T2" fmla="*/ 39 w 231"/>
                  <a:gd name="T3" fmla="*/ 48 h 336"/>
                  <a:gd name="T4" fmla="*/ 31 w 231"/>
                  <a:gd name="T5" fmla="*/ 75 h 336"/>
                  <a:gd name="T6" fmla="*/ 31 w 231"/>
                  <a:gd name="T7" fmla="*/ 115 h 336"/>
                  <a:gd name="T8" fmla="*/ 44 w 231"/>
                  <a:gd name="T9" fmla="*/ 160 h 336"/>
                  <a:gd name="T10" fmla="*/ 60 w 231"/>
                  <a:gd name="T11" fmla="*/ 207 h 336"/>
                  <a:gd name="T12" fmla="*/ 80 w 231"/>
                  <a:gd name="T13" fmla="*/ 251 h 336"/>
                  <a:gd name="T14" fmla="*/ 104 w 231"/>
                  <a:gd name="T15" fmla="*/ 283 h 336"/>
                  <a:gd name="T16" fmla="*/ 127 w 231"/>
                  <a:gd name="T17" fmla="*/ 307 h 336"/>
                  <a:gd name="T18" fmla="*/ 151 w 231"/>
                  <a:gd name="T19" fmla="*/ 319 h 336"/>
                  <a:gd name="T20" fmla="*/ 172 w 231"/>
                  <a:gd name="T21" fmla="*/ 316 h 336"/>
                  <a:gd name="T22" fmla="*/ 187 w 231"/>
                  <a:gd name="T23" fmla="*/ 304 h 336"/>
                  <a:gd name="T24" fmla="*/ 195 w 231"/>
                  <a:gd name="T25" fmla="*/ 283 h 336"/>
                  <a:gd name="T26" fmla="*/ 200 w 231"/>
                  <a:gd name="T27" fmla="*/ 248 h 336"/>
                  <a:gd name="T28" fmla="*/ 195 w 231"/>
                  <a:gd name="T29" fmla="*/ 207 h 336"/>
                  <a:gd name="T30" fmla="*/ 183 w 231"/>
                  <a:gd name="T31" fmla="*/ 163 h 336"/>
                  <a:gd name="T32" fmla="*/ 163 w 231"/>
                  <a:gd name="T33" fmla="*/ 115 h 336"/>
                  <a:gd name="T34" fmla="*/ 144 w 231"/>
                  <a:gd name="T35" fmla="*/ 71 h 336"/>
                  <a:gd name="T36" fmla="*/ 119 w 231"/>
                  <a:gd name="T37" fmla="*/ 44 h 336"/>
                  <a:gd name="T38" fmla="*/ 100 w 231"/>
                  <a:gd name="T39" fmla="*/ 24 h 336"/>
                  <a:gd name="T40" fmla="*/ 75 w 231"/>
                  <a:gd name="T41" fmla="*/ 15 h 336"/>
                  <a:gd name="T42" fmla="*/ 175 w 231"/>
                  <a:gd name="T43" fmla="*/ 331 h 336"/>
                  <a:gd name="T44" fmla="*/ 144 w 231"/>
                  <a:gd name="T45" fmla="*/ 336 h 336"/>
                  <a:gd name="T46" fmla="*/ 112 w 231"/>
                  <a:gd name="T47" fmla="*/ 327 h 336"/>
                  <a:gd name="T48" fmla="*/ 80 w 231"/>
                  <a:gd name="T49" fmla="*/ 304 h 336"/>
                  <a:gd name="T50" fmla="*/ 51 w 231"/>
                  <a:gd name="T51" fmla="*/ 268 h 336"/>
                  <a:gd name="T52" fmla="*/ 27 w 231"/>
                  <a:gd name="T53" fmla="*/ 219 h 336"/>
                  <a:gd name="T54" fmla="*/ 7 w 231"/>
                  <a:gd name="T55" fmla="*/ 168 h 336"/>
                  <a:gd name="T56" fmla="*/ 0 w 231"/>
                  <a:gd name="T57" fmla="*/ 119 h 336"/>
                  <a:gd name="T58" fmla="*/ 4 w 231"/>
                  <a:gd name="T59" fmla="*/ 75 h 336"/>
                  <a:gd name="T60" fmla="*/ 16 w 231"/>
                  <a:gd name="T61" fmla="*/ 39 h 336"/>
                  <a:gd name="T62" fmla="*/ 36 w 231"/>
                  <a:gd name="T63" fmla="*/ 15 h 336"/>
                  <a:gd name="T64" fmla="*/ 68 w 231"/>
                  <a:gd name="T65" fmla="*/ 0 h 336"/>
                  <a:gd name="T66" fmla="*/ 100 w 231"/>
                  <a:gd name="T67" fmla="*/ 0 h 336"/>
                  <a:gd name="T68" fmla="*/ 131 w 231"/>
                  <a:gd name="T69" fmla="*/ 15 h 336"/>
                  <a:gd name="T70" fmla="*/ 160 w 231"/>
                  <a:gd name="T71" fmla="*/ 39 h 336"/>
                  <a:gd name="T72" fmla="*/ 187 w 231"/>
                  <a:gd name="T73" fmla="*/ 80 h 336"/>
                  <a:gd name="T74" fmla="*/ 212 w 231"/>
                  <a:gd name="T75" fmla="*/ 131 h 336"/>
                  <a:gd name="T76" fmla="*/ 227 w 231"/>
                  <a:gd name="T77" fmla="*/ 187 h 336"/>
                  <a:gd name="T78" fmla="*/ 231 w 231"/>
                  <a:gd name="T79" fmla="*/ 231 h 336"/>
                  <a:gd name="T80" fmla="*/ 224 w 231"/>
                  <a:gd name="T81" fmla="*/ 275 h 336"/>
                  <a:gd name="T82" fmla="*/ 207 w 231"/>
                  <a:gd name="T83" fmla="*/ 307 h 336"/>
                  <a:gd name="T84" fmla="*/ 187 w 231"/>
                  <a:gd name="T85" fmla="*/ 327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1" h="336">
                    <a:moveTo>
                      <a:pt x="63" y="19"/>
                    </a:moveTo>
                    <a:lnTo>
                      <a:pt x="56" y="19"/>
                    </a:lnTo>
                    <a:lnTo>
                      <a:pt x="51" y="27"/>
                    </a:lnTo>
                    <a:lnTo>
                      <a:pt x="44" y="31"/>
                    </a:lnTo>
                    <a:lnTo>
                      <a:pt x="39" y="39"/>
                    </a:lnTo>
                    <a:lnTo>
                      <a:pt x="39" y="48"/>
                    </a:lnTo>
                    <a:lnTo>
                      <a:pt x="36" y="56"/>
                    </a:lnTo>
                    <a:lnTo>
                      <a:pt x="31" y="63"/>
                    </a:lnTo>
                    <a:lnTo>
                      <a:pt x="31" y="75"/>
                    </a:lnTo>
                    <a:lnTo>
                      <a:pt x="31" y="88"/>
                    </a:lnTo>
                    <a:lnTo>
                      <a:pt x="31" y="100"/>
                    </a:lnTo>
                    <a:lnTo>
                      <a:pt x="31" y="115"/>
                    </a:lnTo>
                    <a:lnTo>
                      <a:pt x="36" y="127"/>
                    </a:lnTo>
                    <a:lnTo>
                      <a:pt x="39" y="144"/>
                    </a:lnTo>
                    <a:lnTo>
                      <a:pt x="44" y="160"/>
                    </a:lnTo>
                    <a:lnTo>
                      <a:pt x="48" y="171"/>
                    </a:lnTo>
                    <a:lnTo>
                      <a:pt x="51" y="187"/>
                    </a:lnTo>
                    <a:lnTo>
                      <a:pt x="60" y="207"/>
                    </a:lnTo>
                    <a:lnTo>
                      <a:pt x="68" y="224"/>
                    </a:lnTo>
                    <a:lnTo>
                      <a:pt x="75" y="236"/>
                    </a:lnTo>
                    <a:lnTo>
                      <a:pt x="80" y="251"/>
                    </a:lnTo>
                    <a:lnTo>
                      <a:pt x="87" y="263"/>
                    </a:lnTo>
                    <a:lnTo>
                      <a:pt x="95" y="275"/>
                    </a:lnTo>
                    <a:lnTo>
                      <a:pt x="104" y="283"/>
                    </a:lnTo>
                    <a:lnTo>
                      <a:pt x="112" y="292"/>
                    </a:lnTo>
                    <a:lnTo>
                      <a:pt x="119" y="299"/>
                    </a:lnTo>
                    <a:lnTo>
                      <a:pt x="127" y="307"/>
                    </a:lnTo>
                    <a:lnTo>
                      <a:pt x="136" y="312"/>
                    </a:lnTo>
                    <a:lnTo>
                      <a:pt x="144" y="316"/>
                    </a:lnTo>
                    <a:lnTo>
                      <a:pt x="151" y="319"/>
                    </a:lnTo>
                    <a:lnTo>
                      <a:pt x="156" y="319"/>
                    </a:lnTo>
                    <a:lnTo>
                      <a:pt x="163" y="319"/>
                    </a:lnTo>
                    <a:lnTo>
                      <a:pt x="172" y="316"/>
                    </a:lnTo>
                    <a:lnTo>
                      <a:pt x="175" y="316"/>
                    </a:lnTo>
                    <a:lnTo>
                      <a:pt x="183" y="307"/>
                    </a:lnTo>
                    <a:lnTo>
                      <a:pt x="187" y="304"/>
                    </a:lnTo>
                    <a:lnTo>
                      <a:pt x="192" y="295"/>
                    </a:lnTo>
                    <a:lnTo>
                      <a:pt x="195" y="287"/>
                    </a:lnTo>
                    <a:lnTo>
                      <a:pt x="195" y="283"/>
                    </a:lnTo>
                    <a:lnTo>
                      <a:pt x="200" y="271"/>
                    </a:lnTo>
                    <a:lnTo>
                      <a:pt x="200" y="260"/>
                    </a:lnTo>
                    <a:lnTo>
                      <a:pt x="200" y="248"/>
                    </a:lnTo>
                    <a:lnTo>
                      <a:pt x="200" y="236"/>
                    </a:lnTo>
                    <a:lnTo>
                      <a:pt x="195" y="224"/>
                    </a:lnTo>
                    <a:lnTo>
                      <a:pt x="195" y="207"/>
                    </a:lnTo>
                    <a:lnTo>
                      <a:pt x="192" y="195"/>
                    </a:lnTo>
                    <a:lnTo>
                      <a:pt x="187" y="180"/>
                    </a:lnTo>
                    <a:lnTo>
                      <a:pt x="183" y="163"/>
                    </a:lnTo>
                    <a:lnTo>
                      <a:pt x="175" y="144"/>
                    </a:lnTo>
                    <a:lnTo>
                      <a:pt x="172" y="127"/>
                    </a:lnTo>
                    <a:lnTo>
                      <a:pt x="163" y="115"/>
                    </a:lnTo>
                    <a:lnTo>
                      <a:pt x="156" y="100"/>
                    </a:lnTo>
                    <a:lnTo>
                      <a:pt x="151" y="88"/>
                    </a:lnTo>
                    <a:lnTo>
                      <a:pt x="144" y="71"/>
                    </a:lnTo>
                    <a:lnTo>
                      <a:pt x="136" y="63"/>
                    </a:lnTo>
                    <a:lnTo>
                      <a:pt x="127" y="51"/>
                    </a:lnTo>
                    <a:lnTo>
                      <a:pt x="119" y="44"/>
                    </a:lnTo>
                    <a:lnTo>
                      <a:pt x="116" y="36"/>
                    </a:lnTo>
                    <a:lnTo>
                      <a:pt x="107" y="27"/>
                    </a:lnTo>
                    <a:lnTo>
                      <a:pt x="100" y="24"/>
                    </a:lnTo>
                    <a:lnTo>
                      <a:pt x="92" y="19"/>
                    </a:lnTo>
                    <a:lnTo>
                      <a:pt x="83" y="15"/>
                    </a:lnTo>
                    <a:lnTo>
                      <a:pt x="75" y="15"/>
                    </a:lnTo>
                    <a:lnTo>
                      <a:pt x="68" y="15"/>
                    </a:lnTo>
                    <a:lnTo>
                      <a:pt x="63" y="19"/>
                    </a:lnTo>
                    <a:close/>
                    <a:moveTo>
                      <a:pt x="175" y="331"/>
                    </a:moveTo>
                    <a:lnTo>
                      <a:pt x="163" y="336"/>
                    </a:lnTo>
                    <a:lnTo>
                      <a:pt x="156" y="336"/>
                    </a:lnTo>
                    <a:lnTo>
                      <a:pt x="144" y="336"/>
                    </a:lnTo>
                    <a:lnTo>
                      <a:pt x="131" y="336"/>
                    </a:lnTo>
                    <a:lnTo>
                      <a:pt x="124" y="331"/>
                    </a:lnTo>
                    <a:lnTo>
                      <a:pt x="112" y="327"/>
                    </a:lnTo>
                    <a:lnTo>
                      <a:pt x="100" y="319"/>
                    </a:lnTo>
                    <a:lnTo>
                      <a:pt x="92" y="316"/>
                    </a:lnTo>
                    <a:lnTo>
                      <a:pt x="80" y="304"/>
                    </a:lnTo>
                    <a:lnTo>
                      <a:pt x="72" y="295"/>
                    </a:lnTo>
                    <a:lnTo>
                      <a:pt x="60" y="283"/>
                    </a:lnTo>
                    <a:lnTo>
                      <a:pt x="51" y="268"/>
                    </a:lnTo>
                    <a:lnTo>
                      <a:pt x="39" y="256"/>
                    </a:lnTo>
                    <a:lnTo>
                      <a:pt x="31" y="239"/>
                    </a:lnTo>
                    <a:lnTo>
                      <a:pt x="27" y="219"/>
                    </a:lnTo>
                    <a:lnTo>
                      <a:pt x="19" y="204"/>
                    </a:lnTo>
                    <a:lnTo>
                      <a:pt x="12" y="183"/>
                    </a:lnTo>
                    <a:lnTo>
                      <a:pt x="7" y="168"/>
                    </a:lnTo>
                    <a:lnTo>
                      <a:pt x="4" y="151"/>
                    </a:lnTo>
                    <a:lnTo>
                      <a:pt x="0" y="131"/>
                    </a:lnTo>
                    <a:lnTo>
                      <a:pt x="0" y="119"/>
                    </a:lnTo>
                    <a:lnTo>
                      <a:pt x="0" y="104"/>
                    </a:lnTo>
                    <a:lnTo>
                      <a:pt x="0" y="88"/>
                    </a:lnTo>
                    <a:lnTo>
                      <a:pt x="4" y="75"/>
                    </a:lnTo>
                    <a:lnTo>
                      <a:pt x="4" y="60"/>
                    </a:lnTo>
                    <a:lnTo>
                      <a:pt x="7" y="48"/>
                    </a:lnTo>
                    <a:lnTo>
                      <a:pt x="16" y="39"/>
                    </a:lnTo>
                    <a:lnTo>
                      <a:pt x="19" y="27"/>
                    </a:lnTo>
                    <a:lnTo>
                      <a:pt x="27" y="19"/>
                    </a:lnTo>
                    <a:lnTo>
                      <a:pt x="36" y="15"/>
                    </a:lnTo>
                    <a:lnTo>
                      <a:pt x="44" y="7"/>
                    </a:lnTo>
                    <a:lnTo>
                      <a:pt x="56" y="4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07" y="4"/>
                    </a:lnTo>
                    <a:lnTo>
                      <a:pt x="119" y="7"/>
                    </a:lnTo>
                    <a:lnTo>
                      <a:pt x="131" y="15"/>
                    </a:lnTo>
                    <a:lnTo>
                      <a:pt x="139" y="19"/>
                    </a:lnTo>
                    <a:lnTo>
                      <a:pt x="151" y="31"/>
                    </a:lnTo>
                    <a:lnTo>
                      <a:pt x="160" y="39"/>
                    </a:lnTo>
                    <a:lnTo>
                      <a:pt x="172" y="51"/>
                    </a:lnTo>
                    <a:lnTo>
                      <a:pt x="180" y="68"/>
                    </a:lnTo>
                    <a:lnTo>
                      <a:pt x="187" y="80"/>
                    </a:lnTo>
                    <a:lnTo>
                      <a:pt x="195" y="95"/>
                    </a:lnTo>
                    <a:lnTo>
                      <a:pt x="204" y="115"/>
                    </a:lnTo>
                    <a:lnTo>
                      <a:pt x="212" y="131"/>
                    </a:lnTo>
                    <a:lnTo>
                      <a:pt x="219" y="151"/>
                    </a:lnTo>
                    <a:lnTo>
                      <a:pt x="224" y="168"/>
                    </a:lnTo>
                    <a:lnTo>
                      <a:pt x="227" y="187"/>
                    </a:lnTo>
                    <a:lnTo>
                      <a:pt x="231" y="204"/>
                    </a:lnTo>
                    <a:lnTo>
                      <a:pt x="231" y="219"/>
                    </a:lnTo>
                    <a:lnTo>
                      <a:pt x="231" y="231"/>
                    </a:lnTo>
                    <a:lnTo>
                      <a:pt x="231" y="248"/>
                    </a:lnTo>
                    <a:lnTo>
                      <a:pt x="227" y="263"/>
                    </a:lnTo>
                    <a:lnTo>
                      <a:pt x="224" y="275"/>
                    </a:lnTo>
                    <a:lnTo>
                      <a:pt x="219" y="287"/>
                    </a:lnTo>
                    <a:lnTo>
                      <a:pt x="216" y="295"/>
                    </a:lnTo>
                    <a:lnTo>
                      <a:pt x="207" y="307"/>
                    </a:lnTo>
                    <a:lnTo>
                      <a:pt x="204" y="316"/>
                    </a:lnTo>
                    <a:lnTo>
                      <a:pt x="195" y="319"/>
                    </a:lnTo>
                    <a:lnTo>
                      <a:pt x="187" y="327"/>
                    </a:lnTo>
                    <a:lnTo>
                      <a:pt x="175" y="33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" name="Freeform 98"/>
              <p:cNvSpPr>
                <a:spLocks noEditPoints="1" noChangeArrowheads="1"/>
              </p:cNvSpPr>
              <p:nvPr/>
            </p:nvSpPr>
            <p:spPr bwMode="auto">
              <a:xfrm>
                <a:off x="2503" y="1238"/>
                <a:ext cx="57" cy="87"/>
              </a:xfrm>
              <a:custGeom>
                <a:avLst/>
                <a:gdLst>
                  <a:gd name="T0" fmla="*/ 63 w 227"/>
                  <a:gd name="T1" fmla="*/ 304 h 348"/>
                  <a:gd name="T2" fmla="*/ 88 w 227"/>
                  <a:gd name="T3" fmla="*/ 324 h 348"/>
                  <a:gd name="T4" fmla="*/ 124 w 227"/>
                  <a:gd name="T5" fmla="*/ 336 h 348"/>
                  <a:gd name="T6" fmla="*/ 163 w 227"/>
                  <a:gd name="T7" fmla="*/ 324 h 348"/>
                  <a:gd name="T8" fmla="*/ 188 w 227"/>
                  <a:gd name="T9" fmla="*/ 304 h 348"/>
                  <a:gd name="T10" fmla="*/ 200 w 227"/>
                  <a:gd name="T11" fmla="*/ 271 h 348"/>
                  <a:gd name="T12" fmla="*/ 192 w 227"/>
                  <a:gd name="T13" fmla="*/ 239 h 348"/>
                  <a:gd name="T14" fmla="*/ 171 w 227"/>
                  <a:gd name="T15" fmla="*/ 212 h 348"/>
                  <a:gd name="T16" fmla="*/ 132 w 227"/>
                  <a:gd name="T17" fmla="*/ 188 h 348"/>
                  <a:gd name="T18" fmla="*/ 80 w 227"/>
                  <a:gd name="T19" fmla="*/ 180 h 348"/>
                  <a:gd name="T20" fmla="*/ 63 w 227"/>
                  <a:gd name="T21" fmla="*/ 207 h 348"/>
                  <a:gd name="T22" fmla="*/ 51 w 227"/>
                  <a:gd name="T23" fmla="*/ 239 h 348"/>
                  <a:gd name="T24" fmla="*/ 51 w 227"/>
                  <a:gd name="T25" fmla="*/ 271 h 348"/>
                  <a:gd name="T26" fmla="*/ 224 w 227"/>
                  <a:gd name="T27" fmla="*/ 275 h 348"/>
                  <a:gd name="T28" fmla="*/ 204 w 227"/>
                  <a:gd name="T29" fmla="*/ 315 h 348"/>
                  <a:gd name="T30" fmla="*/ 163 w 227"/>
                  <a:gd name="T31" fmla="*/ 339 h 348"/>
                  <a:gd name="T32" fmla="*/ 112 w 227"/>
                  <a:gd name="T33" fmla="*/ 348 h 348"/>
                  <a:gd name="T34" fmla="*/ 68 w 227"/>
                  <a:gd name="T35" fmla="*/ 331 h 348"/>
                  <a:gd name="T36" fmla="*/ 36 w 227"/>
                  <a:gd name="T37" fmla="*/ 304 h 348"/>
                  <a:gd name="T38" fmla="*/ 24 w 227"/>
                  <a:gd name="T39" fmla="*/ 263 h 348"/>
                  <a:gd name="T40" fmla="*/ 32 w 227"/>
                  <a:gd name="T41" fmla="*/ 224 h 348"/>
                  <a:gd name="T42" fmla="*/ 48 w 227"/>
                  <a:gd name="T43" fmla="*/ 192 h 348"/>
                  <a:gd name="T44" fmla="*/ 68 w 227"/>
                  <a:gd name="T45" fmla="*/ 168 h 348"/>
                  <a:gd name="T46" fmla="*/ 36 w 227"/>
                  <a:gd name="T47" fmla="*/ 151 h 348"/>
                  <a:gd name="T48" fmla="*/ 12 w 227"/>
                  <a:gd name="T49" fmla="*/ 127 h 348"/>
                  <a:gd name="T50" fmla="*/ 4 w 227"/>
                  <a:gd name="T51" fmla="*/ 95 h 348"/>
                  <a:gd name="T52" fmla="*/ 7 w 227"/>
                  <a:gd name="T53" fmla="*/ 59 h 348"/>
                  <a:gd name="T54" fmla="*/ 32 w 227"/>
                  <a:gd name="T55" fmla="*/ 24 h 348"/>
                  <a:gd name="T56" fmla="*/ 76 w 227"/>
                  <a:gd name="T57" fmla="*/ 3 h 348"/>
                  <a:gd name="T58" fmla="*/ 124 w 227"/>
                  <a:gd name="T59" fmla="*/ 0 h 348"/>
                  <a:gd name="T60" fmla="*/ 163 w 227"/>
                  <a:gd name="T61" fmla="*/ 15 h 348"/>
                  <a:gd name="T62" fmla="*/ 188 w 227"/>
                  <a:gd name="T63" fmla="*/ 48 h 348"/>
                  <a:gd name="T64" fmla="*/ 192 w 227"/>
                  <a:gd name="T65" fmla="*/ 83 h 348"/>
                  <a:gd name="T66" fmla="*/ 183 w 227"/>
                  <a:gd name="T67" fmla="*/ 112 h 348"/>
                  <a:gd name="T68" fmla="*/ 163 w 227"/>
                  <a:gd name="T69" fmla="*/ 139 h 348"/>
                  <a:gd name="T70" fmla="*/ 163 w 227"/>
                  <a:gd name="T71" fmla="*/ 163 h 348"/>
                  <a:gd name="T72" fmla="*/ 195 w 227"/>
                  <a:gd name="T73" fmla="*/ 183 h 348"/>
                  <a:gd name="T74" fmla="*/ 219 w 227"/>
                  <a:gd name="T75" fmla="*/ 212 h 348"/>
                  <a:gd name="T76" fmla="*/ 163 w 227"/>
                  <a:gd name="T77" fmla="*/ 71 h 348"/>
                  <a:gd name="T78" fmla="*/ 151 w 227"/>
                  <a:gd name="T79" fmla="*/ 39 h 348"/>
                  <a:gd name="T80" fmla="*/ 127 w 227"/>
                  <a:gd name="T81" fmla="*/ 20 h 348"/>
                  <a:gd name="T82" fmla="*/ 95 w 227"/>
                  <a:gd name="T83" fmla="*/ 12 h 348"/>
                  <a:gd name="T84" fmla="*/ 56 w 227"/>
                  <a:gd name="T85" fmla="*/ 24 h 348"/>
                  <a:gd name="T86" fmla="*/ 36 w 227"/>
                  <a:gd name="T87" fmla="*/ 48 h 348"/>
                  <a:gd name="T88" fmla="*/ 27 w 227"/>
                  <a:gd name="T89" fmla="*/ 76 h 348"/>
                  <a:gd name="T90" fmla="*/ 36 w 227"/>
                  <a:gd name="T91" fmla="*/ 104 h 348"/>
                  <a:gd name="T92" fmla="*/ 60 w 227"/>
                  <a:gd name="T93" fmla="*/ 127 h 348"/>
                  <a:gd name="T94" fmla="*/ 100 w 227"/>
                  <a:gd name="T95" fmla="*/ 144 h 348"/>
                  <a:gd name="T96" fmla="*/ 139 w 227"/>
                  <a:gd name="T97" fmla="*/ 144 h 348"/>
                  <a:gd name="T98" fmla="*/ 156 w 227"/>
                  <a:gd name="T99" fmla="*/ 120 h 348"/>
                  <a:gd name="T100" fmla="*/ 163 w 227"/>
                  <a:gd name="T101" fmla="*/ 95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6" h="348">
                    <a:moveTo>
                      <a:pt x="51" y="271"/>
                    </a:moveTo>
                    <a:lnTo>
                      <a:pt x="56" y="280"/>
                    </a:lnTo>
                    <a:lnTo>
                      <a:pt x="56" y="288"/>
                    </a:lnTo>
                    <a:lnTo>
                      <a:pt x="60" y="295"/>
                    </a:lnTo>
                    <a:lnTo>
                      <a:pt x="63" y="304"/>
                    </a:lnTo>
                    <a:lnTo>
                      <a:pt x="68" y="307"/>
                    </a:lnTo>
                    <a:lnTo>
                      <a:pt x="71" y="312"/>
                    </a:lnTo>
                    <a:lnTo>
                      <a:pt x="76" y="315"/>
                    </a:lnTo>
                    <a:lnTo>
                      <a:pt x="83" y="319"/>
                    </a:lnTo>
                    <a:lnTo>
                      <a:pt x="88" y="324"/>
                    </a:lnTo>
                    <a:lnTo>
                      <a:pt x="95" y="327"/>
                    </a:lnTo>
                    <a:lnTo>
                      <a:pt x="104" y="331"/>
                    </a:lnTo>
                    <a:lnTo>
                      <a:pt x="107" y="331"/>
                    </a:lnTo>
                    <a:lnTo>
                      <a:pt x="116" y="331"/>
                    </a:lnTo>
                    <a:lnTo>
                      <a:pt x="124" y="336"/>
                    </a:lnTo>
                    <a:lnTo>
                      <a:pt x="132" y="331"/>
                    </a:lnTo>
                    <a:lnTo>
                      <a:pt x="139" y="331"/>
                    </a:lnTo>
                    <a:lnTo>
                      <a:pt x="148" y="331"/>
                    </a:lnTo>
                    <a:lnTo>
                      <a:pt x="156" y="327"/>
                    </a:lnTo>
                    <a:lnTo>
                      <a:pt x="163" y="324"/>
                    </a:lnTo>
                    <a:lnTo>
                      <a:pt x="171" y="319"/>
                    </a:lnTo>
                    <a:lnTo>
                      <a:pt x="176" y="315"/>
                    </a:lnTo>
                    <a:lnTo>
                      <a:pt x="180" y="312"/>
                    </a:lnTo>
                    <a:lnTo>
                      <a:pt x="188" y="307"/>
                    </a:lnTo>
                    <a:lnTo>
                      <a:pt x="188" y="304"/>
                    </a:lnTo>
                    <a:lnTo>
                      <a:pt x="192" y="295"/>
                    </a:lnTo>
                    <a:lnTo>
                      <a:pt x="195" y="292"/>
                    </a:lnTo>
                    <a:lnTo>
                      <a:pt x="195" y="283"/>
                    </a:lnTo>
                    <a:lnTo>
                      <a:pt x="200" y="280"/>
                    </a:lnTo>
                    <a:lnTo>
                      <a:pt x="200" y="271"/>
                    </a:lnTo>
                    <a:lnTo>
                      <a:pt x="200" y="263"/>
                    </a:lnTo>
                    <a:lnTo>
                      <a:pt x="200" y="259"/>
                    </a:lnTo>
                    <a:lnTo>
                      <a:pt x="200" y="251"/>
                    </a:lnTo>
                    <a:lnTo>
                      <a:pt x="195" y="244"/>
                    </a:lnTo>
                    <a:lnTo>
                      <a:pt x="192" y="239"/>
                    </a:lnTo>
                    <a:lnTo>
                      <a:pt x="192" y="232"/>
                    </a:lnTo>
                    <a:lnTo>
                      <a:pt x="188" y="227"/>
                    </a:lnTo>
                    <a:lnTo>
                      <a:pt x="183" y="219"/>
                    </a:lnTo>
                    <a:lnTo>
                      <a:pt x="176" y="215"/>
                    </a:lnTo>
                    <a:lnTo>
                      <a:pt x="171" y="212"/>
                    </a:lnTo>
                    <a:lnTo>
                      <a:pt x="163" y="204"/>
                    </a:lnTo>
                    <a:lnTo>
                      <a:pt x="156" y="200"/>
                    </a:lnTo>
                    <a:lnTo>
                      <a:pt x="148" y="195"/>
                    </a:lnTo>
                    <a:lnTo>
                      <a:pt x="139" y="192"/>
                    </a:lnTo>
                    <a:lnTo>
                      <a:pt x="132" y="188"/>
                    </a:lnTo>
                    <a:lnTo>
                      <a:pt x="119" y="183"/>
                    </a:lnTo>
                    <a:lnTo>
                      <a:pt x="112" y="180"/>
                    </a:lnTo>
                    <a:lnTo>
                      <a:pt x="100" y="180"/>
                    </a:lnTo>
                    <a:lnTo>
                      <a:pt x="88" y="176"/>
                    </a:lnTo>
                    <a:lnTo>
                      <a:pt x="80" y="180"/>
                    </a:lnTo>
                    <a:lnTo>
                      <a:pt x="76" y="183"/>
                    </a:lnTo>
                    <a:lnTo>
                      <a:pt x="71" y="192"/>
                    </a:lnTo>
                    <a:lnTo>
                      <a:pt x="68" y="195"/>
                    </a:lnTo>
                    <a:lnTo>
                      <a:pt x="63" y="204"/>
                    </a:lnTo>
                    <a:lnTo>
                      <a:pt x="63" y="207"/>
                    </a:lnTo>
                    <a:lnTo>
                      <a:pt x="60" y="215"/>
                    </a:lnTo>
                    <a:lnTo>
                      <a:pt x="56" y="219"/>
                    </a:lnTo>
                    <a:lnTo>
                      <a:pt x="56" y="227"/>
                    </a:lnTo>
                    <a:lnTo>
                      <a:pt x="56" y="236"/>
                    </a:lnTo>
                    <a:lnTo>
                      <a:pt x="51" y="239"/>
                    </a:lnTo>
                    <a:lnTo>
                      <a:pt x="51" y="248"/>
                    </a:lnTo>
                    <a:lnTo>
                      <a:pt x="51" y="251"/>
                    </a:lnTo>
                    <a:lnTo>
                      <a:pt x="51" y="259"/>
                    </a:lnTo>
                    <a:lnTo>
                      <a:pt x="51" y="268"/>
                    </a:lnTo>
                    <a:lnTo>
                      <a:pt x="51" y="271"/>
                    </a:lnTo>
                    <a:close/>
                    <a:moveTo>
                      <a:pt x="227" y="239"/>
                    </a:moveTo>
                    <a:lnTo>
                      <a:pt x="227" y="248"/>
                    </a:lnTo>
                    <a:lnTo>
                      <a:pt x="227" y="259"/>
                    </a:lnTo>
                    <a:lnTo>
                      <a:pt x="227" y="268"/>
                    </a:lnTo>
                    <a:lnTo>
                      <a:pt x="224" y="275"/>
                    </a:lnTo>
                    <a:lnTo>
                      <a:pt x="224" y="283"/>
                    </a:lnTo>
                    <a:lnTo>
                      <a:pt x="219" y="292"/>
                    </a:lnTo>
                    <a:lnTo>
                      <a:pt x="216" y="300"/>
                    </a:lnTo>
                    <a:lnTo>
                      <a:pt x="212" y="307"/>
                    </a:lnTo>
                    <a:lnTo>
                      <a:pt x="204" y="315"/>
                    </a:lnTo>
                    <a:lnTo>
                      <a:pt x="195" y="319"/>
                    </a:lnTo>
                    <a:lnTo>
                      <a:pt x="188" y="327"/>
                    </a:lnTo>
                    <a:lnTo>
                      <a:pt x="180" y="331"/>
                    </a:lnTo>
                    <a:lnTo>
                      <a:pt x="171" y="336"/>
                    </a:lnTo>
                    <a:lnTo>
                      <a:pt x="163" y="339"/>
                    </a:lnTo>
                    <a:lnTo>
                      <a:pt x="151" y="344"/>
                    </a:lnTo>
                    <a:lnTo>
                      <a:pt x="139" y="348"/>
                    </a:lnTo>
                    <a:lnTo>
                      <a:pt x="132" y="348"/>
                    </a:lnTo>
                    <a:lnTo>
                      <a:pt x="119" y="348"/>
                    </a:lnTo>
                    <a:lnTo>
                      <a:pt x="112" y="348"/>
                    </a:lnTo>
                    <a:lnTo>
                      <a:pt x="100" y="348"/>
                    </a:lnTo>
                    <a:lnTo>
                      <a:pt x="92" y="344"/>
                    </a:lnTo>
                    <a:lnTo>
                      <a:pt x="83" y="339"/>
                    </a:lnTo>
                    <a:lnTo>
                      <a:pt x="76" y="336"/>
                    </a:lnTo>
                    <a:lnTo>
                      <a:pt x="68" y="331"/>
                    </a:lnTo>
                    <a:lnTo>
                      <a:pt x="56" y="327"/>
                    </a:lnTo>
                    <a:lnTo>
                      <a:pt x="51" y="319"/>
                    </a:lnTo>
                    <a:lnTo>
                      <a:pt x="44" y="315"/>
                    </a:lnTo>
                    <a:lnTo>
                      <a:pt x="39" y="307"/>
                    </a:lnTo>
                    <a:lnTo>
                      <a:pt x="36" y="304"/>
                    </a:lnTo>
                    <a:lnTo>
                      <a:pt x="32" y="295"/>
                    </a:lnTo>
                    <a:lnTo>
                      <a:pt x="27" y="288"/>
                    </a:lnTo>
                    <a:lnTo>
                      <a:pt x="24" y="280"/>
                    </a:lnTo>
                    <a:lnTo>
                      <a:pt x="24" y="271"/>
                    </a:lnTo>
                    <a:lnTo>
                      <a:pt x="24" y="263"/>
                    </a:lnTo>
                    <a:lnTo>
                      <a:pt x="24" y="256"/>
                    </a:lnTo>
                    <a:lnTo>
                      <a:pt x="24" y="248"/>
                    </a:lnTo>
                    <a:lnTo>
                      <a:pt x="24" y="239"/>
                    </a:lnTo>
                    <a:lnTo>
                      <a:pt x="27" y="232"/>
                    </a:lnTo>
                    <a:lnTo>
                      <a:pt x="32" y="224"/>
                    </a:lnTo>
                    <a:lnTo>
                      <a:pt x="32" y="219"/>
                    </a:lnTo>
                    <a:lnTo>
                      <a:pt x="36" y="212"/>
                    </a:lnTo>
                    <a:lnTo>
                      <a:pt x="39" y="204"/>
                    </a:lnTo>
                    <a:lnTo>
                      <a:pt x="44" y="200"/>
                    </a:lnTo>
                    <a:lnTo>
                      <a:pt x="48" y="192"/>
                    </a:lnTo>
                    <a:lnTo>
                      <a:pt x="56" y="188"/>
                    </a:lnTo>
                    <a:lnTo>
                      <a:pt x="60" y="180"/>
                    </a:lnTo>
                    <a:lnTo>
                      <a:pt x="68" y="176"/>
                    </a:lnTo>
                    <a:lnTo>
                      <a:pt x="76" y="168"/>
                    </a:lnTo>
                    <a:lnTo>
                      <a:pt x="68" y="168"/>
                    </a:lnTo>
                    <a:lnTo>
                      <a:pt x="60" y="163"/>
                    </a:lnTo>
                    <a:lnTo>
                      <a:pt x="51" y="159"/>
                    </a:lnTo>
                    <a:lnTo>
                      <a:pt x="48" y="159"/>
                    </a:lnTo>
                    <a:lnTo>
                      <a:pt x="39" y="151"/>
                    </a:lnTo>
                    <a:lnTo>
                      <a:pt x="36" y="151"/>
                    </a:lnTo>
                    <a:lnTo>
                      <a:pt x="32" y="148"/>
                    </a:lnTo>
                    <a:lnTo>
                      <a:pt x="24" y="139"/>
                    </a:lnTo>
                    <a:lnTo>
                      <a:pt x="19" y="136"/>
                    </a:lnTo>
                    <a:lnTo>
                      <a:pt x="15" y="132"/>
                    </a:lnTo>
                    <a:lnTo>
                      <a:pt x="12" y="127"/>
                    </a:lnTo>
                    <a:lnTo>
                      <a:pt x="12" y="124"/>
                    </a:lnTo>
                    <a:lnTo>
                      <a:pt x="7" y="115"/>
                    </a:lnTo>
                    <a:lnTo>
                      <a:pt x="4" y="112"/>
                    </a:lnTo>
                    <a:lnTo>
                      <a:pt x="4" y="104"/>
                    </a:lnTo>
                    <a:lnTo>
                      <a:pt x="4" y="95"/>
                    </a:lnTo>
                    <a:lnTo>
                      <a:pt x="0" y="92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4" y="68"/>
                    </a:lnTo>
                    <a:lnTo>
                      <a:pt x="7" y="59"/>
                    </a:lnTo>
                    <a:lnTo>
                      <a:pt x="7" y="51"/>
                    </a:lnTo>
                    <a:lnTo>
                      <a:pt x="12" y="44"/>
                    </a:lnTo>
                    <a:lnTo>
                      <a:pt x="19" y="36"/>
                    </a:lnTo>
                    <a:lnTo>
                      <a:pt x="24" y="27"/>
                    </a:lnTo>
                    <a:lnTo>
                      <a:pt x="32" y="24"/>
                    </a:lnTo>
                    <a:lnTo>
                      <a:pt x="36" y="20"/>
                    </a:lnTo>
                    <a:lnTo>
                      <a:pt x="44" y="12"/>
                    </a:lnTo>
                    <a:lnTo>
                      <a:pt x="56" y="7"/>
                    </a:lnTo>
                    <a:lnTo>
                      <a:pt x="63" y="3"/>
                    </a:lnTo>
                    <a:lnTo>
                      <a:pt x="76" y="3"/>
                    </a:lnTo>
                    <a:lnTo>
                      <a:pt x="83" y="0"/>
                    </a:lnTo>
                    <a:lnTo>
                      <a:pt x="95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24" y="0"/>
                    </a:lnTo>
                    <a:lnTo>
                      <a:pt x="132" y="0"/>
                    </a:lnTo>
                    <a:lnTo>
                      <a:pt x="139" y="3"/>
                    </a:lnTo>
                    <a:lnTo>
                      <a:pt x="148" y="7"/>
                    </a:lnTo>
                    <a:lnTo>
                      <a:pt x="156" y="12"/>
                    </a:lnTo>
                    <a:lnTo>
                      <a:pt x="163" y="15"/>
                    </a:lnTo>
                    <a:lnTo>
                      <a:pt x="168" y="24"/>
                    </a:lnTo>
                    <a:lnTo>
                      <a:pt x="176" y="27"/>
                    </a:lnTo>
                    <a:lnTo>
                      <a:pt x="180" y="36"/>
                    </a:lnTo>
                    <a:lnTo>
                      <a:pt x="183" y="39"/>
                    </a:lnTo>
                    <a:lnTo>
                      <a:pt x="188" y="48"/>
                    </a:lnTo>
                    <a:lnTo>
                      <a:pt x="188" y="56"/>
                    </a:lnTo>
                    <a:lnTo>
                      <a:pt x="192" y="63"/>
                    </a:lnTo>
                    <a:lnTo>
                      <a:pt x="192" y="71"/>
                    </a:lnTo>
                    <a:lnTo>
                      <a:pt x="192" y="76"/>
                    </a:lnTo>
                    <a:lnTo>
                      <a:pt x="192" y="83"/>
                    </a:lnTo>
                    <a:lnTo>
                      <a:pt x="192" y="88"/>
                    </a:lnTo>
                    <a:lnTo>
                      <a:pt x="192" y="95"/>
                    </a:lnTo>
                    <a:lnTo>
                      <a:pt x="188" y="100"/>
                    </a:lnTo>
                    <a:lnTo>
                      <a:pt x="188" y="104"/>
                    </a:lnTo>
                    <a:lnTo>
                      <a:pt x="183" y="112"/>
                    </a:lnTo>
                    <a:lnTo>
                      <a:pt x="180" y="115"/>
                    </a:lnTo>
                    <a:lnTo>
                      <a:pt x="176" y="124"/>
                    </a:lnTo>
                    <a:lnTo>
                      <a:pt x="176" y="127"/>
                    </a:lnTo>
                    <a:lnTo>
                      <a:pt x="168" y="136"/>
                    </a:lnTo>
                    <a:lnTo>
                      <a:pt x="163" y="139"/>
                    </a:lnTo>
                    <a:lnTo>
                      <a:pt x="156" y="148"/>
                    </a:lnTo>
                    <a:lnTo>
                      <a:pt x="151" y="151"/>
                    </a:lnTo>
                    <a:lnTo>
                      <a:pt x="144" y="156"/>
                    </a:lnTo>
                    <a:lnTo>
                      <a:pt x="151" y="159"/>
                    </a:lnTo>
                    <a:lnTo>
                      <a:pt x="163" y="163"/>
                    </a:lnTo>
                    <a:lnTo>
                      <a:pt x="168" y="168"/>
                    </a:lnTo>
                    <a:lnTo>
                      <a:pt x="176" y="171"/>
                    </a:lnTo>
                    <a:lnTo>
                      <a:pt x="183" y="176"/>
                    </a:lnTo>
                    <a:lnTo>
                      <a:pt x="192" y="180"/>
                    </a:lnTo>
                    <a:lnTo>
                      <a:pt x="195" y="183"/>
                    </a:lnTo>
                    <a:lnTo>
                      <a:pt x="200" y="192"/>
                    </a:lnTo>
                    <a:lnTo>
                      <a:pt x="204" y="195"/>
                    </a:lnTo>
                    <a:lnTo>
                      <a:pt x="212" y="204"/>
                    </a:lnTo>
                    <a:lnTo>
                      <a:pt x="216" y="207"/>
                    </a:lnTo>
                    <a:lnTo>
                      <a:pt x="219" y="212"/>
                    </a:lnTo>
                    <a:lnTo>
                      <a:pt x="219" y="219"/>
                    </a:lnTo>
                    <a:lnTo>
                      <a:pt x="224" y="227"/>
                    </a:lnTo>
                    <a:lnTo>
                      <a:pt x="224" y="232"/>
                    </a:lnTo>
                    <a:lnTo>
                      <a:pt x="227" y="239"/>
                    </a:lnTo>
                    <a:close/>
                    <a:moveTo>
                      <a:pt x="163" y="71"/>
                    </a:moveTo>
                    <a:lnTo>
                      <a:pt x="163" y="63"/>
                    </a:lnTo>
                    <a:lnTo>
                      <a:pt x="160" y="59"/>
                    </a:lnTo>
                    <a:lnTo>
                      <a:pt x="160" y="51"/>
                    </a:lnTo>
                    <a:lnTo>
                      <a:pt x="156" y="48"/>
                    </a:lnTo>
                    <a:lnTo>
                      <a:pt x="151" y="39"/>
                    </a:lnTo>
                    <a:lnTo>
                      <a:pt x="148" y="36"/>
                    </a:lnTo>
                    <a:lnTo>
                      <a:pt x="144" y="32"/>
                    </a:lnTo>
                    <a:lnTo>
                      <a:pt x="139" y="27"/>
                    </a:lnTo>
                    <a:lnTo>
                      <a:pt x="136" y="24"/>
                    </a:lnTo>
                    <a:lnTo>
                      <a:pt x="127" y="20"/>
                    </a:lnTo>
                    <a:lnTo>
                      <a:pt x="124" y="15"/>
                    </a:lnTo>
                    <a:lnTo>
                      <a:pt x="116" y="15"/>
                    </a:lnTo>
                    <a:lnTo>
                      <a:pt x="112" y="12"/>
                    </a:lnTo>
                    <a:lnTo>
                      <a:pt x="104" y="12"/>
                    </a:lnTo>
                    <a:lnTo>
                      <a:pt x="95" y="12"/>
                    </a:lnTo>
                    <a:lnTo>
                      <a:pt x="88" y="15"/>
                    </a:lnTo>
                    <a:lnTo>
                      <a:pt x="80" y="15"/>
                    </a:lnTo>
                    <a:lnTo>
                      <a:pt x="68" y="20"/>
                    </a:lnTo>
                    <a:lnTo>
                      <a:pt x="63" y="20"/>
                    </a:lnTo>
                    <a:lnTo>
                      <a:pt x="56" y="24"/>
                    </a:lnTo>
                    <a:lnTo>
                      <a:pt x="51" y="27"/>
                    </a:lnTo>
                    <a:lnTo>
                      <a:pt x="44" y="32"/>
                    </a:lnTo>
                    <a:lnTo>
                      <a:pt x="39" y="39"/>
                    </a:lnTo>
                    <a:lnTo>
                      <a:pt x="36" y="44"/>
                    </a:lnTo>
                    <a:lnTo>
                      <a:pt x="36" y="48"/>
                    </a:lnTo>
                    <a:lnTo>
                      <a:pt x="32" y="56"/>
                    </a:lnTo>
                    <a:lnTo>
                      <a:pt x="32" y="59"/>
                    </a:lnTo>
                    <a:lnTo>
                      <a:pt x="27" y="68"/>
                    </a:lnTo>
                    <a:lnTo>
                      <a:pt x="27" y="71"/>
                    </a:lnTo>
                    <a:lnTo>
                      <a:pt x="27" y="76"/>
                    </a:lnTo>
                    <a:lnTo>
                      <a:pt x="27" y="83"/>
                    </a:lnTo>
                    <a:lnTo>
                      <a:pt x="27" y="88"/>
                    </a:lnTo>
                    <a:lnTo>
                      <a:pt x="32" y="92"/>
                    </a:lnTo>
                    <a:lnTo>
                      <a:pt x="32" y="95"/>
                    </a:lnTo>
                    <a:lnTo>
                      <a:pt x="36" y="104"/>
                    </a:lnTo>
                    <a:lnTo>
                      <a:pt x="36" y="107"/>
                    </a:lnTo>
                    <a:lnTo>
                      <a:pt x="44" y="112"/>
                    </a:lnTo>
                    <a:lnTo>
                      <a:pt x="48" y="115"/>
                    </a:lnTo>
                    <a:lnTo>
                      <a:pt x="51" y="124"/>
                    </a:lnTo>
                    <a:lnTo>
                      <a:pt x="60" y="127"/>
                    </a:lnTo>
                    <a:lnTo>
                      <a:pt x="63" y="127"/>
                    </a:lnTo>
                    <a:lnTo>
                      <a:pt x="71" y="136"/>
                    </a:lnTo>
                    <a:lnTo>
                      <a:pt x="80" y="136"/>
                    </a:lnTo>
                    <a:lnTo>
                      <a:pt x="88" y="139"/>
                    </a:lnTo>
                    <a:lnTo>
                      <a:pt x="100" y="144"/>
                    </a:lnTo>
                    <a:lnTo>
                      <a:pt x="107" y="148"/>
                    </a:lnTo>
                    <a:lnTo>
                      <a:pt x="119" y="148"/>
                    </a:lnTo>
                    <a:lnTo>
                      <a:pt x="127" y="151"/>
                    </a:lnTo>
                    <a:lnTo>
                      <a:pt x="136" y="148"/>
                    </a:lnTo>
                    <a:lnTo>
                      <a:pt x="139" y="144"/>
                    </a:lnTo>
                    <a:lnTo>
                      <a:pt x="144" y="139"/>
                    </a:lnTo>
                    <a:lnTo>
                      <a:pt x="148" y="136"/>
                    </a:lnTo>
                    <a:lnTo>
                      <a:pt x="151" y="127"/>
                    </a:lnTo>
                    <a:lnTo>
                      <a:pt x="156" y="124"/>
                    </a:lnTo>
                    <a:lnTo>
                      <a:pt x="156" y="120"/>
                    </a:lnTo>
                    <a:lnTo>
                      <a:pt x="160" y="115"/>
                    </a:lnTo>
                    <a:lnTo>
                      <a:pt x="163" y="112"/>
                    </a:lnTo>
                    <a:lnTo>
                      <a:pt x="163" y="104"/>
                    </a:lnTo>
                    <a:lnTo>
                      <a:pt x="163" y="100"/>
                    </a:lnTo>
                    <a:lnTo>
                      <a:pt x="163" y="95"/>
                    </a:lnTo>
                    <a:lnTo>
                      <a:pt x="163" y="88"/>
                    </a:lnTo>
                    <a:lnTo>
                      <a:pt x="163" y="83"/>
                    </a:lnTo>
                    <a:lnTo>
                      <a:pt x="163" y="80"/>
                    </a:lnTo>
                    <a:lnTo>
                      <a:pt x="163" y="7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" name="Freeform 99"/>
              <p:cNvSpPr>
                <a:spLocks noEditPoints="1" noChangeArrowheads="1"/>
              </p:cNvSpPr>
              <p:nvPr/>
            </p:nvSpPr>
            <p:spPr bwMode="auto">
              <a:xfrm>
                <a:off x="2568" y="1227"/>
                <a:ext cx="53" cy="87"/>
              </a:xfrm>
              <a:custGeom>
                <a:avLst/>
                <a:gdLst>
                  <a:gd name="T0" fmla="*/ 67 w 212"/>
                  <a:gd name="T1" fmla="*/ 24 h 348"/>
                  <a:gd name="T2" fmla="*/ 52 w 212"/>
                  <a:gd name="T3" fmla="*/ 39 h 348"/>
                  <a:gd name="T4" fmla="*/ 40 w 212"/>
                  <a:gd name="T5" fmla="*/ 68 h 348"/>
                  <a:gd name="T6" fmla="*/ 35 w 212"/>
                  <a:gd name="T7" fmla="*/ 103 h 348"/>
                  <a:gd name="T8" fmla="*/ 40 w 212"/>
                  <a:gd name="T9" fmla="*/ 151 h 348"/>
                  <a:gd name="T10" fmla="*/ 47 w 212"/>
                  <a:gd name="T11" fmla="*/ 203 h 348"/>
                  <a:gd name="T12" fmla="*/ 59 w 212"/>
                  <a:gd name="T13" fmla="*/ 248 h 348"/>
                  <a:gd name="T14" fmla="*/ 76 w 212"/>
                  <a:gd name="T15" fmla="*/ 288 h 348"/>
                  <a:gd name="T16" fmla="*/ 96 w 212"/>
                  <a:gd name="T17" fmla="*/ 312 h 348"/>
                  <a:gd name="T18" fmla="*/ 112 w 212"/>
                  <a:gd name="T19" fmla="*/ 327 h 348"/>
                  <a:gd name="T20" fmla="*/ 135 w 212"/>
                  <a:gd name="T21" fmla="*/ 327 h 348"/>
                  <a:gd name="T22" fmla="*/ 152 w 212"/>
                  <a:gd name="T23" fmla="*/ 319 h 348"/>
                  <a:gd name="T24" fmla="*/ 167 w 212"/>
                  <a:gd name="T25" fmla="*/ 300 h 348"/>
                  <a:gd name="T26" fmla="*/ 176 w 212"/>
                  <a:gd name="T27" fmla="*/ 268 h 348"/>
                  <a:gd name="T28" fmla="*/ 176 w 212"/>
                  <a:gd name="T29" fmla="*/ 227 h 348"/>
                  <a:gd name="T30" fmla="*/ 172 w 212"/>
                  <a:gd name="T31" fmla="*/ 180 h 348"/>
                  <a:gd name="T32" fmla="*/ 164 w 212"/>
                  <a:gd name="T33" fmla="*/ 127 h 348"/>
                  <a:gd name="T34" fmla="*/ 152 w 212"/>
                  <a:gd name="T35" fmla="*/ 83 h 348"/>
                  <a:gd name="T36" fmla="*/ 132 w 212"/>
                  <a:gd name="T37" fmla="*/ 51 h 348"/>
                  <a:gd name="T38" fmla="*/ 115 w 212"/>
                  <a:gd name="T39" fmla="*/ 27 h 348"/>
                  <a:gd name="T40" fmla="*/ 96 w 212"/>
                  <a:gd name="T41" fmla="*/ 15 h 348"/>
                  <a:gd name="T42" fmla="*/ 135 w 212"/>
                  <a:gd name="T43" fmla="*/ 348 h 348"/>
                  <a:gd name="T44" fmla="*/ 108 w 212"/>
                  <a:gd name="T45" fmla="*/ 344 h 348"/>
                  <a:gd name="T46" fmla="*/ 76 w 212"/>
                  <a:gd name="T47" fmla="*/ 332 h 348"/>
                  <a:gd name="T48" fmla="*/ 47 w 212"/>
                  <a:gd name="T49" fmla="*/ 303 h 348"/>
                  <a:gd name="T50" fmla="*/ 28 w 212"/>
                  <a:gd name="T51" fmla="*/ 263 h 348"/>
                  <a:gd name="T52" fmla="*/ 8 w 212"/>
                  <a:gd name="T53" fmla="*/ 212 h 348"/>
                  <a:gd name="T54" fmla="*/ 0 w 212"/>
                  <a:gd name="T55" fmla="*/ 151 h 348"/>
                  <a:gd name="T56" fmla="*/ 0 w 212"/>
                  <a:gd name="T57" fmla="*/ 103 h 348"/>
                  <a:gd name="T58" fmla="*/ 11 w 212"/>
                  <a:gd name="T59" fmla="*/ 59 h 348"/>
                  <a:gd name="T60" fmla="*/ 32 w 212"/>
                  <a:gd name="T61" fmla="*/ 27 h 348"/>
                  <a:gd name="T62" fmla="*/ 56 w 212"/>
                  <a:gd name="T63" fmla="*/ 8 h 348"/>
                  <a:gd name="T64" fmla="*/ 88 w 212"/>
                  <a:gd name="T65" fmla="*/ 0 h 348"/>
                  <a:gd name="T66" fmla="*/ 120 w 212"/>
                  <a:gd name="T67" fmla="*/ 3 h 348"/>
                  <a:gd name="T68" fmla="*/ 147 w 212"/>
                  <a:gd name="T69" fmla="*/ 24 h 348"/>
                  <a:gd name="T70" fmla="*/ 172 w 212"/>
                  <a:gd name="T71" fmla="*/ 56 h 348"/>
                  <a:gd name="T72" fmla="*/ 191 w 212"/>
                  <a:gd name="T73" fmla="*/ 100 h 348"/>
                  <a:gd name="T74" fmla="*/ 208 w 212"/>
                  <a:gd name="T75" fmla="*/ 156 h 348"/>
                  <a:gd name="T76" fmla="*/ 212 w 212"/>
                  <a:gd name="T77" fmla="*/ 212 h 348"/>
                  <a:gd name="T78" fmla="*/ 208 w 212"/>
                  <a:gd name="T79" fmla="*/ 259 h 348"/>
                  <a:gd name="T80" fmla="*/ 196 w 212"/>
                  <a:gd name="T81" fmla="*/ 300 h 348"/>
                  <a:gd name="T82" fmla="*/ 176 w 212"/>
                  <a:gd name="T83" fmla="*/ 327 h 348"/>
                  <a:gd name="T84" fmla="*/ 147 w 212"/>
                  <a:gd name="T85" fmla="*/ 344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1" h="348">
                    <a:moveTo>
                      <a:pt x="79" y="15"/>
                    </a:moveTo>
                    <a:lnTo>
                      <a:pt x="76" y="20"/>
                    </a:lnTo>
                    <a:lnTo>
                      <a:pt x="67" y="24"/>
                    </a:lnTo>
                    <a:lnTo>
                      <a:pt x="64" y="27"/>
                    </a:lnTo>
                    <a:lnTo>
                      <a:pt x="56" y="32"/>
                    </a:lnTo>
                    <a:lnTo>
                      <a:pt x="52" y="39"/>
                    </a:lnTo>
                    <a:lnTo>
                      <a:pt x="47" y="47"/>
                    </a:lnTo>
                    <a:lnTo>
                      <a:pt x="44" y="56"/>
                    </a:lnTo>
                    <a:lnTo>
                      <a:pt x="40" y="68"/>
                    </a:lnTo>
                    <a:lnTo>
                      <a:pt x="40" y="80"/>
                    </a:lnTo>
                    <a:lnTo>
                      <a:pt x="40" y="92"/>
                    </a:lnTo>
                    <a:lnTo>
                      <a:pt x="35" y="103"/>
                    </a:lnTo>
                    <a:lnTo>
                      <a:pt x="35" y="120"/>
                    </a:lnTo>
                    <a:lnTo>
                      <a:pt x="35" y="136"/>
                    </a:lnTo>
                    <a:lnTo>
                      <a:pt x="40" y="151"/>
                    </a:lnTo>
                    <a:lnTo>
                      <a:pt x="40" y="168"/>
                    </a:lnTo>
                    <a:lnTo>
                      <a:pt x="44" y="183"/>
                    </a:lnTo>
                    <a:lnTo>
                      <a:pt x="47" y="203"/>
                    </a:lnTo>
                    <a:lnTo>
                      <a:pt x="52" y="220"/>
                    </a:lnTo>
                    <a:lnTo>
                      <a:pt x="56" y="236"/>
                    </a:lnTo>
                    <a:lnTo>
                      <a:pt x="59" y="248"/>
                    </a:lnTo>
                    <a:lnTo>
                      <a:pt x="64" y="263"/>
                    </a:lnTo>
                    <a:lnTo>
                      <a:pt x="67" y="276"/>
                    </a:lnTo>
                    <a:lnTo>
                      <a:pt x="76" y="288"/>
                    </a:lnTo>
                    <a:lnTo>
                      <a:pt x="84" y="295"/>
                    </a:lnTo>
                    <a:lnTo>
                      <a:pt x="88" y="303"/>
                    </a:lnTo>
                    <a:lnTo>
                      <a:pt x="96" y="312"/>
                    </a:lnTo>
                    <a:lnTo>
                      <a:pt x="100" y="319"/>
                    </a:lnTo>
                    <a:lnTo>
                      <a:pt x="108" y="324"/>
                    </a:lnTo>
                    <a:lnTo>
                      <a:pt x="112" y="327"/>
                    </a:lnTo>
                    <a:lnTo>
                      <a:pt x="120" y="327"/>
                    </a:lnTo>
                    <a:lnTo>
                      <a:pt x="128" y="332"/>
                    </a:lnTo>
                    <a:lnTo>
                      <a:pt x="135" y="327"/>
                    </a:lnTo>
                    <a:lnTo>
                      <a:pt x="140" y="327"/>
                    </a:lnTo>
                    <a:lnTo>
                      <a:pt x="147" y="324"/>
                    </a:lnTo>
                    <a:lnTo>
                      <a:pt x="152" y="319"/>
                    </a:lnTo>
                    <a:lnTo>
                      <a:pt x="159" y="315"/>
                    </a:lnTo>
                    <a:lnTo>
                      <a:pt x="164" y="307"/>
                    </a:lnTo>
                    <a:lnTo>
                      <a:pt x="167" y="300"/>
                    </a:lnTo>
                    <a:lnTo>
                      <a:pt x="172" y="292"/>
                    </a:lnTo>
                    <a:lnTo>
                      <a:pt x="172" y="280"/>
                    </a:lnTo>
                    <a:lnTo>
                      <a:pt x="176" y="268"/>
                    </a:lnTo>
                    <a:lnTo>
                      <a:pt x="176" y="256"/>
                    </a:lnTo>
                    <a:lnTo>
                      <a:pt x="176" y="244"/>
                    </a:lnTo>
                    <a:lnTo>
                      <a:pt x="176" y="227"/>
                    </a:lnTo>
                    <a:lnTo>
                      <a:pt x="176" y="212"/>
                    </a:lnTo>
                    <a:lnTo>
                      <a:pt x="176" y="195"/>
                    </a:lnTo>
                    <a:lnTo>
                      <a:pt x="172" y="180"/>
                    </a:lnTo>
                    <a:lnTo>
                      <a:pt x="172" y="159"/>
                    </a:lnTo>
                    <a:lnTo>
                      <a:pt x="167" y="144"/>
                    </a:lnTo>
                    <a:lnTo>
                      <a:pt x="164" y="127"/>
                    </a:lnTo>
                    <a:lnTo>
                      <a:pt x="159" y="112"/>
                    </a:lnTo>
                    <a:lnTo>
                      <a:pt x="156" y="95"/>
                    </a:lnTo>
                    <a:lnTo>
                      <a:pt x="152" y="83"/>
                    </a:lnTo>
                    <a:lnTo>
                      <a:pt x="144" y="71"/>
                    </a:lnTo>
                    <a:lnTo>
                      <a:pt x="140" y="59"/>
                    </a:lnTo>
                    <a:lnTo>
                      <a:pt x="132" y="51"/>
                    </a:lnTo>
                    <a:lnTo>
                      <a:pt x="128" y="39"/>
                    </a:lnTo>
                    <a:lnTo>
                      <a:pt x="120" y="36"/>
                    </a:lnTo>
                    <a:lnTo>
                      <a:pt x="115" y="27"/>
                    </a:lnTo>
                    <a:lnTo>
                      <a:pt x="108" y="24"/>
                    </a:lnTo>
                    <a:lnTo>
                      <a:pt x="103" y="20"/>
                    </a:lnTo>
                    <a:lnTo>
                      <a:pt x="96" y="15"/>
                    </a:lnTo>
                    <a:lnTo>
                      <a:pt x="88" y="15"/>
                    </a:lnTo>
                    <a:lnTo>
                      <a:pt x="79" y="15"/>
                    </a:lnTo>
                    <a:close/>
                    <a:moveTo>
                      <a:pt x="135" y="348"/>
                    </a:moveTo>
                    <a:lnTo>
                      <a:pt x="128" y="348"/>
                    </a:lnTo>
                    <a:lnTo>
                      <a:pt x="115" y="348"/>
                    </a:lnTo>
                    <a:lnTo>
                      <a:pt x="108" y="344"/>
                    </a:lnTo>
                    <a:lnTo>
                      <a:pt x="96" y="339"/>
                    </a:lnTo>
                    <a:lnTo>
                      <a:pt x="88" y="336"/>
                    </a:lnTo>
                    <a:lnTo>
                      <a:pt x="76" y="332"/>
                    </a:lnTo>
                    <a:lnTo>
                      <a:pt x="67" y="324"/>
                    </a:lnTo>
                    <a:lnTo>
                      <a:pt x="56" y="312"/>
                    </a:lnTo>
                    <a:lnTo>
                      <a:pt x="47" y="303"/>
                    </a:lnTo>
                    <a:lnTo>
                      <a:pt x="40" y="292"/>
                    </a:lnTo>
                    <a:lnTo>
                      <a:pt x="32" y="276"/>
                    </a:lnTo>
                    <a:lnTo>
                      <a:pt x="28" y="263"/>
                    </a:lnTo>
                    <a:lnTo>
                      <a:pt x="20" y="248"/>
                    </a:lnTo>
                    <a:lnTo>
                      <a:pt x="11" y="227"/>
                    </a:lnTo>
                    <a:lnTo>
                      <a:pt x="8" y="212"/>
                    </a:lnTo>
                    <a:lnTo>
                      <a:pt x="3" y="192"/>
                    </a:lnTo>
                    <a:lnTo>
                      <a:pt x="3" y="171"/>
                    </a:lnTo>
                    <a:lnTo>
                      <a:pt x="0" y="151"/>
                    </a:lnTo>
                    <a:lnTo>
                      <a:pt x="0" y="136"/>
                    </a:lnTo>
                    <a:lnTo>
                      <a:pt x="0" y="120"/>
                    </a:lnTo>
                    <a:lnTo>
                      <a:pt x="0" y="103"/>
                    </a:lnTo>
                    <a:lnTo>
                      <a:pt x="3" y="88"/>
                    </a:lnTo>
                    <a:lnTo>
                      <a:pt x="8" y="76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3" y="36"/>
                    </a:lnTo>
                    <a:lnTo>
                      <a:pt x="32" y="27"/>
                    </a:lnTo>
                    <a:lnTo>
                      <a:pt x="40" y="20"/>
                    </a:lnTo>
                    <a:lnTo>
                      <a:pt x="47" y="12"/>
                    </a:lnTo>
                    <a:lnTo>
                      <a:pt x="56" y="8"/>
                    </a:lnTo>
                    <a:lnTo>
                      <a:pt x="67" y="3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100" y="0"/>
                    </a:lnTo>
                    <a:lnTo>
                      <a:pt x="108" y="3"/>
                    </a:lnTo>
                    <a:lnTo>
                      <a:pt x="120" y="3"/>
                    </a:lnTo>
                    <a:lnTo>
                      <a:pt x="128" y="12"/>
                    </a:lnTo>
                    <a:lnTo>
                      <a:pt x="140" y="15"/>
                    </a:lnTo>
                    <a:lnTo>
                      <a:pt x="147" y="24"/>
                    </a:lnTo>
                    <a:lnTo>
                      <a:pt x="156" y="36"/>
                    </a:lnTo>
                    <a:lnTo>
                      <a:pt x="164" y="44"/>
                    </a:lnTo>
                    <a:lnTo>
                      <a:pt x="172" y="56"/>
                    </a:lnTo>
                    <a:lnTo>
                      <a:pt x="179" y="68"/>
                    </a:lnTo>
                    <a:lnTo>
                      <a:pt x="188" y="83"/>
                    </a:lnTo>
                    <a:lnTo>
                      <a:pt x="191" y="100"/>
                    </a:lnTo>
                    <a:lnTo>
                      <a:pt x="200" y="115"/>
                    </a:lnTo>
                    <a:lnTo>
                      <a:pt x="203" y="136"/>
                    </a:lnTo>
                    <a:lnTo>
                      <a:pt x="208" y="156"/>
                    </a:lnTo>
                    <a:lnTo>
                      <a:pt x="212" y="176"/>
                    </a:lnTo>
                    <a:lnTo>
                      <a:pt x="212" y="192"/>
                    </a:lnTo>
                    <a:lnTo>
                      <a:pt x="212" y="212"/>
                    </a:lnTo>
                    <a:lnTo>
                      <a:pt x="212" y="227"/>
                    </a:lnTo>
                    <a:lnTo>
                      <a:pt x="212" y="244"/>
                    </a:lnTo>
                    <a:lnTo>
                      <a:pt x="208" y="259"/>
                    </a:lnTo>
                    <a:lnTo>
                      <a:pt x="208" y="271"/>
                    </a:lnTo>
                    <a:lnTo>
                      <a:pt x="200" y="288"/>
                    </a:lnTo>
                    <a:lnTo>
                      <a:pt x="196" y="300"/>
                    </a:lnTo>
                    <a:lnTo>
                      <a:pt x="188" y="307"/>
                    </a:lnTo>
                    <a:lnTo>
                      <a:pt x="184" y="319"/>
                    </a:lnTo>
                    <a:lnTo>
                      <a:pt x="176" y="327"/>
                    </a:lnTo>
                    <a:lnTo>
                      <a:pt x="167" y="336"/>
                    </a:lnTo>
                    <a:lnTo>
                      <a:pt x="156" y="339"/>
                    </a:lnTo>
                    <a:lnTo>
                      <a:pt x="147" y="344"/>
                    </a:lnTo>
                    <a:lnTo>
                      <a:pt x="135" y="348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" name="Freeform 100"/>
              <p:cNvSpPr>
                <a:spLocks noEditPoints="1" noChangeArrowheads="1"/>
              </p:cNvSpPr>
              <p:nvPr/>
            </p:nvSpPr>
            <p:spPr bwMode="auto">
              <a:xfrm>
                <a:off x="2825" y="1212"/>
                <a:ext cx="52" cy="87"/>
              </a:xfrm>
              <a:custGeom>
                <a:avLst/>
                <a:gdLst>
                  <a:gd name="T0" fmla="*/ 37 w 209"/>
                  <a:gd name="T1" fmla="*/ 141 h 349"/>
                  <a:gd name="T2" fmla="*/ 49 w 209"/>
                  <a:gd name="T3" fmla="*/ 173 h 349"/>
                  <a:gd name="T4" fmla="*/ 64 w 209"/>
                  <a:gd name="T5" fmla="*/ 188 h 349"/>
                  <a:gd name="T6" fmla="*/ 88 w 209"/>
                  <a:gd name="T7" fmla="*/ 200 h 349"/>
                  <a:gd name="T8" fmla="*/ 117 w 209"/>
                  <a:gd name="T9" fmla="*/ 197 h 349"/>
                  <a:gd name="T10" fmla="*/ 141 w 209"/>
                  <a:gd name="T11" fmla="*/ 176 h 349"/>
                  <a:gd name="T12" fmla="*/ 161 w 209"/>
                  <a:gd name="T13" fmla="*/ 153 h 349"/>
                  <a:gd name="T14" fmla="*/ 169 w 209"/>
                  <a:gd name="T15" fmla="*/ 125 h 349"/>
                  <a:gd name="T16" fmla="*/ 169 w 209"/>
                  <a:gd name="T17" fmla="*/ 88 h 349"/>
                  <a:gd name="T18" fmla="*/ 156 w 209"/>
                  <a:gd name="T19" fmla="*/ 53 h 349"/>
                  <a:gd name="T20" fmla="*/ 141 w 209"/>
                  <a:gd name="T21" fmla="*/ 25 h 349"/>
                  <a:gd name="T22" fmla="*/ 109 w 209"/>
                  <a:gd name="T23" fmla="*/ 13 h 349"/>
                  <a:gd name="T24" fmla="*/ 76 w 209"/>
                  <a:gd name="T25" fmla="*/ 17 h 349"/>
                  <a:gd name="T26" fmla="*/ 56 w 209"/>
                  <a:gd name="T27" fmla="*/ 32 h 349"/>
                  <a:gd name="T28" fmla="*/ 41 w 209"/>
                  <a:gd name="T29" fmla="*/ 64 h 349"/>
                  <a:gd name="T30" fmla="*/ 37 w 209"/>
                  <a:gd name="T31" fmla="*/ 100 h 349"/>
                  <a:gd name="T32" fmla="*/ 69 w 209"/>
                  <a:gd name="T33" fmla="*/ 217 h 349"/>
                  <a:gd name="T34" fmla="*/ 41 w 209"/>
                  <a:gd name="T35" fmla="*/ 205 h 349"/>
                  <a:gd name="T36" fmla="*/ 13 w 209"/>
                  <a:gd name="T37" fmla="*/ 176 h 349"/>
                  <a:gd name="T38" fmla="*/ 0 w 209"/>
                  <a:gd name="T39" fmla="*/ 137 h 349"/>
                  <a:gd name="T40" fmla="*/ 0 w 209"/>
                  <a:gd name="T41" fmla="*/ 88 h 349"/>
                  <a:gd name="T42" fmla="*/ 17 w 209"/>
                  <a:gd name="T43" fmla="*/ 49 h 349"/>
                  <a:gd name="T44" fmla="*/ 41 w 209"/>
                  <a:gd name="T45" fmla="*/ 17 h 349"/>
                  <a:gd name="T46" fmla="*/ 76 w 209"/>
                  <a:gd name="T47" fmla="*/ 0 h 349"/>
                  <a:gd name="T48" fmla="*/ 125 w 209"/>
                  <a:gd name="T49" fmla="*/ 0 h 349"/>
                  <a:gd name="T50" fmla="*/ 165 w 209"/>
                  <a:gd name="T51" fmla="*/ 20 h 349"/>
                  <a:gd name="T52" fmla="*/ 193 w 209"/>
                  <a:gd name="T53" fmla="*/ 64 h 349"/>
                  <a:gd name="T54" fmla="*/ 205 w 209"/>
                  <a:gd name="T55" fmla="*/ 120 h 349"/>
                  <a:gd name="T56" fmla="*/ 205 w 209"/>
                  <a:gd name="T57" fmla="*/ 197 h 349"/>
                  <a:gd name="T58" fmla="*/ 188 w 209"/>
                  <a:gd name="T59" fmla="*/ 264 h 349"/>
                  <a:gd name="T60" fmla="*/ 156 w 209"/>
                  <a:gd name="T61" fmla="*/ 317 h 349"/>
                  <a:gd name="T62" fmla="*/ 113 w 209"/>
                  <a:gd name="T63" fmla="*/ 344 h 349"/>
                  <a:gd name="T64" fmla="*/ 69 w 209"/>
                  <a:gd name="T65" fmla="*/ 349 h 349"/>
                  <a:gd name="T66" fmla="*/ 49 w 209"/>
                  <a:gd name="T67" fmla="*/ 344 h 349"/>
                  <a:gd name="T68" fmla="*/ 29 w 209"/>
                  <a:gd name="T69" fmla="*/ 332 h 349"/>
                  <a:gd name="T70" fmla="*/ 20 w 209"/>
                  <a:gd name="T71" fmla="*/ 312 h 349"/>
                  <a:gd name="T72" fmla="*/ 20 w 209"/>
                  <a:gd name="T73" fmla="*/ 297 h 349"/>
                  <a:gd name="T74" fmla="*/ 29 w 209"/>
                  <a:gd name="T75" fmla="*/ 285 h 349"/>
                  <a:gd name="T76" fmla="*/ 41 w 209"/>
                  <a:gd name="T77" fmla="*/ 281 h 349"/>
                  <a:gd name="T78" fmla="*/ 56 w 209"/>
                  <a:gd name="T79" fmla="*/ 285 h 349"/>
                  <a:gd name="T80" fmla="*/ 61 w 209"/>
                  <a:gd name="T81" fmla="*/ 297 h 349"/>
                  <a:gd name="T82" fmla="*/ 61 w 209"/>
                  <a:gd name="T83" fmla="*/ 312 h 349"/>
                  <a:gd name="T84" fmla="*/ 64 w 209"/>
                  <a:gd name="T85" fmla="*/ 324 h 349"/>
                  <a:gd name="T86" fmla="*/ 76 w 209"/>
                  <a:gd name="T87" fmla="*/ 332 h 349"/>
                  <a:gd name="T88" fmla="*/ 93 w 209"/>
                  <a:gd name="T89" fmla="*/ 332 h 349"/>
                  <a:gd name="T90" fmla="*/ 125 w 209"/>
                  <a:gd name="T91" fmla="*/ 320 h 349"/>
                  <a:gd name="T92" fmla="*/ 149 w 209"/>
                  <a:gd name="T93" fmla="*/ 285 h 349"/>
                  <a:gd name="T94" fmla="*/ 165 w 209"/>
                  <a:gd name="T95" fmla="*/ 225 h 349"/>
                  <a:gd name="T96" fmla="*/ 169 w 209"/>
                  <a:gd name="T97" fmla="*/ 168 h 349"/>
                  <a:gd name="T98" fmla="*/ 153 w 209"/>
                  <a:gd name="T99" fmla="*/ 188 h 349"/>
                  <a:gd name="T100" fmla="*/ 132 w 209"/>
                  <a:gd name="T101" fmla="*/ 205 h 349"/>
                  <a:gd name="T102" fmla="*/ 109 w 209"/>
                  <a:gd name="T103" fmla="*/ 212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349">
                    <a:moveTo>
                      <a:pt x="37" y="108"/>
                    </a:moveTo>
                    <a:lnTo>
                      <a:pt x="37" y="120"/>
                    </a:lnTo>
                    <a:lnTo>
                      <a:pt x="37" y="132"/>
                    </a:lnTo>
                    <a:lnTo>
                      <a:pt x="37" y="141"/>
                    </a:lnTo>
                    <a:lnTo>
                      <a:pt x="41" y="149"/>
                    </a:lnTo>
                    <a:lnTo>
                      <a:pt x="41" y="156"/>
                    </a:lnTo>
                    <a:lnTo>
                      <a:pt x="44" y="164"/>
                    </a:lnTo>
                    <a:lnTo>
                      <a:pt x="49" y="173"/>
                    </a:lnTo>
                    <a:lnTo>
                      <a:pt x="53" y="176"/>
                    </a:lnTo>
                    <a:lnTo>
                      <a:pt x="56" y="181"/>
                    </a:lnTo>
                    <a:lnTo>
                      <a:pt x="61" y="185"/>
                    </a:lnTo>
                    <a:lnTo>
                      <a:pt x="64" y="188"/>
                    </a:lnTo>
                    <a:lnTo>
                      <a:pt x="73" y="193"/>
                    </a:lnTo>
                    <a:lnTo>
                      <a:pt x="76" y="197"/>
                    </a:lnTo>
                    <a:lnTo>
                      <a:pt x="85" y="197"/>
                    </a:lnTo>
                    <a:lnTo>
                      <a:pt x="88" y="200"/>
                    </a:lnTo>
                    <a:lnTo>
                      <a:pt x="97" y="200"/>
                    </a:lnTo>
                    <a:lnTo>
                      <a:pt x="100" y="200"/>
                    </a:lnTo>
                    <a:lnTo>
                      <a:pt x="109" y="197"/>
                    </a:lnTo>
                    <a:lnTo>
                      <a:pt x="117" y="197"/>
                    </a:lnTo>
                    <a:lnTo>
                      <a:pt x="125" y="193"/>
                    </a:lnTo>
                    <a:lnTo>
                      <a:pt x="129" y="188"/>
                    </a:lnTo>
                    <a:lnTo>
                      <a:pt x="137" y="185"/>
                    </a:lnTo>
                    <a:lnTo>
                      <a:pt x="141" y="176"/>
                    </a:lnTo>
                    <a:lnTo>
                      <a:pt x="149" y="173"/>
                    </a:lnTo>
                    <a:lnTo>
                      <a:pt x="153" y="164"/>
                    </a:lnTo>
                    <a:lnTo>
                      <a:pt x="156" y="156"/>
                    </a:lnTo>
                    <a:lnTo>
                      <a:pt x="161" y="153"/>
                    </a:lnTo>
                    <a:lnTo>
                      <a:pt x="165" y="144"/>
                    </a:lnTo>
                    <a:lnTo>
                      <a:pt x="165" y="137"/>
                    </a:lnTo>
                    <a:lnTo>
                      <a:pt x="169" y="132"/>
                    </a:lnTo>
                    <a:lnTo>
                      <a:pt x="169" y="125"/>
                    </a:lnTo>
                    <a:lnTo>
                      <a:pt x="169" y="120"/>
                    </a:lnTo>
                    <a:lnTo>
                      <a:pt x="169" y="108"/>
                    </a:lnTo>
                    <a:lnTo>
                      <a:pt x="169" y="97"/>
                    </a:lnTo>
                    <a:lnTo>
                      <a:pt x="169" y="88"/>
                    </a:lnTo>
                    <a:lnTo>
                      <a:pt x="165" y="76"/>
                    </a:lnTo>
                    <a:lnTo>
                      <a:pt x="165" y="69"/>
                    </a:lnTo>
                    <a:lnTo>
                      <a:pt x="161" y="56"/>
                    </a:lnTo>
                    <a:lnTo>
                      <a:pt x="156" y="53"/>
                    </a:lnTo>
                    <a:lnTo>
                      <a:pt x="153" y="44"/>
                    </a:lnTo>
                    <a:lnTo>
                      <a:pt x="149" y="37"/>
                    </a:lnTo>
                    <a:lnTo>
                      <a:pt x="144" y="32"/>
                    </a:lnTo>
                    <a:lnTo>
                      <a:pt x="141" y="25"/>
                    </a:lnTo>
                    <a:lnTo>
                      <a:pt x="132" y="20"/>
                    </a:lnTo>
                    <a:lnTo>
                      <a:pt x="125" y="17"/>
                    </a:lnTo>
                    <a:lnTo>
                      <a:pt x="117" y="17"/>
                    </a:lnTo>
                    <a:lnTo>
                      <a:pt x="109" y="13"/>
                    </a:lnTo>
                    <a:lnTo>
                      <a:pt x="100" y="13"/>
                    </a:lnTo>
                    <a:lnTo>
                      <a:pt x="93" y="13"/>
                    </a:lnTo>
                    <a:lnTo>
                      <a:pt x="85" y="17"/>
                    </a:lnTo>
                    <a:lnTo>
                      <a:pt x="76" y="17"/>
                    </a:lnTo>
                    <a:lnTo>
                      <a:pt x="73" y="20"/>
                    </a:lnTo>
                    <a:lnTo>
                      <a:pt x="64" y="25"/>
                    </a:lnTo>
                    <a:lnTo>
                      <a:pt x="61" y="29"/>
                    </a:lnTo>
                    <a:lnTo>
                      <a:pt x="56" y="32"/>
                    </a:lnTo>
                    <a:lnTo>
                      <a:pt x="53" y="41"/>
                    </a:lnTo>
                    <a:lnTo>
                      <a:pt x="49" y="49"/>
                    </a:lnTo>
                    <a:lnTo>
                      <a:pt x="44" y="56"/>
                    </a:lnTo>
                    <a:lnTo>
                      <a:pt x="41" y="64"/>
                    </a:lnTo>
                    <a:lnTo>
                      <a:pt x="41" y="73"/>
                    </a:lnTo>
                    <a:lnTo>
                      <a:pt x="37" y="81"/>
                    </a:lnTo>
                    <a:lnTo>
                      <a:pt x="37" y="88"/>
                    </a:lnTo>
                    <a:lnTo>
                      <a:pt x="37" y="100"/>
                    </a:lnTo>
                    <a:lnTo>
                      <a:pt x="37" y="108"/>
                    </a:lnTo>
                    <a:close/>
                    <a:moveTo>
                      <a:pt x="88" y="217"/>
                    </a:moveTo>
                    <a:lnTo>
                      <a:pt x="81" y="217"/>
                    </a:lnTo>
                    <a:lnTo>
                      <a:pt x="69" y="217"/>
                    </a:lnTo>
                    <a:lnTo>
                      <a:pt x="61" y="212"/>
                    </a:lnTo>
                    <a:lnTo>
                      <a:pt x="53" y="212"/>
                    </a:lnTo>
                    <a:lnTo>
                      <a:pt x="44" y="209"/>
                    </a:lnTo>
                    <a:lnTo>
                      <a:pt x="41" y="205"/>
                    </a:lnTo>
                    <a:lnTo>
                      <a:pt x="32" y="197"/>
                    </a:lnTo>
                    <a:lnTo>
                      <a:pt x="25" y="193"/>
                    </a:lnTo>
                    <a:lnTo>
                      <a:pt x="20" y="185"/>
                    </a:lnTo>
                    <a:lnTo>
                      <a:pt x="13" y="176"/>
                    </a:lnTo>
                    <a:lnTo>
                      <a:pt x="9" y="168"/>
                    </a:lnTo>
                    <a:lnTo>
                      <a:pt x="9" y="161"/>
                    </a:lnTo>
                    <a:lnTo>
                      <a:pt x="5" y="149"/>
                    </a:lnTo>
                    <a:lnTo>
                      <a:pt x="0" y="137"/>
                    </a:lnTo>
                    <a:lnTo>
                      <a:pt x="0" y="125"/>
                    </a:lnTo>
                    <a:lnTo>
                      <a:pt x="0" y="112"/>
                    </a:lnTo>
                    <a:lnTo>
                      <a:pt x="0" y="10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9" y="69"/>
                    </a:lnTo>
                    <a:lnTo>
                      <a:pt x="13" y="56"/>
                    </a:lnTo>
                    <a:lnTo>
                      <a:pt x="17" y="49"/>
                    </a:lnTo>
                    <a:lnTo>
                      <a:pt x="20" y="41"/>
                    </a:lnTo>
                    <a:lnTo>
                      <a:pt x="29" y="32"/>
                    </a:lnTo>
                    <a:lnTo>
                      <a:pt x="32" y="25"/>
                    </a:lnTo>
                    <a:lnTo>
                      <a:pt x="41" y="17"/>
                    </a:lnTo>
                    <a:lnTo>
                      <a:pt x="49" y="13"/>
                    </a:lnTo>
                    <a:lnTo>
                      <a:pt x="56" y="8"/>
                    </a:lnTo>
                    <a:lnTo>
                      <a:pt x="69" y="5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100" y="0"/>
                    </a:lnTo>
                    <a:lnTo>
                      <a:pt x="113" y="0"/>
                    </a:lnTo>
                    <a:lnTo>
                      <a:pt x="125" y="0"/>
                    </a:lnTo>
                    <a:lnTo>
                      <a:pt x="137" y="5"/>
                    </a:lnTo>
                    <a:lnTo>
                      <a:pt x="144" y="8"/>
                    </a:lnTo>
                    <a:lnTo>
                      <a:pt x="156" y="17"/>
                    </a:lnTo>
                    <a:lnTo>
                      <a:pt x="165" y="20"/>
                    </a:lnTo>
                    <a:lnTo>
                      <a:pt x="173" y="32"/>
                    </a:lnTo>
                    <a:lnTo>
                      <a:pt x="181" y="41"/>
                    </a:lnTo>
                    <a:lnTo>
                      <a:pt x="185" y="53"/>
                    </a:lnTo>
                    <a:lnTo>
                      <a:pt x="193" y="64"/>
                    </a:lnTo>
                    <a:lnTo>
                      <a:pt x="197" y="76"/>
                    </a:lnTo>
                    <a:lnTo>
                      <a:pt x="200" y="88"/>
                    </a:lnTo>
                    <a:lnTo>
                      <a:pt x="205" y="105"/>
                    </a:lnTo>
                    <a:lnTo>
                      <a:pt x="205" y="120"/>
                    </a:lnTo>
                    <a:lnTo>
                      <a:pt x="209" y="137"/>
                    </a:lnTo>
                    <a:lnTo>
                      <a:pt x="209" y="156"/>
                    </a:lnTo>
                    <a:lnTo>
                      <a:pt x="209" y="176"/>
                    </a:lnTo>
                    <a:lnTo>
                      <a:pt x="205" y="197"/>
                    </a:lnTo>
                    <a:lnTo>
                      <a:pt x="200" y="212"/>
                    </a:lnTo>
                    <a:lnTo>
                      <a:pt x="200" y="232"/>
                    </a:lnTo>
                    <a:lnTo>
                      <a:pt x="197" y="249"/>
                    </a:lnTo>
                    <a:lnTo>
                      <a:pt x="188" y="264"/>
                    </a:lnTo>
                    <a:lnTo>
                      <a:pt x="181" y="281"/>
                    </a:lnTo>
                    <a:lnTo>
                      <a:pt x="173" y="293"/>
                    </a:lnTo>
                    <a:lnTo>
                      <a:pt x="165" y="309"/>
                    </a:lnTo>
                    <a:lnTo>
                      <a:pt x="156" y="317"/>
                    </a:lnTo>
                    <a:lnTo>
                      <a:pt x="144" y="329"/>
                    </a:lnTo>
                    <a:lnTo>
                      <a:pt x="137" y="337"/>
                    </a:lnTo>
                    <a:lnTo>
                      <a:pt x="125" y="341"/>
                    </a:lnTo>
                    <a:lnTo>
                      <a:pt x="113" y="344"/>
                    </a:lnTo>
                    <a:lnTo>
                      <a:pt x="97" y="349"/>
                    </a:lnTo>
                    <a:lnTo>
                      <a:pt x="85" y="349"/>
                    </a:lnTo>
                    <a:lnTo>
                      <a:pt x="76" y="349"/>
                    </a:lnTo>
                    <a:lnTo>
                      <a:pt x="69" y="349"/>
                    </a:lnTo>
                    <a:lnTo>
                      <a:pt x="64" y="349"/>
                    </a:lnTo>
                    <a:lnTo>
                      <a:pt x="61" y="344"/>
                    </a:lnTo>
                    <a:lnTo>
                      <a:pt x="53" y="344"/>
                    </a:lnTo>
                    <a:lnTo>
                      <a:pt x="49" y="344"/>
                    </a:lnTo>
                    <a:lnTo>
                      <a:pt x="44" y="341"/>
                    </a:lnTo>
                    <a:lnTo>
                      <a:pt x="41" y="337"/>
                    </a:lnTo>
                    <a:lnTo>
                      <a:pt x="32" y="332"/>
                    </a:lnTo>
                    <a:lnTo>
                      <a:pt x="29" y="332"/>
                    </a:lnTo>
                    <a:lnTo>
                      <a:pt x="25" y="329"/>
                    </a:lnTo>
                    <a:lnTo>
                      <a:pt x="25" y="324"/>
                    </a:lnTo>
                    <a:lnTo>
                      <a:pt x="20" y="320"/>
                    </a:lnTo>
                    <a:lnTo>
                      <a:pt x="20" y="312"/>
                    </a:lnTo>
                    <a:lnTo>
                      <a:pt x="20" y="309"/>
                    </a:lnTo>
                    <a:lnTo>
                      <a:pt x="20" y="305"/>
                    </a:lnTo>
                    <a:lnTo>
                      <a:pt x="20" y="300"/>
                    </a:lnTo>
                    <a:lnTo>
                      <a:pt x="20" y="297"/>
                    </a:lnTo>
                    <a:lnTo>
                      <a:pt x="20" y="293"/>
                    </a:lnTo>
                    <a:lnTo>
                      <a:pt x="25" y="293"/>
                    </a:lnTo>
                    <a:lnTo>
                      <a:pt x="25" y="288"/>
                    </a:lnTo>
                    <a:lnTo>
                      <a:pt x="29" y="285"/>
                    </a:lnTo>
                    <a:lnTo>
                      <a:pt x="32" y="285"/>
                    </a:lnTo>
                    <a:lnTo>
                      <a:pt x="32" y="281"/>
                    </a:lnTo>
                    <a:lnTo>
                      <a:pt x="37" y="281"/>
                    </a:lnTo>
                    <a:lnTo>
                      <a:pt x="41" y="281"/>
                    </a:lnTo>
                    <a:lnTo>
                      <a:pt x="44" y="281"/>
                    </a:lnTo>
                    <a:lnTo>
                      <a:pt x="49" y="281"/>
                    </a:lnTo>
                    <a:lnTo>
                      <a:pt x="53" y="285"/>
                    </a:lnTo>
                    <a:lnTo>
                      <a:pt x="56" y="285"/>
                    </a:lnTo>
                    <a:lnTo>
                      <a:pt x="56" y="288"/>
                    </a:lnTo>
                    <a:lnTo>
                      <a:pt x="56" y="293"/>
                    </a:lnTo>
                    <a:lnTo>
                      <a:pt x="61" y="293"/>
                    </a:lnTo>
                    <a:lnTo>
                      <a:pt x="61" y="297"/>
                    </a:lnTo>
                    <a:lnTo>
                      <a:pt x="61" y="300"/>
                    </a:lnTo>
                    <a:lnTo>
                      <a:pt x="61" y="305"/>
                    </a:lnTo>
                    <a:lnTo>
                      <a:pt x="61" y="309"/>
                    </a:lnTo>
                    <a:lnTo>
                      <a:pt x="61" y="312"/>
                    </a:lnTo>
                    <a:lnTo>
                      <a:pt x="61" y="317"/>
                    </a:lnTo>
                    <a:lnTo>
                      <a:pt x="61" y="320"/>
                    </a:lnTo>
                    <a:lnTo>
                      <a:pt x="64" y="320"/>
                    </a:lnTo>
                    <a:lnTo>
                      <a:pt x="64" y="324"/>
                    </a:lnTo>
                    <a:lnTo>
                      <a:pt x="64" y="329"/>
                    </a:lnTo>
                    <a:lnTo>
                      <a:pt x="69" y="332"/>
                    </a:lnTo>
                    <a:lnTo>
                      <a:pt x="73" y="332"/>
                    </a:lnTo>
                    <a:lnTo>
                      <a:pt x="76" y="332"/>
                    </a:lnTo>
                    <a:lnTo>
                      <a:pt x="76" y="337"/>
                    </a:lnTo>
                    <a:lnTo>
                      <a:pt x="81" y="337"/>
                    </a:lnTo>
                    <a:lnTo>
                      <a:pt x="85" y="337"/>
                    </a:lnTo>
                    <a:lnTo>
                      <a:pt x="93" y="332"/>
                    </a:lnTo>
                    <a:lnTo>
                      <a:pt x="100" y="332"/>
                    </a:lnTo>
                    <a:lnTo>
                      <a:pt x="109" y="329"/>
                    </a:lnTo>
                    <a:lnTo>
                      <a:pt x="117" y="324"/>
                    </a:lnTo>
                    <a:lnTo>
                      <a:pt x="125" y="320"/>
                    </a:lnTo>
                    <a:lnTo>
                      <a:pt x="132" y="312"/>
                    </a:lnTo>
                    <a:lnTo>
                      <a:pt x="137" y="305"/>
                    </a:lnTo>
                    <a:lnTo>
                      <a:pt x="144" y="293"/>
                    </a:lnTo>
                    <a:lnTo>
                      <a:pt x="149" y="285"/>
                    </a:lnTo>
                    <a:lnTo>
                      <a:pt x="153" y="273"/>
                    </a:lnTo>
                    <a:lnTo>
                      <a:pt x="156" y="256"/>
                    </a:lnTo>
                    <a:lnTo>
                      <a:pt x="161" y="241"/>
                    </a:lnTo>
                    <a:lnTo>
                      <a:pt x="165" y="225"/>
                    </a:lnTo>
                    <a:lnTo>
                      <a:pt x="165" y="205"/>
                    </a:lnTo>
                    <a:lnTo>
                      <a:pt x="169" y="185"/>
                    </a:lnTo>
                    <a:lnTo>
                      <a:pt x="169" y="161"/>
                    </a:lnTo>
                    <a:lnTo>
                      <a:pt x="169" y="168"/>
                    </a:lnTo>
                    <a:lnTo>
                      <a:pt x="165" y="173"/>
                    </a:lnTo>
                    <a:lnTo>
                      <a:pt x="161" y="176"/>
                    </a:lnTo>
                    <a:lnTo>
                      <a:pt x="156" y="181"/>
                    </a:lnTo>
                    <a:lnTo>
                      <a:pt x="153" y="188"/>
                    </a:lnTo>
                    <a:lnTo>
                      <a:pt x="149" y="193"/>
                    </a:lnTo>
                    <a:lnTo>
                      <a:pt x="144" y="197"/>
                    </a:lnTo>
                    <a:lnTo>
                      <a:pt x="141" y="200"/>
                    </a:lnTo>
                    <a:lnTo>
                      <a:pt x="132" y="205"/>
                    </a:lnTo>
                    <a:lnTo>
                      <a:pt x="129" y="209"/>
                    </a:lnTo>
                    <a:lnTo>
                      <a:pt x="125" y="212"/>
                    </a:lnTo>
                    <a:lnTo>
                      <a:pt x="117" y="212"/>
                    </a:lnTo>
                    <a:lnTo>
                      <a:pt x="109" y="212"/>
                    </a:lnTo>
                    <a:lnTo>
                      <a:pt x="105" y="217"/>
                    </a:lnTo>
                    <a:lnTo>
                      <a:pt x="97" y="217"/>
                    </a:lnTo>
                    <a:lnTo>
                      <a:pt x="88" y="21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" name="Freeform 101"/>
              <p:cNvSpPr>
                <a:spLocks noEditPoints="1" noChangeArrowheads="1"/>
              </p:cNvSpPr>
              <p:nvPr/>
            </p:nvSpPr>
            <p:spPr bwMode="auto">
              <a:xfrm>
                <a:off x="2890" y="1212"/>
                <a:ext cx="51" cy="87"/>
              </a:xfrm>
              <a:custGeom>
                <a:avLst/>
                <a:gdLst>
                  <a:gd name="T0" fmla="*/ 88 w 204"/>
                  <a:gd name="T1" fmla="*/ 20 h 349"/>
                  <a:gd name="T2" fmla="*/ 71 w 204"/>
                  <a:gd name="T3" fmla="*/ 32 h 349"/>
                  <a:gd name="T4" fmla="*/ 56 w 204"/>
                  <a:gd name="T5" fmla="*/ 61 h 349"/>
                  <a:gd name="T6" fmla="*/ 44 w 204"/>
                  <a:gd name="T7" fmla="*/ 97 h 349"/>
                  <a:gd name="T8" fmla="*/ 39 w 204"/>
                  <a:gd name="T9" fmla="*/ 141 h 349"/>
                  <a:gd name="T10" fmla="*/ 39 w 204"/>
                  <a:gd name="T11" fmla="*/ 193 h 349"/>
                  <a:gd name="T12" fmla="*/ 44 w 204"/>
                  <a:gd name="T13" fmla="*/ 241 h 349"/>
                  <a:gd name="T14" fmla="*/ 51 w 204"/>
                  <a:gd name="T15" fmla="*/ 281 h 349"/>
                  <a:gd name="T16" fmla="*/ 68 w 204"/>
                  <a:gd name="T17" fmla="*/ 309 h 349"/>
                  <a:gd name="T18" fmla="*/ 83 w 204"/>
                  <a:gd name="T19" fmla="*/ 329 h 349"/>
                  <a:gd name="T20" fmla="*/ 104 w 204"/>
                  <a:gd name="T21" fmla="*/ 332 h 349"/>
                  <a:gd name="T22" fmla="*/ 124 w 204"/>
                  <a:gd name="T23" fmla="*/ 329 h 349"/>
                  <a:gd name="T24" fmla="*/ 139 w 204"/>
                  <a:gd name="T25" fmla="*/ 309 h 349"/>
                  <a:gd name="T26" fmla="*/ 151 w 204"/>
                  <a:gd name="T27" fmla="*/ 281 h 349"/>
                  <a:gd name="T28" fmla="*/ 164 w 204"/>
                  <a:gd name="T29" fmla="*/ 241 h 349"/>
                  <a:gd name="T30" fmla="*/ 168 w 204"/>
                  <a:gd name="T31" fmla="*/ 193 h 349"/>
                  <a:gd name="T32" fmla="*/ 164 w 204"/>
                  <a:gd name="T33" fmla="*/ 141 h 349"/>
                  <a:gd name="T34" fmla="*/ 160 w 204"/>
                  <a:gd name="T35" fmla="*/ 97 h 349"/>
                  <a:gd name="T36" fmla="*/ 151 w 204"/>
                  <a:gd name="T37" fmla="*/ 61 h 349"/>
                  <a:gd name="T38" fmla="*/ 136 w 204"/>
                  <a:gd name="T39" fmla="*/ 32 h 349"/>
                  <a:gd name="T40" fmla="*/ 115 w 204"/>
                  <a:gd name="T41" fmla="*/ 20 h 349"/>
                  <a:gd name="T42" fmla="*/ 104 w 204"/>
                  <a:gd name="T43" fmla="*/ 349 h 349"/>
                  <a:gd name="T44" fmla="*/ 71 w 204"/>
                  <a:gd name="T45" fmla="*/ 344 h 349"/>
                  <a:gd name="T46" fmla="*/ 44 w 204"/>
                  <a:gd name="T47" fmla="*/ 324 h 349"/>
                  <a:gd name="T48" fmla="*/ 24 w 204"/>
                  <a:gd name="T49" fmla="*/ 293 h 349"/>
                  <a:gd name="T50" fmla="*/ 8 w 204"/>
                  <a:gd name="T51" fmla="*/ 249 h 349"/>
                  <a:gd name="T52" fmla="*/ 0 w 204"/>
                  <a:gd name="T53" fmla="*/ 193 h 349"/>
                  <a:gd name="T54" fmla="*/ 0 w 204"/>
                  <a:gd name="T55" fmla="*/ 137 h 349"/>
                  <a:gd name="T56" fmla="*/ 12 w 204"/>
                  <a:gd name="T57" fmla="*/ 88 h 349"/>
                  <a:gd name="T58" fmla="*/ 27 w 204"/>
                  <a:gd name="T59" fmla="*/ 49 h 349"/>
                  <a:gd name="T60" fmla="*/ 51 w 204"/>
                  <a:gd name="T61" fmla="*/ 20 h 349"/>
                  <a:gd name="T62" fmla="*/ 83 w 204"/>
                  <a:gd name="T63" fmla="*/ 5 h 349"/>
                  <a:gd name="T64" fmla="*/ 112 w 204"/>
                  <a:gd name="T65" fmla="*/ 0 h 349"/>
                  <a:gd name="T66" fmla="*/ 144 w 204"/>
                  <a:gd name="T67" fmla="*/ 13 h 349"/>
                  <a:gd name="T68" fmla="*/ 168 w 204"/>
                  <a:gd name="T69" fmla="*/ 37 h 349"/>
                  <a:gd name="T70" fmla="*/ 188 w 204"/>
                  <a:gd name="T71" fmla="*/ 73 h 349"/>
                  <a:gd name="T72" fmla="*/ 200 w 204"/>
                  <a:gd name="T73" fmla="*/ 117 h 349"/>
                  <a:gd name="T74" fmla="*/ 204 w 204"/>
                  <a:gd name="T75" fmla="*/ 173 h 349"/>
                  <a:gd name="T76" fmla="*/ 200 w 204"/>
                  <a:gd name="T77" fmla="*/ 229 h 349"/>
                  <a:gd name="T78" fmla="*/ 188 w 204"/>
                  <a:gd name="T79" fmla="*/ 276 h 349"/>
                  <a:gd name="T80" fmla="*/ 168 w 204"/>
                  <a:gd name="T81" fmla="*/ 312 h 349"/>
                  <a:gd name="T82" fmla="*/ 144 w 204"/>
                  <a:gd name="T83" fmla="*/ 337 h 349"/>
                  <a:gd name="T84" fmla="*/ 112 w 204"/>
                  <a:gd name="T85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4" h="349">
                    <a:moveTo>
                      <a:pt x="104" y="17"/>
                    </a:moveTo>
                    <a:lnTo>
                      <a:pt x="95" y="17"/>
                    </a:lnTo>
                    <a:lnTo>
                      <a:pt x="88" y="20"/>
                    </a:lnTo>
                    <a:lnTo>
                      <a:pt x="83" y="20"/>
                    </a:lnTo>
                    <a:lnTo>
                      <a:pt x="76" y="25"/>
                    </a:lnTo>
                    <a:lnTo>
                      <a:pt x="71" y="32"/>
                    </a:lnTo>
                    <a:lnTo>
                      <a:pt x="68" y="41"/>
                    </a:lnTo>
                    <a:lnTo>
                      <a:pt x="59" y="49"/>
                    </a:lnTo>
                    <a:lnTo>
                      <a:pt x="56" y="61"/>
                    </a:lnTo>
                    <a:lnTo>
                      <a:pt x="51" y="69"/>
                    </a:lnTo>
                    <a:lnTo>
                      <a:pt x="48" y="81"/>
                    </a:lnTo>
                    <a:lnTo>
                      <a:pt x="44" y="97"/>
                    </a:lnTo>
                    <a:lnTo>
                      <a:pt x="44" y="108"/>
                    </a:lnTo>
                    <a:lnTo>
                      <a:pt x="39" y="125"/>
                    </a:lnTo>
                    <a:lnTo>
                      <a:pt x="39" y="141"/>
                    </a:lnTo>
                    <a:lnTo>
                      <a:pt x="39" y="156"/>
                    </a:lnTo>
                    <a:lnTo>
                      <a:pt x="36" y="173"/>
                    </a:lnTo>
                    <a:lnTo>
                      <a:pt x="39" y="193"/>
                    </a:lnTo>
                    <a:lnTo>
                      <a:pt x="39" y="209"/>
                    </a:lnTo>
                    <a:lnTo>
                      <a:pt x="39" y="225"/>
                    </a:lnTo>
                    <a:lnTo>
                      <a:pt x="44" y="241"/>
                    </a:lnTo>
                    <a:lnTo>
                      <a:pt x="44" y="256"/>
                    </a:lnTo>
                    <a:lnTo>
                      <a:pt x="48" y="268"/>
                    </a:lnTo>
                    <a:lnTo>
                      <a:pt x="51" y="281"/>
                    </a:lnTo>
                    <a:lnTo>
                      <a:pt x="56" y="293"/>
                    </a:lnTo>
                    <a:lnTo>
                      <a:pt x="59" y="300"/>
                    </a:lnTo>
                    <a:lnTo>
                      <a:pt x="68" y="309"/>
                    </a:lnTo>
                    <a:lnTo>
                      <a:pt x="71" y="317"/>
                    </a:lnTo>
                    <a:lnTo>
                      <a:pt x="76" y="320"/>
                    </a:lnTo>
                    <a:lnTo>
                      <a:pt x="83" y="329"/>
                    </a:lnTo>
                    <a:lnTo>
                      <a:pt x="88" y="332"/>
                    </a:lnTo>
                    <a:lnTo>
                      <a:pt x="95" y="332"/>
                    </a:lnTo>
                    <a:lnTo>
                      <a:pt x="104" y="332"/>
                    </a:lnTo>
                    <a:lnTo>
                      <a:pt x="108" y="332"/>
                    </a:lnTo>
                    <a:lnTo>
                      <a:pt x="115" y="332"/>
                    </a:lnTo>
                    <a:lnTo>
                      <a:pt x="124" y="329"/>
                    </a:lnTo>
                    <a:lnTo>
                      <a:pt x="127" y="320"/>
                    </a:lnTo>
                    <a:lnTo>
                      <a:pt x="136" y="317"/>
                    </a:lnTo>
                    <a:lnTo>
                      <a:pt x="139" y="309"/>
                    </a:lnTo>
                    <a:lnTo>
                      <a:pt x="144" y="300"/>
                    </a:lnTo>
                    <a:lnTo>
                      <a:pt x="148" y="293"/>
                    </a:lnTo>
                    <a:lnTo>
                      <a:pt x="151" y="281"/>
                    </a:lnTo>
                    <a:lnTo>
                      <a:pt x="156" y="268"/>
                    </a:lnTo>
                    <a:lnTo>
                      <a:pt x="160" y="256"/>
                    </a:lnTo>
                    <a:lnTo>
                      <a:pt x="164" y="241"/>
                    </a:lnTo>
                    <a:lnTo>
                      <a:pt x="164" y="225"/>
                    </a:lnTo>
                    <a:lnTo>
                      <a:pt x="164" y="209"/>
                    </a:lnTo>
                    <a:lnTo>
                      <a:pt x="168" y="193"/>
                    </a:lnTo>
                    <a:lnTo>
                      <a:pt x="168" y="173"/>
                    </a:lnTo>
                    <a:lnTo>
                      <a:pt x="168" y="156"/>
                    </a:lnTo>
                    <a:lnTo>
                      <a:pt x="164" y="141"/>
                    </a:lnTo>
                    <a:lnTo>
                      <a:pt x="164" y="125"/>
                    </a:lnTo>
                    <a:lnTo>
                      <a:pt x="164" y="108"/>
                    </a:lnTo>
                    <a:lnTo>
                      <a:pt x="160" y="97"/>
                    </a:lnTo>
                    <a:lnTo>
                      <a:pt x="160" y="81"/>
                    </a:lnTo>
                    <a:lnTo>
                      <a:pt x="156" y="69"/>
                    </a:lnTo>
                    <a:lnTo>
                      <a:pt x="151" y="61"/>
                    </a:lnTo>
                    <a:lnTo>
                      <a:pt x="144" y="49"/>
                    </a:lnTo>
                    <a:lnTo>
                      <a:pt x="139" y="41"/>
                    </a:lnTo>
                    <a:lnTo>
                      <a:pt x="136" y="32"/>
                    </a:lnTo>
                    <a:lnTo>
                      <a:pt x="132" y="25"/>
                    </a:lnTo>
                    <a:lnTo>
                      <a:pt x="124" y="20"/>
                    </a:lnTo>
                    <a:lnTo>
                      <a:pt x="115" y="20"/>
                    </a:lnTo>
                    <a:lnTo>
                      <a:pt x="112" y="17"/>
                    </a:lnTo>
                    <a:lnTo>
                      <a:pt x="104" y="17"/>
                    </a:lnTo>
                    <a:close/>
                    <a:moveTo>
                      <a:pt x="104" y="349"/>
                    </a:moveTo>
                    <a:lnTo>
                      <a:pt x="92" y="349"/>
                    </a:lnTo>
                    <a:lnTo>
                      <a:pt x="83" y="344"/>
                    </a:lnTo>
                    <a:lnTo>
                      <a:pt x="71" y="344"/>
                    </a:lnTo>
                    <a:lnTo>
                      <a:pt x="64" y="337"/>
                    </a:lnTo>
                    <a:lnTo>
                      <a:pt x="51" y="332"/>
                    </a:lnTo>
                    <a:lnTo>
                      <a:pt x="44" y="324"/>
                    </a:lnTo>
                    <a:lnTo>
                      <a:pt x="36" y="312"/>
                    </a:lnTo>
                    <a:lnTo>
                      <a:pt x="27" y="305"/>
                    </a:lnTo>
                    <a:lnTo>
                      <a:pt x="24" y="293"/>
                    </a:lnTo>
                    <a:lnTo>
                      <a:pt x="15" y="276"/>
                    </a:lnTo>
                    <a:lnTo>
                      <a:pt x="12" y="264"/>
                    </a:lnTo>
                    <a:lnTo>
                      <a:pt x="8" y="249"/>
                    </a:lnTo>
                    <a:lnTo>
                      <a:pt x="4" y="232"/>
                    </a:lnTo>
                    <a:lnTo>
                      <a:pt x="4" y="212"/>
                    </a:lnTo>
                    <a:lnTo>
                      <a:pt x="0" y="193"/>
                    </a:lnTo>
                    <a:lnTo>
                      <a:pt x="0" y="173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4" y="120"/>
                    </a:lnTo>
                    <a:lnTo>
                      <a:pt x="8" y="105"/>
                    </a:lnTo>
                    <a:lnTo>
                      <a:pt x="12" y="88"/>
                    </a:lnTo>
                    <a:lnTo>
                      <a:pt x="15" y="73"/>
                    </a:lnTo>
                    <a:lnTo>
                      <a:pt x="20" y="61"/>
                    </a:lnTo>
                    <a:lnTo>
                      <a:pt x="27" y="49"/>
                    </a:lnTo>
                    <a:lnTo>
                      <a:pt x="36" y="37"/>
                    </a:lnTo>
                    <a:lnTo>
                      <a:pt x="44" y="29"/>
                    </a:lnTo>
                    <a:lnTo>
                      <a:pt x="51" y="20"/>
                    </a:lnTo>
                    <a:lnTo>
                      <a:pt x="64" y="13"/>
                    </a:lnTo>
                    <a:lnTo>
                      <a:pt x="71" y="8"/>
                    </a:lnTo>
                    <a:lnTo>
                      <a:pt x="83" y="5"/>
                    </a:lnTo>
                    <a:lnTo>
                      <a:pt x="92" y="0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24" y="5"/>
                    </a:lnTo>
                    <a:lnTo>
                      <a:pt x="132" y="8"/>
                    </a:lnTo>
                    <a:lnTo>
                      <a:pt x="144" y="13"/>
                    </a:lnTo>
                    <a:lnTo>
                      <a:pt x="151" y="17"/>
                    </a:lnTo>
                    <a:lnTo>
                      <a:pt x="160" y="25"/>
                    </a:lnTo>
                    <a:lnTo>
                      <a:pt x="168" y="37"/>
                    </a:lnTo>
                    <a:lnTo>
                      <a:pt x="176" y="44"/>
                    </a:lnTo>
                    <a:lnTo>
                      <a:pt x="183" y="56"/>
                    </a:lnTo>
                    <a:lnTo>
                      <a:pt x="188" y="73"/>
                    </a:lnTo>
                    <a:lnTo>
                      <a:pt x="192" y="85"/>
                    </a:lnTo>
                    <a:lnTo>
                      <a:pt x="195" y="100"/>
                    </a:lnTo>
                    <a:lnTo>
                      <a:pt x="200" y="117"/>
                    </a:lnTo>
                    <a:lnTo>
                      <a:pt x="204" y="137"/>
                    </a:lnTo>
                    <a:lnTo>
                      <a:pt x="204" y="153"/>
                    </a:lnTo>
                    <a:lnTo>
                      <a:pt x="204" y="173"/>
                    </a:lnTo>
                    <a:lnTo>
                      <a:pt x="204" y="193"/>
                    </a:lnTo>
                    <a:lnTo>
                      <a:pt x="204" y="212"/>
                    </a:lnTo>
                    <a:lnTo>
                      <a:pt x="200" y="229"/>
                    </a:lnTo>
                    <a:lnTo>
                      <a:pt x="195" y="244"/>
                    </a:lnTo>
                    <a:lnTo>
                      <a:pt x="192" y="261"/>
                    </a:lnTo>
                    <a:lnTo>
                      <a:pt x="188" y="276"/>
                    </a:lnTo>
                    <a:lnTo>
                      <a:pt x="183" y="288"/>
                    </a:lnTo>
                    <a:lnTo>
                      <a:pt x="176" y="300"/>
                    </a:lnTo>
                    <a:lnTo>
                      <a:pt x="168" y="312"/>
                    </a:lnTo>
                    <a:lnTo>
                      <a:pt x="160" y="324"/>
                    </a:lnTo>
                    <a:lnTo>
                      <a:pt x="151" y="332"/>
                    </a:lnTo>
                    <a:lnTo>
                      <a:pt x="144" y="337"/>
                    </a:lnTo>
                    <a:lnTo>
                      <a:pt x="132" y="344"/>
                    </a:lnTo>
                    <a:lnTo>
                      <a:pt x="124" y="344"/>
                    </a:lnTo>
                    <a:lnTo>
                      <a:pt x="112" y="349"/>
                    </a:lnTo>
                    <a:lnTo>
                      <a:pt x="104" y="349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" name="Freeform 102"/>
              <p:cNvSpPr>
                <a:spLocks noChangeArrowheads="1"/>
              </p:cNvSpPr>
              <p:nvPr/>
            </p:nvSpPr>
            <p:spPr bwMode="auto">
              <a:xfrm>
                <a:off x="3116" y="1212"/>
                <a:ext cx="37" cy="89"/>
              </a:xfrm>
              <a:custGeom>
                <a:avLst/>
                <a:gdLst>
                  <a:gd name="T0" fmla="*/ 96 w 147"/>
                  <a:gd name="T1" fmla="*/ 300 h 356"/>
                  <a:gd name="T2" fmla="*/ 91 w 147"/>
                  <a:gd name="T3" fmla="*/ 312 h 356"/>
                  <a:gd name="T4" fmla="*/ 96 w 147"/>
                  <a:gd name="T5" fmla="*/ 320 h 356"/>
                  <a:gd name="T6" fmla="*/ 100 w 147"/>
                  <a:gd name="T7" fmla="*/ 329 h 356"/>
                  <a:gd name="T8" fmla="*/ 108 w 147"/>
                  <a:gd name="T9" fmla="*/ 332 h 356"/>
                  <a:gd name="T10" fmla="*/ 115 w 147"/>
                  <a:gd name="T11" fmla="*/ 337 h 356"/>
                  <a:gd name="T12" fmla="*/ 120 w 147"/>
                  <a:gd name="T13" fmla="*/ 341 h 356"/>
                  <a:gd name="T14" fmla="*/ 144 w 147"/>
                  <a:gd name="T15" fmla="*/ 344 h 356"/>
                  <a:gd name="T16" fmla="*/ 0 w 147"/>
                  <a:gd name="T17" fmla="*/ 332 h 356"/>
                  <a:gd name="T18" fmla="*/ 20 w 147"/>
                  <a:gd name="T19" fmla="*/ 320 h 356"/>
                  <a:gd name="T20" fmla="*/ 28 w 147"/>
                  <a:gd name="T21" fmla="*/ 324 h 356"/>
                  <a:gd name="T22" fmla="*/ 35 w 147"/>
                  <a:gd name="T23" fmla="*/ 324 h 356"/>
                  <a:gd name="T24" fmla="*/ 44 w 147"/>
                  <a:gd name="T25" fmla="*/ 320 h 356"/>
                  <a:gd name="T26" fmla="*/ 52 w 147"/>
                  <a:gd name="T27" fmla="*/ 317 h 356"/>
                  <a:gd name="T28" fmla="*/ 56 w 147"/>
                  <a:gd name="T29" fmla="*/ 312 h 356"/>
                  <a:gd name="T30" fmla="*/ 59 w 147"/>
                  <a:gd name="T31" fmla="*/ 309 h 356"/>
                  <a:gd name="T32" fmla="*/ 64 w 147"/>
                  <a:gd name="T33" fmla="*/ 300 h 356"/>
                  <a:gd name="T34" fmla="*/ 103 w 147"/>
                  <a:gd name="T35" fmla="*/ 56 h 356"/>
                  <a:gd name="T36" fmla="*/ 103 w 147"/>
                  <a:gd name="T37" fmla="*/ 49 h 356"/>
                  <a:gd name="T38" fmla="*/ 100 w 147"/>
                  <a:gd name="T39" fmla="*/ 44 h 356"/>
                  <a:gd name="T40" fmla="*/ 96 w 147"/>
                  <a:gd name="T41" fmla="*/ 41 h 356"/>
                  <a:gd name="T42" fmla="*/ 91 w 147"/>
                  <a:gd name="T43" fmla="*/ 37 h 356"/>
                  <a:gd name="T44" fmla="*/ 52 w 147"/>
                  <a:gd name="T45" fmla="*/ 32 h 356"/>
                  <a:gd name="T46" fmla="*/ 72 w 147"/>
                  <a:gd name="T47" fmla="*/ 20 h 356"/>
                  <a:gd name="T48" fmla="*/ 84 w 147"/>
                  <a:gd name="T49" fmla="*/ 25 h 356"/>
                  <a:gd name="T50" fmla="*/ 96 w 147"/>
                  <a:gd name="T51" fmla="*/ 25 h 356"/>
                  <a:gd name="T52" fmla="*/ 103 w 147"/>
                  <a:gd name="T53" fmla="*/ 25 h 356"/>
                  <a:gd name="T54" fmla="*/ 112 w 147"/>
                  <a:gd name="T55" fmla="*/ 20 h 356"/>
                  <a:gd name="T56" fmla="*/ 120 w 147"/>
                  <a:gd name="T57" fmla="*/ 17 h 356"/>
                  <a:gd name="T58" fmla="*/ 128 w 147"/>
                  <a:gd name="T59" fmla="*/ 17 h 356"/>
                  <a:gd name="T60" fmla="*/ 132 w 147"/>
                  <a:gd name="T61" fmla="*/ 8 h 356"/>
                  <a:gd name="T62" fmla="*/ 140 w 147"/>
                  <a:gd name="T63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356">
                    <a:moveTo>
                      <a:pt x="147" y="5"/>
                    </a:moveTo>
                    <a:lnTo>
                      <a:pt x="96" y="300"/>
                    </a:lnTo>
                    <a:lnTo>
                      <a:pt x="91" y="309"/>
                    </a:lnTo>
                    <a:lnTo>
                      <a:pt x="91" y="312"/>
                    </a:lnTo>
                    <a:lnTo>
                      <a:pt x="96" y="317"/>
                    </a:lnTo>
                    <a:lnTo>
                      <a:pt x="96" y="320"/>
                    </a:lnTo>
                    <a:lnTo>
                      <a:pt x="96" y="324"/>
                    </a:lnTo>
                    <a:lnTo>
                      <a:pt x="100" y="329"/>
                    </a:lnTo>
                    <a:lnTo>
                      <a:pt x="103" y="332"/>
                    </a:lnTo>
                    <a:lnTo>
                      <a:pt x="108" y="332"/>
                    </a:lnTo>
                    <a:lnTo>
                      <a:pt x="112" y="337"/>
                    </a:lnTo>
                    <a:lnTo>
                      <a:pt x="115" y="337"/>
                    </a:lnTo>
                    <a:lnTo>
                      <a:pt x="115" y="341"/>
                    </a:lnTo>
                    <a:lnTo>
                      <a:pt x="120" y="341"/>
                    </a:lnTo>
                    <a:lnTo>
                      <a:pt x="128" y="341"/>
                    </a:lnTo>
                    <a:lnTo>
                      <a:pt x="144" y="344"/>
                    </a:lnTo>
                    <a:lnTo>
                      <a:pt x="144" y="356"/>
                    </a:lnTo>
                    <a:lnTo>
                      <a:pt x="0" y="332"/>
                    </a:lnTo>
                    <a:lnTo>
                      <a:pt x="3" y="320"/>
                    </a:lnTo>
                    <a:lnTo>
                      <a:pt x="20" y="320"/>
                    </a:lnTo>
                    <a:lnTo>
                      <a:pt x="24" y="324"/>
                    </a:lnTo>
                    <a:lnTo>
                      <a:pt x="28" y="324"/>
                    </a:lnTo>
                    <a:lnTo>
                      <a:pt x="32" y="324"/>
                    </a:lnTo>
                    <a:lnTo>
                      <a:pt x="35" y="324"/>
                    </a:lnTo>
                    <a:lnTo>
                      <a:pt x="40" y="320"/>
                    </a:lnTo>
                    <a:lnTo>
                      <a:pt x="44" y="320"/>
                    </a:lnTo>
                    <a:lnTo>
                      <a:pt x="47" y="320"/>
                    </a:lnTo>
                    <a:lnTo>
                      <a:pt x="52" y="317"/>
                    </a:lnTo>
                    <a:lnTo>
                      <a:pt x="56" y="317"/>
                    </a:lnTo>
                    <a:lnTo>
                      <a:pt x="56" y="312"/>
                    </a:lnTo>
                    <a:lnTo>
                      <a:pt x="59" y="312"/>
                    </a:lnTo>
                    <a:lnTo>
                      <a:pt x="59" y="309"/>
                    </a:lnTo>
                    <a:lnTo>
                      <a:pt x="59" y="305"/>
                    </a:lnTo>
                    <a:lnTo>
                      <a:pt x="64" y="300"/>
                    </a:lnTo>
                    <a:lnTo>
                      <a:pt x="64" y="297"/>
                    </a:lnTo>
                    <a:lnTo>
                      <a:pt x="103" y="56"/>
                    </a:lnTo>
                    <a:lnTo>
                      <a:pt x="103" y="53"/>
                    </a:lnTo>
                    <a:lnTo>
                      <a:pt x="103" y="49"/>
                    </a:lnTo>
                    <a:lnTo>
                      <a:pt x="103" y="44"/>
                    </a:lnTo>
                    <a:lnTo>
                      <a:pt x="100" y="44"/>
                    </a:lnTo>
                    <a:lnTo>
                      <a:pt x="100" y="41"/>
                    </a:lnTo>
                    <a:lnTo>
                      <a:pt x="96" y="41"/>
                    </a:lnTo>
                    <a:lnTo>
                      <a:pt x="91" y="41"/>
                    </a:lnTo>
                    <a:lnTo>
                      <a:pt x="91" y="37"/>
                    </a:lnTo>
                    <a:lnTo>
                      <a:pt x="88" y="37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72" y="20"/>
                    </a:lnTo>
                    <a:lnTo>
                      <a:pt x="79" y="25"/>
                    </a:lnTo>
                    <a:lnTo>
                      <a:pt x="84" y="25"/>
                    </a:lnTo>
                    <a:lnTo>
                      <a:pt x="88" y="25"/>
                    </a:lnTo>
                    <a:lnTo>
                      <a:pt x="96" y="25"/>
                    </a:lnTo>
                    <a:lnTo>
                      <a:pt x="100" y="25"/>
                    </a:lnTo>
                    <a:lnTo>
                      <a:pt x="103" y="25"/>
                    </a:lnTo>
                    <a:lnTo>
                      <a:pt x="108" y="20"/>
                    </a:lnTo>
                    <a:lnTo>
                      <a:pt x="112" y="20"/>
                    </a:lnTo>
                    <a:lnTo>
                      <a:pt x="115" y="20"/>
                    </a:lnTo>
                    <a:lnTo>
                      <a:pt x="120" y="17"/>
                    </a:lnTo>
                    <a:lnTo>
                      <a:pt x="124" y="17"/>
                    </a:lnTo>
                    <a:lnTo>
                      <a:pt x="128" y="17"/>
                    </a:lnTo>
                    <a:lnTo>
                      <a:pt x="132" y="13"/>
                    </a:lnTo>
                    <a:lnTo>
                      <a:pt x="132" y="8"/>
                    </a:lnTo>
                    <a:lnTo>
                      <a:pt x="135" y="5"/>
                    </a:lnTo>
                    <a:lnTo>
                      <a:pt x="140" y="0"/>
                    </a:lnTo>
                    <a:lnTo>
                      <a:pt x="147" y="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0" name="Freeform 103"/>
              <p:cNvSpPr>
                <a:spLocks noEditPoints="1" noChangeArrowheads="1"/>
              </p:cNvSpPr>
              <p:nvPr/>
            </p:nvSpPr>
            <p:spPr bwMode="auto">
              <a:xfrm>
                <a:off x="3177" y="1223"/>
                <a:ext cx="53" cy="87"/>
              </a:xfrm>
              <a:custGeom>
                <a:avLst/>
                <a:gdLst>
                  <a:gd name="T0" fmla="*/ 120 w 212"/>
                  <a:gd name="T1" fmla="*/ 20 h 349"/>
                  <a:gd name="T2" fmla="*/ 100 w 212"/>
                  <a:gd name="T3" fmla="*/ 29 h 349"/>
                  <a:gd name="T4" fmla="*/ 80 w 212"/>
                  <a:gd name="T5" fmla="*/ 53 h 349"/>
                  <a:gd name="T6" fmla="*/ 64 w 212"/>
                  <a:gd name="T7" fmla="*/ 85 h 349"/>
                  <a:gd name="T8" fmla="*/ 52 w 212"/>
                  <a:gd name="T9" fmla="*/ 129 h 349"/>
                  <a:gd name="T10" fmla="*/ 40 w 212"/>
                  <a:gd name="T11" fmla="*/ 181 h 349"/>
                  <a:gd name="T12" fmla="*/ 36 w 212"/>
                  <a:gd name="T13" fmla="*/ 229 h 349"/>
                  <a:gd name="T14" fmla="*/ 40 w 212"/>
                  <a:gd name="T15" fmla="*/ 268 h 349"/>
                  <a:gd name="T16" fmla="*/ 47 w 212"/>
                  <a:gd name="T17" fmla="*/ 300 h 349"/>
                  <a:gd name="T18" fmla="*/ 64 w 212"/>
                  <a:gd name="T19" fmla="*/ 320 h 349"/>
                  <a:gd name="T20" fmla="*/ 80 w 212"/>
                  <a:gd name="T21" fmla="*/ 332 h 349"/>
                  <a:gd name="T22" fmla="*/ 100 w 212"/>
                  <a:gd name="T23" fmla="*/ 329 h 349"/>
                  <a:gd name="T24" fmla="*/ 120 w 212"/>
                  <a:gd name="T25" fmla="*/ 312 h 349"/>
                  <a:gd name="T26" fmla="*/ 140 w 212"/>
                  <a:gd name="T27" fmla="*/ 288 h 349"/>
                  <a:gd name="T28" fmla="*/ 152 w 212"/>
                  <a:gd name="T29" fmla="*/ 253 h 349"/>
                  <a:gd name="T30" fmla="*/ 168 w 212"/>
                  <a:gd name="T31" fmla="*/ 205 h 349"/>
                  <a:gd name="T32" fmla="*/ 176 w 212"/>
                  <a:gd name="T33" fmla="*/ 153 h 349"/>
                  <a:gd name="T34" fmla="*/ 176 w 212"/>
                  <a:gd name="T35" fmla="*/ 109 h 349"/>
                  <a:gd name="T36" fmla="*/ 176 w 212"/>
                  <a:gd name="T37" fmla="*/ 68 h 349"/>
                  <a:gd name="T38" fmla="*/ 164 w 212"/>
                  <a:gd name="T39" fmla="*/ 41 h 349"/>
                  <a:gd name="T40" fmla="*/ 147 w 212"/>
                  <a:gd name="T41" fmla="*/ 25 h 349"/>
                  <a:gd name="T42" fmla="*/ 76 w 212"/>
                  <a:gd name="T43" fmla="*/ 349 h 349"/>
                  <a:gd name="T44" fmla="*/ 47 w 212"/>
                  <a:gd name="T45" fmla="*/ 336 h 349"/>
                  <a:gd name="T46" fmla="*/ 24 w 212"/>
                  <a:gd name="T47" fmla="*/ 312 h 349"/>
                  <a:gd name="T48" fmla="*/ 8 w 212"/>
                  <a:gd name="T49" fmla="*/ 276 h 349"/>
                  <a:gd name="T50" fmla="*/ 0 w 212"/>
                  <a:gd name="T51" fmla="*/ 232 h 349"/>
                  <a:gd name="T52" fmla="*/ 3 w 212"/>
                  <a:gd name="T53" fmla="*/ 176 h 349"/>
                  <a:gd name="T54" fmla="*/ 12 w 212"/>
                  <a:gd name="T55" fmla="*/ 120 h 349"/>
                  <a:gd name="T56" fmla="*/ 32 w 212"/>
                  <a:gd name="T57" fmla="*/ 73 h 349"/>
                  <a:gd name="T58" fmla="*/ 56 w 212"/>
                  <a:gd name="T59" fmla="*/ 37 h 349"/>
                  <a:gd name="T60" fmla="*/ 84 w 212"/>
                  <a:gd name="T61" fmla="*/ 12 h 349"/>
                  <a:gd name="T62" fmla="*/ 115 w 212"/>
                  <a:gd name="T63" fmla="*/ 0 h 349"/>
                  <a:gd name="T64" fmla="*/ 147 w 212"/>
                  <a:gd name="T65" fmla="*/ 5 h 349"/>
                  <a:gd name="T66" fmla="*/ 176 w 212"/>
                  <a:gd name="T67" fmla="*/ 20 h 349"/>
                  <a:gd name="T68" fmla="*/ 196 w 212"/>
                  <a:gd name="T69" fmla="*/ 49 h 349"/>
                  <a:gd name="T70" fmla="*/ 208 w 212"/>
                  <a:gd name="T71" fmla="*/ 88 h 349"/>
                  <a:gd name="T72" fmla="*/ 212 w 212"/>
                  <a:gd name="T73" fmla="*/ 137 h 349"/>
                  <a:gd name="T74" fmla="*/ 208 w 212"/>
                  <a:gd name="T75" fmla="*/ 193 h 349"/>
                  <a:gd name="T76" fmla="*/ 192 w 212"/>
                  <a:gd name="T77" fmla="*/ 244 h 349"/>
                  <a:gd name="T78" fmla="*/ 171 w 212"/>
                  <a:gd name="T79" fmla="*/ 288 h 349"/>
                  <a:gd name="T80" fmla="*/ 147 w 212"/>
                  <a:gd name="T81" fmla="*/ 324 h 349"/>
                  <a:gd name="T82" fmla="*/ 120 w 212"/>
                  <a:gd name="T83" fmla="*/ 344 h 349"/>
                  <a:gd name="T84" fmla="*/ 88 w 212"/>
                  <a:gd name="T85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1" h="349">
                    <a:moveTo>
                      <a:pt x="136" y="20"/>
                    </a:moveTo>
                    <a:lnTo>
                      <a:pt x="128" y="17"/>
                    </a:lnTo>
                    <a:lnTo>
                      <a:pt x="120" y="20"/>
                    </a:lnTo>
                    <a:lnTo>
                      <a:pt x="112" y="20"/>
                    </a:lnTo>
                    <a:lnTo>
                      <a:pt x="108" y="25"/>
                    </a:lnTo>
                    <a:lnTo>
                      <a:pt x="100" y="29"/>
                    </a:lnTo>
                    <a:lnTo>
                      <a:pt x="96" y="37"/>
                    </a:lnTo>
                    <a:lnTo>
                      <a:pt x="88" y="44"/>
                    </a:lnTo>
                    <a:lnTo>
                      <a:pt x="80" y="53"/>
                    </a:lnTo>
                    <a:lnTo>
                      <a:pt x="76" y="64"/>
                    </a:lnTo>
                    <a:lnTo>
                      <a:pt x="68" y="73"/>
                    </a:lnTo>
                    <a:lnTo>
                      <a:pt x="64" y="85"/>
                    </a:lnTo>
                    <a:lnTo>
                      <a:pt x="59" y="100"/>
                    </a:lnTo>
                    <a:lnTo>
                      <a:pt x="56" y="112"/>
                    </a:lnTo>
                    <a:lnTo>
                      <a:pt x="52" y="129"/>
                    </a:lnTo>
                    <a:lnTo>
                      <a:pt x="44" y="144"/>
                    </a:lnTo>
                    <a:lnTo>
                      <a:pt x="44" y="165"/>
                    </a:lnTo>
                    <a:lnTo>
                      <a:pt x="40" y="181"/>
                    </a:lnTo>
                    <a:lnTo>
                      <a:pt x="40" y="197"/>
                    </a:lnTo>
                    <a:lnTo>
                      <a:pt x="36" y="212"/>
                    </a:lnTo>
                    <a:lnTo>
                      <a:pt x="36" y="229"/>
                    </a:lnTo>
                    <a:lnTo>
                      <a:pt x="36" y="244"/>
                    </a:lnTo>
                    <a:lnTo>
                      <a:pt x="36" y="256"/>
                    </a:lnTo>
                    <a:lnTo>
                      <a:pt x="40" y="268"/>
                    </a:lnTo>
                    <a:lnTo>
                      <a:pt x="40" y="280"/>
                    </a:lnTo>
                    <a:lnTo>
                      <a:pt x="44" y="293"/>
                    </a:lnTo>
                    <a:lnTo>
                      <a:pt x="47" y="300"/>
                    </a:lnTo>
                    <a:lnTo>
                      <a:pt x="52" y="309"/>
                    </a:lnTo>
                    <a:lnTo>
                      <a:pt x="56" y="317"/>
                    </a:lnTo>
                    <a:lnTo>
                      <a:pt x="64" y="320"/>
                    </a:lnTo>
                    <a:lnTo>
                      <a:pt x="68" y="324"/>
                    </a:lnTo>
                    <a:lnTo>
                      <a:pt x="71" y="329"/>
                    </a:lnTo>
                    <a:lnTo>
                      <a:pt x="80" y="332"/>
                    </a:lnTo>
                    <a:lnTo>
                      <a:pt x="88" y="332"/>
                    </a:lnTo>
                    <a:lnTo>
                      <a:pt x="96" y="332"/>
                    </a:lnTo>
                    <a:lnTo>
                      <a:pt x="100" y="329"/>
                    </a:lnTo>
                    <a:lnTo>
                      <a:pt x="108" y="324"/>
                    </a:lnTo>
                    <a:lnTo>
                      <a:pt x="112" y="320"/>
                    </a:lnTo>
                    <a:lnTo>
                      <a:pt x="120" y="312"/>
                    </a:lnTo>
                    <a:lnTo>
                      <a:pt x="124" y="309"/>
                    </a:lnTo>
                    <a:lnTo>
                      <a:pt x="132" y="297"/>
                    </a:lnTo>
                    <a:lnTo>
                      <a:pt x="140" y="288"/>
                    </a:lnTo>
                    <a:lnTo>
                      <a:pt x="144" y="276"/>
                    </a:lnTo>
                    <a:lnTo>
                      <a:pt x="147" y="265"/>
                    </a:lnTo>
                    <a:lnTo>
                      <a:pt x="152" y="253"/>
                    </a:lnTo>
                    <a:lnTo>
                      <a:pt x="159" y="237"/>
                    </a:lnTo>
                    <a:lnTo>
                      <a:pt x="164" y="220"/>
                    </a:lnTo>
                    <a:lnTo>
                      <a:pt x="168" y="205"/>
                    </a:lnTo>
                    <a:lnTo>
                      <a:pt x="168" y="185"/>
                    </a:lnTo>
                    <a:lnTo>
                      <a:pt x="171" y="168"/>
                    </a:lnTo>
                    <a:lnTo>
                      <a:pt x="176" y="153"/>
                    </a:lnTo>
                    <a:lnTo>
                      <a:pt x="176" y="137"/>
                    </a:lnTo>
                    <a:lnTo>
                      <a:pt x="176" y="120"/>
                    </a:lnTo>
                    <a:lnTo>
                      <a:pt x="176" y="109"/>
                    </a:lnTo>
                    <a:lnTo>
                      <a:pt x="176" y="93"/>
                    </a:lnTo>
                    <a:lnTo>
                      <a:pt x="176" y="81"/>
                    </a:lnTo>
                    <a:lnTo>
                      <a:pt x="176" y="68"/>
                    </a:lnTo>
                    <a:lnTo>
                      <a:pt x="171" y="56"/>
                    </a:lnTo>
                    <a:lnTo>
                      <a:pt x="168" y="49"/>
                    </a:lnTo>
                    <a:lnTo>
                      <a:pt x="164" y="41"/>
                    </a:lnTo>
                    <a:lnTo>
                      <a:pt x="159" y="32"/>
                    </a:lnTo>
                    <a:lnTo>
                      <a:pt x="156" y="29"/>
                    </a:lnTo>
                    <a:lnTo>
                      <a:pt x="147" y="25"/>
                    </a:lnTo>
                    <a:lnTo>
                      <a:pt x="140" y="20"/>
                    </a:lnTo>
                    <a:lnTo>
                      <a:pt x="136" y="20"/>
                    </a:lnTo>
                    <a:close/>
                    <a:moveTo>
                      <a:pt x="76" y="349"/>
                    </a:moveTo>
                    <a:lnTo>
                      <a:pt x="68" y="344"/>
                    </a:lnTo>
                    <a:lnTo>
                      <a:pt x="56" y="341"/>
                    </a:lnTo>
                    <a:lnTo>
                      <a:pt x="47" y="336"/>
                    </a:lnTo>
                    <a:lnTo>
                      <a:pt x="40" y="329"/>
                    </a:lnTo>
                    <a:lnTo>
                      <a:pt x="32" y="320"/>
                    </a:lnTo>
                    <a:lnTo>
                      <a:pt x="24" y="312"/>
                    </a:lnTo>
                    <a:lnTo>
                      <a:pt x="20" y="300"/>
                    </a:lnTo>
                    <a:lnTo>
                      <a:pt x="12" y="288"/>
                    </a:lnTo>
                    <a:lnTo>
                      <a:pt x="8" y="276"/>
                    </a:lnTo>
                    <a:lnTo>
                      <a:pt x="3" y="261"/>
                    </a:lnTo>
                    <a:lnTo>
                      <a:pt x="0" y="244"/>
                    </a:lnTo>
                    <a:lnTo>
                      <a:pt x="0" y="232"/>
                    </a:lnTo>
                    <a:lnTo>
                      <a:pt x="0" y="212"/>
                    </a:lnTo>
                    <a:lnTo>
                      <a:pt x="0" y="197"/>
                    </a:lnTo>
                    <a:lnTo>
                      <a:pt x="3" y="176"/>
                    </a:lnTo>
                    <a:lnTo>
                      <a:pt x="3" y="156"/>
                    </a:lnTo>
                    <a:lnTo>
                      <a:pt x="8" y="137"/>
                    </a:lnTo>
                    <a:lnTo>
                      <a:pt x="12" y="120"/>
                    </a:lnTo>
                    <a:lnTo>
                      <a:pt x="20" y="105"/>
                    </a:lnTo>
                    <a:lnTo>
                      <a:pt x="24" y="88"/>
                    </a:lnTo>
                    <a:lnTo>
                      <a:pt x="32" y="73"/>
                    </a:lnTo>
                    <a:lnTo>
                      <a:pt x="40" y="61"/>
                    </a:lnTo>
                    <a:lnTo>
                      <a:pt x="47" y="49"/>
                    </a:lnTo>
                    <a:lnTo>
                      <a:pt x="56" y="37"/>
                    </a:lnTo>
                    <a:lnTo>
                      <a:pt x="64" y="29"/>
                    </a:lnTo>
                    <a:lnTo>
                      <a:pt x="76" y="20"/>
                    </a:lnTo>
                    <a:lnTo>
                      <a:pt x="84" y="12"/>
                    </a:lnTo>
                    <a:lnTo>
                      <a:pt x="96" y="9"/>
                    </a:lnTo>
                    <a:lnTo>
                      <a:pt x="103" y="5"/>
                    </a:lnTo>
                    <a:lnTo>
                      <a:pt x="115" y="0"/>
                    </a:lnTo>
                    <a:lnTo>
                      <a:pt x="124" y="0"/>
                    </a:lnTo>
                    <a:lnTo>
                      <a:pt x="136" y="0"/>
                    </a:lnTo>
                    <a:lnTo>
                      <a:pt x="147" y="5"/>
                    </a:lnTo>
                    <a:lnTo>
                      <a:pt x="156" y="9"/>
                    </a:lnTo>
                    <a:lnTo>
                      <a:pt x="168" y="12"/>
                    </a:lnTo>
                    <a:lnTo>
                      <a:pt x="176" y="20"/>
                    </a:lnTo>
                    <a:lnTo>
                      <a:pt x="184" y="29"/>
                    </a:lnTo>
                    <a:lnTo>
                      <a:pt x="188" y="41"/>
                    </a:lnTo>
                    <a:lnTo>
                      <a:pt x="196" y="49"/>
                    </a:lnTo>
                    <a:lnTo>
                      <a:pt x="200" y="61"/>
                    </a:lnTo>
                    <a:lnTo>
                      <a:pt x="203" y="73"/>
                    </a:lnTo>
                    <a:lnTo>
                      <a:pt x="208" y="88"/>
                    </a:lnTo>
                    <a:lnTo>
                      <a:pt x="212" y="100"/>
                    </a:lnTo>
                    <a:lnTo>
                      <a:pt x="212" y="120"/>
                    </a:lnTo>
                    <a:lnTo>
                      <a:pt x="212" y="137"/>
                    </a:lnTo>
                    <a:lnTo>
                      <a:pt x="212" y="153"/>
                    </a:lnTo>
                    <a:lnTo>
                      <a:pt x="212" y="173"/>
                    </a:lnTo>
                    <a:lnTo>
                      <a:pt x="208" y="193"/>
                    </a:lnTo>
                    <a:lnTo>
                      <a:pt x="203" y="212"/>
                    </a:lnTo>
                    <a:lnTo>
                      <a:pt x="200" y="229"/>
                    </a:lnTo>
                    <a:lnTo>
                      <a:pt x="192" y="244"/>
                    </a:lnTo>
                    <a:lnTo>
                      <a:pt x="188" y="265"/>
                    </a:lnTo>
                    <a:lnTo>
                      <a:pt x="180" y="276"/>
                    </a:lnTo>
                    <a:lnTo>
                      <a:pt x="171" y="288"/>
                    </a:lnTo>
                    <a:lnTo>
                      <a:pt x="164" y="305"/>
                    </a:lnTo>
                    <a:lnTo>
                      <a:pt x="156" y="312"/>
                    </a:lnTo>
                    <a:lnTo>
                      <a:pt x="147" y="324"/>
                    </a:lnTo>
                    <a:lnTo>
                      <a:pt x="140" y="332"/>
                    </a:lnTo>
                    <a:lnTo>
                      <a:pt x="128" y="336"/>
                    </a:lnTo>
                    <a:lnTo>
                      <a:pt x="120" y="344"/>
                    </a:lnTo>
                    <a:lnTo>
                      <a:pt x="108" y="344"/>
                    </a:lnTo>
                    <a:lnTo>
                      <a:pt x="100" y="349"/>
                    </a:lnTo>
                    <a:lnTo>
                      <a:pt x="88" y="349"/>
                    </a:lnTo>
                    <a:lnTo>
                      <a:pt x="76" y="349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" name="Freeform 104"/>
              <p:cNvSpPr>
                <a:spLocks noEditPoints="1" noChangeArrowheads="1"/>
              </p:cNvSpPr>
              <p:nvPr/>
            </p:nvSpPr>
            <p:spPr bwMode="auto">
              <a:xfrm>
                <a:off x="3240" y="1235"/>
                <a:ext cx="53" cy="86"/>
              </a:xfrm>
              <a:custGeom>
                <a:avLst/>
                <a:gdLst>
                  <a:gd name="T0" fmla="*/ 119 w 212"/>
                  <a:gd name="T1" fmla="*/ 15 h 343"/>
                  <a:gd name="T2" fmla="*/ 100 w 212"/>
                  <a:gd name="T3" fmla="*/ 27 h 343"/>
                  <a:gd name="T4" fmla="*/ 80 w 212"/>
                  <a:gd name="T5" fmla="*/ 51 h 343"/>
                  <a:gd name="T6" fmla="*/ 63 w 212"/>
                  <a:gd name="T7" fmla="*/ 83 h 343"/>
                  <a:gd name="T8" fmla="*/ 48 w 212"/>
                  <a:gd name="T9" fmla="*/ 127 h 343"/>
                  <a:gd name="T10" fmla="*/ 40 w 212"/>
                  <a:gd name="T11" fmla="*/ 175 h 343"/>
                  <a:gd name="T12" fmla="*/ 36 w 212"/>
                  <a:gd name="T13" fmla="*/ 227 h 343"/>
                  <a:gd name="T14" fmla="*/ 36 w 212"/>
                  <a:gd name="T15" fmla="*/ 263 h 343"/>
                  <a:gd name="T16" fmla="*/ 48 w 212"/>
                  <a:gd name="T17" fmla="*/ 295 h 343"/>
                  <a:gd name="T18" fmla="*/ 60 w 212"/>
                  <a:gd name="T19" fmla="*/ 319 h 343"/>
                  <a:gd name="T20" fmla="*/ 80 w 212"/>
                  <a:gd name="T21" fmla="*/ 327 h 343"/>
                  <a:gd name="T22" fmla="*/ 100 w 212"/>
                  <a:gd name="T23" fmla="*/ 324 h 343"/>
                  <a:gd name="T24" fmla="*/ 119 w 212"/>
                  <a:gd name="T25" fmla="*/ 312 h 343"/>
                  <a:gd name="T26" fmla="*/ 136 w 212"/>
                  <a:gd name="T27" fmla="*/ 283 h 343"/>
                  <a:gd name="T28" fmla="*/ 151 w 212"/>
                  <a:gd name="T29" fmla="*/ 248 h 343"/>
                  <a:gd name="T30" fmla="*/ 163 w 212"/>
                  <a:gd name="T31" fmla="*/ 200 h 343"/>
                  <a:gd name="T32" fmla="*/ 172 w 212"/>
                  <a:gd name="T33" fmla="*/ 148 h 343"/>
                  <a:gd name="T34" fmla="*/ 175 w 212"/>
                  <a:gd name="T35" fmla="*/ 104 h 343"/>
                  <a:gd name="T36" fmla="*/ 172 w 212"/>
                  <a:gd name="T37" fmla="*/ 68 h 343"/>
                  <a:gd name="T38" fmla="*/ 163 w 212"/>
                  <a:gd name="T39" fmla="*/ 39 h 343"/>
                  <a:gd name="T40" fmla="*/ 148 w 212"/>
                  <a:gd name="T41" fmla="*/ 19 h 343"/>
                  <a:gd name="T42" fmla="*/ 75 w 212"/>
                  <a:gd name="T43" fmla="*/ 343 h 343"/>
                  <a:gd name="T44" fmla="*/ 48 w 212"/>
                  <a:gd name="T45" fmla="*/ 331 h 343"/>
                  <a:gd name="T46" fmla="*/ 24 w 212"/>
                  <a:gd name="T47" fmla="*/ 307 h 343"/>
                  <a:gd name="T48" fmla="*/ 7 w 212"/>
                  <a:gd name="T49" fmla="*/ 271 h 343"/>
                  <a:gd name="T50" fmla="*/ 0 w 212"/>
                  <a:gd name="T51" fmla="*/ 227 h 343"/>
                  <a:gd name="T52" fmla="*/ 0 w 212"/>
                  <a:gd name="T53" fmla="*/ 171 h 343"/>
                  <a:gd name="T54" fmla="*/ 12 w 212"/>
                  <a:gd name="T55" fmla="*/ 116 h 343"/>
                  <a:gd name="T56" fmla="*/ 32 w 212"/>
                  <a:gd name="T57" fmla="*/ 71 h 343"/>
                  <a:gd name="T58" fmla="*/ 56 w 212"/>
                  <a:gd name="T59" fmla="*/ 36 h 343"/>
                  <a:gd name="T60" fmla="*/ 84 w 212"/>
                  <a:gd name="T61" fmla="*/ 12 h 343"/>
                  <a:gd name="T62" fmla="*/ 116 w 212"/>
                  <a:gd name="T63" fmla="*/ 0 h 343"/>
                  <a:gd name="T64" fmla="*/ 148 w 212"/>
                  <a:gd name="T65" fmla="*/ 4 h 343"/>
                  <a:gd name="T66" fmla="*/ 172 w 212"/>
                  <a:gd name="T67" fmla="*/ 19 h 343"/>
                  <a:gd name="T68" fmla="*/ 196 w 212"/>
                  <a:gd name="T69" fmla="*/ 48 h 343"/>
                  <a:gd name="T70" fmla="*/ 207 w 212"/>
                  <a:gd name="T71" fmla="*/ 83 h 343"/>
                  <a:gd name="T72" fmla="*/ 212 w 212"/>
                  <a:gd name="T73" fmla="*/ 132 h 343"/>
                  <a:gd name="T74" fmla="*/ 207 w 212"/>
                  <a:gd name="T75" fmla="*/ 188 h 343"/>
                  <a:gd name="T76" fmla="*/ 192 w 212"/>
                  <a:gd name="T77" fmla="*/ 244 h 343"/>
                  <a:gd name="T78" fmla="*/ 172 w 212"/>
                  <a:gd name="T79" fmla="*/ 287 h 343"/>
                  <a:gd name="T80" fmla="*/ 148 w 212"/>
                  <a:gd name="T81" fmla="*/ 319 h 343"/>
                  <a:gd name="T82" fmla="*/ 116 w 212"/>
                  <a:gd name="T83" fmla="*/ 339 h 343"/>
                  <a:gd name="T84" fmla="*/ 88 w 212"/>
                  <a:gd name="T85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1" h="343">
                    <a:moveTo>
                      <a:pt x="132" y="15"/>
                    </a:moveTo>
                    <a:lnTo>
                      <a:pt x="128" y="15"/>
                    </a:lnTo>
                    <a:lnTo>
                      <a:pt x="119" y="15"/>
                    </a:lnTo>
                    <a:lnTo>
                      <a:pt x="112" y="19"/>
                    </a:lnTo>
                    <a:lnTo>
                      <a:pt x="104" y="24"/>
                    </a:lnTo>
                    <a:lnTo>
                      <a:pt x="100" y="27"/>
                    </a:lnTo>
                    <a:lnTo>
                      <a:pt x="92" y="32"/>
                    </a:lnTo>
                    <a:lnTo>
                      <a:pt x="88" y="39"/>
                    </a:lnTo>
                    <a:lnTo>
                      <a:pt x="80" y="51"/>
                    </a:lnTo>
                    <a:lnTo>
                      <a:pt x="72" y="60"/>
                    </a:lnTo>
                    <a:lnTo>
                      <a:pt x="68" y="71"/>
                    </a:lnTo>
                    <a:lnTo>
                      <a:pt x="63" y="83"/>
                    </a:lnTo>
                    <a:lnTo>
                      <a:pt x="56" y="95"/>
                    </a:lnTo>
                    <a:lnTo>
                      <a:pt x="51" y="112"/>
                    </a:lnTo>
                    <a:lnTo>
                      <a:pt x="48" y="127"/>
                    </a:lnTo>
                    <a:lnTo>
                      <a:pt x="44" y="144"/>
                    </a:lnTo>
                    <a:lnTo>
                      <a:pt x="44" y="160"/>
                    </a:lnTo>
                    <a:lnTo>
                      <a:pt x="40" y="175"/>
                    </a:lnTo>
                    <a:lnTo>
                      <a:pt x="36" y="195"/>
                    </a:lnTo>
                    <a:lnTo>
                      <a:pt x="36" y="212"/>
                    </a:lnTo>
                    <a:lnTo>
                      <a:pt x="36" y="227"/>
                    </a:lnTo>
                    <a:lnTo>
                      <a:pt x="36" y="239"/>
                    </a:lnTo>
                    <a:lnTo>
                      <a:pt x="36" y="251"/>
                    </a:lnTo>
                    <a:lnTo>
                      <a:pt x="36" y="263"/>
                    </a:lnTo>
                    <a:lnTo>
                      <a:pt x="40" y="275"/>
                    </a:lnTo>
                    <a:lnTo>
                      <a:pt x="44" y="287"/>
                    </a:lnTo>
                    <a:lnTo>
                      <a:pt x="48" y="295"/>
                    </a:lnTo>
                    <a:lnTo>
                      <a:pt x="51" y="304"/>
                    </a:lnTo>
                    <a:lnTo>
                      <a:pt x="56" y="312"/>
                    </a:lnTo>
                    <a:lnTo>
                      <a:pt x="60" y="319"/>
                    </a:lnTo>
                    <a:lnTo>
                      <a:pt x="68" y="324"/>
                    </a:lnTo>
                    <a:lnTo>
                      <a:pt x="72" y="324"/>
                    </a:lnTo>
                    <a:lnTo>
                      <a:pt x="80" y="327"/>
                    </a:lnTo>
                    <a:lnTo>
                      <a:pt x="84" y="327"/>
                    </a:lnTo>
                    <a:lnTo>
                      <a:pt x="92" y="327"/>
                    </a:lnTo>
                    <a:lnTo>
                      <a:pt x="100" y="324"/>
                    </a:lnTo>
                    <a:lnTo>
                      <a:pt x="104" y="319"/>
                    </a:lnTo>
                    <a:lnTo>
                      <a:pt x="112" y="316"/>
                    </a:lnTo>
                    <a:lnTo>
                      <a:pt x="119" y="312"/>
                    </a:lnTo>
                    <a:lnTo>
                      <a:pt x="124" y="304"/>
                    </a:lnTo>
                    <a:lnTo>
                      <a:pt x="132" y="295"/>
                    </a:lnTo>
                    <a:lnTo>
                      <a:pt x="136" y="283"/>
                    </a:lnTo>
                    <a:lnTo>
                      <a:pt x="144" y="271"/>
                    </a:lnTo>
                    <a:lnTo>
                      <a:pt x="148" y="260"/>
                    </a:lnTo>
                    <a:lnTo>
                      <a:pt x="151" y="248"/>
                    </a:lnTo>
                    <a:lnTo>
                      <a:pt x="156" y="231"/>
                    </a:lnTo>
                    <a:lnTo>
                      <a:pt x="160" y="216"/>
                    </a:lnTo>
                    <a:lnTo>
                      <a:pt x="163" y="200"/>
                    </a:lnTo>
                    <a:lnTo>
                      <a:pt x="168" y="183"/>
                    </a:lnTo>
                    <a:lnTo>
                      <a:pt x="172" y="163"/>
                    </a:lnTo>
                    <a:lnTo>
                      <a:pt x="172" y="148"/>
                    </a:lnTo>
                    <a:lnTo>
                      <a:pt x="175" y="132"/>
                    </a:lnTo>
                    <a:lnTo>
                      <a:pt x="175" y="116"/>
                    </a:lnTo>
                    <a:lnTo>
                      <a:pt x="175" y="104"/>
                    </a:lnTo>
                    <a:lnTo>
                      <a:pt x="175" y="92"/>
                    </a:lnTo>
                    <a:lnTo>
                      <a:pt x="175" y="80"/>
                    </a:lnTo>
                    <a:lnTo>
                      <a:pt x="172" y="68"/>
                    </a:lnTo>
                    <a:lnTo>
                      <a:pt x="172" y="56"/>
                    </a:lnTo>
                    <a:lnTo>
                      <a:pt x="168" y="48"/>
                    </a:lnTo>
                    <a:lnTo>
                      <a:pt x="163" y="39"/>
                    </a:lnTo>
                    <a:lnTo>
                      <a:pt x="160" y="32"/>
                    </a:lnTo>
                    <a:lnTo>
                      <a:pt x="156" y="27"/>
                    </a:lnTo>
                    <a:lnTo>
                      <a:pt x="148" y="19"/>
                    </a:lnTo>
                    <a:lnTo>
                      <a:pt x="140" y="19"/>
                    </a:lnTo>
                    <a:lnTo>
                      <a:pt x="132" y="15"/>
                    </a:lnTo>
                    <a:close/>
                    <a:moveTo>
                      <a:pt x="75" y="343"/>
                    </a:moveTo>
                    <a:lnTo>
                      <a:pt x="68" y="339"/>
                    </a:lnTo>
                    <a:lnTo>
                      <a:pt x="56" y="336"/>
                    </a:lnTo>
                    <a:lnTo>
                      <a:pt x="48" y="331"/>
                    </a:lnTo>
                    <a:lnTo>
                      <a:pt x="40" y="324"/>
                    </a:lnTo>
                    <a:lnTo>
                      <a:pt x="32" y="316"/>
                    </a:lnTo>
                    <a:lnTo>
                      <a:pt x="24" y="307"/>
                    </a:lnTo>
                    <a:lnTo>
                      <a:pt x="16" y="295"/>
                    </a:lnTo>
                    <a:lnTo>
                      <a:pt x="12" y="283"/>
                    </a:lnTo>
                    <a:lnTo>
                      <a:pt x="7" y="271"/>
                    </a:lnTo>
                    <a:lnTo>
                      <a:pt x="4" y="260"/>
                    </a:lnTo>
                    <a:lnTo>
                      <a:pt x="0" y="244"/>
                    </a:lnTo>
                    <a:lnTo>
                      <a:pt x="0" y="227"/>
                    </a:lnTo>
                    <a:lnTo>
                      <a:pt x="0" y="212"/>
                    </a:lnTo>
                    <a:lnTo>
                      <a:pt x="0" y="192"/>
                    </a:lnTo>
                    <a:lnTo>
                      <a:pt x="0" y="171"/>
                    </a:lnTo>
                    <a:lnTo>
                      <a:pt x="4" y="151"/>
                    </a:lnTo>
                    <a:lnTo>
                      <a:pt x="7" y="132"/>
                    </a:lnTo>
                    <a:lnTo>
                      <a:pt x="12" y="116"/>
                    </a:lnTo>
                    <a:lnTo>
                      <a:pt x="16" y="100"/>
                    </a:lnTo>
                    <a:lnTo>
                      <a:pt x="24" y="83"/>
                    </a:lnTo>
                    <a:lnTo>
                      <a:pt x="32" y="71"/>
                    </a:lnTo>
                    <a:lnTo>
                      <a:pt x="36" y="60"/>
                    </a:lnTo>
                    <a:lnTo>
                      <a:pt x="48" y="44"/>
                    </a:lnTo>
                    <a:lnTo>
                      <a:pt x="56" y="36"/>
                    </a:lnTo>
                    <a:lnTo>
                      <a:pt x="63" y="24"/>
                    </a:lnTo>
                    <a:lnTo>
                      <a:pt x="72" y="15"/>
                    </a:lnTo>
                    <a:lnTo>
                      <a:pt x="84" y="12"/>
                    </a:lnTo>
                    <a:lnTo>
                      <a:pt x="92" y="4"/>
                    </a:lnTo>
                    <a:lnTo>
                      <a:pt x="104" y="4"/>
                    </a:lnTo>
                    <a:lnTo>
                      <a:pt x="116" y="0"/>
                    </a:lnTo>
                    <a:lnTo>
                      <a:pt x="124" y="0"/>
                    </a:lnTo>
                    <a:lnTo>
                      <a:pt x="136" y="0"/>
                    </a:lnTo>
                    <a:lnTo>
                      <a:pt x="148" y="4"/>
                    </a:lnTo>
                    <a:lnTo>
                      <a:pt x="156" y="7"/>
                    </a:lnTo>
                    <a:lnTo>
                      <a:pt x="163" y="12"/>
                    </a:lnTo>
                    <a:lnTo>
                      <a:pt x="172" y="19"/>
                    </a:lnTo>
                    <a:lnTo>
                      <a:pt x="180" y="27"/>
                    </a:lnTo>
                    <a:lnTo>
                      <a:pt x="188" y="36"/>
                    </a:lnTo>
                    <a:lnTo>
                      <a:pt x="196" y="48"/>
                    </a:lnTo>
                    <a:lnTo>
                      <a:pt x="200" y="60"/>
                    </a:lnTo>
                    <a:lnTo>
                      <a:pt x="204" y="71"/>
                    </a:lnTo>
                    <a:lnTo>
                      <a:pt x="207" y="83"/>
                    </a:lnTo>
                    <a:lnTo>
                      <a:pt x="212" y="100"/>
                    </a:lnTo>
                    <a:lnTo>
                      <a:pt x="212" y="116"/>
                    </a:lnTo>
                    <a:lnTo>
                      <a:pt x="212" y="132"/>
                    </a:lnTo>
                    <a:lnTo>
                      <a:pt x="212" y="151"/>
                    </a:lnTo>
                    <a:lnTo>
                      <a:pt x="207" y="168"/>
                    </a:lnTo>
                    <a:lnTo>
                      <a:pt x="207" y="188"/>
                    </a:lnTo>
                    <a:lnTo>
                      <a:pt x="204" y="207"/>
                    </a:lnTo>
                    <a:lnTo>
                      <a:pt x="200" y="227"/>
                    </a:lnTo>
                    <a:lnTo>
                      <a:pt x="192" y="244"/>
                    </a:lnTo>
                    <a:lnTo>
                      <a:pt x="184" y="260"/>
                    </a:lnTo>
                    <a:lnTo>
                      <a:pt x="180" y="271"/>
                    </a:lnTo>
                    <a:lnTo>
                      <a:pt x="172" y="287"/>
                    </a:lnTo>
                    <a:lnTo>
                      <a:pt x="163" y="300"/>
                    </a:lnTo>
                    <a:lnTo>
                      <a:pt x="156" y="307"/>
                    </a:lnTo>
                    <a:lnTo>
                      <a:pt x="148" y="319"/>
                    </a:lnTo>
                    <a:lnTo>
                      <a:pt x="136" y="327"/>
                    </a:lnTo>
                    <a:lnTo>
                      <a:pt x="128" y="331"/>
                    </a:lnTo>
                    <a:lnTo>
                      <a:pt x="116" y="339"/>
                    </a:lnTo>
                    <a:lnTo>
                      <a:pt x="107" y="339"/>
                    </a:lnTo>
                    <a:lnTo>
                      <a:pt x="100" y="343"/>
                    </a:lnTo>
                    <a:lnTo>
                      <a:pt x="88" y="343"/>
                    </a:lnTo>
                    <a:lnTo>
                      <a:pt x="75" y="343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" name="Freeform 105"/>
              <p:cNvSpPr>
                <a:spLocks noChangeArrowheads="1"/>
              </p:cNvSpPr>
              <p:nvPr/>
            </p:nvSpPr>
            <p:spPr bwMode="auto">
              <a:xfrm>
                <a:off x="3427" y="1295"/>
                <a:ext cx="51" cy="88"/>
              </a:xfrm>
              <a:custGeom>
                <a:avLst/>
                <a:gdLst>
                  <a:gd name="T0" fmla="*/ 204 w 204"/>
                  <a:gd name="T1" fmla="*/ 5 h 353"/>
                  <a:gd name="T2" fmla="*/ 95 w 204"/>
                  <a:gd name="T3" fmla="*/ 292 h 353"/>
                  <a:gd name="T4" fmla="*/ 95 w 204"/>
                  <a:gd name="T5" fmla="*/ 300 h 353"/>
                  <a:gd name="T6" fmla="*/ 95 w 204"/>
                  <a:gd name="T7" fmla="*/ 304 h 353"/>
                  <a:gd name="T8" fmla="*/ 95 w 204"/>
                  <a:gd name="T9" fmla="*/ 309 h 353"/>
                  <a:gd name="T10" fmla="*/ 95 w 204"/>
                  <a:gd name="T11" fmla="*/ 312 h 353"/>
                  <a:gd name="T12" fmla="*/ 100 w 204"/>
                  <a:gd name="T13" fmla="*/ 316 h 353"/>
                  <a:gd name="T14" fmla="*/ 100 w 204"/>
                  <a:gd name="T15" fmla="*/ 321 h 353"/>
                  <a:gd name="T16" fmla="*/ 104 w 204"/>
                  <a:gd name="T17" fmla="*/ 321 h 353"/>
                  <a:gd name="T18" fmla="*/ 108 w 204"/>
                  <a:gd name="T19" fmla="*/ 324 h 353"/>
                  <a:gd name="T20" fmla="*/ 112 w 204"/>
                  <a:gd name="T21" fmla="*/ 329 h 353"/>
                  <a:gd name="T22" fmla="*/ 116 w 204"/>
                  <a:gd name="T23" fmla="*/ 329 h 353"/>
                  <a:gd name="T24" fmla="*/ 120 w 204"/>
                  <a:gd name="T25" fmla="*/ 333 h 353"/>
                  <a:gd name="T26" fmla="*/ 124 w 204"/>
                  <a:gd name="T27" fmla="*/ 333 h 353"/>
                  <a:gd name="T28" fmla="*/ 144 w 204"/>
                  <a:gd name="T29" fmla="*/ 341 h 353"/>
                  <a:gd name="T30" fmla="*/ 139 w 204"/>
                  <a:gd name="T31" fmla="*/ 353 h 353"/>
                  <a:gd name="T32" fmla="*/ 0 w 204"/>
                  <a:gd name="T33" fmla="*/ 300 h 353"/>
                  <a:gd name="T34" fmla="*/ 4 w 204"/>
                  <a:gd name="T35" fmla="*/ 292 h 353"/>
                  <a:gd name="T36" fmla="*/ 20 w 204"/>
                  <a:gd name="T37" fmla="*/ 297 h 353"/>
                  <a:gd name="T38" fmla="*/ 24 w 204"/>
                  <a:gd name="T39" fmla="*/ 300 h 353"/>
                  <a:gd name="T40" fmla="*/ 27 w 204"/>
                  <a:gd name="T41" fmla="*/ 300 h 353"/>
                  <a:gd name="T42" fmla="*/ 36 w 204"/>
                  <a:gd name="T43" fmla="*/ 300 h 353"/>
                  <a:gd name="T44" fmla="*/ 39 w 204"/>
                  <a:gd name="T45" fmla="*/ 300 h 353"/>
                  <a:gd name="T46" fmla="*/ 44 w 204"/>
                  <a:gd name="T47" fmla="*/ 300 h 353"/>
                  <a:gd name="T48" fmla="*/ 48 w 204"/>
                  <a:gd name="T49" fmla="*/ 300 h 353"/>
                  <a:gd name="T50" fmla="*/ 52 w 204"/>
                  <a:gd name="T51" fmla="*/ 300 h 353"/>
                  <a:gd name="T52" fmla="*/ 56 w 204"/>
                  <a:gd name="T53" fmla="*/ 300 h 353"/>
                  <a:gd name="T54" fmla="*/ 56 w 204"/>
                  <a:gd name="T55" fmla="*/ 297 h 353"/>
                  <a:gd name="T56" fmla="*/ 60 w 204"/>
                  <a:gd name="T57" fmla="*/ 292 h 353"/>
                  <a:gd name="T58" fmla="*/ 64 w 204"/>
                  <a:gd name="T59" fmla="*/ 288 h 353"/>
                  <a:gd name="T60" fmla="*/ 64 w 204"/>
                  <a:gd name="T61" fmla="*/ 285 h 353"/>
                  <a:gd name="T62" fmla="*/ 68 w 204"/>
                  <a:gd name="T63" fmla="*/ 285 h 353"/>
                  <a:gd name="T64" fmla="*/ 68 w 204"/>
                  <a:gd name="T65" fmla="*/ 280 h 353"/>
                  <a:gd name="T66" fmla="*/ 152 w 204"/>
                  <a:gd name="T67" fmla="*/ 53 h 353"/>
                  <a:gd name="T68" fmla="*/ 152 w 204"/>
                  <a:gd name="T69" fmla="*/ 48 h 353"/>
                  <a:gd name="T70" fmla="*/ 152 w 204"/>
                  <a:gd name="T71" fmla="*/ 44 h 353"/>
                  <a:gd name="T72" fmla="*/ 152 w 204"/>
                  <a:gd name="T73" fmla="*/ 41 h 353"/>
                  <a:gd name="T74" fmla="*/ 152 w 204"/>
                  <a:gd name="T75" fmla="*/ 36 h 353"/>
                  <a:gd name="T76" fmla="*/ 148 w 204"/>
                  <a:gd name="T77" fmla="*/ 32 h 353"/>
                  <a:gd name="T78" fmla="*/ 144 w 204"/>
                  <a:gd name="T79" fmla="*/ 32 h 353"/>
                  <a:gd name="T80" fmla="*/ 144 w 204"/>
                  <a:gd name="T81" fmla="*/ 29 h 353"/>
                  <a:gd name="T82" fmla="*/ 139 w 204"/>
                  <a:gd name="T83" fmla="*/ 29 h 353"/>
                  <a:gd name="T84" fmla="*/ 104 w 204"/>
                  <a:gd name="T85" fmla="*/ 17 h 353"/>
                  <a:gd name="T86" fmla="*/ 108 w 204"/>
                  <a:gd name="T87" fmla="*/ 5 h 353"/>
                  <a:gd name="T88" fmla="*/ 127 w 204"/>
                  <a:gd name="T89" fmla="*/ 9 h 353"/>
                  <a:gd name="T90" fmla="*/ 132 w 204"/>
                  <a:gd name="T91" fmla="*/ 12 h 353"/>
                  <a:gd name="T92" fmla="*/ 136 w 204"/>
                  <a:gd name="T93" fmla="*/ 12 h 353"/>
                  <a:gd name="T94" fmla="*/ 139 w 204"/>
                  <a:gd name="T95" fmla="*/ 17 h 353"/>
                  <a:gd name="T96" fmla="*/ 148 w 204"/>
                  <a:gd name="T97" fmla="*/ 17 h 353"/>
                  <a:gd name="T98" fmla="*/ 152 w 204"/>
                  <a:gd name="T99" fmla="*/ 17 h 353"/>
                  <a:gd name="T100" fmla="*/ 156 w 204"/>
                  <a:gd name="T101" fmla="*/ 17 h 353"/>
                  <a:gd name="T102" fmla="*/ 160 w 204"/>
                  <a:gd name="T103" fmla="*/ 17 h 353"/>
                  <a:gd name="T104" fmla="*/ 164 w 204"/>
                  <a:gd name="T105" fmla="*/ 17 h 353"/>
                  <a:gd name="T106" fmla="*/ 168 w 204"/>
                  <a:gd name="T107" fmla="*/ 17 h 353"/>
                  <a:gd name="T108" fmla="*/ 172 w 204"/>
                  <a:gd name="T109" fmla="*/ 12 h 353"/>
                  <a:gd name="T110" fmla="*/ 180 w 204"/>
                  <a:gd name="T111" fmla="*/ 12 h 353"/>
                  <a:gd name="T112" fmla="*/ 183 w 204"/>
                  <a:gd name="T113" fmla="*/ 9 h 353"/>
                  <a:gd name="T114" fmla="*/ 188 w 204"/>
                  <a:gd name="T115" fmla="*/ 9 h 353"/>
                  <a:gd name="T116" fmla="*/ 192 w 204"/>
                  <a:gd name="T117" fmla="*/ 5 h 353"/>
                  <a:gd name="T118" fmla="*/ 195 w 204"/>
                  <a:gd name="T119" fmla="*/ 0 h 353"/>
                  <a:gd name="T120" fmla="*/ 204 w 204"/>
                  <a:gd name="T121" fmla="*/ 5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4" h="353">
                    <a:moveTo>
                      <a:pt x="204" y="5"/>
                    </a:moveTo>
                    <a:lnTo>
                      <a:pt x="95" y="292"/>
                    </a:lnTo>
                    <a:lnTo>
                      <a:pt x="95" y="300"/>
                    </a:lnTo>
                    <a:lnTo>
                      <a:pt x="95" y="304"/>
                    </a:lnTo>
                    <a:lnTo>
                      <a:pt x="95" y="309"/>
                    </a:lnTo>
                    <a:lnTo>
                      <a:pt x="95" y="312"/>
                    </a:lnTo>
                    <a:lnTo>
                      <a:pt x="100" y="316"/>
                    </a:lnTo>
                    <a:lnTo>
                      <a:pt x="100" y="321"/>
                    </a:lnTo>
                    <a:lnTo>
                      <a:pt x="104" y="321"/>
                    </a:lnTo>
                    <a:lnTo>
                      <a:pt x="108" y="324"/>
                    </a:lnTo>
                    <a:lnTo>
                      <a:pt x="112" y="329"/>
                    </a:lnTo>
                    <a:lnTo>
                      <a:pt x="116" y="329"/>
                    </a:lnTo>
                    <a:lnTo>
                      <a:pt x="120" y="333"/>
                    </a:lnTo>
                    <a:lnTo>
                      <a:pt x="124" y="333"/>
                    </a:lnTo>
                    <a:lnTo>
                      <a:pt x="144" y="341"/>
                    </a:lnTo>
                    <a:lnTo>
                      <a:pt x="139" y="353"/>
                    </a:lnTo>
                    <a:lnTo>
                      <a:pt x="0" y="300"/>
                    </a:lnTo>
                    <a:lnTo>
                      <a:pt x="4" y="292"/>
                    </a:lnTo>
                    <a:lnTo>
                      <a:pt x="20" y="297"/>
                    </a:lnTo>
                    <a:lnTo>
                      <a:pt x="24" y="300"/>
                    </a:lnTo>
                    <a:lnTo>
                      <a:pt x="27" y="300"/>
                    </a:lnTo>
                    <a:lnTo>
                      <a:pt x="36" y="300"/>
                    </a:lnTo>
                    <a:lnTo>
                      <a:pt x="39" y="300"/>
                    </a:lnTo>
                    <a:lnTo>
                      <a:pt x="44" y="300"/>
                    </a:lnTo>
                    <a:lnTo>
                      <a:pt x="48" y="300"/>
                    </a:lnTo>
                    <a:lnTo>
                      <a:pt x="52" y="300"/>
                    </a:lnTo>
                    <a:lnTo>
                      <a:pt x="56" y="300"/>
                    </a:lnTo>
                    <a:lnTo>
                      <a:pt x="56" y="297"/>
                    </a:lnTo>
                    <a:lnTo>
                      <a:pt x="60" y="292"/>
                    </a:lnTo>
                    <a:lnTo>
                      <a:pt x="64" y="288"/>
                    </a:lnTo>
                    <a:lnTo>
                      <a:pt x="64" y="285"/>
                    </a:lnTo>
                    <a:lnTo>
                      <a:pt x="68" y="285"/>
                    </a:lnTo>
                    <a:lnTo>
                      <a:pt x="68" y="280"/>
                    </a:lnTo>
                    <a:lnTo>
                      <a:pt x="152" y="53"/>
                    </a:lnTo>
                    <a:lnTo>
                      <a:pt x="152" y="48"/>
                    </a:lnTo>
                    <a:lnTo>
                      <a:pt x="152" y="44"/>
                    </a:lnTo>
                    <a:lnTo>
                      <a:pt x="152" y="41"/>
                    </a:lnTo>
                    <a:lnTo>
                      <a:pt x="152" y="36"/>
                    </a:lnTo>
                    <a:lnTo>
                      <a:pt x="148" y="32"/>
                    </a:lnTo>
                    <a:lnTo>
                      <a:pt x="144" y="32"/>
                    </a:lnTo>
                    <a:lnTo>
                      <a:pt x="144" y="29"/>
                    </a:lnTo>
                    <a:lnTo>
                      <a:pt x="139" y="29"/>
                    </a:lnTo>
                    <a:lnTo>
                      <a:pt x="104" y="17"/>
                    </a:lnTo>
                    <a:lnTo>
                      <a:pt x="108" y="5"/>
                    </a:lnTo>
                    <a:lnTo>
                      <a:pt x="127" y="9"/>
                    </a:lnTo>
                    <a:lnTo>
                      <a:pt x="132" y="12"/>
                    </a:lnTo>
                    <a:lnTo>
                      <a:pt x="136" y="12"/>
                    </a:lnTo>
                    <a:lnTo>
                      <a:pt x="139" y="17"/>
                    </a:lnTo>
                    <a:lnTo>
                      <a:pt x="148" y="17"/>
                    </a:lnTo>
                    <a:lnTo>
                      <a:pt x="152" y="17"/>
                    </a:lnTo>
                    <a:lnTo>
                      <a:pt x="156" y="17"/>
                    </a:lnTo>
                    <a:lnTo>
                      <a:pt x="160" y="17"/>
                    </a:lnTo>
                    <a:lnTo>
                      <a:pt x="164" y="17"/>
                    </a:lnTo>
                    <a:lnTo>
                      <a:pt x="168" y="17"/>
                    </a:lnTo>
                    <a:lnTo>
                      <a:pt x="172" y="12"/>
                    </a:lnTo>
                    <a:lnTo>
                      <a:pt x="180" y="12"/>
                    </a:lnTo>
                    <a:lnTo>
                      <a:pt x="183" y="9"/>
                    </a:lnTo>
                    <a:lnTo>
                      <a:pt x="188" y="9"/>
                    </a:lnTo>
                    <a:lnTo>
                      <a:pt x="192" y="5"/>
                    </a:lnTo>
                    <a:lnTo>
                      <a:pt x="195" y="0"/>
                    </a:lnTo>
                    <a:lnTo>
                      <a:pt x="204" y="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" name="Freeform 106"/>
              <p:cNvSpPr>
                <a:spLocks noChangeArrowheads="1"/>
              </p:cNvSpPr>
              <p:nvPr/>
            </p:nvSpPr>
            <p:spPr bwMode="auto">
              <a:xfrm>
                <a:off x="3487" y="1317"/>
                <a:ext cx="51" cy="88"/>
              </a:xfrm>
              <a:custGeom>
                <a:avLst/>
                <a:gdLst>
                  <a:gd name="T0" fmla="*/ 205 w 205"/>
                  <a:gd name="T1" fmla="*/ 4 h 353"/>
                  <a:gd name="T2" fmla="*/ 100 w 205"/>
                  <a:gd name="T3" fmla="*/ 292 h 353"/>
                  <a:gd name="T4" fmla="*/ 97 w 205"/>
                  <a:gd name="T5" fmla="*/ 297 h 353"/>
                  <a:gd name="T6" fmla="*/ 97 w 205"/>
                  <a:gd name="T7" fmla="*/ 301 h 353"/>
                  <a:gd name="T8" fmla="*/ 97 w 205"/>
                  <a:gd name="T9" fmla="*/ 304 h 353"/>
                  <a:gd name="T10" fmla="*/ 97 w 205"/>
                  <a:gd name="T11" fmla="*/ 309 h 353"/>
                  <a:gd name="T12" fmla="*/ 97 w 205"/>
                  <a:gd name="T13" fmla="*/ 312 h 353"/>
                  <a:gd name="T14" fmla="*/ 100 w 205"/>
                  <a:gd name="T15" fmla="*/ 316 h 353"/>
                  <a:gd name="T16" fmla="*/ 100 w 205"/>
                  <a:gd name="T17" fmla="*/ 321 h 353"/>
                  <a:gd name="T18" fmla="*/ 105 w 205"/>
                  <a:gd name="T19" fmla="*/ 321 h 353"/>
                  <a:gd name="T20" fmla="*/ 109 w 205"/>
                  <a:gd name="T21" fmla="*/ 324 h 353"/>
                  <a:gd name="T22" fmla="*/ 109 w 205"/>
                  <a:gd name="T23" fmla="*/ 328 h 353"/>
                  <a:gd name="T24" fmla="*/ 113 w 205"/>
                  <a:gd name="T25" fmla="*/ 328 h 353"/>
                  <a:gd name="T26" fmla="*/ 117 w 205"/>
                  <a:gd name="T27" fmla="*/ 333 h 353"/>
                  <a:gd name="T28" fmla="*/ 121 w 205"/>
                  <a:gd name="T29" fmla="*/ 333 h 353"/>
                  <a:gd name="T30" fmla="*/ 125 w 205"/>
                  <a:gd name="T31" fmla="*/ 333 h 353"/>
                  <a:gd name="T32" fmla="*/ 144 w 205"/>
                  <a:gd name="T33" fmla="*/ 340 h 353"/>
                  <a:gd name="T34" fmla="*/ 141 w 205"/>
                  <a:gd name="T35" fmla="*/ 353 h 353"/>
                  <a:gd name="T36" fmla="*/ 0 w 205"/>
                  <a:gd name="T37" fmla="*/ 304 h 353"/>
                  <a:gd name="T38" fmla="*/ 5 w 205"/>
                  <a:gd name="T39" fmla="*/ 292 h 353"/>
                  <a:gd name="T40" fmla="*/ 21 w 205"/>
                  <a:gd name="T41" fmla="*/ 297 h 353"/>
                  <a:gd name="T42" fmla="*/ 25 w 205"/>
                  <a:gd name="T43" fmla="*/ 301 h 353"/>
                  <a:gd name="T44" fmla="*/ 33 w 205"/>
                  <a:gd name="T45" fmla="*/ 301 h 353"/>
                  <a:gd name="T46" fmla="*/ 37 w 205"/>
                  <a:gd name="T47" fmla="*/ 301 h 353"/>
                  <a:gd name="T48" fmla="*/ 41 w 205"/>
                  <a:gd name="T49" fmla="*/ 301 h 353"/>
                  <a:gd name="T50" fmla="*/ 44 w 205"/>
                  <a:gd name="T51" fmla="*/ 301 h 353"/>
                  <a:gd name="T52" fmla="*/ 49 w 205"/>
                  <a:gd name="T53" fmla="*/ 301 h 353"/>
                  <a:gd name="T54" fmla="*/ 53 w 205"/>
                  <a:gd name="T55" fmla="*/ 301 h 353"/>
                  <a:gd name="T56" fmla="*/ 56 w 205"/>
                  <a:gd name="T57" fmla="*/ 297 h 353"/>
                  <a:gd name="T58" fmla="*/ 61 w 205"/>
                  <a:gd name="T59" fmla="*/ 297 h 353"/>
                  <a:gd name="T60" fmla="*/ 61 w 205"/>
                  <a:gd name="T61" fmla="*/ 292 h 353"/>
                  <a:gd name="T62" fmla="*/ 65 w 205"/>
                  <a:gd name="T63" fmla="*/ 292 h 353"/>
                  <a:gd name="T64" fmla="*/ 65 w 205"/>
                  <a:gd name="T65" fmla="*/ 289 h 353"/>
                  <a:gd name="T66" fmla="*/ 69 w 205"/>
                  <a:gd name="T67" fmla="*/ 284 h 353"/>
                  <a:gd name="T68" fmla="*/ 69 w 205"/>
                  <a:gd name="T69" fmla="*/ 280 h 353"/>
                  <a:gd name="T70" fmla="*/ 153 w 205"/>
                  <a:gd name="T71" fmla="*/ 53 h 353"/>
                  <a:gd name="T72" fmla="*/ 153 w 205"/>
                  <a:gd name="T73" fmla="*/ 48 h 353"/>
                  <a:gd name="T74" fmla="*/ 153 w 205"/>
                  <a:gd name="T75" fmla="*/ 45 h 353"/>
                  <a:gd name="T76" fmla="*/ 153 w 205"/>
                  <a:gd name="T77" fmla="*/ 41 h 353"/>
                  <a:gd name="T78" fmla="*/ 153 w 205"/>
                  <a:gd name="T79" fmla="*/ 36 h 353"/>
                  <a:gd name="T80" fmla="*/ 149 w 205"/>
                  <a:gd name="T81" fmla="*/ 33 h 353"/>
                  <a:gd name="T82" fmla="*/ 144 w 205"/>
                  <a:gd name="T83" fmla="*/ 33 h 353"/>
                  <a:gd name="T84" fmla="*/ 144 w 205"/>
                  <a:gd name="T85" fmla="*/ 29 h 353"/>
                  <a:gd name="T86" fmla="*/ 141 w 205"/>
                  <a:gd name="T87" fmla="*/ 29 h 353"/>
                  <a:gd name="T88" fmla="*/ 109 w 205"/>
                  <a:gd name="T89" fmla="*/ 16 h 353"/>
                  <a:gd name="T90" fmla="*/ 109 w 205"/>
                  <a:gd name="T91" fmla="*/ 4 h 353"/>
                  <a:gd name="T92" fmla="*/ 129 w 205"/>
                  <a:gd name="T93" fmla="*/ 9 h 353"/>
                  <a:gd name="T94" fmla="*/ 133 w 205"/>
                  <a:gd name="T95" fmla="*/ 12 h 353"/>
                  <a:gd name="T96" fmla="*/ 137 w 205"/>
                  <a:gd name="T97" fmla="*/ 12 h 353"/>
                  <a:gd name="T98" fmla="*/ 144 w 205"/>
                  <a:gd name="T99" fmla="*/ 12 h 353"/>
                  <a:gd name="T100" fmla="*/ 149 w 205"/>
                  <a:gd name="T101" fmla="*/ 16 h 353"/>
                  <a:gd name="T102" fmla="*/ 153 w 205"/>
                  <a:gd name="T103" fmla="*/ 16 h 353"/>
                  <a:gd name="T104" fmla="*/ 156 w 205"/>
                  <a:gd name="T105" fmla="*/ 16 h 353"/>
                  <a:gd name="T106" fmla="*/ 165 w 205"/>
                  <a:gd name="T107" fmla="*/ 16 h 353"/>
                  <a:gd name="T108" fmla="*/ 169 w 205"/>
                  <a:gd name="T109" fmla="*/ 16 h 353"/>
                  <a:gd name="T110" fmla="*/ 177 w 205"/>
                  <a:gd name="T111" fmla="*/ 12 h 353"/>
                  <a:gd name="T112" fmla="*/ 181 w 205"/>
                  <a:gd name="T113" fmla="*/ 12 h 353"/>
                  <a:gd name="T114" fmla="*/ 185 w 205"/>
                  <a:gd name="T115" fmla="*/ 9 h 353"/>
                  <a:gd name="T116" fmla="*/ 189 w 205"/>
                  <a:gd name="T117" fmla="*/ 4 h 353"/>
                  <a:gd name="T118" fmla="*/ 193 w 205"/>
                  <a:gd name="T119" fmla="*/ 4 h 353"/>
                  <a:gd name="T120" fmla="*/ 197 w 205"/>
                  <a:gd name="T121" fmla="*/ 0 h 353"/>
                  <a:gd name="T122" fmla="*/ 205 w 205"/>
                  <a:gd name="T123" fmla="*/ 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5" h="353">
                    <a:moveTo>
                      <a:pt x="205" y="4"/>
                    </a:moveTo>
                    <a:lnTo>
                      <a:pt x="100" y="292"/>
                    </a:lnTo>
                    <a:lnTo>
                      <a:pt x="97" y="297"/>
                    </a:lnTo>
                    <a:lnTo>
                      <a:pt x="97" y="301"/>
                    </a:lnTo>
                    <a:lnTo>
                      <a:pt x="97" y="304"/>
                    </a:lnTo>
                    <a:lnTo>
                      <a:pt x="97" y="309"/>
                    </a:lnTo>
                    <a:lnTo>
                      <a:pt x="97" y="312"/>
                    </a:lnTo>
                    <a:lnTo>
                      <a:pt x="100" y="316"/>
                    </a:lnTo>
                    <a:lnTo>
                      <a:pt x="100" y="321"/>
                    </a:lnTo>
                    <a:lnTo>
                      <a:pt x="105" y="321"/>
                    </a:lnTo>
                    <a:lnTo>
                      <a:pt x="109" y="324"/>
                    </a:lnTo>
                    <a:lnTo>
                      <a:pt x="109" y="328"/>
                    </a:lnTo>
                    <a:lnTo>
                      <a:pt x="113" y="328"/>
                    </a:lnTo>
                    <a:lnTo>
                      <a:pt x="117" y="333"/>
                    </a:lnTo>
                    <a:lnTo>
                      <a:pt x="121" y="333"/>
                    </a:lnTo>
                    <a:lnTo>
                      <a:pt x="125" y="333"/>
                    </a:lnTo>
                    <a:lnTo>
                      <a:pt x="144" y="340"/>
                    </a:lnTo>
                    <a:lnTo>
                      <a:pt x="141" y="353"/>
                    </a:lnTo>
                    <a:lnTo>
                      <a:pt x="0" y="304"/>
                    </a:lnTo>
                    <a:lnTo>
                      <a:pt x="5" y="292"/>
                    </a:lnTo>
                    <a:lnTo>
                      <a:pt x="21" y="297"/>
                    </a:lnTo>
                    <a:lnTo>
                      <a:pt x="25" y="301"/>
                    </a:lnTo>
                    <a:lnTo>
                      <a:pt x="33" y="301"/>
                    </a:lnTo>
                    <a:lnTo>
                      <a:pt x="37" y="301"/>
                    </a:lnTo>
                    <a:lnTo>
                      <a:pt x="41" y="301"/>
                    </a:lnTo>
                    <a:lnTo>
                      <a:pt x="44" y="301"/>
                    </a:lnTo>
                    <a:lnTo>
                      <a:pt x="49" y="301"/>
                    </a:lnTo>
                    <a:lnTo>
                      <a:pt x="53" y="301"/>
                    </a:lnTo>
                    <a:lnTo>
                      <a:pt x="56" y="297"/>
                    </a:lnTo>
                    <a:lnTo>
                      <a:pt x="61" y="297"/>
                    </a:lnTo>
                    <a:lnTo>
                      <a:pt x="61" y="292"/>
                    </a:lnTo>
                    <a:lnTo>
                      <a:pt x="65" y="292"/>
                    </a:lnTo>
                    <a:lnTo>
                      <a:pt x="65" y="289"/>
                    </a:lnTo>
                    <a:lnTo>
                      <a:pt x="69" y="284"/>
                    </a:lnTo>
                    <a:lnTo>
                      <a:pt x="69" y="280"/>
                    </a:lnTo>
                    <a:lnTo>
                      <a:pt x="153" y="53"/>
                    </a:lnTo>
                    <a:lnTo>
                      <a:pt x="153" y="48"/>
                    </a:lnTo>
                    <a:lnTo>
                      <a:pt x="153" y="45"/>
                    </a:lnTo>
                    <a:lnTo>
                      <a:pt x="153" y="41"/>
                    </a:lnTo>
                    <a:lnTo>
                      <a:pt x="153" y="36"/>
                    </a:lnTo>
                    <a:lnTo>
                      <a:pt x="149" y="33"/>
                    </a:lnTo>
                    <a:lnTo>
                      <a:pt x="144" y="33"/>
                    </a:lnTo>
                    <a:lnTo>
                      <a:pt x="144" y="29"/>
                    </a:lnTo>
                    <a:lnTo>
                      <a:pt x="141" y="29"/>
                    </a:lnTo>
                    <a:lnTo>
                      <a:pt x="109" y="16"/>
                    </a:lnTo>
                    <a:lnTo>
                      <a:pt x="109" y="4"/>
                    </a:lnTo>
                    <a:lnTo>
                      <a:pt x="129" y="9"/>
                    </a:lnTo>
                    <a:lnTo>
                      <a:pt x="133" y="12"/>
                    </a:lnTo>
                    <a:lnTo>
                      <a:pt x="137" y="12"/>
                    </a:lnTo>
                    <a:lnTo>
                      <a:pt x="144" y="12"/>
                    </a:lnTo>
                    <a:lnTo>
                      <a:pt x="149" y="16"/>
                    </a:lnTo>
                    <a:lnTo>
                      <a:pt x="153" y="16"/>
                    </a:lnTo>
                    <a:lnTo>
                      <a:pt x="156" y="16"/>
                    </a:lnTo>
                    <a:lnTo>
                      <a:pt x="165" y="16"/>
                    </a:lnTo>
                    <a:lnTo>
                      <a:pt x="169" y="16"/>
                    </a:lnTo>
                    <a:lnTo>
                      <a:pt x="177" y="12"/>
                    </a:lnTo>
                    <a:lnTo>
                      <a:pt x="181" y="12"/>
                    </a:lnTo>
                    <a:lnTo>
                      <a:pt x="185" y="9"/>
                    </a:lnTo>
                    <a:lnTo>
                      <a:pt x="189" y="4"/>
                    </a:lnTo>
                    <a:lnTo>
                      <a:pt x="193" y="4"/>
                    </a:lnTo>
                    <a:lnTo>
                      <a:pt x="197" y="0"/>
                    </a:lnTo>
                    <a:lnTo>
                      <a:pt x="205" y="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" name="Freeform 107"/>
              <p:cNvSpPr>
                <a:spLocks noEditPoints="1" noChangeArrowheads="1"/>
              </p:cNvSpPr>
              <p:nvPr/>
            </p:nvSpPr>
            <p:spPr bwMode="auto">
              <a:xfrm>
                <a:off x="3549" y="1338"/>
                <a:ext cx="59" cy="84"/>
              </a:xfrm>
              <a:custGeom>
                <a:avLst/>
                <a:gdLst>
                  <a:gd name="T0" fmla="*/ 160 w 236"/>
                  <a:gd name="T1" fmla="*/ 15 h 336"/>
                  <a:gd name="T2" fmla="*/ 140 w 236"/>
                  <a:gd name="T3" fmla="*/ 24 h 336"/>
                  <a:gd name="T4" fmla="*/ 112 w 236"/>
                  <a:gd name="T5" fmla="*/ 44 h 336"/>
                  <a:gd name="T6" fmla="*/ 92 w 236"/>
                  <a:gd name="T7" fmla="*/ 75 h 336"/>
                  <a:gd name="T8" fmla="*/ 72 w 236"/>
                  <a:gd name="T9" fmla="*/ 112 h 336"/>
                  <a:gd name="T10" fmla="*/ 51 w 236"/>
                  <a:gd name="T11" fmla="*/ 163 h 336"/>
                  <a:gd name="T12" fmla="*/ 40 w 236"/>
                  <a:gd name="T13" fmla="*/ 207 h 336"/>
                  <a:gd name="T14" fmla="*/ 32 w 236"/>
                  <a:gd name="T15" fmla="*/ 251 h 336"/>
                  <a:gd name="T16" fmla="*/ 36 w 236"/>
                  <a:gd name="T17" fmla="*/ 280 h 336"/>
                  <a:gd name="T18" fmla="*/ 48 w 236"/>
                  <a:gd name="T19" fmla="*/ 304 h 336"/>
                  <a:gd name="T20" fmla="*/ 63 w 236"/>
                  <a:gd name="T21" fmla="*/ 316 h 336"/>
                  <a:gd name="T22" fmla="*/ 84 w 236"/>
                  <a:gd name="T23" fmla="*/ 319 h 336"/>
                  <a:gd name="T24" fmla="*/ 107 w 236"/>
                  <a:gd name="T25" fmla="*/ 307 h 336"/>
                  <a:gd name="T26" fmla="*/ 132 w 236"/>
                  <a:gd name="T27" fmla="*/ 283 h 336"/>
                  <a:gd name="T28" fmla="*/ 151 w 236"/>
                  <a:gd name="T29" fmla="*/ 251 h 336"/>
                  <a:gd name="T30" fmla="*/ 172 w 236"/>
                  <a:gd name="T31" fmla="*/ 207 h 336"/>
                  <a:gd name="T32" fmla="*/ 192 w 236"/>
                  <a:gd name="T33" fmla="*/ 156 h 336"/>
                  <a:gd name="T34" fmla="*/ 200 w 236"/>
                  <a:gd name="T35" fmla="*/ 112 h 336"/>
                  <a:gd name="T36" fmla="*/ 204 w 236"/>
                  <a:gd name="T37" fmla="*/ 75 h 336"/>
                  <a:gd name="T38" fmla="*/ 200 w 236"/>
                  <a:gd name="T39" fmla="*/ 48 h 336"/>
                  <a:gd name="T40" fmla="*/ 188 w 236"/>
                  <a:gd name="T41" fmla="*/ 27 h 336"/>
                  <a:gd name="T42" fmla="*/ 60 w 236"/>
                  <a:gd name="T43" fmla="*/ 331 h 336"/>
                  <a:gd name="T44" fmla="*/ 32 w 236"/>
                  <a:gd name="T45" fmla="*/ 316 h 336"/>
                  <a:gd name="T46" fmla="*/ 12 w 236"/>
                  <a:gd name="T47" fmla="*/ 287 h 336"/>
                  <a:gd name="T48" fmla="*/ 0 w 236"/>
                  <a:gd name="T49" fmla="*/ 251 h 336"/>
                  <a:gd name="T50" fmla="*/ 4 w 236"/>
                  <a:gd name="T51" fmla="*/ 204 h 336"/>
                  <a:gd name="T52" fmla="*/ 16 w 236"/>
                  <a:gd name="T53" fmla="*/ 151 h 336"/>
                  <a:gd name="T54" fmla="*/ 36 w 236"/>
                  <a:gd name="T55" fmla="*/ 100 h 336"/>
                  <a:gd name="T56" fmla="*/ 60 w 236"/>
                  <a:gd name="T57" fmla="*/ 56 h 336"/>
                  <a:gd name="T58" fmla="*/ 92 w 236"/>
                  <a:gd name="T59" fmla="*/ 24 h 336"/>
                  <a:gd name="T60" fmla="*/ 124 w 236"/>
                  <a:gd name="T61" fmla="*/ 4 h 336"/>
                  <a:gd name="T62" fmla="*/ 156 w 236"/>
                  <a:gd name="T63" fmla="*/ 0 h 336"/>
                  <a:gd name="T64" fmla="*/ 188 w 236"/>
                  <a:gd name="T65" fmla="*/ 7 h 336"/>
                  <a:gd name="T66" fmla="*/ 212 w 236"/>
                  <a:gd name="T67" fmla="*/ 27 h 336"/>
                  <a:gd name="T68" fmla="*/ 228 w 236"/>
                  <a:gd name="T69" fmla="*/ 60 h 336"/>
                  <a:gd name="T70" fmla="*/ 236 w 236"/>
                  <a:gd name="T71" fmla="*/ 100 h 336"/>
                  <a:gd name="T72" fmla="*/ 232 w 236"/>
                  <a:gd name="T73" fmla="*/ 148 h 336"/>
                  <a:gd name="T74" fmla="*/ 216 w 236"/>
                  <a:gd name="T75" fmla="*/ 199 h 336"/>
                  <a:gd name="T76" fmla="*/ 192 w 236"/>
                  <a:gd name="T77" fmla="*/ 251 h 336"/>
                  <a:gd name="T78" fmla="*/ 163 w 236"/>
                  <a:gd name="T79" fmla="*/ 292 h 336"/>
                  <a:gd name="T80" fmla="*/ 132 w 236"/>
                  <a:gd name="T81" fmla="*/ 319 h 336"/>
                  <a:gd name="T82" fmla="*/ 100 w 236"/>
                  <a:gd name="T83" fmla="*/ 336 h 336"/>
                  <a:gd name="T84" fmla="*/ 68 w 236"/>
                  <a:gd name="T85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6" h="336">
                    <a:moveTo>
                      <a:pt x="176" y="19"/>
                    </a:moveTo>
                    <a:lnTo>
                      <a:pt x="168" y="19"/>
                    </a:lnTo>
                    <a:lnTo>
                      <a:pt x="160" y="15"/>
                    </a:lnTo>
                    <a:lnTo>
                      <a:pt x="151" y="19"/>
                    </a:lnTo>
                    <a:lnTo>
                      <a:pt x="144" y="19"/>
                    </a:lnTo>
                    <a:lnTo>
                      <a:pt x="140" y="24"/>
                    </a:lnTo>
                    <a:lnTo>
                      <a:pt x="132" y="27"/>
                    </a:lnTo>
                    <a:lnTo>
                      <a:pt x="124" y="36"/>
                    </a:lnTo>
                    <a:lnTo>
                      <a:pt x="112" y="44"/>
                    </a:lnTo>
                    <a:lnTo>
                      <a:pt x="107" y="51"/>
                    </a:lnTo>
                    <a:lnTo>
                      <a:pt x="100" y="63"/>
                    </a:lnTo>
                    <a:lnTo>
                      <a:pt x="92" y="75"/>
                    </a:lnTo>
                    <a:lnTo>
                      <a:pt x="84" y="87"/>
                    </a:lnTo>
                    <a:lnTo>
                      <a:pt x="76" y="100"/>
                    </a:lnTo>
                    <a:lnTo>
                      <a:pt x="72" y="112"/>
                    </a:lnTo>
                    <a:lnTo>
                      <a:pt x="63" y="127"/>
                    </a:lnTo>
                    <a:lnTo>
                      <a:pt x="56" y="143"/>
                    </a:lnTo>
                    <a:lnTo>
                      <a:pt x="51" y="163"/>
                    </a:lnTo>
                    <a:lnTo>
                      <a:pt x="44" y="180"/>
                    </a:lnTo>
                    <a:lnTo>
                      <a:pt x="40" y="195"/>
                    </a:lnTo>
                    <a:lnTo>
                      <a:pt x="40" y="207"/>
                    </a:lnTo>
                    <a:lnTo>
                      <a:pt x="36" y="224"/>
                    </a:lnTo>
                    <a:lnTo>
                      <a:pt x="36" y="236"/>
                    </a:lnTo>
                    <a:lnTo>
                      <a:pt x="32" y="251"/>
                    </a:lnTo>
                    <a:lnTo>
                      <a:pt x="36" y="263"/>
                    </a:lnTo>
                    <a:lnTo>
                      <a:pt x="36" y="271"/>
                    </a:lnTo>
                    <a:lnTo>
                      <a:pt x="36" y="280"/>
                    </a:lnTo>
                    <a:lnTo>
                      <a:pt x="40" y="292"/>
                    </a:lnTo>
                    <a:lnTo>
                      <a:pt x="44" y="299"/>
                    </a:lnTo>
                    <a:lnTo>
                      <a:pt x="48" y="304"/>
                    </a:lnTo>
                    <a:lnTo>
                      <a:pt x="51" y="312"/>
                    </a:lnTo>
                    <a:lnTo>
                      <a:pt x="56" y="312"/>
                    </a:lnTo>
                    <a:lnTo>
                      <a:pt x="63" y="316"/>
                    </a:lnTo>
                    <a:lnTo>
                      <a:pt x="72" y="319"/>
                    </a:lnTo>
                    <a:lnTo>
                      <a:pt x="80" y="319"/>
                    </a:lnTo>
                    <a:lnTo>
                      <a:pt x="84" y="319"/>
                    </a:lnTo>
                    <a:lnTo>
                      <a:pt x="92" y="316"/>
                    </a:lnTo>
                    <a:lnTo>
                      <a:pt x="100" y="312"/>
                    </a:lnTo>
                    <a:lnTo>
                      <a:pt x="107" y="307"/>
                    </a:lnTo>
                    <a:lnTo>
                      <a:pt x="116" y="299"/>
                    </a:lnTo>
                    <a:lnTo>
                      <a:pt x="124" y="295"/>
                    </a:lnTo>
                    <a:lnTo>
                      <a:pt x="132" y="283"/>
                    </a:lnTo>
                    <a:lnTo>
                      <a:pt x="140" y="275"/>
                    </a:lnTo>
                    <a:lnTo>
                      <a:pt x="144" y="263"/>
                    </a:lnTo>
                    <a:lnTo>
                      <a:pt x="151" y="251"/>
                    </a:lnTo>
                    <a:lnTo>
                      <a:pt x="160" y="236"/>
                    </a:lnTo>
                    <a:lnTo>
                      <a:pt x="168" y="224"/>
                    </a:lnTo>
                    <a:lnTo>
                      <a:pt x="172" y="207"/>
                    </a:lnTo>
                    <a:lnTo>
                      <a:pt x="180" y="187"/>
                    </a:lnTo>
                    <a:lnTo>
                      <a:pt x="188" y="171"/>
                    </a:lnTo>
                    <a:lnTo>
                      <a:pt x="192" y="156"/>
                    </a:lnTo>
                    <a:lnTo>
                      <a:pt x="196" y="143"/>
                    </a:lnTo>
                    <a:lnTo>
                      <a:pt x="200" y="127"/>
                    </a:lnTo>
                    <a:lnTo>
                      <a:pt x="200" y="112"/>
                    </a:lnTo>
                    <a:lnTo>
                      <a:pt x="204" y="100"/>
                    </a:lnTo>
                    <a:lnTo>
                      <a:pt x="204" y="87"/>
                    </a:lnTo>
                    <a:lnTo>
                      <a:pt x="204" y="75"/>
                    </a:lnTo>
                    <a:lnTo>
                      <a:pt x="204" y="63"/>
                    </a:lnTo>
                    <a:lnTo>
                      <a:pt x="204" y="56"/>
                    </a:lnTo>
                    <a:lnTo>
                      <a:pt x="200" y="48"/>
                    </a:lnTo>
                    <a:lnTo>
                      <a:pt x="196" y="39"/>
                    </a:lnTo>
                    <a:lnTo>
                      <a:pt x="192" y="31"/>
                    </a:lnTo>
                    <a:lnTo>
                      <a:pt x="188" y="27"/>
                    </a:lnTo>
                    <a:lnTo>
                      <a:pt x="180" y="24"/>
                    </a:lnTo>
                    <a:lnTo>
                      <a:pt x="176" y="19"/>
                    </a:lnTo>
                    <a:close/>
                    <a:moveTo>
                      <a:pt x="60" y="331"/>
                    </a:moveTo>
                    <a:lnTo>
                      <a:pt x="48" y="327"/>
                    </a:lnTo>
                    <a:lnTo>
                      <a:pt x="40" y="324"/>
                    </a:lnTo>
                    <a:lnTo>
                      <a:pt x="32" y="316"/>
                    </a:lnTo>
                    <a:lnTo>
                      <a:pt x="24" y="307"/>
                    </a:lnTo>
                    <a:lnTo>
                      <a:pt x="20" y="299"/>
                    </a:lnTo>
                    <a:lnTo>
                      <a:pt x="12" y="287"/>
                    </a:lnTo>
                    <a:lnTo>
                      <a:pt x="7" y="275"/>
                    </a:lnTo>
                    <a:lnTo>
                      <a:pt x="4" y="263"/>
                    </a:lnTo>
                    <a:lnTo>
                      <a:pt x="0" y="251"/>
                    </a:lnTo>
                    <a:lnTo>
                      <a:pt x="0" y="236"/>
                    </a:lnTo>
                    <a:lnTo>
                      <a:pt x="0" y="219"/>
                    </a:lnTo>
                    <a:lnTo>
                      <a:pt x="4" y="204"/>
                    </a:lnTo>
                    <a:lnTo>
                      <a:pt x="4" y="187"/>
                    </a:lnTo>
                    <a:lnTo>
                      <a:pt x="7" y="168"/>
                    </a:lnTo>
                    <a:lnTo>
                      <a:pt x="16" y="151"/>
                    </a:lnTo>
                    <a:lnTo>
                      <a:pt x="20" y="131"/>
                    </a:lnTo>
                    <a:lnTo>
                      <a:pt x="28" y="115"/>
                    </a:lnTo>
                    <a:lnTo>
                      <a:pt x="36" y="100"/>
                    </a:lnTo>
                    <a:lnTo>
                      <a:pt x="44" y="83"/>
                    </a:lnTo>
                    <a:lnTo>
                      <a:pt x="51" y="68"/>
                    </a:lnTo>
                    <a:lnTo>
                      <a:pt x="60" y="56"/>
                    </a:lnTo>
                    <a:lnTo>
                      <a:pt x="72" y="44"/>
                    </a:lnTo>
                    <a:lnTo>
                      <a:pt x="80" y="31"/>
                    </a:lnTo>
                    <a:lnTo>
                      <a:pt x="92" y="24"/>
                    </a:lnTo>
                    <a:lnTo>
                      <a:pt x="104" y="15"/>
                    </a:lnTo>
                    <a:lnTo>
                      <a:pt x="112" y="7"/>
                    </a:lnTo>
                    <a:lnTo>
                      <a:pt x="124" y="4"/>
                    </a:lnTo>
                    <a:lnTo>
                      <a:pt x="136" y="0"/>
                    </a:lnTo>
                    <a:lnTo>
                      <a:pt x="148" y="0"/>
                    </a:lnTo>
                    <a:lnTo>
                      <a:pt x="156" y="0"/>
                    </a:lnTo>
                    <a:lnTo>
                      <a:pt x="168" y="0"/>
                    </a:lnTo>
                    <a:lnTo>
                      <a:pt x="180" y="4"/>
                    </a:lnTo>
                    <a:lnTo>
                      <a:pt x="188" y="7"/>
                    </a:lnTo>
                    <a:lnTo>
                      <a:pt x="200" y="12"/>
                    </a:lnTo>
                    <a:lnTo>
                      <a:pt x="207" y="19"/>
                    </a:lnTo>
                    <a:lnTo>
                      <a:pt x="212" y="27"/>
                    </a:lnTo>
                    <a:lnTo>
                      <a:pt x="220" y="39"/>
                    </a:lnTo>
                    <a:lnTo>
                      <a:pt x="224" y="48"/>
                    </a:lnTo>
                    <a:lnTo>
                      <a:pt x="228" y="60"/>
                    </a:lnTo>
                    <a:lnTo>
                      <a:pt x="232" y="71"/>
                    </a:lnTo>
                    <a:lnTo>
                      <a:pt x="236" y="87"/>
                    </a:lnTo>
                    <a:lnTo>
                      <a:pt x="236" y="100"/>
                    </a:lnTo>
                    <a:lnTo>
                      <a:pt x="236" y="115"/>
                    </a:lnTo>
                    <a:lnTo>
                      <a:pt x="232" y="131"/>
                    </a:lnTo>
                    <a:lnTo>
                      <a:pt x="232" y="148"/>
                    </a:lnTo>
                    <a:lnTo>
                      <a:pt x="228" y="163"/>
                    </a:lnTo>
                    <a:lnTo>
                      <a:pt x="224" y="183"/>
                    </a:lnTo>
                    <a:lnTo>
                      <a:pt x="216" y="199"/>
                    </a:lnTo>
                    <a:lnTo>
                      <a:pt x="207" y="219"/>
                    </a:lnTo>
                    <a:lnTo>
                      <a:pt x="200" y="239"/>
                    </a:lnTo>
                    <a:lnTo>
                      <a:pt x="192" y="251"/>
                    </a:lnTo>
                    <a:lnTo>
                      <a:pt x="184" y="268"/>
                    </a:lnTo>
                    <a:lnTo>
                      <a:pt x="176" y="280"/>
                    </a:lnTo>
                    <a:lnTo>
                      <a:pt x="163" y="292"/>
                    </a:lnTo>
                    <a:lnTo>
                      <a:pt x="156" y="304"/>
                    </a:lnTo>
                    <a:lnTo>
                      <a:pt x="144" y="312"/>
                    </a:lnTo>
                    <a:lnTo>
                      <a:pt x="132" y="319"/>
                    </a:lnTo>
                    <a:lnTo>
                      <a:pt x="124" y="327"/>
                    </a:lnTo>
                    <a:lnTo>
                      <a:pt x="112" y="331"/>
                    </a:lnTo>
                    <a:lnTo>
                      <a:pt x="100" y="336"/>
                    </a:lnTo>
                    <a:lnTo>
                      <a:pt x="88" y="336"/>
                    </a:lnTo>
                    <a:lnTo>
                      <a:pt x="80" y="336"/>
                    </a:lnTo>
                    <a:lnTo>
                      <a:pt x="68" y="336"/>
                    </a:lnTo>
                    <a:lnTo>
                      <a:pt x="60" y="33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" name="Freeform 108"/>
              <p:cNvSpPr>
                <a:spLocks noChangeArrowheads="1"/>
              </p:cNvSpPr>
              <p:nvPr/>
            </p:nvSpPr>
            <p:spPr bwMode="auto">
              <a:xfrm>
                <a:off x="3720" y="1430"/>
                <a:ext cx="62" cy="87"/>
              </a:xfrm>
              <a:custGeom>
                <a:avLst/>
                <a:gdLst>
                  <a:gd name="T0" fmla="*/ 247 w 247"/>
                  <a:gd name="T1" fmla="*/ 15 h 348"/>
                  <a:gd name="T2" fmla="*/ 96 w 247"/>
                  <a:gd name="T3" fmla="*/ 280 h 348"/>
                  <a:gd name="T4" fmla="*/ 96 w 247"/>
                  <a:gd name="T5" fmla="*/ 283 h 348"/>
                  <a:gd name="T6" fmla="*/ 91 w 247"/>
                  <a:gd name="T7" fmla="*/ 287 h 348"/>
                  <a:gd name="T8" fmla="*/ 91 w 247"/>
                  <a:gd name="T9" fmla="*/ 292 h 348"/>
                  <a:gd name="T10" fmla="*/ 91 w 247"/>
                  <a:gd name="T11" fmla="*/ 295 h 348"/>
                  <a:gd name="T12" fmla="*/ 91 w 247"/>
                  <a:gd name="T13" fmla="*/ 299 h 348"/>
                  <a:gd name="T14" fmla="*/ 91 w 247"/>
                  <a:gd name="T15" fmla="*/ 304 h 348"/>
                  <a:gd name="T16" fmla="*/ 91 w 247"/>
                  <a:gd name="T17" fmla="*/ 307 h 348"/>
                  <a:gd name="T18" fmla="*/ 96 w 247"/>
                  <a:gd name="T19" fmla="*/ 307 h 348"/>
                  <a:gd name="T20" fmla="*/ 96 w 247"/>
                  <a:gd name="T21" fmla="*/ 311 h 348"/>
                  <a:gd name="T22" fmla="*/ 100 w 247"/>
                  <a:gd name="T23" fmla="*/ 315 h 348"/>
                  <a:gd name="T24" fmla="*/ 104 w 247"/>
                  <a:gd name="T25" fmla="*/ 319 h 348"/>
                  <a:gd name="T26" fmla="*/ 108 w 247"/>
                  <a:gd name="T27" fmla="*/ 324 h 348"/>
                  <a:gd name="T28" fmla="*/ 116 w 247"/>
                  <a:gd name="T29" fmla="*/ 327 h 348"/>
                  <a:gd name="T30" fmla="*/ 132 w 247"/>
                  <a:gd name="T31" fmla="*/ 336 h 348"/>
                  <a:gd name="T32" fmla="*/ 124 w 247"/>
                  <a:gd name="T33" fmla="*/ 348 h 348"/>
                  <a:gd name="T34" fmla="*/ 0 w 247"/>
                  <a:gd name="T35" fmla="*/ 275 h 348"/>
                  <a:gd name="T36" fmla="*/ 4 w 247"/>
                  <a:gd name="T37" fmla="*/ 263 h 348"/>
                  <a:gd name="T38" fmla="*/ 20 w 247"/>
                  <a:gd name="T39" fmla="*/ 271 h 348"/>
                  <a:gd name="T40" fmla="*/ 28 w 247"/>
                  <a:gd name="T41" fmla="*/ 275 h 348"/>
                  <a:gd name="T42" fmla="*/ 32 w 247"/>
                  <a:gd name="T43" fmla="*/ 280 h 348"/>
                  <a:gd name="T44" fmla="*/ 35 w 247"/>
                  <a:gd name="T45" fmla="*/ 280 h 348"/>
                  <a:gd name="T46" fmla="*/ 40 w 247"/>
                  <a:gd name="T47" fmla="*/ 280 h 348"/>
                  <a:gd name="T48" fmla="*/ 44 w 247"/>
                  <a:gd name="T49" fmla="*/ 280 h 348"/>
                  <a:gd name="T50" fmla="*/ 48 w 247"/>
                  <a:gd name="T51" fmla="*/ 280 h 348"/>
                  <a:gd name="T52" fmla="*/ 52 w 247"/>
                  <a:gd name="T53" fmla="*/ 280 h 348"/>
                  <a:gd name="T54" fmla="*/ 56 w 247"/>
                  <a:gd name="T55" fmla="*/ 280 h 348"/>
                  <a:gd name="T56" fmla="*/ 60 w 247"/>
                  <a:gd name="T57" fmla="*/ 275 h 348"/>
                  <a:gd name="T58" fmla="*/ 64 w 247"/>
                  <a:gd name="T59" fmla="*/ 271 h 348"/>
                  <a:gd name="T60" fmla="*/ 68 w 247"/>
                  <a:gd name="T61" fmla="*/ 268 h 348"/>
                  <a:gd name="T62" fmla="*/ 72 w 247"/>
                  <a:gd name="T63" fmla="*/ 263 h 348"/>
                  <a:gd name="T64" fmla="*/ 188 w 247"/>
                  <a:gd name="T65" fmla="*/ 56 h 348"/>
                  <a:gd name="T66" fmla="*/ 191 w 247"/>
                  <a:gd name="T67" fmla="*/ 51 h 348"/>
                  <a:gd name="T68" fmla="*/ 191 w 247"/>
                  <a:gd name="T69" fmla="*/ 48 h 348"/>
                  <a:gd name="T70" fmla="*/ 191 w 247"/>
                  <a:gd name="T71" fmla="*/ 43 h 348"/>
                  <a:gd name="T72" fmla="*/ 191 w 247"/>
                  <a:gd name="T73" fmla="*/ 39 h 348"/>
                  <a:gd name="T74" fmla="*/ 188 w 247"/>
                  <a:gd name="T75" fmla="*/ 36 h 348"/>
                  <a:gd name="T76" fmla="*/ 188 w 247"/>
                  <a:gd name="T77" fmla="*/ 31 h 348"/>
                  <a:gd name="T78" fmla="*/ 184 w 247"/>
                  <a:gd name="T79" fmla="*/ 31 h 348"/>
                  <a:gd name="T80" fmla="*/ 180 w 247"/>
                  <a:gd name="T81" fmla="*/ 27 h 348"/>
                  <a:gd name="T82" fmla="*/ 152 w 247"/>
                  <a:gd name="T83" fmla="*/ 12 h 348"/>
                  <a:gd name="T84" fmla="*/ 156 w 247"/>
                  <a:gd name="T85" fmla="*/ 0 h 348"/>
                  <a:gd name="T86" fmla="*/ 172 w 247"/>
                  <a:gd name="T87" fmla="*/ 7 h 348"/>
                  <a:gd name="T88" fmla="*/ 176 w 247"/>
                  <a:gd name="T89" fmla="*/ 12 h 348"/>
                  <a:gd name="T90" fmla="*/ 180 w 247"/>
                  <a:gd name="T91" fmla="*/ 15 h 348"/>
                  <a:gd name="T92" fmla="*/ 188 w 247"/>
                  <a:gd name="T93" fmla="*/ 15 h 348"/>
                  <a:gd name="T94" fmla="*/ 191 w 247"/>
                  <a:gd name="T95" fmla="*/ 19 h 348"/>
                  <a:gd name="T96" fmla="*/ 196 w 247"/>
                  <a:gd name="T97" fmla="*/ 19 h 348"/>
                  <a:gd name="T98" fmla="*/ 200 w 247"/>
                  <a:gd name="T99" fmla="*/ 19 h 348"/>
                  <a:gd name="T100" fmla="*/ 204 w 247"/>
                  <a:gd name="T101" fmla="*/ 19 h 348"/>
                  <a:gd name="T102" fmla="*/ 208 w 247"/>
                  <a:gd name="T103" fmla="*/ 24 h 348"/>
                  <a:gd name="T104" fmla="*/ 212 w 247"/>
                  <a:gd name="T105" fmla="*/ 24 h 348"/>
                  <a:gd name="T106" fmla="*/ 216 w 247"/>
                  <a:gd name="T107" fmla="*/ 19 h 348"/>
                  <a:gd name="T108" fmla="*/ 220 w 247"/>
                  <a:gd name="T109" fmla="*/ 19 h 348"/>
                  <a:gd name="T110" fmla="*/ 224 w 247"/>
                  <a:gd name="T111" fmla="*/ 19 h 348"/>
                  <a:gd name="T112" fmla="*/ 228 w 247"/>
                  <a:gd name="T113" fmla="*/ 19 h 348"/>
                  <a:gd name="T114" fmla="*/ 232 w 247"/>
                  <a:gd name="T115" fmla="*/ 15 h 348"/>
                  <a:gd name="T116" fmla="*/ 235 w 247"/>
                  <a:gd name="T117" fmla="*/ 15 h 348"/>
                  <a:gd name="T118" fmla="*/ 240 w 247"/>
                  <a:gd name="T119" fmla="*/ 12 h 348"/>
                  <a:gd name="T120" fmla="*/ 247 w 247"/>
                  <a:gd name="T121" fmla="*/ 15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6" h="348">
                    <a:moveTo>
                      <a:pt x="247" y="15"/>
                    </a:moveTo>
                    <a:lnTo>
                      <a:pt x="96" y="280"/>
                    </a:lnTo>
                    <a:lnTo>
                      <a:pt x="96" y="283"/>
                    </a:lnTo>
                    <a:lnTo>
                      <a:pt x="91" y="287"/>
                    </a:lnTo>
                    <a:lnTo>
                      <a:pt x="91" y="292"/>
                    </a:lnTo>
                    <a:lnTo>
                      <a:pt x="91" y="295"/>
                    </a:lnTo>
                    <a:lnTo>
                      <a:pt x="91" y="299"/>
                    </a:lnTo>
                    <a:lnTo>
                      <a:pt x="91" y="304"/>
                    </a:lnTo>
                    <a:lnTo>
                      <a:pt x="91" y="307"/>
                    </a:lnTo>
                    <a:lnTo>
                      <a:pt x="96" y="307"/>
                    </a:lnTo>
                    <a:lnTo>
                      <a:pt x="96" y="311"/>
                    </a:lnTo>
                    <a:lnTo>
                      <a:pt x="100" y="315"/>
                    </a:lnTo>
                    <a:lnTo>
                      <a:pt x="104" y="319"/>
                    </a:lnTo>
                    <a:lnTo>
                      <a:pt x="108" y="324"/>
                    </a:lnTo>
                    <a:lnTo>
                      <a:pt x="116" y="327"/>
                    </a:lnTo>
                    <a:lnTo>
                      <a:pt x="132" y="336"/>
                    </a:lnTo>
                    <a:lnTo>
                      <a:pt x="124" y="348"/>
                    </a:lnTo>
                    <a:lnTo>
                      <a:pt x="0" y="275"/>
                    </a:lnTo>
                    <a:lnTo>
                      <a:pt x="4" y="263"/>
                    </a:lnTo>
                    <a:lnTo>
                      <a:pt x="20" y="271"/>
                    </a:lnTo>
                    <a:lnTo>
                      <a:pt x="28" y="275"/>
                    </a:lnTo>
                    <a:lnTo>
                      <a:pt x="32" y="280"/>
                    </a:lnTo>
                    <a:lnTo>
                      <a:pt x="35" y="280"/>
                    </a:lnTo>
                    <a:lnTo>
                      <a:pt x="40" y="280"/>
                    </a:lnTo>
                    <a:lnTo>
                      <a:pt x="44" y="280"/>
                    </a:lnTo>
                    <a:lnTo>
                      <a:pt x="48" y="280"/>
                    </a:lnTo>
                    <a:lnTo>
                      <a:pt x="52" y="280"/>
                    </a:lnTo>
                    <a:lnTo>
                      <a:pt x="56" y="280"/>
                    </a:lnTo>
                    <a:lnTo>
                      <a:pt x="60" y="275"/>
                    </a:lnTo>
                    <a:lnTo>
                      <a:pt x="64" y="271"/>
                    </a:lnTo>
                    <a:lnTo>
                      <a:pt x="68" y="268"/>
                    </a:lnTo>
                    <a:lnTo>
                      <a:pt x="72" y="263"/>
                    </a:lnTo>
                    <a:lnTo>
                      <a:pt x="188" y="56"/>
                    </a:lnTo>
                    <a:lnTo>
                      <a:pt x="191" y="51"/>
                    </a:lnTo>
                    <a:lnTo>
                      <a:pt x="191" y="48"/>
                    </a:lnTo>
                    <a:lnTo>
                      <a:pt x="191" y="43"/>
                    </a:lnTo>
                    <a:lnTo>
                      <a:pt x="191" y="39"/>
                    </a:lnTo>
                    <a:lnTo>
                      <a:pt x="188" y="36"/>
                    </a:lnTo>
                    <a:lnTo>
                      <a:pt x="188" y="31"/>
                    </a:lnTo>
                    <a:lnTo>
                      <a:pt x="184" y="31"/>
                    </a:lnTo>
                    <a:lnTo>
                      <a:pt x="180" y="27"/>
                    </a:lnTo>
                    <a:lnTo>
                      <a:pt x="152" y="12"/>
                    </a:lnTo>
                    <a:lnTo>
                      <a:pt x="156" y="0"/>
                    </a:lnTo>
                    <a:lnTo>
                      <a:pt x="172" y="7"/>
                    </a:lnTo>
                    <a:lnTo>
                      <a:pt x="176" y="12"/>
                    </a:lnTo>
                    <a:lnTo>
                      <a:pt x="180" y="15"/>
                    </a:lnTo>
                    <a:lnTo>
                      <a:pt x="188" y="15"/>
                    </a:lnTo>
                    <a:lnTo>
                      <a:pt x="191" y="19"/>
                    </a:lnTo>
                    <a:lnTo>
                      <a:pt x="196" y="19"/>
                    </a:lnTo>
                    <a:lnTo>
                      <a:pt x="200" y="19"/>
                    </a:lnTo>
                    <a:lnTo>
                      <a:pt x="204" y="19"/>
                    </a:lnTo>
                    <a:lnTo>
                      <a:pt x="208" y="24"/>
                    </a:lnTo>
                    <a:lnTo>
                      <a:pt x="212" y="24"/>
                    </a:lnTo>
                    <a:lnTo>
                      <a:pt x="216" y="19"/>
                    </a:lnTo>
                    <a:lnTo>
                      <a:pt x="220" y="19"/>
                    </a:lnTo>
                    <a:lnTo>
                      <a:pt x="224" y="19"/>
                    </a:lnTo>
                    <a:lnTo>
                      <a:pt x="228" y="19"/>
                    </a:lnTo>
                    <a:lnTo>
                      <a:pt x="232" y="15"/>
                    </a:lnTo>
                    <a:lnTo>
                      <a:pt x="235" y="15"/>
                    </a:lnTo>
                    <a:lnTo>
                      <a:pt x="240" y="12"/>
                    </a:lnTo>
                    <a:lnTo>
                      <a:pt x="247" y="1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" name="Freeform 109"/>
              <p:cNvSpPr>
                <a:spLocks noChangeArrowheads="1"/>
              </p:cNvSpPr>
              <p:nvPr/>
            </p:nvSpPr>
            <p:spPr bwMode="auto">
              <a:xfrm>
                <a:off x="3768" y="1461"/>
                <a:ext cx="78" cy="89"/>
              </a:xfrm>
              <a:custGeom>
                <a:avLst/>
                <a:gdLst>
                  <a:gd name="T0" fmla="*/ 277 w 313"/>
                  <a:gd name="T1" fmla="*/ 103 h 355"/>
                  <a:gd name="T2" fmla="*/ 281 w 313"/>
                  <a:gd name="T3" fmla="*/ 83 h 355"/>
                  <a:gd name="T4" fmla="*/ 281 w 313"/>
                  <a:gd name="T5" fmla="*/ 63 h 355"/>
                  <a:gd name="T6" fmla="*/ 277 w 313"/>
                  <a:gd name="T7" fmla="*/ 44 h 355"/>
                  <a:gd name="T8" fmla="*/ 261 w 313"/>
                  <a:gd name="T9" fmla="*/ 31 h 355"/>
                  <a:gd name="T10" fmla="*/ 245 w 313"/>
                  <a:gd name="T11" fmla="*/ 19 h 355"/>
                  <a:gd name="T12" fmla="*/ 229 w 313"/>
                  <a:gd name="T13" fmla="*/ 15 h 355"/>
                  <a:gd name="T14" fmla="*/ 213 w 313"/>
                  <a:gd name="T15" fmla="*/ 12 h 355"/>
                  <a:gd name="T16" fmla="*/ 197 w 313"/>
                  <a:gd name="T17" fmla="*/ 15 h 355"/>
                  <a:gd name="T18" fmla="*/ 185 w 313"/>
                  <a:gd name="T19" fmla="*/ 24 h 355"/>
                  <a:gd name="T20" fmla="*/ 177 w 313"/>
                  <a:gd name="T21" fmla="*/ 35 h 355"/>
                  <a:gd name="T22" fmla="*/ 173 w 313"/>
                  <a:gd name="T23" fmla="*/ 47 h 355"/>
                  <a:gd name="T24" fmla="*/ 173 w 313"/>
                  <a:gd name="T25" fmla="*/ 59 h 355"/>
                  <a:gd name="T26" fmla="*/ 173 w 313"/>
                  <a:gd name="T27" fmla="*/ 71 h 355"/>
                  <a:gd name="T28" fmla="*/ 165 w 313"/>
                  <a:gd name="T29" fmla="*/ 80 h 355"/>
                  <a:gd name="T30" fmla="*/ 156 w 313"/>
                  <a:gd name="T31" fmla="*/ 83 h 355"/>
                  <a:gd name="T32" fmla="*/ 149 w 313"/>
                  <a:gd name="T33" fmla="*/ 80 h 355"/>
                  <a:gd name="T34" fmla="*/ 137 w 313"/>
                  <a:gd name="T35" fmla="*/ 75 h 355"/>
                  <a:gd name="T36" fmla="*/ 133 w 313"/>
                  <a:gd name="T37" fmla="*/ 68 h 355"/>
                  <a:gd name="T38" fmla="*/ 129 w 313"/>
                  <a:gd name="T39" fmla="*/ 56 h 355"/>
                  <a:gd name="T40" fmla="*/ 133 w 313"/>
                  <a:gd name="T41" fmla="*/ 47 h 355"/>
                  <a:gd name="T42" fmla="*/ 141 w 313"/>
                  <a:gd name="T43" fmla="*/ 31 h 355"/>
                  <a:gd name="T44" fmla="*/ 161 w 313"/>
                  <a:gd name="T45" fmla="*/ 12 h 355"/>
                  <a:gd name="T46" fmla="*/ 185 w 313"/>
                  <a:gd name="T47" fmla="*/ 0 h 355"/>
                  <a:gd name="T48" fmla="*/ 213 w 313"/>
                  <a:gd name="T49" fmla="*/ 0 h 355"/>
                  <a:gd name="T50" fmla="*/ 237 w 313"/>
                  <a:gd name="T51" fmla="*/ 3 h 355"/>
                  <a:gd name="T52" fmla="*/ 261 w 313"/>
                  <a:gd name="T53" fmla="*/ 12 h 355"/>
                  <a:gd name="T54" fmla="*/ 285 w 313"/>
                  <a:gd name="T55" fmla="*/ 31 h 355"/>
                  <a:gd name="T56" fmla="*/ 305 w 313"/>
                  <a:gd name="T57" fmla="*/ 51 h 355"/>
                  <a:gd name="T58" fmla="*/ 309 w 313"/>
                  <a:gd name="T59" fmla="*/ 75 h 355"/>
                  <a:gd name="T60" fmla="*/ 309 w 313"/>
                  <a:gd name="T61" fmla="*/ 100 h 355"/>
                  <a:gd name="T62" fmla="*/ 305 w 313"/>
                  <a:gd name="T63" fmla="*/ 124 h 355"/>
                  <a:gd name="T64" fmla="*/ 293 w 313"/>
                  <a:gd name="T65" fmla="*/ 144 h 355"/>
                  <a:gd name="T66" fmla="*/ 281 w 313"/>
                  <a:gd name="T67" fmla="*/ 156 h 355"/>
                  <a:gd name="T68" fmla="*/ 265 w 313"/>
                  <a:gd name="T69" fmla="*/ 168 h 355"/>
                  <a:gd name="T70" fmla="*/ 249 w 313"/>
                  <a:gd name="T71" fmla="*/ 180 h 355"/>
                  <a:gd name="T72" fmla="*/ 229 w 313"/>
                  <a:gd name="T73" fmla="*/ 187 h 355"/>
                  <a:gd name="T74" fmla="*/ 193 w 313"/>
                  <a:gd name="T75" fmla="*/ 195 h 355"/>
                  <a:gd name="T76" fmla="*/ 141 w 313"/>
                  <a:gd name="T77" fmla="*/ 207 h 355"/>
                  <a:gd name="T78" fmla="*/ 100 w 313"/>
                  <a:gd name="T79" fmla="*/ 219 h 355"/>
                  <a:gd name="T80" fmla="*/ 69 w 313"/>
                  <a:gd name="T81" fmla="*/ 231 h 355"/>
                  <a:gd name="T82" fmla="*/ 49 w 313"/>
                  <a:gd name="T83" fmla="*/ 239 h 355"/>
                  <a:gd name="T84" fmla="*/ 37 w 313"/>
                  <a:gd name="T85" fmla="*/ 247 h 355"/>
                  <a:gd name="T86" fmla="*/ 145 w 313"/>
                  <a:gd name="T87" fmla="*/ 312 h 355"/>
                  <a:gd name="T88" fmla="*/ 156 w 313"/>
                  <a:gd name="T89" fmla="*/ 312 h 355"/>
                  <a:gd name="T90" fmla="*/ 169 w 313"/>
                  <a:gd name="T91" fmla="*/ 307 h 355"/>
                  <a:gd name="T92" fmla="*/ 185 w 313"/>
                  <a:gd name="T93" fmla="*/ 303 h 355"/>
                  <a:gd name="T94" fmla="*/ 197 w 313"/>
                  <a:gd name="T95" fmla="*/ 292 h 355"/>
                  <a:gd name="T96" fmla="*/ 217 w 313"/>
                  <a:gd name="T97" fmla="*/ 287 h 355"/>
                  <a:gd name="T98" fmla="*/ 13 w 313"/>
                  <a:gd name="T99" fmla="*/ 239 h 355"/>
                  <a:gd name="T100" fmla="*/ 29 w 313"/>
                  <a:gd name="T101" fmla="*/ 231 h 355"/>
                  <a:gd name="T102" fmla="*/ 49 w 313"/>
                  <a:gd name="T103" fmla="*/ 224 h 355"/>
                  <a:gd name="T104" fmla="*/ 73 w 313"/>
                  <a:gd name="T105" fmla="*/ 212 h 355"/>
                  <a:gd name="T106" fmla="*/ 105 w 313"/>
                  <a:gd name="T107" fmla="*/ 203 h 355"/>
                  <a:gd name="T108" fmla="*/ 137 w 313"/>
                  <a:gd name="T109" fmla="*/ 191 h 355"/>
                  <a:gd name="T110" fmla="*/ 173 w 313"/>
                  <a:gd name="T111" fmla="*/ 183 h 355"/>
                  <a:gd name="T112" fmla="*/ 200 w 313"/>
                  <a:gd name="T113" fmla="*/ 171 h 355"/>
                  <a:gd name="T114" fmla="*/ 225 w 313"/>
                  <a:gd name="T115" fmla="*/ 159 h 355"/>
                  <a:gd name="T116" fmla="*/ 245 w 313"/>
                  <a:gd name="T117" fmla="*/ 144 h 355"/>
                  <a:gd name="T118" fmla="*/ 261 w 313"/>
                  <a:gd name="T119" fmla="*/ 131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3" h="355">
                    <a:moveTo>
                      <a:pt x="269" y="119"/>
                    </a:moveTo>
                    <a:lnTo>
                      <a:pt x="273" y="112"/>
                    </a:lnTo>
                    <a:lnTo>
                      <a:pt x="277" y="103"/>
                    </a:lnTo>
                    <a:lnTo>
                      <a:pt x="281" y="95"/>
                    </a:lnTo>
                    <a:lnTo>
                      <a:pt x="281" y="88"/>
                    </a:lnTo>
                    <a:lnTo>
                      <a:pt x="281" y="83"/>
                    </a:lnTo>
                    <a:lnTo>
                      <a:pt x="281" y="75"/>
                    </a:lnTo>
                    <a:lnTo>
                      <a:pt x="281" y="71"/>
                    </a:lnTo>
                    <a:lnTo>
                      <a:pt x="281" y="63"/>
                    </a:lnTo>
                    <a:lnTo>
                      <a:pt x="281" y="56"/>
                    </a:lnTo>
                    <a:lnTo>
                      <a:pt x="277" y="51"/>
                    </a:lnTo>
                    <a:lnTo>
                      <a:pt x="277" y="44"/>
                    </a:lnTo>
                    <a:lnTo>
                      <a:pt x="273" y="39"/>
                    </a:lnTo>
                    <a:lnTo>
                      <a:pt x="265" y="35"/>
                    </a:lnTo>
                    <a:lnTo>
                      <a:pt x="261" y="31"/>
                    </a:lnTo>
                    <a:lnTo>
                      <a:pt x="256" y="27"/>
                    </a:lnTo>
                    <a:lnTo>
                      <a:pt x="249" y="24"/>
                    </a:lnTo>
                    <a:lnTo>
                      <a:pt x="245" y="19"/>
                    </a:lnTo>
                    <a:lnTo>
                      <a:pt x="241" y="19"/>
                    </a:lnTo>
                    <a:lnTo>
                      <a:pt x="233" y="15"/>
                    </a:lnTo>
                    <a:lnTo>
                      <a:pt x="229" y="15"/>
                    </a:lnTo>
                    <a:lnTo>
                      <a:pt x="225" y="15"/>
                    </a:lnTo>
                    <a:lnTo>
                      <a:pt x="217" y="12"/>
                    </a:lnTo>
                    <a:lnTo>
                      <a:pt x="213" y="12"/>
                    </a:lnTo>
                    <a:lnTo>
                      <a:pt x="209" y="15"/>
                    </a:lnTo>
                    <a:lnTo>
                      <a:pt x="205" y="15"/>
                    </a:lnTo>
                    <a:lnTo>
                      <a:pt x="197" y="15"/>
                    </a:lnTo>
                    <a:lnTo>
                      <a:pt x="193" y="15"/>
                    </a:lnTo>
                    <a:lnTo>
                      <a:pt x="189" y="19"/>
                    </a:lnTo>
                    <a:lnTo>
                      <a:pt x="185" y="24"/>
                    </a:lnTo>
                    <a:lnTo>
                      <a:pt x="181" y="27"/>
                    </a:lnTo>
                    <a:lnTo>
                      <a:pt x="177" y="31"/>
                    </a:lnTo>
                    <a:lnTo>
                      <a:pt x="177" y="35"/>
                    </a:lnTo>
                    <a:lnTo>
                      <a:pt x="173" y="39"/>
                    </a:lnTo>
                    <a:lnTo>
                      <a:pt x="173" y="44"/>
                    </a:lnTo>
                    <a:lnTo>
                      <a:pt x="173" y="47"/>
                    </a:lnTo>
                    <a:lnTo>
                      <a:pt x="173" y="51"/>
                    </a:lnTo>
                    <a:lnTo>
                      <a:pt x="173" y="56"/>
                    </a:lnTo>
                    <a:lnTo>
                      <a:pt x="173" y="59"/>
                    </a:lnTo>
                    <a:lnTo>
                      <a:pt x="173" y="63"/>
                    </a:lnTo>
                    <a:lnTo>
                      <a:pt x="173" y="68"/>
                    </a:lnTo>
                    <a:lnTo>
                      <a:pt x="173" y="71"/>
                    </a:lnTo>
                    <a:lnTo>
                      <a:pt x="169" y="71"/>
                    </a:lnTo>
                    <a:lnTo>
                      <a:pt x="169" y="75"/>
                    </a:lnTo>
                    <a:lnTo>
                      <a:pt x="165" y="80"/>
                    </a:lnTo>
                    <a:lnTo>
                      <a:pt x="161" y="80"/>
                    </a:lnTo>
                    <a:lnTo>
                      <a:pt x="161" y="83"/>
                    </a:lnTo>
                    <a:lnTo>
                      <a:pt x="156" y="83"/>
                    </a:lnTo>
                    <a:lnTo>
                      <a:pt x="153" y="83"/>
                    </a:lnTo>
                    <a:lnTo>
                      <a:pt x="149" y="83"/>
                    </a:lnTo>
                    <a:lnTo>
                      <a:pt x="149" y="80"/>
                    </a:lnTo>
                    <a:lnTo>
                      <a:pt x="145" y="80"/>
                    </a:lnTo>
                    <a:lnTo>
                      <a:pt x="141" y="75"/>
                    </a:lnTo>
                    <a:lnTo>
                      <a:pt x="137" y="75"/>
                    </a:lnTo>
                    <a:lnTo>
                      <a:pt x="137" y="71"/>
                    </a:lnTo>
                    <a:lnTo>
                      <a:pt x="133" y="71"/>
                    </a:lnTo>
                    <a:lnTo>
                      <a:pt x="133" y="68"/>
                    </a:lnTo>
                    <a:lnTo>
                      <a:pt x="129" y="63"/>
                    </a:lnTo>
                    <a:lnTo>
                      <a:pt x="129" y="59"/>
                    </a:lnTo>
                    <a:lnTo>
                      <a:pt x="129" y="56"/>
                    </a:lnTo>
                    <a:lnTo>
                      <a:pt x="129" y="51"/>
                    </a:lnTo>
                    <a:lnTo>
                      <a:pt x="133" y="51"/>
                    </a:lnTo>
                    <a:lnTo>
                      <a:pt x="133" y="47"/>
                    </a:lnTo>
                    <a:lnTo>
                      <a:pt x="133" y="44"/>
                    </a:lnTo>
                    <a:lnTo>
                      <a:pt x="137" y="39"/>
                    </a:lnTo>
                    <a:lnTo>
                      <a:pt x="141" y="31"/>
                    </a:lnTo>
                    <a:lnTo>
                      <a:pt x="149" y="24"/>
                    </a:lnTo>
                    <a:lnTo>
                      <a:pt x="153" y="15"/>
                    </a:lnTo>
                    <a:lnTo>
                      <a:pt x="161" y="12"/>
                    </a:lnTo>
                    <a:lnTo>
                      <a:pt x="169" y="7"/>
                    </a:lnTo>
                    <a:lnTo>
                      <a:pt x="177" y="3"/>
                    </a:lnTo>
                    <a:lnTo>
                      <a:pt x="185" y="0"/>
                    </a:lnTo>
                    <a:lnTo>
                      <a:pt x="193" y="0"/>
                    </a:lnTo>
                    <a:lnTo>
                      <a:pt x="205" y="0"/>
                    </a:lnTo>
                    <a:lnTo>
                      <a:pt x="213" y="0"/>
                    </a:lnTo>
                    <a:lnTo>
                      <a:pt x="221" y="0"/>
                    </a:lnTo>
                    <a:lnTo>
                      <a:pt x="229" y="0"/>
                    </a:lnTo>
                    <a:lnTo>
                      <a:pt x="237" y="3"/>
                    </a:lnTo>
                    <a:lnTo>
                      <a:pt x="245" y="3"/>
                    </a:lnTo>
                    <a:lnTo>
                      <a:pt x="253" y="7"/>
                    </a:lnTo>
                    <a:lnTo>
                      <a:pt x="261" y="12"/>
                    </a:lnTo>
                    <a:lnTo>
                      <a:pt x="269" y="19"/>
                    </a:lnTo>
                    <a:lnTo>
                      <a:pt x="281" y="24"/>
                    </a:lnTo>
                    <a:lnTo>
                      <a:pt x="285" y="31"/>
                    </a:lnTo>
                    <a:lnTo>
                      <a:pt x="293" y="39"/>
                    </a:lnTo>
                    <a:lnTo>
                      <a:pt x="297" y="44"/>
                    </a:lnTo>
                    <a:lnTo>
                      <a:pt x="305" y="51"/>
                    </a:lnTo>
                    <a:lnTo>
                      <a:pt x="309" y="59"/>
                    </a:lnTo>
                    <a:lnTo>
                      <a:pt x="309" y="68"/>
                    </a:lnTo>
                    <a:lnTo>
                      <a:pt x="309" y="75"/>
                    </a:lnTo>
                    <a:lnTo>
                      <a:pt x="313" y="83"/>
                    </a:lnTo>
                    <a:lnTo>
                      <a:pt x="313" y="91"/>
                    </a:lnTo>
                    <a:lnTo>
                      <a:pt x="309" y="100"/>
                    </a:lnTo>
                    <a:lnTo>
                      <a:pt x="309" y="107"/>
                    </a:lnTo>
                    <a:lnTo>
                      <a:pt x="309" y="115"/>
                    </a:lnTo>
                    <a:lnTo>
                      <a:pt x="305" y="124"/>
                    </a:lnTo>
                    <a:lnTo>
                      <a:pt x="302" y="131"/>
                    </a:lnTo>
                    <a:lnTo>
                      <a:pt x="297" y="139"/>
                    </a:lnTo>
                    <a:lnTo>
                      <a:pt x="293" y="144"/>
                    </a:lnTo>
                    <a:lnTo>
                      <a:pt x="289" y="147"/>
                    </a:lnTo>
                    <a:lnTo>
                      <a:pt x="285" y="151"/>
                    </a:lnTo>
                    <a:lnTo>
                      <a:pt x="281" y="156"/>
                    </a:lnTo>
                    <a:lnTo>
                      <a:pt x="277" y="159"/>
                    </a:lnTo>
                    <a:lnTo>
                      <a:pt x="273" y="163"/>
                    </a:lnTo>
                    <a:lnTo>
                      <a:pt x="265" y="168"/>
                    </a:lnTo>
                    <a:lnTo>
                      <a:pt x="261" y="171"/>
                    </a:lnTo>
                    <a:lnTo>
                      <a:pt x="253" y="175"/>
                    </a:lnTo>
                    <a:lnTo>
                      <a:pt x="249" y="180"/>
                    </a:lnTo>
                    <a:lnTo>
                      <a:pt x="241" y="183"/>
                    </a:lnTo>
                    <a:lnTo>
                      <a:pt x="237" y="183"/>
                    </a:lnTo>
                    <a:lnTo>
                      <a:pt x="229" y="187"/>
                    </a:lnTo>
                    <a:lnTo>
                      <a:pt x="221" y="187"/>
                    </a:lnTo>
                    <a:lnTo>
                      <a:pt x="213" y="191"/>
                    </a:lnTo>
                    <a:lnTo>
                      <a:pt x="193" y="195"/>
                    </a:lnTo>
                    <a:lnTo>
                      <a:pt x="177" y="200"/>
                    </a:lnTo>
                    <a:lnTo>
                      <a:pt x="161" y="203"/>
                    </a:lnTo>
                    <a:lnTo>
                      <a:pt x="141" y="207"/>
                    </a:lnTo>
                    <a:lnTo>
                      <a:pt x="129" y="212"/>
                    </a:lnTo>
                    <a:lnTo>
                      <a:pt x="113" y="215"/>
                    </a:lnTo>
                    <a:lnTo>
                      <a:pt x="100" y="219"/>
                    </a:lnTo>
                    <a:lnTo>
                      <a:pt x="89" y="224"/>
                    </a:lnTo>
                    <a:lnTo>
                      <a:pt x="81" y="227"/>
                    </a:lnTo>
                    <a:lnTo>
                      <a:pt x="69" y="231"/>
                    </a:lnTo>
                    <a:lnTo>
                      <a:pt x="61" y="236"/>
                    </a:lnTo>
                    <a:lnTo>
                      <a:pt x="53" y="239"/>
                    </a:lnTo>
                    <a:lnTo>
                      <a:pt x="49" y="239"/>
                    </a:lnTo>
                    <a:lnTo>
                      <a:pt x="41" y="243"/>
                    </a:lnTo>
                    <a:lnTo>
                      <a:pt x="37" y="243"/>
                    </a:lnTo>
                    <a:lnTo>
                      <a:pt x="37" y="247"/>
                    </a:lnTo>
                    <a:lnTo>
                      <a:pt x="137" y="307"/>
                    </a:lnTo>
                    <a:lnTo>
                      <a:pt x="141" y="307"/>
                    </a:lnTo>
                    <a:lnTo>
                      <a:pt x="145" y="312"/>
                    </a:lnTo>
                    <a:lnTo>
                      <a:pt x="149" y="312"/>
                    </a:lnTo>
                    <a:lnTo>
                      <a:pt x="153" y="312"/>
                    </a:lnTo>
                    <a:lnTo>
                      <a:pt x="156" y="312"/>
                    </a:lnTo>
                    <a:lnTo>
                      <a:pt x="161" y="312"/>
                    </a:lnTo>
                    <a:lnTo>
                      <a:pt x="165" y="312"/>
                    </a:lnTo>
                    <a:lnTo>
                      <a:pt x="169" y="307"/>
                    </a:lnTo>
                    <a:lnTo>
                      <a:pt x="173" y="307"/>
                    </a:lnTo>
                    <a:lnTo>
                      <a:pt x="181" y="303"/>
                    </a:lnTo>
                    <a:lnTo>
                      <a:pt x="185" y="303"/>
                    </a:lnTo>
                    <a:lnTo>
                      <a:pt x="189" y="299"/>
                    </a:lnTo>
                    <a:lnTo>
                      <a:pt x="193" y="295"/>
                    </a:lnTo>
                    <a:lnTo>
                      <a:pt x="197" y="292"/>
                    </a:lnTo>
                    <a:lnTo>
                      <a:pt x="200" y="287"/>
                    </a:lnTo>
                    <a:lnTo>
                      <a:pt x="205" y="280"/>
                    </a:lnTo>
                    <a:lnTo>
                      <a:pt x="217" y="287"/>
                    </a:lnTo>
                    <a:lnTo>
                      <a:pt x="161" y="355"/>
                    </a:lnTo>
                    <a:lnTo>
                      <a:pt x="0" y="263"/>
                    </a:lnTo>
                    <a:lnTo>
                      <a:pt x="13" y="239"/>
                    </a:lnTo>
                    <a:lnTo>
                      <a:pt x="17" y="236"/>
                    </a:lnTo>
                    <a:lnTo>
                      <a:pt x="25" y="236"/>
                    </a:lnTo>
                    <a:lnTo>
                      <a:pt x="29" y="231"/>
                    </a:lnTo>
                    <a:lnTo>
                      <a:pt x="37" y="227"/>
                    </a:lnTo>
                    <a:lnTo>
                      <a:pt x="41" y="224"/>
                    </a:lnTo>
                    <a:lnTo>
                      <a:pt x="49" y="224"/>
                    </a:lnTo>
                    <a:lnTo>
                      <a:pt x="56" y="219"/>
                    </a:lnTo>
                    <a:lnTo>
                      <a:pt x="65" y="215"/>
                    </a:lnTo>
                    <a:lnTo>
                      <a:pt x="73" y="212"/>
                    </a:lnTo>
                    <a:lnTo>
                      <a:pt x="85" y="212"/>
                    </a:lnTo>
                    <a:lnTo>
                      <a:pt x="93" y="207"/>
                    </a:lnTo>
                    <a:lnTo>
                      <a:pt x="105" y="203"/>
                    </a:lnTo>
                    <a:lnTo>
                      <a:pt x="113" y="200"/>
                    </a:lnTo>
                    <a:lnTo>
                      <a:pt x="125" y="195"/>
                    </a:lnTo>
                    <a:lnTo>
                      <a:pt x="137" y="191"/>
                    </a:lnTo>
                    <a:lnTo>
                      <a:pt x="153" y="187"/>
                    </a:lnTo>
                    <a:lnTo>
                      <a:pt x="161" y="187"/>
                    </a:lnTo>
                    <a:lnTo>
                      <a:pt x="173" y="183"/>
                    </a:lnTo>
                    <a:lnTo>
                      <a:pt x="185" y="180"/>
                    </a:lnTo>
                    <a:lnTo>
                      <a:pt x="193" y="175"/>
                    </a:lnTo>
                    <a:lnTo>
                      <a:pt x="200" y="171"/>
                    </a:lnTo>
                    <a:lnTo>
                      <a:pt x="209" y="168"/>
                    </a:lnTo>
                    <a:lnTo>
                      <a:pt x="217" y="163"/>
                    </a:lnTo>
                    <a:lnTo>
                      <a:pt x="225" y="159"/>
                    </a:lnTo>
                    <a:lnTo>
                      <a:pt x="233" y="156"/>
                    </a:lnTo>
                    <a:lnTo>
                      <a:pt x="241" y="151"/>
                    </a:lnTo>
                    <a:lnTo>
                      <a:pt x="245" y="144"/>
                    </a:lnTo>
                    <a:lnTo>
                      <a:pt x="253" y="139"/>
                    </a:lnTo>
                    <a:lnTo>
                      <a:pt x="256" y="136"/>
                    </a:lnTo>
                    <a:lnTo>
                      <a:pt x="261" y="131"/>
                    </a:lnTo>
                    <a:lnTo>
                      <a:pt x="265" y="124"/>
                    </a:lnTo>
                    <a:lnTo>
                      <a:pt x="269" y="119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" name="Freeform 110"/>
              <p:cNvSpPr>
                <a:spLocks noEditPoints="1" noChangeArrowheads="1"/>
              </p:cNvSpPr>
              <p:nvPr/>
            </p:nvSpPr>
            <p:spPr bwMode="auto">
              <a:xfrm>
                <a:off x="3835" y="1494"/>
                <a:ext cx="64" cy="81"/>
              </a:xfrm>
              <a:custGeom>
                <a:avLst/>
                <a:gdLst>
                  <a:gd name="T0" fmla="*/ 196 w 256"/>
                  <a:gd name="T1" fmla="*/ 20 h 324"/>
                  <a:gd name="T2" fmla="*/ 172 w 256"/>
                  <a:gd name="T3" fmla="*/ 25 h 324"/>
                  <a:gd name="T4" fmla="*/ 148 w 256"/>
                  <a:gd name="T5" fmla="*/ 37 h 324"/>
                  <a:gd name="T6" fmla="*/ 116 w 256"/>
                  <a:gd name="T7" fmla="*/ 64 h 324"/>
                  <a:gd name="T8" fmla="*/ 92 w 256"/>
                  <a:gd name="T9" fmla="*/ 100 h 324"/>
                  <a:gd name="T10" fmla="*/ 64 w 256"/>
                  <a:gd name="T11" fmla="*/ 144 h 324"/>
                  <a:gd name="T12" fmla="*/ 40 w 256"/>
                  <a:gd name="T13" fmla="*/ 188 h 324"/>
                  <a:gd name="T14" fmla="*/ 33 w 256"/>
                  <a:gd name="T15" fmla="*/ 228 h 324"/>
                  <a:gd name="T16" fmla="*/ 28 w 256"/>
                  <a:gd name="T17" fmla="*/ 261 h 324"/>
                  <a:gd name="T18" fmla="*/ 36 w 256"/>
                  <a:gd name="T19" fmla="*/ 284 h 324"/>
                  <a:gd name="T20" fmla="*/ 48 w 256"/>
                  <a:gd name="T21" fmla="*/ 300 h 324"/>
                  <a:gd name="T22" fmla="*/ 68 w 256"/>
                  <a:gd name="T23" fmla="*/ 305 h 324"/>
                  <a:gd name="T24" fmla="*/ 92 w 256"/>
                  <a:gd name="T25" fmla="*/ 296 h 324"/>
                  <a:gd name="T26" fmla="*/ 120 w 256"/>
                  <a:gd name="T27" fmla="*/ 281 h 324"/>
                  <a:gd name="T28" fmla="*/ 148 w 256"/>
                  <a:gd name="T29" fmla="*/ 249 h 324"/>
                  <a:gd name="T30" fmla="*/ 176 w 256"/>
                  <a:gd name="T31" fmla="*/ 208 h 324"/>
                  <a:gd name="T32" fmla="*/ 200 w 256"/>
                  <a:gd name="T33" fmla="*/ 164 h 324"/>
                  <a:gd name="T34" fmla="*/ 220 w 256"/>
                  <a:gd name="T35" fmla="*/ 120 h 324"/>
                  <a:gd name="T36" fmla="*/ 228 w 256"/>
                  <a:gd name="T37" fmla="*/ 84 h 324"/>
                  <a:gd name="T38" fmla="*/ 228 w 256"/>
                  <a:gd name="T39" fmla="*/ 56 h 324"/>
                  <a:gd name="T40" fmla="*/ 220 w 256"/>
                  <a:gd name="T41" fmla="*/ 32 h 324"/>
                  <a:gd name="T42" fmla="*/ 40 w 256"/>
                  <a:gd name="T43" fmla="*/ 312 h 324"/>
                  <a:gd name="T44" fmla="*/ 16 w 256"/>
                  <a:gd name="T45" fmla="*/ 293 h 324"/>
                  <a:gd name="T46" fmla="*/ 4 w 256"/>
                  <a:gd name="T47" fmla="*/ 261 h 324"/>
                  <a:gd name="T48" fmla="*/ 0 w 256"/>
                  <a:gd name="T49" fmla="*/ 224 h 324"/>
                  <a:gd name="T50" fmla="*/ 8 w 256"/>
                  <a:gd name="T51" fmla="*/ 176 h 324"/>
                  <a:gd name="T52" fmla="*/ 28 w 256"/>
                  <a:gd name="T53" fmla="*/ 128 h 324"/>
                  <a:gd name="T54" fmla="*/ 60 w 256"/>
                  <a:gd name="T55" fmla="*/ 76 h 324"/>
                  <a:gd name="T56" fmla="*/ 92 w 256"/>
                  <a:gd name="T57" fmla="*/ 40 h 324"/>
                  <a:gd name="T58" fmla="*/ 128 w 256"/>
                  <a:gd name="T59" fmla="*/ 13 h 324"/>
                  <a:gd name="T60" fmla="*/ 164 w 256"/>
                  <a:gd name="T61" fmla="*/ 0 h 324"/>
                  <a:gd name="T62" fmla="*/ 196 w 256"/>
                  <a:gd name="T63" fmla="*/ 0 h 324"/>
                  <a:gd name="T64" fmla="*/ 224 w 256"/>
                  <a:gd name="T65" fmla="*/ 16 h 324"/>
                  <a:gd name="T66" fmla="*/ 243 w 256"/>
                  <a:gd name="T67" fmla="*/ 40 h 324"/>
                  <a:gd name="T68" fmla="*/ 256 w 256"/>
                  <a:gd name="T69" fmla="*/ 72 h 324"/>
                  <a:gd name="T70" fmla="*/ 256 w 256"/>
                  <a:gd name="T71" fmla="*/ 116 h 324"/>
                  <a:gd name="T72" fmla="*/ 240 w 256"/>
                  <a:gd name="T73" fmla="*/ 161 h 324"/>
                  <a:gd name="T74" fmla="*/ 216 w 256"/>
                  <a:gd name="T75" fmla="*/ 212 h 324"/>
                  <a:gd name="T76" fmla="*/ 184 w 256"/>
                  <a:gd name="T77" fmla="*/ 261 h 324"/>
                  <a:gd name="T78" fmla="*/ 152 w 256"/>
                  <a:gd name="T79" fmla="*/ 293 h 324"/>
                  <a:gd name="T80" fmla="*/ 116 w 256"/>
                  <a:gd name="T81" fmla="*/ 316 h 324"/>
                  <a:gd name="T82" fmla="*/ 80 w 256"/>
                  <a:gd name="T83" fmla="*/ 324 h 324"/>
                  <a:gd name="T84" fmla="*/ 52 w 256"/>
                  <a:gd name="T85" fmla="*/ 316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324">
                    <a:moveTo>
                      <a:pt x="208" y="25"/>
                    </a:moveTo>
                    <a:lnTo>
                      <a:pt x="204" y="20"/>
                    </a:lnTo>
                    <a:lnTo>
                      <a:pt x="196" y="20"/>
                    </a:lnTo>
                    <a:lnTo>
                      <a:pt x="187" y="20"/>
                    </a:lnTo>
                    <a:lnTo>
                      <a:pt x="180" y="20"/>
                    </a:lnTo>
                    <a:lnTo>
                      <a:pt x="172" y="25"/>
                    </a:lnTo>
                    <a:lnTo>
                      <a:pt x="164" y="25"/>
                    </a:lnTo>
                    <a:lnTo>
                      <a:pt x="156" y="32"/>
                    </a:lnTo>
                    <a:lnTo>
                      <a:pt x="148" y="37"/>
                    </a:lnTo>
                    <a:lnTo>
                      <a:pt x="136" y="44"/>
                    </a:lnTo>
                    <a:lnTo>
                      <a:pt x="128" y="52"/>
                    </a:lnTo>
                    <a:lnTo>
                      <a:pt x="116" y="64"/>
                    </a:lnTo>
                    <a:lnTo>
                      <a:pt x="108" y="76"/>
                    </a:lnTo>
                    <a:lnTo>
                      <a:pt x="100" y="84"/>
                    </a:lnTo>
                    <a:lnTo>
                      <a:pt x="92" y="100"/>
                    </a:lnTo>
                    <a:lnTo>
                      <a:pt x="80" y="112"/>
                    </a:lnTo>
                    <a:lnTo>
                      <a:pt x="72" y="128"/>
                    </a:lnTo>
                    <a:lnTo>
                      <a:pt x="64" y="144"/>
                    </a:lnTo>
                    <a:lnTo>
                      <a:pt x="56" y="161"/>
                    </a:lnTo>
                    <a:lnTo>
                      <a:pt x="48" y="176"/>
                    </a:lnTo>
                    <a:lnTo>
                      <a:pt x="40" y="188"/>
                    </a:lnTo>
                    <a:lnTo>
                      <a:pt x="36" y="200"/>
                    </a:lnTo>
                    <a:lnTo>
                      <a:pt x="33" y="216"/>
                    </a:lnTo>
                    <a:lnTo>
                      <a:pt x="33" y="228"/>
                    </a:lnTo>
                    <a:lnTo>
                      <a:pt x="28" y="240"/>
                    </a:lnTo>
                    <a:lnTo>
                      <a:pt x="28" y="249"/>
                    </a:lnTo>
                    <a:lnTo>
                      <a:pt x="28" y="261"/>
                    </a:lnTo>
                    <a:lnTo>
                      <a:pt x="28" y="268"/>
                    </a:lnTo>
                    <a:lnTo>
                      <a:pt x="33" y="276"/>
                    </a:lnTo>
                    <a:lnTo>
                      <a:pt x="36" y="284"/>
                    </a:lnTo>
                    <a:lnTo>
                      <a:pt x="40" y="293"/>
                    </a:lnTo>
                    <a:lnTo>
                      <a:pt x="44" y="296"/>
                    </a:lnTo>
                    <a:lnTo>
                      <a:pt x="48" y="300"/>
                    </a:lnTo>
                    <a:lnTo>
                      <a:pt x="56" y="305"/>
                    </a:lnTo>
                    <a:lnTo>
                      <a:pt x="64" y="305"/>
                    </a:lnTo>
                    <a:lnTo>
                      <a:pt x="68" y="305"/>
                    </a:lnTo>
                    <a:lnTo>
                      <a:pt x="76" y="305"/>
                    </a:lnTo>
                    <a:lnTo>
                      <a:pt x="84" y="300"/>
                    </a:lnTo>
                    <a:lnTo>
                      <a:pt x="92" y="296"/>
                    </a:lnTo>
                    <a:lnTo>
                      <a:pt x="104" y="293"/>
                    </a:lnTo>
                    <a:lnTo>
                      <a:pt x="112" y="288"/>
                    </a:lnTo>
                    <a:lnTo>
                      <a:pt x="120" y="281"/>
                    </a:lnTo>
                    <a:lnTo>
                      <a:pt x="128" y="268"/>
                    </a:lnTo>
                    <a:lnTo>
                      <a:pt x="136" y="261"/>
                    </a:lnTo>
                    <a:lnTo>
                      <a:pt x="148" y="249"/>
                    </a:lnTo>
                    <a:lnTo>
                      <a:pt x="156" y="237"/>
                    </a:lnTo>
                    <a:lnTo>
                      <a:pt x="164" y="224"/>
                    </a:lnTo>
                    <a:lnTo>
                      <a:pt x="176" y="208"/>
                    </a:lnTo>
                    <a:lnTo>
                      <a:pt x="184" y="193"/>
                    </a:lnTo>
                    <a:lnTo>
                      <a:pt x="192" y="176"/>
                    </a:lnTo>
                    <a:lnTo>
                      <a:pt x="200" y="164"/>
                    </a:lnTo>
                    <a:lnTo>
                      <a:pt x="208" y="149"/>
                    </a:lnTo>
                    <a:lnTo>
                      <a:pt x="212" y="137"/>
                    </a:lnTo>
                    <a:lnTo>
                      <a:pt x="220" y="120"/>
                    </a:lnTo>
                    <a:lnTo>
                      <a:pt x="220" y="108"/>
                    </a:lnTo>
                    <a:lnTo>
                      <a:pt x="224" y="96"/>
                    </a:lnTo>
                    <a:lnTo>
                      <a:pt x="228" y="84"/>
                    </a:lnTo>
                    <a:lnTo>
                      <a:pt x="228" y="76"/>
                    </a:lnTo>
                    <a:lnTo>
                      <a:pt x="228" y="64"/>
                    </a:lnTo>
                    <a:lnTo>
                      <a:pt x="228" y="56"/>
                    </a:lnTo>
                    <a:lnTo>
                      <a:pt x="228" y="49"/>
                    </a:lnTo>
                    <a:lnTo>
                      <a:pt x="224" y="40"/>
                    </a:lnTo>
                    <a:lnTo>
                      <a:pt x="220" y="32"/>
                    </a:lnTo>
                    <a:lnTo>
                      <a:pt x="216" y="28"/>
                    </a:lnTo>
                    <a:lnTo>
                      <a:pt x="208" y="25"/>
                    </a:lnTo>
                    <a:close/>
                    <a:moveTo>
                      <a:pt x="40" y="312"/>
                    </a:moveTo>
                    <a:lnTo>
                      <a:pt x="33" y="308"/>
                    </a:lnTo>
                    <a:lnTo>
                      <a:pt x="24" y="300"/>
                    </a:lnTo>
                    <a:lnTo>
                      <a:pt x="16" y="293"/>
                    </a:lnTo>
                    <a:lnTo>
                      <a:pt x="12" y="284"/>
                    </a:lnTo>
                    <a:lnTo>
                      <a:pt x="8" y="272"/>
                    </a:lnTo>
                    <a:lnTo>
                      <a:pt x="4" y="261"/>
                    </a:lnTo>
                    <a:lnTo>
                      <a:pt x="0" y="249"/>
                    </a:lnTo>
                    <a:lnTo>
                      <a:pt x="0" y="237"/>
                    </a:lnTo>
                    <a:lnTo>
                      <a:pt x="0" y="224"/>
                    </a:lnTo>
                    <a:lnTo>
                      <a:pt x="0" y="208"/>
                    </a:lnTo>
                    <a:lnTo>
                      <a:pt x="4" y="193"/>
                    </a:lnTo>
                    <a:lnTo>
                      <a:pt x="8" y="176"/>
                    </a:lnTo>
                    <a:lnTo>
                      <a:pt x="12" y="161"/>
                    </a:lnTo>
                    <a:lnTo>
                      <a:pt x="20" y="144"/>
                    </a:lnTo>
                    <a:lnTo>
                      <a:pt x="28" y="128"/>
                    </a:lnTo>
                    <a:lnTo>
                      <a:pt x="40" y="108"/>
                    </a:lnTo>
                    <a:lnTo>
                      <a:pt x="48" y="93"/>
                    </a:lnTo>
                    <a:lnTo>
                      <a:pt x="60" y="76"/>
                    </a:lnTo>
                    <a:lnTo>
                      <a:pt x="68" y="64"/>
                    </a:lnTo>
                    <a:lnTo>
                      <a:pt x="80" y="52"/>
                    </a:lnTo>
                    <a:lnTo>
                      <a:pt x="92" y="40"/>
                    </a:lnTo>
                    <a:lnTo>
                      <a:pt x="104" y="32"/>
                    </a:lnTo>
                    <a:lnTo>
                      <a:pt x="116" y="20"/>
                    </a:lnTo>
                    <a:lnTo>
                      <a:pt x="128" y="13"/>
                    </a:lnTo>
                    <a:lnTo>
                      <a:pt x="140" y="8"/>
                    </a:lnTo>
                    <a:lnTo>
                      <a:pt x="152" y="5"/>
                    </a:lnTo>
                    <a:lnTo>
                      <a:pt x="164" y="0"/>
                    </a:lnTo>
                    <a:lnTo>
                      <a:pt x="172" y="0"/>
                    </a:lnTo>
                    <a:lnTo>
                      <a:pt x="184" y="0"/>
                    </a:lnTo>
                    <a:lnTo>
                      <a:pt x="196" y="0"/>
                    </a:lnTo>
                    <a:lnTo>
                      <a:pt x="204" y="5"/>
                    </a:lnTo>
                    <a:lnTo>
                      <a:pt x="216" y="8"/>
                    </a:lnTo>
                    <a:lnTo>
                      <a:pt x="224" y="16"/>
                    </a:lnTo>
                    <a:lnTo>
                      <a:pt x="232" y="25"/>
                    </a:lnTo>
                    <a:lnTo>
                      <a:pt x="240" y="32"/>
                    </a:lnTo>
                    <a:lnTo>
                      <a:pt x="243" y="40"/>
                    </a:lnTo>
                    <a:lnTo>
                      <a:pt x="248" y="52"/>
                    </a:lnTo>
                    <a:lnTo>
                      <a:pt x="252" y="60"/>
                    </a:lnTo>
                    <a:lnTo>
                      <a:pt x="256" y="72"/>
                    </a:lnTo>
                    <a:lnTo>
                      <a:pt x="256" y="88"/>
                    </a:lnTo>
                    <a:lnTo>
                      <a:pt x="256" y="100"/>
                    </a:lnTo>
                    <a:lnTo>
                      <a:pt x="256" y="116"/>
                    </a:lnTo>
                    <a:lnTo>
                      <a:pt x="252" y="128"/>
                    </a:lnTo>
                    <a:lnTo>
                      <a:pt x="248" y="144"/>
                    </a:lnTo>
                    <a:lnTo>
                      <a:pt x="240" y="161"/>
                    </a:lnTo>
                    <a:lnTo>
                      <a:pt x="236" y="176"/>
                    </a:lnTo>
                    <a:lnTo>
                      <a:pt x="228" y="193"/>
                    </a:lnTo>
                    <a:lnTo>
                      <a:pt x="216" y="212"/>
                    </a:lnTo>
                    <a:lnTo>
                      <a:pt x="208" y="228"/>
                    </a:lnTo>
                    <a:lnTo>
                      <a:pt x="196" y="244"/>
                    </a:lnTo>
                    <a:lnTo>
                      <a:pt x="184" y="261"/>
                    </a:lnTo>
                    <a:lnTo>
                      <a:pt x="176" y="272"/>
                    </a:lnTo>
                    <a:lnTo>
                      <a:pt x="164" y="284"/>
                    </a:lnTo>
                    <a:lnTo>
                      <a:pt x="152" y="293"/>
                    </a:lnTo>
                    <a:lnTo>
                      <a:pt x="140" y="300"/>
                    </a:lnTo>
                    <a:lnTo>
                      <a:pt x="128" y="308"/>
                    </a:lnTo>
                    <a:lnTo>
                      <a:pt x="116" y="316"/>
                    </a:lnTo>
                    <a:lnTo>
                      <a:pt x="104" y="320"/>
                    </a:lnTo>
                    <a:lnTo>
                      <a:pt x="92" y="320"/>
                    </a:lnTo>
                    <a:lnTo>
                      <a:pt x="80" y="324"/>
                    </a:lnTo>
                    <a:lnTo>
                      <a:pt x="72" y="324"/>
                    </a:lnTo>
                    <a:lnTo>
                      <a:pt x="60" y="320"/>
                    </a:lnTo>
                    <a:lnTo>
                      <a:pt x="52" y="316"/>
                    </a:lnTo>
                    <a:lnTo>
                      <a:pt x="40" y="31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" name="Freeform 111"/>
              <p:cNvSpPr>
                <a:spLocks noChangeArrowheads="1"/>
              </p:cNvSpPr>
              <p:nvPr/>
            </p:nvSpPr>
            <p:spPr bwMode="auto">
              <a:xfrm>
                <a:off x="3967" y="1610"/>
                <a:ext cx="72" cy="83"/>
              </a:xfrm>
              <a:custGeom>
                <a:avLst/>
                <a:gdLst>
                  <a:gd name="T0" fmla="*/ 288 w 288"/>
                  <a:gd name="T1" fmla="*/ 32 h 332"/>
                  <a:gd name="T2" fmla="*/ 96 w 288"/>
                  <a:gd name="T3" fmla="*/ 264 h 332"/>
                  <a:gd name="T4" fmla="*/ 92 w 288"/>
                  <a:gd name="T5" fmla="*/ 264 h 332"/>
                  <a:gd name="T6" fmla="*/ 92 w 288"/>
                  <a:gd name="T7" fmla="*/ 268 h 332"/>
                  <a:gd name="T8" fmla="*/ 88 w 288"/>
                  <a:gd name="T9" fmla="*/ 272 h 332"/>
                  <a:gd name="T10" fmla="*/ 88 w 288"/>
                  <a:gd name="T11" fmla="*/ 276 h 332"/>
                  <a:gd name="T12" fmla="*/ 88 w 288"/>
                  <a:gd name="T13" fmla="*/ 280 h 332"/>
                  <a:gd name="T14" fmla="*/ 88 w 288"/>
                  <a:gd name="T15" fmla="*/ 284 h 332"/>
                  <a:gd name="T16" fmla="*/ 88 w 288"/>
                  <a:gd name="T17" fmla="*/ 288 h 332"/>
                  <a:gd name="T18" fmla="*/ 88 w 288"/>
                  <a:gd name="T19" fmla="*/ 292 h 332"/>
                  <a:gd name="T20" fmla="*/ 92 w 288"/>
                  <a:gd name="T21" fmla="*/ 296 h 332"/>
                  <a:gd name="T22" fmla="*/ 92 w 288"/>
                  <a:gd name="T23" fmla="*/ 300 h 332"/>
                  <a:gd name="T24" fmla="*/ 96 w 288"/>
                  <a:gd name="T25" fmla="*/ 304 h 332"/>
                  <a:gd name="T26" fmla="*/ 100 w 288"/>
                  <a:gd name="T27" fmla="*/ 309 h 332"/>
                  <a:gd name="T28" fmla="*/ 104 w 288"/>
                  <a:gd name="T29" fmla="*/ 312 h 332"/>
                  <a:gd name="T30" fmla="*/ 117 w 288"/>
                  <a:gd name="T31" fmla="*/ 324 h 332"/>
                  <a:gd name="T32" fmla="*/ 112 w 288"/>
                  <a:gd name="T33" fmla="*/ 332 h 332"/>
                  <a:gd name="T34" fmla="*/ 0 w 288"/>
                  <a:gd name="T35" fmla="*/ 240 h 332"/>
                  <a:gd name="T36" fmla="*/ 8 w 288"/>
                  <a:gd name="T37" fmla="*/ 232 h 332"/>
                  <a:gd name="T38" fmla="*/ 20 w 288"/>
                  <a:gd name="T39" fmla="*/ 240 h 332"/>
                  <a:gd name="T40" fmla="*/ 24 w 288"/>
                  <a:gd name="T41" fmla="*/ 244 h 332"/>
                  <a:gd name="T42" fmla="*/ 28 w 288"/>
                  <a:gd name="T43" fmla="*/ 248 h 332"/>
                  <a:gd name="T44" fmla="*/ 32 w 288"/>
                  <a:gd name="T45" fmla="*/ 248 h 332"/>
                  <a:gd name="T46" fmla="*/ 36 w 288"/>
                  <a:gd name="T47" fmla="*/ 253 h 332"/>
                  <a:gd name="T48" fmla="*/ 40 w 288"/>
                  <a:gd name="T49" fmla="*/ 253 h 332"/>
                  <a:gd name="T50" fmla="*/ 44 w 288"/>
                  <a:gd name="T51" fmla="*/ 253 h 332"/>
                  <a:gd name="T52" fmla="*/ 48 w 288"/>
                  <a:gd name="T53" fmla="*/ 256 h 332"/>
                  <a:gd name="T54" fmla="*/ 52 w 288"/>
                  <a:gd name="T55" fmla="*/ 253 h 332"/>
                  <a:gd name="T56" fmla="*/ 56 w 288"/>
                  <a:gd name="T57" fmla="*/ 253 h 332"/>
                  <a:gd name="T58" fmla="*/ 60 w 288"/>
                  <a:gd name="T59" fmla="*/ 253 h 332"/>
                  <a:gd name="T60" fmla="*/ 64 w 288"/>
                  <a:gd name="T61" fmla="*/ 248 h 332"/>
                  <a:gd name="T62" fmla="*/ 68 w 288"/>
                  <a:gd name="T63" fmla="*/ 244 h 332"/>
                  <a:gd name="T64" fmla="*/ 71 w 288"/>
                  <a:gd name="T65" fmla="*/ 240 h 332"/>
                  <a:gd name="T66" fmla="*/ 224 w 288"/>
                  <a:gd name="T67" fmla="*/ 60 h 332"/>
                  <a:gd name="T68" fmla="*/ 224 w 288"/>
                  <a:gd name="T69" fmla="*/ 56 h 332"/>
                  <a:gd name="T70" fmla="*/ 227 w 288"/>
                  <a:gd name="T71" fmla="*/ 53 h 332"/>
                  <a:gd name="T72" fmla="*/ 227 w 288"/>
                  <a:gd name="T73" fmla="*/ 48 h 332"/>
                  <a:gd name="T74" fmla="*/ 227 w 288"/>
                  <a:gd name="T75" fmla="*/ 44 h 332"/>
                  <a:gd name="T76" fmla="*/ 227 w 288"/>
                  <a:gd name="T77" fmla="*/ 41 h 332"/>
                  <a:gd name="T78" fmla="*/ 224 w 288"/>
                  <a:gd name="T79" fmla="*/ 41 h 332"/>
                  <a:gd name="T80" fmla="*/ 224 w 288"/>
                  <a:gd name="T81" fmla="*/ 36 h 332"/>
                  <a:gd name="T82" fmla="*/ 224 w 288"/>
                  <a:gd name="T83" fmla="*/ 32 h 332"/>
                  <a:gd name="T84" fmla="*/ 220 w 288"/>
                  <a:gd name="T85" fmla="*/ 32 h 332"/>
                  <a:gd name="T86" fmla="*/ 192 w 288"/>
                  <a:gd name="T87" fmla="*/ 8 h 332"/>
                  <a:gd name="T88" fmla="*/ 200 w 288"/>
                  <a:gd name="T89" fmla="*/ 0 h 332"/>
                  <a:gd name="T90" fmla="*/ 212 w 288"/>
                  <a:gd name="T91" fmla="*/ 12 h 332"/>
                  <a:gd name="T92" fmla="*/ 220 w 288"/>
                  <a:gd name="T93" fmla="*/ 16 h 332"/>
                  <a:gd name="T94" fmla="*/ 224 w 288"/>
                  <a:gd name="T95" fmla="*/ 16 h 332"/>
                  <a:gd name="T96" fmla="*/ 227 w 288"/>
                  <a:gd name="T97" fmla="*/ 20 h 332"/>
                  <a:gd name="T98" fmla="*/ 232 w 288"/>
                  <a:gd name="T99" fmla="*/ 24 h 332"/>
                  <a:gd name="T100" fmla="*/ 236 w 288"/>
                  <a:gd name="T101" fmla="*/ 24 h 332"/>
                  <a:gd name="T102" fmla="*/ 240 w 288"/>
                  <a:gd name="T103" fmla="*/ 28 h 332"/>
                  <a:gd name="T104" fmla="*/ 244 w 288"/>
                  <a:gd name="T105" fmla="*/ 28 h 332"/>
                  <a:gd name="T106" fmla="*/ 248 w 288"/>
                  <a:gd name="T107" fmla="*/ 28 h 332"/>
                  <a:gd name="T108" fmla="*/ 252 w 288"/>
                  <a:gd name="T109" fmla="*/ 32 h 332"/>
                  <a:gd name="T110" fmla="*/ 256 w 288"/>
                  <a:gd name="T111" fmla="*/ 32 h 332"/>
                  <a:gd name="T112" fmla="*/ 260 w 288"/>
                  <a:gd name="T113" fmla="*/ 32 h 332"/>
                  <a:gd name="T114" fmla="*/ 264 w 288"/>
                  <a:gd name="T115" fmla="*/ 32 h 332"/>
                  <a:gd name="T116" fmla="*/ 268 w 288"/>
                  <a:gd name="T117" fmla="*/ 32 h 332"/>
                  <a:gd name="T118" fmla="*/ 276 w 288"/>
                  <a:gd name="T119" fmla="*/ 28 h 332"/>
                  <a:gd name="T120" fmla="*/ 280 w 288"/>
                  <a:gd name="T121" fmla="*/ 28 h 332"/>
                  <a:gd name="T122" fmla="*/ 288 w 288"/>
                  <a:gd name="T123" fmla="*/ 3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8" h="332">
                    <a:moveTo>
                      <a:pt x="288" y="32"/>
                    </a:moveTo>
                    <a:lnTo>
                      <a:pt x="96" y="264"/>
                    </a:lnTo>
                    <a:lnTo>
                      <a:pt x="92" y="264"/>
                    </a:lnTo>
                    <a:lnTo>
                      <a:pt x="92" y="268"/>
                    </a:lnTo>
                    <a:lnTo>
                      <a:pt x="88" y="272"/>
                    </a:lnTo>
                    <a:lnTo>
                      <a:pt x="88" y="276"/>
                    </a:lnTo>
                    <a:lnTo>
                      <a:pt x="88" y="280"/>
                    </a:lnTo>
                    <a:lnTo>
                      <a:pt x="88" y="284"/>
                    </a:lnTo>
                    <a:lnTo>
                      <a:pt x="88" y="288"/>
                    </a:lnTo>
                    <a:lnTo>
                      <a:pt x="88" y="292"/>
                    </a:lnTo>
                    <a:lnTo>
                      <a:pt x="92" y="296"/>
                    </a:lnTo>
                    <a:lnTo>
                      <a:pt x="92" y="300"/>
                    </a:lnTo>
                    <a:lnTo>
                      <a:pt x="96" y="304"/>
                    </a:lnTo>
                    <a:lnTo>
                      <a:pt x="100" y="309"/>
                    </a:lnTo>
                    <a:lnTo>
                      <a:pt x="104" y="312"/>
                    </a:lnTo>
                    <a:lnTo>
                      <a:pt x="117" y="324"/>
                    </a:lnTo>
                    <a:lnTo>
                      <a:pt x="112" y="332"/>
                    </a:lnTo>
                    <a:lnTo>
                      <a:pt x="0" y="240"/>
                    </a:lnTo>
                    <a:lnTo>
                      <a:pt x="8" y="232"/>
                    </a:lnTo>
                    <a:lnTo>
                      <a:pt x="20" y="240"/>
                    </a:lnTo>
                    <a:lnTo>
                      <a:pt x="24" y="244"/>
                    </a:lnTo>
                    <a:lnTo>
                      <a:pt x="28" y="248"/>
                    </a:lnTo>
                    <a:lnTo>
                      <a:pt x="32" y="248"/>
                    </a:lnTo>
                    <a:lnTo>
                      <a:pt x="36" y="253"/>
                    </a:lnTo>
                    <a:lnTo>
                      <a:pt x="40" y="253"/>
                    </a:lnTo>
                    <a:lnTo>
                      <a:pt x="44" y="253"/>
                    </a:lnTo>
                    <a:lnTo>
                      <a:pt x="48" y="256"/>
                    </a:lnTo>
                    <a:lnTo>
                      <a:pt x="52" y="253"/>
                    </a:lnTo>
                    <a:lnTo>
                      <a:pt x="56" y="253"/>
                    </a:lnTo>
                    <a:lnTo>
                      <a:pt x="60" y="253"/>
                    </a:lnTo>
                    <a:lnTo>
                      <a:pt x="64" y="248"/>
                    </a:lnTo>
                    <a:lnTo>
                      <a:pt x="68" y="244"/>
                    </a:lnTo>
                    <a:lnTo>
                      <a:pt x="71" y="240"/>
                    </a:lnTo>
                    <a:lnTo>
                      <a:pt x="224" y="60"/>
                    </a:lnTo>
                    <a:lnTo>
                      <a:pt x="224" y="56"/>
                    </a:lnTo>
                    <a:lnTo>
                      <a:pt x="227" y="53"/>
                    </a:lnTo>
                    <a:lnTo>
                      <a:pt x="227" y="48"/>
                    </a:lnTo>
                    <a:lnTo>
                      <a:pt x="227" y="44"/>
                    </a:lnTo>
                    <a:lnTo>
                      <a:pt x="227" y="41"/>
                    </a:lnTo>
                    <a:lnTo>
                      <a:pt x="224" y="41"/>
                    </a:lnTo>
                    <a:lnTo>
                      <a:pt x="224" y="36"/>
                    </a:lnTo>
                    <a:lnTo>
                      <a:pt x="224" y="32"/>
                    </a:lnTo>
                    <a:lnTo>
                      <a:pt x="220" y="32"/>
                    </a:lnTo>
                    <a:lnTo>
                      <a:pt x="192" y="8"/>
                    </a:lnTo>
                    <a:lnTo>
                      <a:pt x="200" y="0"/>
                    </a:lnTo>
                    <a:lnTo>
                      <a:pt x="212" y="12"/>
                    </a:lnTo>
                    <a:lnTo>
                      <a:pt x="220" y="16"/>
                    </a:lnTo>
                    <a:lnTo>
                      <a:pt x="224" y="16"/>
                    </a:lnTo>
                    <a:lnTo>
                      <a:pt x="227" y="20"/>
                    </a:lnTo>
                    <a:lnTo>
                      <a:pt x="232" y="24"/>
                    </a:lnTo>
                    <a:lnTo>
                      <a:pt x="236" y="24"/>
                    </a:lnTo>
                    <a:lnTo>
                      <a:pt x="240" y="28"/>
                    </a:lnTo>
                    <a:lnTo>
                      <a:pt x="244" y="28"/>
                    </a:lnTo>
                    <a:lnTo>
                      <a:pt x="248" y="28"/>
                    </a:lnTo>
                    <a:lnTo>
                      <a:pt x="252" y="32"/>
                    </a:lnTo>
                    <a:lnTo>
                      <a:pt x="256" y="32"/>
                    </a:lnTo>
                    <a:lnTo>
                      <a:pt x="260" y="32"/>
                    </a:lnTo>
                    <a:lnTo>
                      <a:pt x="264" y="32"/>
                    </a:lnTo>
                    <a:lnTo>
                      <a:pt x="268" y="32"/>
                    </a:lnTo>
                    <a:lnTo>
                      <a:pt x="276" y="28"/>
                    </a:lnTo>
                    <a:lnTo>
                      <a:pt x="280" y="28"/>
                    </a:lnTo>
                    <a:lnTo>
                      <a:pt x="288" y="3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" name="Freeform 112"/>
              <p:cNvSpPr>
                <a:spLocks noChangeArrowheads="1"/>
              </p:cNvSpPr>
              <p:nvPr/>
            </p:nvSpPr>
            <p:spPr bwMode="auto">
              <a:xfrm>
                <a:off x="4017" y="1649"/>
                <a:ext cx="75" cy="80"/>
              </a:xfrm>
              <a:custGeom>
                <a:avLst/>
                <a:gdLst>
                  <a:gd name="T0" fmla="*/ 160 w 300"/>
                  <a:gd name="T1" fmla="*/ 304 h 320"/>
                  <a:gd name="T2" fmla="*/ 124 w 300"/>
                  <a:gd name="T3" fmla="*/ 316 h 320"/>
                  <a:gd name="T4" fmla="*/ 84 w 300"/>
                  <a:gd name="T5" fmla="*/ 316 h 320"/>
                  <a:gd name="T6" fmla="*/ 48 w 300"/>
                  <a:gd name="T7" fmla="*/ 300 h 320"/>
                  <a:gd name="T8" fmla="*/ 20 w 300"/>
                  <a:gd name="T9" fmla="*/ 272 h 320"/>
                  <a:gd name="T10" fmla="*/ 4 w 300"/>
                  <a:gd name="T11" fmla="*/ 244 h 320"/>
                  <a:gd name="T12" fmla="*/ 0 w 300"/>
                  <a:gd name="T13" fmla="*/ 212 h 320"/>
                  <a:gd name="T14" fmla="*/ 8 w 300"/>
                  <a:gd name="T15" fmla="*/ 188 h 320"/>
                  <a:gd name="T16" fmla="*/ 20 w 300"/>
                  <a:gd name="T17" fmla="*/ 176 h 320"/>
                  <a:gd name="T18" fmla="*/ 32 w 300"/>
                  <a:gd name="T19" fmla="*/ 172 h 320"/>
                  <a:gd name="T20" fmla="*/ 48 w 300"/>
                  <a:gd name="T21" fmla="*/ 176 h 320"/>
                  <a:gd name="T22" fmla="*/ 56 w 300"/>
                  <a:gd name="T23" fmla="*/ 188 h 320"/>
                  <a:gd name="T24" fmla="*/ 52 w 300"/>
                  <a:gd name="T25" fmla="*/ 204 h 320"/>
                  <a:gd name="T26" fmla="*/ 44 w 300"/>
                  <a:gd name="T27" fmla="*/ 216 h 320"/>
                  <a:gd name="T28" fmla="*/ 32 w 300"/>
                  <a:gd name="T29" fmla="*/ 220 h 320"/>
                  <a:gd name="T30" fmla="*/ 20 w 300"/>
                  <a:gd name="T31" fmla="*/ 232 h 320"/>
                  <a:gd name="T32" fmla="*/ 24 w 300"/>
                  <a:gd name="T33" fmla="*/ 248 h 320"/>
                  <a:gd name="T34" fmla="*/ 32 w 300"/>
                  <a:gd name="T35" fmla="*/ 264 h 320"/>
                  <a:gd name="T36" fmla="*/ 44 w 300"/>
                  <a:gd name="T37" fmla="*/ 280 h 320"/>
                  <a:gd name="T38" fmla="*/ 73 w 300"/>
                  <a:gd name="T39" fmla="*/ 296 h 320"/>
                  <a:gd name="T40" fmla="*/ 100 w 300"/>
                  <a:gd name="T41" fmla="*/ 296 h 320"/>
                  <a:gd name="T42" fmla="*/ 127 w 300"/>
                  <a:gd name="T43" fmla="*/ 284 h 320"/>
                  <a:gd name="T44" fmla="*/ 156 w 300"/>
                  <a:gd name="T45" fmla="*/ 260 h 320"/>
                  <a:gd name="T46" fmla="*/ 173 w 300"/>
                  <a:gd name="T47" fmla="*/ 232 h 320"/>
                  <a:gd name="T48" fmla="*/ 180 w 300"/>
                  <a:gd name="T49" fmla="*/ 200 h 320"/>
                  <a:gd name="T50" fmla="*/ 168 w 300"/>
                  <a:gd name="T51" fmla="*/ 172 h 320"/>
                  <a:gd name="T52" fmla="*/ 136 w 300"/>
                  <a:gd name="T53" fmla="*/ 140 h 320"/>
                  <a:gd name="T54" fmla="*/ 168 w 300"/>
                  <a:gd name="T55" fmla="*/ 144 h 320"/>
                  <a:gd name="T56" fmla="*/ 200 w 300"/>
                  <a:gd name="T57" fmla="*/ 153 h 320"/>
                  <a:gd name="T58" fmla="*/ 224 w 300"/>
                  <a:gd name="T59" fmla="*/ 148 h 320"/>
                  <a:gd name="T60" fmla="*/ 248 w 300"/>
                  <a:gd name="T61" fmla="*/ 132 h 320"/>
                  <a:gd name="T62" fmla="*/ 264 w 300"/>
                  <a:gd name="T63" fmla="*/ 108 h 320"/>
                  <a:gd name="T64" fmla="*/ 273 w 300"/>
                  <a:gd name="T65" fmla="*/ 84 h 320"/>
                  <a:gd name="T66" fmla="*/ 273 w 300"/>
                  <a:gd name="T67" fmla="*/ 60 h 320"/>
                  <a:gd name="T68" fmla="*/ 256 w 300"/>
                  <a:gd name="T69" fmla="*/ 36 h 320"/>
                  <a:gd name="T70" fmla="*/ 240 w 300"/>
                  <a:gd name="T71" fmla="*/ 24 h 320"/>
                  <a:gd name="T72" fmla="*/ 224 w 300"/>
                  <a:gd name="T73" fmla="*/ 16 h 320"/>
                  <a:gd name="T74" fmla="*/ 208 w 300"/>
                  <a:gd name="T75" fmla="*/ 16 h 320"/>
                  <a:gd name="T76" fmla="*/ 192 w 300"/>
                  <a:gd name="T77" fmla="*/ 28 h 320"/>
                  <a:gd name="T78" fmla="*/ 184 w 300"/>
                  <a:gd name="T79" fmla="*/ 41 h 320"/>
                  <a:gd name="T80" fmla="*/ 180 w 300"/>
                  <a:gd name="T81" fmla="*/ 53 h 320"/>
                  <a:gd name="T82" fmla="*/ 168 w 300"/>
                  <a:gd name="T83" fmla="*/ 60 h 320"/>
                  <a:gd name="T84" fmla="*/ 160 w 300"/>
                  <a:gd name="T85" fmla="*/ 60 h 320"/>
                  <a:gd name="T86" fmla="*/ 148 w 300"/>
                  <a:gd name="T87" fmla="*/ 53 h 320"/>
                  <a:gd name="T88" fmla="*/ 148 w 300"/>
                  <a:gd name="T89" fmla="*/ 36 h 320"/>
                  <a:gd name="T90" fmla="*/ 156 w 300"/>
                  <a:gd name="T91" fmla="*/ 20 h 320"/>
                  <a:gd name="T92" fmla="*/ 180 w 300"/>
                  <a:gd name="T93" fmla="*/ 4 h 320"/>
                  <a:gd name="T94" fmla="*/ 208 w 300"/>
                  <a:gd name="T95" fmla="*/ 0 h 320"/>
                  <a:gd name="T96" fmla="*/ 240 w 300"/>
                  <a:gd name="T97" fmla="*/ 8 h 320"/>
                  <a:gd name="T98" fmla="*/ 268 w 300"/>
                  <a:gd name="T99" fmla="*/ 24 h 320"/>
                  <a:gd name="T100" fmla="*/ 288 w 300"/>
                  <a:gd name="T101" fmla="*/ 53 h 320"/>
                  <a:gd name="T102" fmla="*/ 300 w 300"/>
                  <a:gd name="T103" fmla="*/ 84 h 320"/>
                  <a:gd name="T104" fmla="*/ 296 w 300"/>
                  <a:gd name="T105" fmla="*/ 116 h 320"/>
                  <a:gd name="T106" fmla="*/ 284 w 300"/>
                  <a:gd name="T107" fmla="*/ 140 h 320"/>
                  <a:gd name="T108" fmla="*/ 260 w 300"/>
                  <a:gd name="T109" fmla="*/ 160 h 320"/>
                  <a:gd name="T110" fmla="*/ 240 w 300"/>
                  <a:gd name="T111" fmla="*/ 172 h 320"/>
                  <a:gd name="T112" fmla="*/ 212 w 300"/>
                  <a:gd name="T113" fmla="*/ 172 h 320"/>
                  <a:gd name="T114" fmla="*/ 184 w 300"/>
                  <a:gd name="T115" fmla="*/ 164 h 320"/>
                  <a:gd name="T116" fmla="*/ 200 w 300"/>
                  <a:gd name="T117" fmla="*/ 200 h 320"/>
                  <a:gd name="T118" fmla="*/ 200 w 300"/>
                  <a:gd name="T119" fmla="*/ 236 h 320"/>
                  <a:gd name="T120" fmla="*/ 196 w 300"/>
                  <a:gd name="T121" fmla="*/ 264 h 320"/>
                  <a:gd name="T122" fmla="*/ 180 w 300"/>
                  <a:gd name="T123" fmla="*/ 284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0" h="320">
                    <a:moveTo>
                      <a:pt x="180" y="284"/>
                    </a:moveTo>
                    <a:lnTo>
                      <a:pt x="173" y="292"/>
                    </a:lnTo>
                    <a:lnTo>
                      <a:pt x="168" y="300"/>
                    </a:lnTo>
                    <a:lnTo>
                      <a:pt x="160" y="304"/>
                    </a:lnTo>
                    <a:lnTo>
                      <a:pt x="152" y="309"/>
                    </a:lnTo>
                    <a:lnTo>
                      <a:pt x="144" y="312"/>
                    </a:lnTo>
                    <a:lnTo>
                      <a:pt x="136" y="316"/>
                    </a:lnTo>
                    <a:lnTo>
                      <a:pt x="124" y="316"/>
                    </a:lnTo>
                    <a:lnTo>
                      <a:pt x="116" y="320"/>
                    </a:lnTo>
                    <a:lnTo>
                      <a:pt x="104" y="320"/>
                    </a:lnTo>
                    <a:lnTo>
                      <a:pt x="96" y="320"/>
                    </a:lnTo>
                    <a:lnTo>
                      <a:pt x="84" y="316"/>
                    </a:lnTo>
                    <a:lnTo>
                      <a:pt x="76" y="312"/>
                    </a:lnTo>
                    <a:lnTo>
                      <a:pt x="64" y="309"/>
                    </a:lnTo>
                    <a:lnTo>
                      <a:pt x="56" y="304"/>
                    </a:lnTo>
                    <a:lnTo>
                      <a:pt x="48" y="300"/>
                    </a:lnTo>
                    <a:lnTo>
                      <a:pt x="36" y="292"/>
                    </a:lnTo>
                    <a:lnTo>
                      <a:pt x="32" y="284"/>
                    </a:lnTo>
                    <a:lnTo>
                      <a:pt x="24" y="280"/>
                    </a:lnTo>
                    <a:lnTo>
                      <a:pt x="20" y="272"/>
                    </a:lnTo>
                    <a:lnTo>
                      <a:pt x="17" y="264"/>
                    </a:lnTo>
                    <a:lnTo>
                      <a:pt x="12" y="256"/>
                    </a:lnTo>
                    <a:lnTo>
                      <a:pt x="8" y="253"/>
                    </a:lnTo>
                    <a:lnTo>
                      <a:pt x="4" y="244"/>
                    </a:lnTo>
                    <a:lnTo>
                      <a:pt x="0" y="236"/>
                    </a:lnTo>
                    <a:lnTo>
                      <a:pt x="0" y="228"/>
                    </a:lnTo>
                    <a:lnTo>
                      <a:pt x="0" y="220"/>
                    </a:lnTo>
                    <a:lnTo>
                      <a:pt x="0" y="212"/>
                    </a:lnTo>
                    <a:lnTo>
                      <a:pt x="0" y="209"/>
                    </a:lnTo>
                    <a:lnTo>
                      <a:pt x="4" y="200"/>
                    </a:lnTo>
                    <a:lnTo>
                      <a:pt x="4" y="197"/>
                    </a:lnTo>
                    <a:lnTo>
                      <a:pt x="8" y="188"/>
                    </a:lnTo>
                    <a:lnTo>
                      <a:pt x="12" y="184"/>
                    </a:lnTo>
                    <a:lnTo>
                      <a:pt x="12" y="180"/>
                    </a:lnTo>
                    <a:lnTo>
                      <a:pt x="17" y="180"/>
                    </a:lnTo>
                    <a:lnTo>
                      <a:pt x="20" y="176"/>
                    </a:lnTo>
                    <a:lnTo>
                      <a:pt x="24" y="176"/>
                    </a:lnTo>
                    <a:lnTo>
                      <a:pt x="24" y="172"/>
                    </a:lnTo>
                    <a:lnTo>
                      <a:pt x="27" y="172"/>
                    </a:lnTo>
                    <a:lnTo>
                      <a:pt x="32" y="172"/>
                    </a:lnTo>
                    <a:lnTo>
                      <a:pt x="36" y="172"/>
                    </a:lnTo>
                    <a:lnTo>
                      <a:pt x="40" y="172"/>
                    </a:lnTo>
                    <a:lnTo>
                      <a:pt x="44" y="172"/>
                    </a:lnTo>
                    <a:lnTo>
                      <a:pt x="48" y="176"/>
                    </a:lnTo>
                    <a:lnTo>
                      <a:pt x="52" y="176"/>
                    </a:lnTo>
                    <a:lnTo>
                      <a:pt x="52" y="180"/>
                    </a:lnTo>
                    <a:lnTo>
                      <a:pt x="56" y="184"/>
                    </a:lnTo>
                    <a:lnTo>
                      <a:pt x="56" y="188"/>
                    </a:lnTo>
                    <a:lnTo>
                      <a:pt x="56" y="192"/>
                    </a:lnTo>
                    <a:lnTo>
                      <a:pt x="56" y="197"/>
                    </a:lnTo>
                    <a:lnTo>
                      <a:pt x="56" y="200"/>
                    </a:lnTo>
                    <a:lnTo>
                      <a:pt x="52" y="204"/>
                    </a:lnTo>
                    <a:lnTo>
                      <a:pt x="52" y="209"/>
                    </a:lnTo>
                    <a:lnTo>
                      <a:pt x="48" y="212"/>
                    </a:lnTo>
                    <a:lnTo>
                      <a:pt x="44" y="212"/>
                    </a:lnTo>
                    <a:lnTo>
                      <a:pt x="44" y="216"/>
                    </a:lnTo>
                    <a:lnTo>
                      <a:pt x="40" y="216"/>
                    </a:lnTo>
                    <a:lnTo>
                      <a:pt x="40" y="220"/>
                    </a:lnTo>
                    <a:lnTo>
                      <a:pt x="36" y="220"/>
                    </a:lnTo>
                    <a:lnTo>
                      <a:pt x="32" y="220"/>
                    </a:lnTo>
                    <a:lnTo>
                      <a:pt x="27" y="224"/>
                    </a:lnTo>
                    <a:lnTo>
                      <a:pt x="24" y="228"/>
                    </a:lnTo>
                    <a:lnTo>
                      <a:pt x="24" y="232"/>
                    </a:lnTo>
                    <a:lnTo>
                      <a:pt x="20" y="232"/>
                    </a:lnTo>
                    <a:lnTo>
                      <a:pt x="20" y="236"/>
                    </a:lnTo>
                    <a:lnTo>
                      <a:pt x="20" y="240"/>
                    </a:lnTo>
                    <a:lnTo>
                      <a:pt x="20" y="244"/>
                    </a:lnTo>
                    <a:lnTo>
                      <a:pt x="24" y="248"/>
                    </a:lnTo>
                    <a:lnTo>
                      <a:pt x="24" y="253"/>
                    </a:lnTo>
                    <a:lnTo>
                      <a:pt x="24" y="256"/>
                    </a:lnTo>
                    <a:lnTo>
                      <a:pt x="27" y="260"/>
                    </a:lnTo>
                    <a:lnTo>
                      <a:pt x="32" y="264"/>
                    </a:lnTo>
                    <a:lnTo>
                      <a:pt x="36" y="268"/>
                    </a:lnTo>
                    <a:lnTo>
                      <a:pt x="36" y="272"/>
                    </a:lnTo>
                    <a:lnTo>
                      <a:pt x="40" y="276"/>
                    </a:lnTo>
                    <a:lnTo>
                      <a:pt x="44" y="280"/>
                    </a:lnTo>
                    <a:lnTo>
                      <a:pt x="52" y="284"/>
                    </a:lnTo>
                    <a:lnTo>
                      <a:pt x="56" y="288"/>
                    </a:lnTo>
                    <a:lnTo>
                      <a:pt x="64" y="292"/>
                    </a:lnTo>
                    <a:lnTo>
                      <a:pt x="73" y="296"/>
                    </a:lnTo>
                    <a:lnTo>
                      <a:pt x="80" y="296"/>
                    </a:lnTo>
                    <a:lnTo>
                      <a:pt x="84" y="296"/>
                    </a:lnTo>
                    <a:lnTo>
                      <a:pt x="92" y="296"/>
                    </a:lnTo>
                    <a:lnTo>
                      <a:pt x="100" y="296"/>
                    </a:lnTo>
                    <a:lnTo>
                      <a:pt x="104" y="296"/>
                    </a:lnTo>
                    <a:lnTo>
                      <a:pt x="112" y="292"/>
                    </a:lnTo>
                    <a:lnTo>
                      <a:pt x="120" y="288"/>
                    </a:lnTo>
                    <a:lnTo>
                      <a:pt x="127" y="284"/>
                    </a:lnTo>
                    <a:lnTo>
                      <a:pt x="132" y="280"/>
                    </a:lnTo>
                    <a:lnTo>
                      <a:pt x="140" y="276"/>
                    </a:lnTo>
                    <a:lnTo>
                      <a:pt x="148" y="268"/>
                    </a:lnTo>
                    <a:lnTo>
                      <a:pt x="156" y="260"/>
                    </a:lnTo>
                    <a:lnTo>
                      <a:pt x="160" y="253"/>
                    </a:lnTo>
                    <a:lnTo>
                      <a:pt x="168" y="244"/>
                    </a:lnTo>
                    <a:lnTo>
                      <a:pt x="168" y="240"/>
                    </a:lnTo>
                    <a:lnTo>
                      <a:pt x="173" y="232"/>
                    </a:lnTo>
                    <a:lnTo>
                      <a:pt x="176" y="224"/>
                    </a:lnTo>
                    <a:lnTo>
                      <a:pt x="176" y="216"/>
                    </a:lnTo>
                    <a:lnTo>
                      <a:pt x="180" y="209"/>
                    </a:lnTo>
                    <a:lnTo>
                      <a:pt x="180" y="200"/>
                    </a:lnTo>
                    <a:lnTo>
                      <a:pt x="176" y="197"/>
                    </a:lnTo>
                    <a:lnTo>
                      <a:pt x="176" y="188"/>
                    </a:lnTo>
                    <a:lnTo>
                      <a:pt x="173" y="180"/>
                    </a:lnTo>
                    <a:lnTo>
                      <a:pt x="168" y="172"/>
                    </a:lnTo>
                    <a:lnTo>
                      <a:pt x="164" y="164"/>
                    </a:lnTo>
                    <a:lnTo>
                      <a:pt x="156" y="156"/>
                    </a:lnTo>
                    <a:lnTo>
                      <a:pt x="148" y="148"/>
                    </a:lnTo>
                    <a:lnTo>
                      <a:pt x="136" y="140"/>
                    </a:lnTo>
                    <a:lnTo>
                      <a:pt x="148" y="128"/>
                    </a:lnTo>
                    <a:lnTo>
                      <a:pt x="156" y="136"/>
                    </a:lnTo>
                    <a:lnTo>
                      <a:pt x="160" y="140"/>
                    </a:lnTo>
                    <a:lnTo>
                      <a:pt x="168" y="144"/>
                    </a:lnTo>
                    <a:lnTo>
                      <a:pt x="176" y="148"/>
                    </a:lnTo>
                    <a:lnTo>
                      <a:pt x="184" y="153"/>
                    </a:lnTo>
                    <a:lnTo>
                      <a:pt x="192" y="153"/>
                    </a:lnTo>
                    <a:lnTo>
                      <a:pt x="200" y="153"/>
                    </a:lnTo>
                    <a:lnTo>
                      <a:pt x="204" y="153"/>
                    </a:lnTo>
                    <a:lnTo>
                      <a:pt x="212" y="153"/>
                    </a:lnTo>
                    <a:lnTo>
                      <a:pt x="216" y="153"/>
                    </a:lnTo>
                    <a:lnTo>
                      <a:pt x="224" y="148"/>
                    </a:lnTo>
                    <a:lnTo>
                      <a:pt x="229" y="144"/>
                    </a:lnTo>
                    <a:lnTo>
                      <a:pt x="236" y="140"/>
                    </a:lnTo>
                    <a:lnTo>
                      <a:pt x="240" y="136"/>
                    </a:lnTo>
                    <a:lnTo>
                      <a:pt x="248" y="132"/>
                    </a:lnTo>
                    <a:lnTo>
                      <a:pt x="252" y="124"/>
                    </a:lnTo>
                    <a:lnTo>
                      <a:pt x="256" y="120"/>
                    </a:lnTo>
                    <a:lnTo>
                      <a:pt x="260" y="112"/>
                    </a:lnTo>
                    <a:lnTo>
                      <a:pt x="264" y="108"/>
                    </a:lnTo>
                    <a:lnTo>
                      <a:pt x="268" y="100"/>
                    </a:lnTo>
                    <a:lnTo>
                      <a:pt x="268" y="97"/>
                    </a:lnTo>
                    <a:lnTo>
                      <a:pt x="273" y="88"/>
                    </a:lnTo>
                    <a:lnTo>
                      <a:pt x="273" y="84"/>
                    </a:lnTo>
                    <a:lnTo>
                      <a:pt x="273" y="76"/>
                    </a:lnTo>
                    <a:lnTo>
                      <a:pt x="273" y="72"/>
                    </a:lnTo>
                    <a:lnTo>
                      <a:pt x="273" y="64"/>
                    </a:lnTo>
                    <a:lnTo>
                      <a:pt x="273" y="60"/>
                    </a:lnTo>
                    <a:lnTo>
                      <a:pt x="268" y="53"/>
                    </a:lnTo>
                    <a:lnTo>
                      <a:pt x="264" y="48"/>
                    </a:lnTo>
                    <a:lnTo>
                      <a:pt x="260" y="41"/>
                    </a:lnTo>
                    <a:lnTo>
                      <a:pt x="256" y="36"/>
                    </a:lnTo>
                    <a:lnTo>
                      <a:pt x="252" y="32"/>
                    </a:lnTo>
                    <a:lnTo>
                      <a:pt x="248" y="28"/>
                    </a:lnTo>
                    <a:lnTo>
                      <a:pt x="244" y="28"/>
                    </a:lnTo>
                    <a:lnTo>
                      <a:pt x="240" y="24"/>
                    </a:lnTo>
                    <a:lnTo>
                      <a:pt x="236" y="20"/>
                    </a:lnTo>
                    <a:lnTo>
                      <a:pt x="232" y="20"/>
                    </a:lnTo>
                    <a:lnTo>
                      <a:pt x="229" y="20"/>
                    </a:lnTo>
                    <a:lnTo>
                      <a:pt x="224" y="16"/>
                    </a:lnTo>
                    <a:lnTo>
                      <a:pt x="220" y="16"/>
                    </a:lnTo>
                    <a:lnTo>
                      <a:pt x="216" y="16"/>
                    </a:lnTo>
                    <a:lnTo>
                      <a:pt x="212" y="16"/>
                    </a:lnTo>
                    <a:lnTo>
                      <a:pt x="208" y="16"/>
                    </a:lnTo>
                    <a:lnTo>
                      <a:pt x="204" y="16"/>
                    </a:lnTo>
                    <a:lnTo>
                      <a:pt x="200" y="20"/>
                    </a:lnTo>
                    <a:lnTo>
                      <a:pt x="196" y="24"/>
                    </a:lnTo>
                    <a:lnTo>
                      <a:pt x="192" y="28"/>
                    </a:lnTo>
                    <a:lnTo>
                      <a:pt x="192" y="32"/>
                    </a:lnTo>
                    <a:lnTo>
                      <a:pt x="188" y="36"/>
                    </a:lnTo>
                    <a:lnTo>
                      <a:pt x="188" y="41"/>
                    </a:lnTo>
                    <a:lnTo>
                      <a:pt x="184" y="41"/>
                    </a:lnTo>
                    <a:lnTo>
                      <a:pt x="184" y="44"/>
                    </a:lnTo>
                    <a:lnTo>
                      <a:pt x="184" y="48"/>
                    </a:lnTo>
                    <a:lnTo>
                      <a:pt x="184" y="53"/>
                    </a:lnTo>
                    <a:lnTo>
                      <a:pt x="180" y="53"/>
                    </a:lnTo>
                    <a:lnTo>
                      <a:pt x="180" y="56"/>
                    </a:lnTo>
                    <a:lnTo>
                      <a:pt x="176" y="60"/>
                    </a:lnTo>
                    <a:lnTo>
                      <a:pt x="173" y="60"/>
                    </a:lnTo>
                    <a:lnTo>
                      <a:pt x="168" y="60"/>
                    </a:lnTo>
                    <a:lnTo>
                      <a:pt x="168" y="64"/>
                    </a:lnTo>
                    <a:lnTo>
                      <a:pt x="164" y="64"/>
                    </a:lnTo>
                    <a:lnTo>
                      <a:pt x="164" y="60"/>
                    </a:lnTo>
                    <a:lnTo>
                      <a:pt x="160" y="60"/>
                    </a:lnTo>
                    <a:lnTo>
                      <a:pt x="156" y="60"/>
                    </a:lnTo>
                    <a:lnTo>
                      <a:pt x="156" y="56"/>
                    </a:lnTo>
                    <a:lnTo>
                      <a:pt x="152" y="56"/>
                    </a:lnTo>
                    <a:lnTo>
                      <a:pt x="148" y="53"/>
                    </a:lnTo>
                    <a:lnTo>
                      <a:pt x="148" y="48"/>
                    </a:lnTo>
                    <a:lnTo>
                      <a:pt x="148" y="44"/>
                    </a:lnTo>
                    <a:lnTo>
                      <a:pt x="148" y="41"/>
                    </a:lnTo>
                    <a:lnTo>
                      <a:pt x="148" y="36"/>
                    </a:lnTo>
                    <a:lnTo>
                      <a:pt x="148" y="32"/>
                    </a:lnTo>
                    <a:lnTo>
                      <a:pt x="152" y="28"/>
                    </a:lnTo>
                    <a:lnTo>
                      <a:pt x="156" y="24"/>
                    </a:lnTo>
                    <a:lnTo>
                      <a:pt x="156" y="20"/>
                    </a:lnTo>
                    <a:lnTo>
                      <a:pt x="160" y="16"/>
                    </a:lnTo>
                    <a:lnTo>
                      <a:pt x="168" y="12"/>
                    </a:lnTo>
                    <a:lnTo>
                      <a:pt x="173" y="8"/>
                    </a:lnTo>
                    <a:lnTo>
                      <a:pt x="180" y="4"/>
                    </a:lnTo>
                    <a:lnTo>
                      <a:pt x="184" y="4"/>
                    </a:lnTo>
                    <a:lnTo>
                      <a:pt x="192" y="4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6" y="4"/>
                    </a:lnTo>
                    <a:lnTo>
                      <a:pt x="224" y="4"/>
                    </a:lnTo>
                    <a:lnTo>
                      <a:pt x="232" y="4"/>
                    </a:lnTo>
                    <a:lnTo>
                      <a:pt x="240" y="8"/>
                    </a:lnTo>
                    <a:lnTo>
                      <a:pt x="244" y="12"/>
                    </a:lnTo>
                    <a:lnTo>
                      <a:pt x="252" y="16"/>
                    </a:lnTo>
                    <a:lnTo>
                      <a:pt x="260" y="20"/>
                    </a:lnTo>
                    <a:lnTo>
                      <a:pt x="268" y="24"/>
                    </a:lnTo>
                    <a:lnTo>
                      <a:pt x="273" y="32"/>
                    </a:lnTo>
                    <a:lnTo>
                      <a:pt x="280" y="41"/>
                    </a:lnTo>
                    <a:lnTo>
                      <a:pt x="284" y="44"/>
                    </a:lnTo>
                    <a:lnTo>
                      <a:pt x="288" y="53"/>
                    </a:lnTo>
                    <a:lnTo>
                      <a:pt x="292" y="60"/>
                    </a:lnTo>
                    <a:lnTo>
                      <a:pt x="296" y="68"/>
                    </a:lnTo>
                    <a:lnTo>
                      <a:pt x="296" y="76"/>
                    </a:lnTo>
                    <a:lnTo>
                      <a:pt x="300" y="84"/>
                    </a:lnTo>
                    <a:lnTo>
                      <a:pt x="300" y="97"/>
                    </a:lnTo>
                    <a:lnTo>
                      <a:pt x="296" y="100"/>
                    </a:lnTo>
                    <a:lnTo>
                      <a:pt x="296" y="108"/>
                    </a:lnTo>
                    <a:lnTo>
                      <a:pt x="296" y="116"/>
                    </a:lnTo>
                    <a:lnTo>
                      <a:pt x="292" y="124"/>
                    </a:lnTo>
                    <a:lnTo>
                      <a:pt x="292" y="128"/>
                    </a:lnTo>
                    <a:lnTo>
                      <a:pt x="288" y="136"/>
                    </a:lnTo>
                    <a:lnTo>
                      <a:pt x="284" y="140"/>
                    </a:lnTo>
                    <a:lnTo>
                      <a:pt x="280" y="148"/>
                    </a:lnTo>
                    <a:lnTo>
                      <a:pt x="273" y="153"/>
                    </a:lnTo>
                    <a:lnTo>
                      <a:pt x="268" y="156"/>
                    </a:lnTo>
                    <a:lnTo>
                      <a:pt x="260" y="160"/>
                    </a:lnTo>
                    <a:lnTo>
                      <a:pt x="256" y="164"/>
                    </a:lnTo>
                    <a:lnTo>
                      <a:pt x="252" y="168"/>
                    </a:lnTo>
                    <a:lnTo>
                      <a:pt x="244" y="168"/>
                    </a:lnTo>
                    <a:lnTo>
                      <a:pt x="240" y="172"/>
                    </a:lnTo>
                    <a:lnTo>
                      <a:pt x="232" y="172"/>
                    </a:lnTo>
                    <a:lnTo>
                      <a:pt x="224" y="172"/>
                    </a:lnTo>
                    <a:lnTo>
                      <a:pt x="220" y="172"/>
                    </a:lnTo>
                    <a:lnTo>
                      <a:pt x="212" y="172"/>
                    </a:lnTo>
                    <a:lnTo>
                      <a:pt x="204" y="172"/>
                    </a:lnTo>
                    <a:lnTo>
                      <a:pt x="200" y="168"/>
                    </a:lnTo>
                    <a:lnTo>
                      <a:pt x="192" y="168"/>
                    </a:lnTo>
                    <a:lnTo>
                      <a:pt x="184" y="164"/>
                    </a:lnTo>
                    <a:lnTo>
                      <a:pt x="188" y="176"/>
                    </a:lnTo>
                    <a:lnTo>
                      <a:pt x="192" y="184"/>
                    </a:lnTo>
                    <a:lnTo>
                      <a:pt x="196" y="192"/>
                    </a:lnTo>
                    <a:lnTo>
                      <a:pt x="200" y="200"/>
                    </a:lnTo>
                    <a:lnTo>
                      <a:pt x="200" y="212"/>
                    </a:lnTo>
                    <a:lnTo>
                      <a:pt x="204" y="220"/>
                    </a:lnTo>
                    <a:lnTo>
                      <a:pt x="204" y="228"/>
                    </a:lnTo>
                    <a:lnTo>
                      <a:pt x="200" y="236"/>
                    </a:lnTo>
                    <a:lnTo>
                      <a:pt x="200" y="244"/>
                    </a:lnTo>
                    <a:lnTo>
                      <a:pt x="200" y="248"/>
                    </a:lnTo>
                    <a:lnTo>
                      <a:pt x="196" y="256"/>
                    </a:lnTo>
                    <a:lnTo>
                      <a:pt x="196" y="264"/>
                    </a:lnTo>
                    <a:lnTo>
                      <a:pt x="192" y="268"/>
                    </a:lnTo>
                    <a:lnTo>
                      <a:pt x="188" y="276"/>
                    </a:lnTo>
                    <a:lnTo>
                      <a:pt x="184" y="280"/>
                    </a:lnTo>
                    <a:lnTo>
                      <a:pt x="180" y="28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" name="Freeform 113"/>
              <p:cNvSpPr>
                <a:spLocks noEditPoints="1" noChangeArrowheads="1"/>
              </p:cNvSpPr>
              <p:nvPr/>
            </p:nvSpPr>
            <p:spPr bwMode="auto">
              <a:xfrm>
                <a:off x="4070" y="1693"/>
                <a:ext cx="70" cy="76"/>
              </a:xfrm>
              <a:custGeom>
                <a:avLst/>
                <a:gdLst>
                  <a:gd name="T0" fmla="*/ 232 w 280"/>
                  <a:gd name="T1" fmla="*/ 24 h 304"/>
                  <a:gd name="T2" fmla="*/ 208 w 280"/>
                  <a:gd name="T3" fmla="*/ 24 h 304"/>
                  <a:gd name="T4" fmla="*/ 180 w 280"/>
                  <a:gd name="T5" fmla="*/ 33 h 304"/>
                  <a:gd name="T6" fmla="*/ 148 w 280"/>
                  <a:gd name="T7" fmla="*/ 56 h 304"/>
                  <a:gd name="T8" fmla="*/ 112 w 280"/>
                  <a:gd name="T9" fmla="*/ 84 h 304"/>
                  <a:gd name="T10" fmla="*/ 80 w 280"/>
                  <a:gd name="T11" fmla="*/ 124 h 304"/>
                  <a:gd name="T12" fmla="*/ 48 w 280"/>
                  <a:gd name="T13" fmla="*/ 164 h 304"/>
                  <a:gd name="T14" fmla="*/ 32 w 280"/>
                  <a:gd name="T15" fmla="*/ 200 h 304"/>
                  <a:gd name="T16" fmla="*/ 24 w 280"/>
                  <a:gd name="T17" fmla="*/ 232 h 304"/>
                  <a:gd name="T18" fmla="*/ 28 w 280"/>
                  <a:gd name="T19" fmla="*/ 256 h 304"/>
                  <a:gd name="T20" fmla="*/ 36 w 280"/>
                  <a:gd name="T21" fmla="*/ 272 h 304"/>
                  <a:gd name="T22" fmla="*/ 56 w 280"/>
                  <a:gd name="T23" fmla="*/ 284 h 304"/>
                  <a:gd name="T24" fmla="*/ 80 w 280"/>
                  <a:gd name="T25" fmla="*/ 280 h 304"/>
                  <a:gd name="T26" fmla="*/ 112 w 280"/>
                  <a:gd name="T27" fmla="*/ 268 h 304"/>
                  <a:gd name="T28" fmla="*/ 144 w 280"/>
                  <a:gd name="T29" fmla="*/ 243 h 304"/>
                  <a:gd name="T30" fmla="*/ 176 w 280"/>
                  <a:gd name="T31" fmla="*/ 208 h 304"/>
                  <a:gd name="T32" fmla="*/ 212 w 280"/>
                  <a:gd name="T33" fmla="*/ 168 h 304"/>
                  <a:gd name="T34" fmla="*/ 236 w 280"/>
                  <a:gd name="T35" fmla="*/ 128 h 304"/>
                  <a:gd name="T36" fmla="*/ 252 w 280"/>
                  <a:gd name="T37" fmla="*/ 96 h 304"/>
                  <a:gd name="T38" fmla="*/ 256 w 280"/>
                  <a:gd name="T39" fmla="*/ 64 h 304"/>
                  <a:gd name="T40" fmla="*/ 252 w 280"/>
                  <a:gd name="T41" fmla="*/ 44 h 304"/>
                  <a:gd name="T42" fmla="*/ 28 w 280"/>
                  <a:gd name="T43" fmla="*/ 288 h 304"/>
                  <a:gd name="T44" fmla="*/ 8 w 280"/>
                  <a:gd name="T45" fmla="*/ 260 h 304"/>
                  <a:gd name="T46" fmla="*/ 0 w 280"/>
                  <a:gd name="T47" fmla="*/ 228 h 304"/>
                  <a:gd name="T48" fmla="*/ 4 w 280"/>
                  <a:gd name="T49" fmla="*/ 187 h 304"/>
                  <a:gd name="T50" fmla="*/ 20 w 280"/>
                  <a:gd name="T51" fmla="*/ 148 h 304"/>
                  <a:gd name="T52" fmla="*/ 48 w 280"/>
                  <a:gd name="T53" fmla="*/ 100 h 304"/>
                  <a:gd name="T54" fmla="*/ 88 w 280"/>
                  <a:gd name="T55" fmla="*/ 56 h 304"/>
                  <a:gd name="T56" fmla="*/ 124 w 280"/>
                  <a:gd name="T57" fmla="*/ 28 h 304"/>
                  <a:gd name="T58" fmla="*/ 164 w 280"/>
                  <a:gd name="T59" fmla="*/ 8 h 304"/>
                  <a:gd name="T60" fmla="*/ 200 w 280"/>
                  <a:gd name="T61" fmla="*/ 0 h 304"/>
                  <a:gd name="T62" fmla="*/ 232 w 280"/>
                  <a:gd name="T63" fmla="*/ 8 h 304"/>
                  <a:gd name="T64" fmla="*/ 260 w 280"/>
                  <a:gd name="T65" fmla="*/ 24 h 304"/>
                  <a:gd name="T66" fmla="*/ 276 w 280"/>
                  <a:gd name="T67" fmla="*/ 52 h 304"/>
                  <a:gd name="T68" fmla="*/ 280 w 280"/>
                  <a:gd name="T69" fmla="*/ 88 h 304"/>
                  <a:gd name="T70" fmla="*/ 273 w 280"/>
                  <a:gd name="T71" fmla="*/ 128 h 304"/>
                  <a:gd name="T72" fmla="*/ 252 w 280"/>
                  <a:gd name="T73" fmla="*/ 172 h 304"/>
                  <a:gd name="T74" fmla="*/ 220 w 280"/>
                  <a:gd name="T75" fmla="*/ 216 h 304"/>
                  <a:gd name="T76" fmla="*/ 180 w 280"/>
                  <a:gd name="T77" fmla="*/ 256 h 304"/>
                  <a:gd name="T78" fmla="*/ 140 w 280"/>
                  <a:gd name="T79" fmla="*/ 288 h 304"/>
                  <a:gd name="T80" fmla="*/ 100 w 280"/>
                  <a:gd name="T81" fmla="*/ 299 h 304"/>
                  <a:gd name="T82" fmla="*/ 64 w 280"/>
                  <a:gd name="T83" fmla="*/ 304 h 304"/>
                  <a:gd name="T84" fmla="*/ 36 w 280"/>
                  <a:gd name="T85" fmla="*/ 29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0" h="304">
                    <a:moveTo>
                      <a:pt x="244" y="33"/>
                    </a:moveTo>
                    <a:lnTo>
                      <a:pt x="236" y="28"/>
                    </a:lnTo>
                    <a:lnTo>
                      <a:pt x="232" y="24"/>
                    </a:lnTo>
                    <a:lnTo>
                      <a:pt x="224" y="24"/>
                    </a:lnTo>
                    <a:lnTo>
                      <a:pt x="217" y="24"/>
                    </a:lnTo>
                    <a:lnTo>
                      <a:pt x="208" y="24"/>
                    </a:lnTo>
                    <a:lnTo>
                      <a:pt x="200" y="24"/>
                    </a:lnTo>
                    <a:lnTo>
                      <a:pt x="188" y="28"/>
                    </a:lnTo>
                    <a:lnTo>
                      <a:pt x="180" y="33"/>
                    </a:lnTo>
                    <a:lnTo>
                      <a:pt x="168" y="40"/>
                    </a:lnTo>
                    <a:lnTo>
                      <a:pt x="156" y="44"/>
                    </a:lnTo>
                    <a:lnTo>
                      <a:pt x="148" y="56"/>
                    </a:lnTo>
                    <a:lnTo>
                      <a:pt x="136" y="64"/>
                    </a:lnTo>
                    <a:lnTo>
                      <a:pt x="124" y="72"/>
                    </a:lnTo>
                    <a:lnTo>
                      <a:pt x="112" y="84"/>
                    </a:lnTo>
                    <a:lnTo>
                      <a:pt x="100" y="96"/>
                    </a:lnTo>
                    <a:lnTo>
                      <a:pt x="92" y="108"/>
                    </a:lnTo>
                    <a:lnTo>
                      <a:pt x="80" y="124"/>
                    </a:lnTo>
                    <a:lnTo>
                      <a:pt x="68" y="136"/>
                    </a:lnTo>
                    <a:lnTo>
                      <a:pt x="61" y="152"/>
                    </a:lnTo>
                    <a:lnTo>
                      <a:pt x="48" y="164"/>
                    </a:lnTo>
                    <a:lnTo>
                      <a:pt x="44" y="176"/>
                    </a:lnTo>
                    <a:lnTo>
                      <a:pt x="36" y="187"/>
                    </a:lnTo>
                    <a:lnTo>
                      <a:pt x="32" y="200"/>
                    </a:lnTo>
                    <a:lnTo>
                      <a:pt x="28" y="212"/>
                    </a:lnTo>
                    <a:lnTo>
                      <a:pt x="24" y="224"/>
                    </a:lnTo>
                    <a:lnTo>
                      <a:pt x="24" y="232"/>
                    </a:lnTo>
                    <a:lnTo>
                      <a:pt x="24" y="240"/>
                    </a:lnTo>
                    <a:lnTo>
                      <a:pt x="24" y="248"/>
                    </a:lnTo>
                    <a:lnTo>
                      <a:pt x="28" y="256"/>
                    </a:lnTo>
                    <a:lnTo>
                      <a:pt x="28" y="264"/>
                    </a:lnTo>
                    <a:lnTo>
                      <a:pt x="32" y="268"/>
                    </a:lnTo>
                    <a:lnTo>
                      <a:pt x="36" y="272"/>
                    </a:lnTo>
                    <a:lnTo>
                      <a:pt x="44" y="280"/>
                    </a:lnTo>
                    <a:lnTo>
                      <a:pt x="48" y="280"/>
                    </a:lnTo>
                    <a:lnTo>
                      <a:pt x="56" y="284"/>
                    </a:lnTo>
                    <a:lnTo>
                      <a:pt x="64" y="284"/>
                    </a:lnTo>
                    <a:lnTo>
                      <a:pt x="72" y="284"/>
                    </a:lnTo>
                    <a:lnTo>
                      <a:pt x="80" y="280"/>
                    </a:lnTo>
                    <a:lnTo>
                      <a:pt x="92" y="276"/>
                    </a:lnTo>
                    <a:lnTo>
                      <a:pt x="100" y="272"/>
                    </a:lnTo>
                    <a:lnTo>
                      <a:pt x="112" y="268"/>
                    </a:lnTo>
                    <a:lnTo>
                      <a:pt x="120" y="260"/>
                    </a:lnTo>
                    <a:lnTo>
                      <a:pt x="132" y="252"/>
                    </a:lnTo>
                    <a:lnTo>
                      <a:pt x="144" y="243"/>
                    </a:lnTo>
                    <a:lnTo>
                      <a:pt x="156" y="232"/>
                    </a:lnTo>
                    <a:lnTo>
                      <a:pt x="164" y="220"/>
                    </a:lnTo>
                    <a:lnTo>
                      <a:pt x="176" y="208"/>
                    </a:lnTo>
                    <a:lnTo>
                      <a:pt x="188" y="192"/>
                    </a:lnTo>
                    <a:lnTo>
                      <a:pt x="200" y="180"/>
                    </a:lnTo>
                    <a:lnTo>
                      <a:pt x="212" y="168"/>
                    </a:lnTo>
                    <a:lnTo>
                      <a:pt x="220" y="152"/>
                    </a:lnTo>
                    <a:lnTo>
                      <a:pt x="228" y="140"/>
                    </a:lnTo>
                    <a:lnTo>
                      <a:pt x="236" y="128"/>
                    </a:lnTo>
                    <a:lnTo>
                      <a:pt x="244" y="116"/>
                    </a:lnTo>
                    <a:lnTo>
                      <a:pt x="248" y="104"/>
                    </a:lnTo>
                    <a:lnTo>
                      <a:pt x="252" y="96"/>
                    </a:lnTo>
                    <a:lnTo>
                      <a:pt x="256" y="84"/>
                    </a:lnTo>
                    <a:lnTo>
                      <a:pt x="256" y="77"/>
                    </a:lnTo>
                    <a:lnTo>
                      <a:pt x="256" y="64"/>
                    </a:lnTo>
                    <a:lnTo>
                      <a:pt x="256" y="56"/>
                    </a:lnTo>
                    <a:lnTo>
                      <a:pt x="256" y="48"/>
                    </a:lnTo>
                    <a:lnTo>
                      <a:pt x="252" y="44"/>
                    </a:lnTo>
                    <a:lnTo>
                      <a:pt x="248" y="36"/>
                    </a:lnTo>
                    <a:lnTo>
                      <a:pt x="244" y="33"/>
                    </a:lnTo>
                    <a:close/>
                    <a:moveTo>
                      <a:pt x="28" y="288"/>
                    </a:moveTo>
                    <a:lnTo>
                      <a:pt x="20" y="280"/>
                    </a:lnTo>
                    <a:lnTo>
                      <a:pt x="12" y="272"/>
                    </a:lnTo>
                    <a:lnTo>
                      <a:pt x="8" y="260"/>
                    </a:lnTo>
                    <a:lnTo>
                      <a:pt x="4" y="252"/>
                    </a:lnTo>
                    <a:lnTo>
                      <a:pt x="0" y="240"/>
                    </a:lnTo>
                    <a:lnTo>
                      <a:pt x="0" y="228"/>
                    </a:lnTo>
                    <a:lnTo>
                      <a:pt x="0" y="216"/>
                    </a:lnTo>
                    <a:lnTo>
                      <a:pt x="0" y="204"/>
                    </a:lnTo>
                    <a:lnTo>
                      <a:pt x="4" y="187"/>
                    </a:lnTo>
                    <a:lnTo>
                      <a:pt x="8" y="176"/>
                    </a:lnTo>
                    <a:lnTo>
                      <a:pt x="12" y="160"/>
                    </a:lnTo>
                    <a:lnTo>
                      <a:pt x="20" y="148"/>
                    </a:lnTo>
                    <a:lnTo>
                      <a:pt x="28" y="133"/>
                    </a:lnTo>
                    <a:lnTo>
                      <a:pt x="36" y="116"/>
                    </a:lnTo>
                    <a:lnTo>
                      <a:pt x="48" y="100"/>
                    </a:lnTo>
                    <a:lnTo>
                      <a:pt x="61" y="84"/>
                    </a:lnTo>
                    <a:lnTo>
                      <a:pt x="72" y="72"/>
                    </a:lnTo>
                    <a:lnTo>
                      <a:pt x="88" y="56"/>
                    </a:lnTo>
                    <a:lnTo>
                      <a:pt x="100" y="44"/>
                    </a:lnTo>
                    <a:lnTo>
                      <a:pt x="112" y="36"/>
                    </a:lnTo>
                    <a:lnTo>
                      <a:pt x="124" y="28"/>
                    </a:lnTo>
                    <a:lnTo>
                      <a:pt x="136" y="21"/>
                    </a:lnTo>
                    <a:lnTo>
                      <a:pt x="152" y="12"/>
                    </a:lnTo>
                    <a:lnTo>
                      <a:pt x="164" y="8"/>
                    </a:lnTo>
                    <a:lnTo>
                      <a:pt x="176" y="4"/>
                    </a:lnTo>
                    <a:lnTo>
                      <a:pt x="188" y="0"/>
                    </a:lnTo>
                    <a:lnTo>
                      <a:pt x="200" y="0"/>
                    </a:lnTo>
                    <a:lnTo>
                      <a:pt x="212" y="0"/>
                    </a:lnTo>
                    <a:lnTo>
                      <a:pt x="224" y="4"/>
                    </a:lnTo>
                    <a:lnTo>
                      <a:pt x="232" y="8"/>
                    </a:lnTo>
                    <a:lnTo>
                      <a:pt x="244" y="12"/>
                    </a:lnTo>
                    <a:lnTo>
                      <a:pt x="252" y="21"/>
                    </a:lnTo>
                    <a:lnTo>
                      <a:pt x="260" y="24"/>
                    </a:lnTo>
                    <a:lnTo>
                      <a:pt x="268" y="36"/>
                    </a:lnTo>
                    <a:lnTo>
                      <a:pt x="273" y="44"/>
                    </a:lnTo>
                    <a:lnTo>
                      <a:pt x="276" y="52"/>
                    </a:lnTo>
                    <a:lnTo>
                      <a:pt x="280" y="64"/>
                    </a:lnTo>
                    <a:lnTo>
                      <a:pt x="280" y="77"/>
                    </a:lnTo>
                    <a:lnTo>
                      <a:pt x="280" y="88"/>
                    </a:lnTo>
                    <a:lnTo>
                      <a:pt x="280" y="100"/>
                    </a:lnTo>
                    <a:lnTo>
                      <a:pt x="276" y="116"/>
                    </a:lnTo>
                    <a:lnTo>
                      <a:pt x="273" y="128"/>
                    </a:lnTo>
                    <a:lnTo>
                      <a:pt x="268" y="144"/>
                    </a:lnTo>
                    <a:lnTo>
                      <a:pt x="260" y="156"/>
                    </a:lnTo>
                    <a:lnTo>
                      <a:pt x="252" y="172"/>
                    </a:lnTo>
                    <a:lnTo>
                      <a:pt x="244" y="187"/>
                    </a:lnTo>
                    <a:lnTo>
                      <a:pt x="232" y="200"/>
                    </a:lnTo>
                    <a:lnTo>
                      <a:pt x="220" y="216"/>
                    </a:lnTo>
                    <a:lnTo>
                      <a:pt x="204" y="232"/>
                    </a:lnTo>
                    <a:lnTo>
                      <a:pt x="192" y="243"/>
                    </a:lnTo>
                    <a:lnTo>
                      <a:pt x="180" y="256"/>
                    </a:lnTo>
                    <a:lnTo>
                      <a:pt x="168" y="268"/>
                    </a:lnTo>
                    <a:lnTo>
                      <a:pt x="152" y="280"/>
                    </a:lnTo>
                    <a:lnTo>
                      <a:pt x="140" y="288"/>
                    </a:lnTo>
                    <a:lnTo>
                      <a:pt x="128" y="292"/>
                    </a:lnTo>
                    <a:lnTo>
                      <a:pt x="112" y="296"/>
                    </a:lnTo>
                    <a:lnTo>
                      <a:pt x="100" y="299"/>
                    </a:lnTo>
                    <a:lnTo>
                      <a:pt x="88" y="304"/>
                    </a:lnTo>
                    <a:lnTo>
                      <a:pt x="76" y="304"/>
                    </a:lnTo>
                    <a:lnTo>
                      <a:pt x="64" y="304"/>
                    </a:lnTo>
                    <a:lnTo>
                      <a:pt x="56" y="299"/>
                    </a:lnTo>
                    <a:lnTo>
                      <a:pt x="44" y="299"/>
                    </a:lnTo>
                    <a:lnTo>
                      <a:pt x="36" y="292"/>
                    </a:lnTo>
                    <a:lnTo>
                      <a:pt x="28" y="288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" name="Freeform 114"/>
              <p:cNvSpPr>
                <a:spLocks noChangeArrowheads="1"/>
              </p:cNvSpPr>
              <p:nvPr/>
            </p:nvSpPr>
            <p:spPr bwMode="auto">
              <a:xfrm>
                <a:off x="4217" y="1850"/>
                <a:ext cx="80" cy="78"/>
              </a:xfrm>
              <a:custGeom>
                <a:avLst/>
                <a:gdLst>
                  <a:gd name="T0" fmla="*/ 320 w 320"/>
                  <a:gd name="T1" fmla="*/ 48 h 312"/>
                  <a:gd name="T2" fmla="*/ 88 w 320"/>
                  <a:gd name="T3" fmla="*/ 239 h 312"/>
                  <a:gd name="T4" fmla="*/ 88 w 320"/>
                  <a:gd name="T5" fmla="*/ 244 h 312"/>
                  <a:gd name="T6" fmla="*/ 85 w 320"/>
                  <a:gd name="T7" fmla="*/ 244 h 312"/>
                  <a:gd name="T8" fmla="*/ 85 w 320"/>
                  <a:gd name="T9" fmla="*/ 248 h 312"/>
                  <a:gd name="T10" fmla="*/ 80 w 320"/>
                  <a:gd name="T11" fmla="*/ 251 h 312"/>
                  <a:gd name="T12" fmla="*/ 80 w 320"/>
                  <a:gd name="T13" fmla="*/ 256 h 312"/>
                  <a:gd name="T14" fmla="*/ 76 w 320"/>
                  <a:gd name="T15" fmla="*/ 256 h 312"/>
                  <a:gd name="T16" fmla="*/ 76 w 320"/>
                  <a:gd name="T17" fmla="*/ 260 h 312"/>
                  <a:gd name="T18" fmla="*/ 76 w 320"/>
                  <a:gd name="T19" fmla="*/ 263 h 312"/>
                  <a:gd name="T20" fmla="*/ 76 w 320"/>
                  <a:gd name="T21" fmla="*/ 268 h 312"/>
                  <a:gd name="T22" fmla="*/ 80 w 320"/>
                  <a:gd name="T23" fmla="*/ 268 h 312"/>
                  <a:gd name="T24" fmla="*/ 80 w 320"/>
                  <a:gd name="T25" fmla="*/ 272 h 312"/>
                  <a:gd name="T26" fmla="*/ 80 w 320"/>
                  <a:gd name="T27" fmla="*/ 276 h 312"/>
                  <a:gd name="T28" fmla="*/ 85 w 320"/>
                  <a:gd name="T29" fmla="*/ 280 h 312"/>
                  <a:gd name="T30" fmla="*/ 85 w 320"/>
                  <a:gd name="T31" fmla="*/ 283 h 312"/>
                  <a:gd name="T32" fmla="*/ 88 w 320"/>
                  <a:gd name="T33" fmla="*/ 288 h 312"/>
                  <a:gd name="T34" fmla="*/ 100 w 320"/>
                  <a:gd name="T35" fmla="*/ 304 h 312"/>
                  <a:gd name="T36" fmla="*/ 92 w 320"/>
                  <a:gd name="T37" fmla="*/ 312 h 312"/>
                  <a:gd name="T38" fmla="*/ 0 w 320"/>
                  <a:gd name="T39" fmla="*/ 200 h 312"/>
                  <a:gd name="T40" fmla="*/ 8 w 320"/>
                  <a:gd name="T41" fmla="*/ 195 h 312"/>
                  <a:gd name="T42" fmla="*/ 20 w 320"/>
                  <a:gd name="T43" fmla="*/ 207 h 312"/>
                  <a:gd name="T44" fmla="*/ 24 w 320"/>
                  <a:gd name="T45" fmla="*/ 212 h 312"/>
                  <a:gd name="T46" fmla="*/ 28 w 320"/>
                  <a:gd name="T47" fmla="*/ 212 h 312"/>
                  <a:gd name="T48" fmla="*/ 28 w 320"/>
                  <a:gd name="T49" fmla="*/ 216 h 312"/>
                  <a:gd name="T50" fmla="*/ 32 w 320"/>
                  <a:gd name="T51" fmla="*/ 220 h 312"/>
                  <a:gd name="T52" fmla="*/ 36 w 320"/>
                  <a:gd name="T53" fmla="*/ 220 h 312"/>
                  <a:gd name="T54" fmla="*/ 41 w 320"/>
                  <a:gd name="T55" fmla="*/ 224 h 312"/>
                  <a:gd name="T56" fmla="*/ 44 w 320"/>
                  <a:gd name="T57" fmla="*/ 224 h 312"/>
                  <a:gd name="T58" fmla="*/ 48 w 320"/>
                  <a:gd name="T59" fmla="*/ 224 h 312"/>
                  <a:gd name="T60" fmla="*/ 52 w 320"/>
                  <a:gd name="T61" fmla="*/ 224 h 312"/>
                  <a:gd name="T62" fmla="*/ 56 w 320"/>
                  <a:gd name="T63" fmla="*/ 224 h 312"/>
                  <a:gd name="T64" fmla="*/ 60 w 320"/>
                  <a:gd name="T65" fmla="*/ 220 h 312"/>
                  <a:gd name="T66" fmla="*/ 64 w 320"/>
                  <a:gd name="T67" fmla="*/ 220 h 312"/>
                  <a:gd name="T68" fmla="*/ 68 w 320"/>
                  <a:gd name="T69" fmla="*/ 216 h 312"/>
                  <a:gd name="T70" fmla="*/ 253 w 320"/>
                  <a:gd name="T71" fmla="*/ 64 h 312"/>
                  <a:gd name="T72" fmla="*/ 253 w 320"/>
                  <a:gd name="T73" fmla="*/ 60 h 312"/>
                  <a:gd name="T74" fmla="*/ 256 w 320"/>
                  <a:gd name="T75" fmla="*/ 60 h 312"/>
                  <a:gd name="T76" fmla="*/ 256 w 320"/>
                  <a:gd name="T77" fmla="*/ 56 h 312"/>
                  <a:gd name="T78" fmla="*/ 256 w 320"/>
                  <a:gd name="T79" fmla="*/ 52 h 312"/>
                  <a:gd name="T80" fmla="*/ 260 w 320"/>
                  <a:gd name="T81" fmla="*/ 52 h 312"/>
                  <a:gd name="T82" fmla="*/ 260 w 320"/>
                  <a:gd name="T83" fmla="*/ 48 h 312"/>
                  <a:gd name="T84" fmla="*/ 256 w 320"/>
                  <a:gd name="T85" fmla="*/ 44 h 312"/>
                  <a:gd name="T86" fmla="*/ 256 w 320"/>
                  <a:gd name="T87" fmla="*/ 39 h 312"/>
                  <a:gd name="T88" fmla="*/ 256 w 320"/>
                  <a:gd name="T89" fmla="*/ 36 h 312"/>
                  <a:gd name="T90" fmla="*/ 253 w 320"/>
                  <a:gd name="T91" fmla="*/ 36 h 312"/>
                  <a:gd name="T92" fmla="*/ 232 w 320"/>
                  <a:gd name="T93" fmla="*/ 8 h 312"/>
                  <a:gd name="T94" fmla="*/ 241 w 320"/>
                  <a:gd name="T95" fmla="*/ 0 h 312"/>
                  <a:gd name="T96" fmla="*/ 253 w 320"/>
                  <a:gd name="T97" fmla="*/ 12 h 312"/>
                  <a:gd name="T98" fmla="*/ 256 w 320"/>
                  <a:gd name="T99" fmla="*/ 20 h 312"/>
                  <a:gd name="T100" fmla="*/ 260 w 320"/>
                  <a:gd name="T101" fmla="*/ 24 h 312"/>
                  <a:gd name="T102" fmla="*/ 264 w 320"/>
                  <a:gd name="T103" fmla="*/ 24 h 312"/>
                  <a:gd name="T104" fmla="*/ 268 w 320"/>
                  <a:gd name="T105" fmla="*/ 27 h 312"/>
                  <a:gd name="T106" fmla="*/ 272 w 320"/>
                  <a:gd name="T107" fmla="*/ 32 h 312"/>
                  <a:gd name="T108" fmla="*/ 276 w 320"/>
                  <a:gd name="T109" fmla="*/ 36 h 312"/>
                  <a:gd name="T110" fmla="*/ 284 w 320"/>
                  <a:gd name="T111" fmla="*/ 39 h 312"/>
                  <a:gd name="T112" fmla="*/ 288 w 320"/>
                  <a:gd name="T113" fmla="*/ 39 h 312"/>
                  <a:gd name="T114" fmla="*/ 297 w 320"/>
                  <a:gd name="T115" fmla="*/ 39 h 312"/>
                  <a:gd name="T116" fmla="*/ 300 w 320"/>
                  <a:gd name="T117" fmla="*/ 44 h 312"/>
                  <a:gd name="T118" fmla="*/ 308 w 320"/>
                  <a:gd name="T119" fmla="*/ 44 h 312"/>
                  <a:gd name="T120" fmla="*/ 312 w 320"/>
                  <a:gd name="T121" fmla="*/ 39 h 312"/>
                  <a:gd name="T122" fmla="*/ 316 w 320"/>
                  <a:gd name="T123" fmla="*/ 39 h 312"/>
                  <a:gd name="T124" fmla="*/ 320 w 320"/>
                  <a:gd name="T125" fmla="*/ 4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0" h="312">
                    <a:moveTo>
                      <a:pt x="320" y="48"/>
                    </a:moveTo>
                    <a:lnTo>
                      <a:pt x="88" y="239"/>
                    </a:lnTo>
                    <a:lnTo>
                      <a:pt x="88" y="244"/>
                    </a:lnTo>
                    <a:lnTo>
                      <a:pt x="85" y="244"/>
                    </a:lnTo>
                    <a:lnTo>
                      <a:pt x="85" y="248"/>
                    </a:lnTo>
                    <a:lnTo>
                      <a:pt x="80" y="251"/>
                    </a:lnTo>
                    <a:lnTo>
                      <a:pt x="80" y="256"/>
                    </a:lnTo>
                    <a:lnTo>
                      <a:pt x="76" y="256"/>
                    </a:lnTo>
                    <a:lnTo>
                      <a:pt x="76" y="260"/>
                    </a:lnTo>
                    <a:lnTo>
                      <a:pt x="76" y="263"/>
                    </a:lnTo>
                    <a:lnTo>
                      <a:pt x="76" y="268"/>
                    </a:lnTo>
                    <a:lnTo>
                      <a:pt x="80" y="268"/>
                    </a:lnTo>
                    <a:lnTo>
                      <a:pt x="80" y="272"/>
                    </a:lnTo>
                    <a:lnTo>
                      <a:pt x="80" y="276"/>
                    </a:lnTo>
                    <a:lnTo>
                      <a:pt x="85" y="280"/>
                    </a:lnTo>
                    <a:lnTo>
                      <a:pt x="85" y="283"/>
                    </a:lnTo>
                    <a:lnTo>
                      <a:pt x="88" y="288"/>
                    </a:lnTo>
                    <a:lnTo>
                      <a:pt x="100" y="304"/>
                    </a:lnTo>
                    <a:lnTo>
                      <a:pt x="92" y="312"/>
                    </a:lnTo>
                    <a:lnTo>
                      <a:pt x="0" y="200"/>
                    </a:lnTo>
                    <a:lnTo>
                      <a:pt x="8" y="195"/>
                    </a:lnTo>
                    <a:lnTo>
                      <a:pt x="20" y="207"/>
                    </a:lnTo>
                    <a:lnTo>
                      <a:pt x="24" y="212"/>
                    </a:lnTo>
                    <a:lnTo>
                      <a:pt x="28" y="212"/>
                    </a:lnTo>
                    <a:lnTo>
                      <a:pt x="28" y="216"/>
                    </a:lnTo>
                    <a:lnTo>
                      <a:pt x="32" y="220"/>
                    </a:lnTo>
                    <a:lnTo>
                      <a:pt x="36" y="220"/>
                    </a:lnTo>
                    <a:lnTo>
                      <a:pt x="41" y="224"/>
                    </a:lnTo>
                    <a:lnTo>
                      <a:pt x="44" y="224"/>
                    </a:lnTo>
                    <a:lnTo>
                      <a:pt x="48" y="224"/>
                    </a:lnTo>
                    <a:lnTo>
                      <a:pt x="52" y="224"/>
                    </a:lnTo>
                    <a:lnTo>
                      <a:pt x="56" y="224"/>
                    </a:lnTo>
                    <a:lnTo>
                      <a:pt x="60" y="220"/>
                    </a:lnTo>
                    <a:lnTo>
                      <a:pt x="64" y="220"/>
                    </a:lnTo>
                    <a:lnTo>
                      <a:pt x="68" y="216"/>
                    </a:lnTo>
                    <a:lnTo>
                      <a:pt x="253" y="64"/>
                    </a:lnTo>
                    <a:lnTo>
                      <a:pt x="253" y="60"/>
                    </a:lnTo>
                    <a:lnTo>
                      <a:pt x="256" y="60"/>
                    </a:lnTo>
                    <a:lnTo>
                      <a:pt x="256" y="56"/>
                    </a:lnTo>
                    <a:lnTo>
                      <a:pt x="256" y="52"/>
                    </a:lnTo>
                    <a:lnTo>
                      <a:pt x="260" y="52"/>
                    </a:lnTo>
                    <a:lnTo>
                      <a:pt x="260" y="48"/>
                    </a:lnTo>
                    <a:lnTo>
                      <a:pt x="256" y="44"/>
                    </a:lnTo>
                    <a:lnTo>
                      <a:pt x="256" y="39"/>
                    </a:lnTo>
                    <a:lnTo>
                      <a:pt x="256" y="36"/>
                    </a:lnTo>
                    <a:lnTo>
                      <a:pt x="253" y="36"/>
                    </a:lnTo>
                    <a:lnTo>
                      <a:pt x="232" y="8"/>
                    </a:lnTo>
                    <a:lnTo>
                      <a:pt x="241" y="0"/>
                    </a:lnTo>
                    <a:lnTo>
                      <a:pt x="253" y="12"/>
                    </a:lnTo>
                    <a:lnTo>
                      <a:pt x="256" y="20"/>
                    </a:lnTo>
                    <a:lnTo>
                      <a:pt x="260" y="24"/>
                    </a:lnTo>
                    <a:lnTo>
                      <a:pt x="264" y="24"/>
                    </a:lnTo>
                    <a:lnTo>
                      <a:pt x="268" y="27"/>
                    </a:lnTo>
                    <a:lnTo>
                      <a:pt x="272" y="32"/>
                    </a:lnTo>
                    <a:lnTo>
                      <a:pt x="276" y="36"/>
                    </a:lnTo>
                    <a:lnTo>
                      <a:pt x="284" y="39"/>
                    </a:lnTo>
                    <a:lnTo>
                      <a:pt x="288" y="39"/>
                    </a:lnTo>
                    <a:lnTo>
                      <a:pt x="297" y="39"/>
                    </a:lnTo>
                    <a:lnTo>
                      <a:pt x="300" y="44"/>
                    </a:lnTo>
                    <a:lnTo>
                      <a:pt x="308" y="44"/>
                    </a:lnTo>
                    <a:lnTo>
                      <a:pt x="312" y="39"/>
                    </a:lnTo>
                    <a:lnTo>
                      <a:pt x="316" y="39"/>
                    </a:lnTo>
                    <a:lnTo>
                      <a:pt x="320" y="48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" name="Freeform 115"/>
              <p:cNvSpPr>
                <a:spLocks noEditPoints="1" noChangeArrowheads="1"/>
              </p:cNvSpPr>
              <p:nvPr/>
            </p:nvSpPr>
            <p:spPr bwMode="auto">
              <a:xfrm>
                <a:off x="4264" y="1914"/>
                <a:ext cx="80" cy="69"/>
              </a:xfrm>
              <a:custGeom>
                <a:avLst/>
                <a:gdLst>
                  <a:gd name="T0" fmla="*/ 84 w 321"/>
                  <a:gd name="T1" fmla="*/ 216 h 275"/>
                  <a:gd name="T2" fmla="*/ 80 w 321"/>
                  <a:gd name="T3" fmla="*/ 216 h 275"/>
                  <a:gd name="T4" fmla="*/ 76 w 321"/>
                  <a:gd name="T5" fmla="*/ 219 h 275"/>
                  <a:gd name="T6" fmla="*/ 76 w 321"/>
                  <a:gd name="T7" fmla="*/ 224 h 275"/>
                  <a:gd name="T8" fmla="*/ 72 w 321"/>
                  <a:gd name="T9" fmla="*/ 224 h 275"/>
                  <a:gd name="T10" fmla="*/ 72 w 321"/>
                  <a:gd name="T11" fmla="*/ 228 h 275"/>
                  <a:gd name="T12" fmla="*/ 72 w 321"/>
                  <a:gd name="T13" fmla="*/ 232 h 275"/>
                  <a:gd name="T14" fmla="*/ 72 w 321"/>
                  <a:gd name="T15" fmla="*/ 236 h 275"/>
                  <a:gd name="T16" fmla="*/ 72 w 321"/>
                  <a:gd name="T17" fmla="*/ 239 h 275"/>
                  <a:gd name="T18" fmla="*/ 76 w 321"/>
                  <a:gd name="T19" fmla="*/ 239 h 275"/>
                  <a:gd name="T20" fmla="*/ 76 w 321"/>
                  <a:gd name="T21" fmla="*/ 244 h 275"/>
                  <a:gd name="T22" fmla="*/ 76 w 321"/>
                  <a:gd name="T23" fmla="*/ 248 h 275"/>
                  <a:gd name="T24" fmla="*/ 80 w 321"/>
                  <a:gd name="T25" fmla="*/ 251 h 275"/>
                  <a:gd name="T26" fmla="*/ 84 w 321"/>
                  <a:gd name="T27" fmla="*/ 256 h 275"/>
                  <a:gd name="T28" fmla="*/ 96 w 321"/>
                  <a:gd name="T29" fmla="*/ 268 h 275"/>
                  <a:gd name="T30" fmla="*/ 84 w 321"/>
                  <a:gd name="T31" fmla="*/ 275 h 275"/>
                  <a:gd name="T32" fmla="*/ 0 w 321"/>
                  <a:gd name="T33" fmla="*/ 176 h 275"/>
                  <a:gd name="T34" fmla="*/ 9 w 321"/>
                  <a:gd name="T35" fmla="*/ 168 h 275"/>
                  <a:gd name="T36" fmla="*/ 24 w 321"/>
                  <a:gd name="T37" fmla="*/ 183 h 275"/>
                  <a:gd name="T38" fmla="*/ 28 w 321"/>
                  <a:gd name="T39" fmla="*/ 188 h 275"/>
                  <a:gd name="T40" fmla="*/ 32 w 321"/>
                  <a:gd name="T41" fmla="*/ 192 h 275"/>
                  <a:gd name="T42" fmla="*/ 36 w 321"/>
                  <a:gd name="T43" fmla="*/ 195 h 275"/>
                  <a:gd name="T44" fmla="*/ 40 w 321"/>
                  <a:gd name="T45" fmla="*/ 195 h 275"/>
                  <a:gd name="T46" fmla="*/ 44 w 321"/>
                  <a:gd name="T47" fmla="*/ 195 h 275"/>
                  <a:gd name="T48" fmla="*/ 48 w 321"/>
                  <a:gd name="T49" fmla="*/ 195 h 275"/>
                  <a:gd name="T50" fmla="*/ 53 w 321"/>
                  <a:gd name="T51" fmla="*/ 195 h 275"/>
                  <a:gd name="T52" fmla="*/ 56 w 321"/>
                  <a:gd name="T53" fmla="*/ 195 h 275"/>
                  <a:gd name="T54" fmla="*/ 56 w 321"/>
                  <a:gd name="T55" fmla="*/ 192 h 275"/>
                  <a:gd name="T56" fmla="*/ 60 w 321"/>
                  <a:gd name="T57" fmla="*/ 192 h 275"/>
                  <a:gd name="T58" fmla="*/ 65 w 321"/>
                  <a:gd name="T59" fmla="*/ 188 h 275"/>
                  <a:gd name="T60" fmla="*/ 112 w 321"/>
                  <a:gd name="T61" fmla="*/ 148 h 275"/>
                  <a:gd name="T62" fmla="*/ 28 w 321"/>
                  <a:gd name="T63" fmla="*/ 44 h 275"/>
                  <a:gd name="T64" fmla="*/ 36 w 321"/>
                  <a:gd name="T65" fmla="*/ 36 h 275"/>
                  <a:gd name="T66" fmla="*/ 309 w 321"/>
                  <a:gd name="T67" fmla="*/ 0 h 275"/>
                  <a:gd name="T68" fmla="*/ 321 w 321"/>
                  <a:gd name="T69" fmla="*/ 16 h 275"/>
                  <a:gd name="T70" fmla="*/ 144 w 321"/>
                  <a:gd name="T71" fmla="*/ 163 h 275"/>
                  <a:gd name="T72" fmla="*/ 176 w 321"/>
                  <a:gd name="T73" fmla="*/ 204 h 275"/>
                  <a:gd name="T74" fmla="*/ 168 w 321"/>
                  <a:gd name="T75" fmla="*/ 212 h 275"/>
                  <a:gd name="T76" fmla="*/ 132 w 321"/>
                  <a:gd name="T77" fmla="*/ 172 h 275"/>
                  <a:gd name="T78" fmla="*/ 84 w 321"/>
                  <a:gd name="T79" fmla="*/ 216 h 275"/>
                  <a:gd name="T80" fmla="*/ 260 w 321"/>
                  <a:gd name="T81" fmla="*/ 24 h 275"/>
                  <a:gd name="T82" fmla="*/ 48 w 321"/>
                  <a:gd name="T83" fmla="*/ 51 h 275"/>
                  <a:gd name="T84" fmla="*/ 120 w 321"/>
                  <a:gd name="T85" fmla="*/ 139 h 275"/>
                  <a:gd name="T86" fmla="*/ 260 w 321"/>
                  <a:gd name="T87" fmla="*/ 24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1" h="275">
                    <a:moveTo>
                      <a:pt x="84" y="216"/>
                    </a:moveTo>
                    <a:lnTo>
                      <a:pt x="80" y="216"/>
                    </a:lnTo>
                    <a:lnTo>
                      <a:pt x="76" y="219"/>
                    </a:lnTo>
                    <a:lnTo>
                      <a:pt x="76" y="224"/>
                    </a:lnTo>
                    <a:lnTo>
                      <a:pt x="72" y="224"/>
                    </a:lnTo>
                    <a:lnTo>
                      <a:pt x="72" y="228"/>
                    </a:lnTo>
                    <a:lnTo>
                      <a:pt x="72" y="232"/>
                    </a:lnTo>
                    <a:lnTo>
                      <a:pt x="72" y="236"/>
                    </a:lnTo>
                    <a:lnTo>
                      <a:pt x="72" y="239"/>
                    </a:lnTo>
                    <a:lnTo>
                      <a:pt x="76" y="239"/>
                    </a:lnTo>
                    <a:lnTo>
                      <a:pt x="76" y="244"/>
                    </a:lnTo>
                    <a:lnTo>
                      <a:pt x="76" y="248"/>
                    </a:lnTo>
                    <a:lnTo>
                      <a:pt x="80" y="251"/>
                    </a:lnTo>
                    <a:lnTo>
                      <a:pt x="84" y="256"/>
                    </a:lnTo>
                    <a:lnTo>
                      <a:pt x="96" y="268"/>
                    </a:lnTo>
                    <a:lnTo>
                      <a:pt x="84" y="275"/>
                    </a:lnTo>
                    <a:lnTo>
                      <a:pt x="0" y="176"/>
                    </a:lnTo>
                    <a:lnTo>
                      <a:pt x="9" y="168"/>
                    </a:lnTo>
                    <a:lnTo>
                      <a:pt x="24" y="183"/>
                    </a:lnTo>
                    <a:lnTo>
                      <a:pt x="28" y="188"/>
                    </a:lnTo>
                    <a:lnTo>
                      <a:pt x="32" y="192"/>
                    </a:lnTo>
                    <a:lnTo>
                      <a:pt x="36" y="195"/>
                    </a:lnTo>
                    <a:lnTo>
                      <a:pt x="40" y="195"/>
                    </a:lnTo>
                    <a:lnTo>
                      <a:pt x="44" y="195"/>
                    </a:lnTo>
                    <a:lnTo>
                      <a:pt x="48" y="195"/>
                    </a:lnTo>
                    <a:lnTo>
                      <a:pt x="53" y="195"/>
                    </a:lnTo>
                    <a:lnTo>
                      <a:pt x="56" y="195"/>
                    </a:lnTo>
                    <a:lnTo>
                      <a:pt x="56" y="192"/>
                    </a:lnTo>
                    <a:lnTo>
                      <a:pt x="60" y="192"/>
                    </a:lnTo>
                    <a:lnTo>
                      <a:pt x="65" y="188"/>
                    </a:lnTo>
                    <a:lnTo>
                      <a:pt x="112" y="148"/>
                    </a:lnTo>
                    <a:lnTo>
                      <a:pt x="28" y="44"/>
                    </a:lnTo>
                    <a:lnTo>
                      <a:pt x="36" y="36"/>
                    </a:lnTo>
                    <a:lnTo>
                      <a:pt x="309" y="0"/>
                    </a:lnTo>
                    <a:lnTo>
                      <a:pt x="321" y="16"/>
                    </a:lnTo>
                    <a:lnTo>
                      <a:pt x="144" y="163"/>
                    </a:lnTo>
                    <a:lnTo>
                      <a:pt x="176" y="204"/>
                    </a:lnTo>
                    <a:lnTo>
                      <a:pt x="168" y="212"/>
                    </a:lnTo>
                    <a:lnTo>
                      <a:pt x="132" y="172"/>
                    </a:lnTo>
                    <a:lnTo>
                      <a:pt x="84" y="216"/>
                    </a:lnTo>
                    <a:close/>
                    <a:moveTo>
                      <a:pt x="260" y="24"/>
                    </a:moveTo>
                    <a:lnTo>
                      <a:pt x="48" y="51"/>
                    </a:lnTo>
                    <a:lnTo>
                      <a:pt x="120" y="139"/>
                    </a:lnTo>
                    <a:lnTo>
                      <a:pt x="260" y="2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" name="Freeform 116"/>
              <p:cNvSpPr>
                <a:spLocks noEditPoints="1" noChangeArrowheads="1"/>
              </p:cNvSpPr>
              <p:nvPr/>
            </p:nvSpPr>
            <p:spPr bwMode="auto">
              <a:xfrm>
                <a:off x="4305" y="1949"/>
                <a:ext cx="76" cy="70"/>
              </a:xfrm>
              <a:custGeom>
                <a:avLst/>
                <a:gdLst>
                  <a:gd name="T0" fmla="*/ 263 w 303"/>
                  <a:gd name="T1" fmla="*/ 29 h 280"/>
                  <a:gd name="T2" fmla="*/ 239 w 303"/>
                  <a:gd name="T3" fmla="*/ 24 h 280"/>
                  <a:gd name="T4" fmla="*/ 211 w 303"/>
                  <a:gd name="T5" fmla="*/ 29 h 280"/>
                  <a:gd name="T6" fmla="*/ 175 w 303"/>
                  <a:gd name="T7" fmla="*/ 44 h 280"/>
                  <a:gd name="T8" fmla="*/ 135 w 303"/>
                  <a:gd name="T9" fmla="*/ 68 h 280"/>
                  <a:gd name="T10" fmla="*/ 95 w 303"/>
                  <a:gd name="T11" fmla="*/ 100 h 280"/>
                  <a:gd name="T12" fmla="*/ 59 w 303"/>
                  <a:gd name="T13" fmla="*/ 136 h 280"/>
                  <a:gd name="T14" fmla="*/ 35 w 303"/>
                  <a:gd name="T15" fmla="*/ 168 h 280"/>
                  <a:gd name="T16" fmla="*/ 23 w 303"/>
                  <a:gd name="T17" fmla="*/ 200 h 280"/>
                  <a:gd name="T18" fmla="*/ 19 w 303"/>
                  <a:gd name="T19" fmla="*/ 224 h 280"/>
                  <a:gd name="T20" fmla="*/ 27 w 303"/>
                  <a:gd name="T21" fmla="*/ 241 h 280"/>
                  <a:gd name="T22" fmla="*/ 47 w 303"/>
                  <a:gd name="T23" fmla="*/ 253 h 280"/>
                  <a:gd name="T24" fmla="*/ 71 w 303"/>
                  <a:gd name="T25" fmla="*/ 256 h 280"/>
                  <a:gd name="T26" fmla="*/ 103 w 303"/>
                  <a:gd name="T27" fmla="*/ 249 h 280"/>
                  <a:gd name="T28" fmla="*/ 139 w 303"/>
                  <a:gd name="T29" fmla="*/ 229 h 280"/>
                  <a:gd name="T30" fmla="*/ 179 w 303"/>
                  <a:gd name="T31" fmla="*/ 200 h 280"/>
                  <a:gd name="T32" fmla="*/ 219 w 303"/>
                  <a:gd name="T33" fmla="*/ 168 h 280"/>
                  <a:gd name="T34" fmla="*/ 247 w 303"/>
                  <a:gd name="T35" fmla="*/ 133 h 280"/>
                  <a:gd name="T36" fmla="*/ 271 w 303"/>
                  <a:gd name="T37" fmla="*/ 105 h 280"/>
                  <a:gd name="T38" fmla="*/ 279 w 303"/>
                  <a:gd name="T39" fmla="*/ 77 h 280"/>
                  <a:gd name="T40" fmla="*/ 279 w 303"/>
                  <a:gd name="T41" fmla="*/ 53 h 280"/>
                  <a:gd name="T42" fmla="*/ 15 w 303"/>
                  <a:gd name="T43" fmla="*/ 253 h 280"/>
                  <a:gd name="T44" fmla="*/ 3 w 303"/>
                  <a:gd name="T45" fmla="*/ 224 h 280"/>
                  <a:gd name="T46" fmla="*/ 0 w 303"/>
                  <a:gd name="T47" fmla="*/ 192 h 280"/>
                  <a:gd name="T48" fmla="*/ 7 w 303"/>
                  <a:gd name="T49" fmla="*/ 153 h 280"/>
                  <a:gd name="T50" fmla="*/ 31 w 303"/>
                  <a:gd name="T51" fmla="*/ 112 h 280"/>
                  <a:gd name="T52" fmla="*/ 67 w 303"/>
                  <a:gd name="T53" fmla="*/ 73 h 280"/>
                  <a:gd name="T54" fmla="*/ 115 w 303"/>
                  <a:gd name="T55" fmla="*/ 37 h 280"/>
                  <a:gd name="T56" fmla="*/ 159 w 303"/>
                  <a:gd name="T57" fmla="*/ 12 h 280"/>
                  <a:gd name="T58" fmla="*/ 200 w 303"/>
                  <a:gd name="T59" fmla="*/ 0 h 280"/>
                  <a:gd name="T60" fmla="*/ 239 w 303"/>
                  <a:gd name="T61" fmla="*/ 0 h 280"/>
                  <a:gd name="T62" fmla="*/ 267 w 303"/>
                  <a:gd name="T63" fmla="*/ 12 h 280"/>
                  <a:gd name="T64" fmla="*/ 291 w 303"/>
                  <a:gd name="T65" fmla="*/ 37 h 280"/>
                  <a:gd name="T66" fmla="*/ 303 w 303"/>
                  <a:gd name="T67" fmla="*/ 68 h 280"/>
                  <a:gd name="T68" fmla="*/ 300 w 303"/>
                  <a:gd name="T69" fmla="*/ 100 h 280"/>
                  <a:gd name="T70" fmla="*/ 283 w 303"/>
                  <a:gd name="T71" fmla="*/ 141 h 280"/>
                  <a:gd name="T72" fmla="*/ 259 w 303"/>
                  <a:gd name="T73" fmla="*/ 180 h 280"/>
                  <a:gd name="T74" fmla="*/ 215 w 303"/>
                  <a:gd name="T75" fmla="*/ 217 h 280"/>
                  <a:gd name="T76" fmla="*/ 171 w 303"/>
                  <a:gd name="T77" fmla="*/ 253 h 280"/>
                  <a:gd name="T78" fmla="*/ 127 w 303"/>
                  <a:gd name="T79" fmla="*/ 273 h 280"/>
                  <a:gd name="T80" fmla="*/ 88 w 303"/>
                  <a:gd name="T81" fmla="*/ 280 h 280"/>
                  <a:gd name="T82" fmla="*/ 51 w 303"/>
                  <a:gd name="T83" fmla="*/ 277 h 280"/>
                  <a:gd name="T84" fmla="*/ 23 w 303"/>
                  <a:gd name="T85" fmla="*/ 26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3" h="280">
                    <a:moveTo>
                      <a:pt x="271" y="37"/>
                    </a:moveTo>
                    <a:lnTo>
                      <a:pt x="267" y="33"/>
                    </a:lnTo>
                    <a:lnTo>
                      <a:pt x="263" y="29"/>
                    </a:lnTo>
                    <a:lnTo>
                      <a:pt x="256" y="29"/>
                    </a:lnTo>
                    <a:lnTo>
                      <a:pt x="247" y="24"/>
                    </a:lnTo>
                    <a:lnTo>
                      <a:pt x="239" y="24"/>
                    </a:lnTo>
                    <a:lnTo>
                      <a:pt x="231" y="24"/>
                    </a:lnTo>
                    <a:lnTo>
                      <a:pt x="219" y="29"/>
                    </a:lnTo>
                    <a:lnTo>
                      <a:pt x="211" y="29"/>
                    </a:lnTo>
                    <a:lnTo>
                      <a:pt x="195" y="33"/>
                    </a:lnTo>
                    <a:lnTo>
                      <a:pt x="187" y="37"/>
                    </a:lnTo>
                    <a:lnTo>
                      <a:pt x="175" y="44"/>
                    </a:lnTo>
                    <a:lnTo>
                      <a:pt x="159" y="53"/>
                    </a:lnTo>
                    <a:lnTo>
                      <a:pt x="147" y="61"/>
                    </a:lnTo>
                    <a:lnTo>
                      <a:pt x="135" y="68"/>
                    </a:lnTo>
                    <a:lnTo>
                      <a:pt x="123" y="80"/>
                    </a:lnTo>
                    <a:lnTo>
                      <a:pt x="111" y="89"/>
                    </a:lnTo>
                    <a:lnTo>
                      <a:pt x="95" y="100"/>
                    </a:lnTo>
                    <a:lnTo>
                      <a:pt x="83" y="112"/>
                    </a:lnTo>
                    <a:lnTo>
                      <a:pt x="71" y="124"/>
                    </a:lnTo>
                    <a:lnTo>
                      <a:pt x="59" y="136"/>
                    </a:lnTo>
                    <a:lnTo>
                      <a:pt x="51" y="149"/>
                    </a:lnTo>
                    <a:lnTo>
                      <a:pt x="44" y="161"/>
                    </a:lnTo>
                    <a:lnTo>
                      <a:pt x="35" y="168"/>
                    </a:lnTo>
                    <a:lnTo>
                      <a:pt x="31" y="180"/>
                    </a:lnTo>
                    <a:lnTo>
                      <a:pt x="27" y="189"/>
                    </a:lnTo>
                    <a:lnTo>
                      <a:pt x="23" y="200"/>
                    </a:lnTo>
                    <a:lnTo>
                      <a:pt x="23" y="209"/>
                    </a:lnTo>
                    <a:lnTo>
                      <a:pt x="19" y="217"/>
                    </a:lnTo>
                    <a:lnTo>
                      <a:pt x="19" y="224"/>
                    </a:lnTo>
                    <a:lnTo>
                      <a:pt x="23" y="229"/>
                    </a:lnTo>
                    <a:lnTo>
                      <a:pt x="23" y="236"/>
                    </a:lnTo>
                    <a:lnTo>
                      <a:pt x="27" y="241"/>
                    </a:lnTo>
                    <a:lnTo>
                      <a:pt x="35" y="249"/>
                    </a:lnTo>
                    <a:lnTo>
                      <a:pt x="39" y="253"/>
                    </a:lnTo>
                    <a:lnTo>
                      <a:pt x="47" y="253"/>
                    </a:lnTo>
                    <a:lnTo>
                      <a:pt x="55" y="256"/>
                    </a:lnTo>
                    <a:lnTo>
                      <a:pt x="63" y="256"/>
                    </a:lnTo>
                    <a:lnTo>
                      <a:pt x="71" y="256"/>
                    </a:lnTo>
                    <a:lnTo>
                      <a:pt x="79" y="253"/>
                    </a:lnTo>
                    <a:lnTo>
                      <a:pt x="91" y="253"/>
                    </a:lnTo>
                    <a:lnTo>
                      <a:pt x="103" y="249"/>
                    </a:lnTo>
                    <a:lnTo>
                      <a:pt x="115" y="241"/>
                    </a:lnTo>
                    <a:lnTo>
                      <a:pt x="127" y="236"/>
                    </a:lnTo>
                    <a:lnTo>
                      <a:pt x="139" y="229"/>
                    </a:lnTo>
                    <a:lnTo>
                      <a:pt x="151" y="221"/>
                    </a:lnTo>
                    <a:lnTo>
                      <a:pt x="163" y="212"/>
                    </a:lnTo>
                    <a:lnTo>
                      <a:pt x="179" y="200"/>
                    </a:lnTo>
                    <a:lnTo>
                      <a:pt x="191" y="189"/>
                    </a:lnTo>
                    <a:lnTo>
                      <a:pt x="207" y="177"/>
                    </a:lnTo>
                    <a:lnTo>
                      <a:pt x="219" y="168"/>
                    </a:lnTo>
                    <a:lnTo>
                      <a:pt x="227" y="156"/>
                    </a:lnTo>
                    <a:lnTo>
                      <a:pt x="239" y="144"/>
                    </a:lnTo>
                    <a:lnTo>
                      <a:pt x="247" y="133"/>
                    </a:lnTo>
                    <a:lnTo>
                      <a:pt x="256" y="124"/>
                    </a:lnTo>
                    <a:lnTo>
                      <a:pt x="263" y="112"/>
                    </a:lnTo>
                    <a:lnTo>
                      <a:pt x="271" y="105"/>
                    </a:lnTo>
                    <a:lnTo>
                      <a:pt x="275" y="93"/>
                    </a:lnTo>
                    <a:lnTo>
                      <a:pt x="279" y="85"/>
                    </a:lnTo>
                    <a:lnTo>
                      <a:pt x="279" y="77"/>
                    </a:lnTo>
                    <a:lnTo>
                      <a:pt x="283" y="68"/>
                    </a:lnTo>
                    <a:lnTo>
                      <a:pt x="283" y="61"/>
                    </a:lnTo>
                    <a:lnTo>
                      <a:pt x="279" y="53"/>
                    </a:lnTo>
                    <a:lnTo>
                      <a:pt x="275" y="44"/>
                    </a:lnTo>
                    <a:lnTo>
                      <a:pt x="271" y="37"/>
                    </a:lnTo>
                    <a:close/>
                    <a:moveTo>
                      <a:pt x="15" y="253"/>
                    </a:moveTo>
                    <a:lnTo>
                      <a:pt x="11" y="245"/>
                    </a:lnTo>
                    <a:lnTo>
                      <a:pt x="3" y="236"/>
                    </a:lnTo>
                    <a:lnTo>
                      <a:pt x="3" y="224"/>
                    </a:lnTo>
                    <a:lnTo>
                      <a:pt x="0" y="217"/>
                    </a:lnTo>
                    <a:lnTo>
                      <a:pt x="0" y="205"/>
                    </a:lnTo>
                    <a:lnTo>
                      <a:pt x="0" y="192"/>
                    </a:lnTo>
                    <a:lnTo>
                      <a:pt x="0" y="180"/>
                    </a:lnTo>
                    <a:lnTo>
                      <a:pt x="3" y="168"/>
                    </a:lnTo>
                    <a:lnTo>
                      <a:pt x="7" y="153"/>
                    </a:lnTo>
                    <a:lnTo>
                      <a:pt x="15" y="141"/>
                    </a:lnTo>
                    <a:lnTo>
                      <a:pt x="23" y="129"/>
                    </a:lnTo>
                    <a:lnTo>
                      <a:pt x="31" y="112"/>
                    </a:lnTo>
                    <a:lnTo>
                      <a:pt x="44" y="100"/>
                    </a:lnTo>
                    <a:lnTo>
                      <a:pt x="55" y="89"/>
                    </a:lnTo>
                    <a:lnTo>
                      <a:pt x="67" y="73"/>
                    </a:lnTo>
                    <a:lnTo>
                      <a:pt x="83" y="61"/>
                    </a:lnTo>
                    <a:lnTo>
                      <a:pt x="100" y="49"/>
                    </a:lnTo>
                    <a:lnTo>
                      <a:pt x="115" y="37"/>
                    </a:lnTo>
                    <a:lnTo>
                      <a:pt x="127" y="29"/>
                    </a:lnTo>
                    <a:lnTo>
                      <a:pt x="144" y="21"/>
                    </a:lnTo>
                    <a:lnTo>
                      <a:pt x="159" y="12"/>
                    </a:lnTo>
                    <a:lnTo>
                      <a:pt x="171" y="9"/>
                    </a:lnTo>
                    <a:lnTo>
                      <a:pt x="183" y="5"/>
                    </a:lnTo>
                    <a:lnTo>
                      <a:pt x="200" y="0"/>
                    </a:lnTo>
                    <a:lnTo>
                      <a:pt x="211" y="0"/>
                    </a:lnTo>
                    <a:lnTo>
                      <a:pt x="227" y="0"/>
                    </a:lnTo>
                    <a:lnTo>
                      <a:pt x="239" y="0"/>
                    </a:lnTo>
                    <a:lnTo>
                      <a:pt x="247" y="5"/>
                    </a:lnTo>
                    <a:lnTo>
                      <a:pt x="259" y="9"/>
                    </a:lnTo>
                    <a:lnTo>
                      <a:pt x="267" y="12"/>
                    </a:lnTo>
                    <a:lnTo>
                      <a:pt x="275" y="21"/>
                    </a:lnTo>
                    <a:lnTo>
                      <a:pt x="283" y="29"/>
                    </a:lnTo>
                    <a:lnTo>
                      <a:pt x="291" y="37"/>
                    </a:lnTo>
                    <a:lnTo>
                      <a:pt x="295" y="44"/>
                    </a:lnTo>
                    <a:lnTo>
                      <a:pt x="300" y="56"/>
                    </a:lnTo>
                    <a:lnTo>
                      <a:pt x="303" y="68"/>
                    </a:lnTo>
                    <a:lnTo>
                      <a:pt x="303" y="77"/>
                    </a:lnTo>
                    <a:lnTo>
                      <a:pt x="303" y="89"/>
                    </a:lnTo>
                    <a:lnTo>
                      <a:pt x="300" y="100"/>
                    </a:lnTo>
                    <a:lnTo>
                      <a:pt x="295" y="112"/>
                    </a:lnTo>
                    <a:lnTo>
                      <a:pt x="291" y="124"/>
                    </a:lnTo>
                    <a:lnTo>
                      <a:pt x="283" y="141"/>
                    </a:lnTo>
                    <a:lnTo>
                      <a:pt x="279" y="153"/>
                    </a:lnTo>
                    <a:lnTo>
                      <a:pt x="267" y="165"/>
                    </a:lnTo>
                    <a:lnTo>
                      <a:pt x="259" y="180"/>
                    </a:lnTo>
                    <a:lnTo>
                      <a:pt x="247" y="192"/>
                    </a:lnTo>
                    <a:lnTo>
                      <a:pt x="231" y="205"/>
                    </a:lnTo>
                    <a:lnTo>
                      <a:pt x="215" y="217"/>
                    </a:lnTo>
                    <a:lnTo>
                      <a:pt x="203" y="229"/>
                    </a:lnTo>
                    <a:lnTo>
                      <a:pt x="187" y="241"/>
                    </a:lnTo>
                    <a:lnTo>
                      <a:pt x="171" y="253"/>
                    </a:lnTo>
                    <a:lnTo>
                      <a:pt x="156" y="261"/>
                    </a:lnTo>
                    <a:lnTo>
                      <a:pt x="139" y="268"/>
                    </a:lnTo>
                    <a:lnTo>
                      <a:pt x="127" y="273"/>
                    </a:lnTo>
                    <a:lnTo>
                      <a:pt x="115" y="277"/>
                    </a:lnTo>
                    <a:lnTo>
                      <a:pt x="100" y="280"/>
                    </a:lnTo>
                    <a:lnTo>
                      <a:pt x="88" y="280"/>
                    </a:lnTo>
                    <a:lnTo>
                      <a:pt x="75" y="280"/>
                    </a:lnTo>
                    <a:lnTo>
                      <a:pt x="63" y="280"/>
                    </a:lnTo>
                    <a:lnTo>
                      <a:pt x="51" y="277"/>
                    </a:lnTo>
                    <a:lnTo>
                      <a:pt x="44" y="273"/>
                    </a:lnTo>
                    <a:lnTo>
                      <a:pt x="31" y="268"/>
                    </a:lnTo>
                    <a:lnTo>
                      <a:pt x="23" y="261"/>
                    </a:lnTo>
                    <a:lnTo>
                      <a:pt x="15" y="253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" name="Freeform 117"/>
              <p:cNvSpPr>
                <a:spLocks noChangeArrowheads="1"/>
              </p:cNvSpPr>
              <p:nvPr/>
            </p:nvSpPr>
            <p:spPr bwMode="auto">
              <a:xfrm>
                <a:off x="4405" y="2119"/>
                <a:ext cx="86" cy="71"/>
              </a:xfrm>
              <a:custGeom>
                <a:avLst/>
                <a:gdLst>
                  <a:gd name="T0" fmla="*/ 83 w 343"/>
                  <a:gd name="T1" fmla="*/ 212 h 285"/>
                  <a:gd name="T2" fmla="*/ 75 w 343"/>
                  <a:gd name="T3" fmla="*/ 217 h 285"/>
                  <a:gd name="T4" fmla="*/ 71 w 343"/>
                  <a:gd name="T5" fmla="*/ 224 h 285"/>
                  <a:gd name="T6" fmla="*/ 67 w 343"/>
                  <a:gd name="T7" fmla="*/ 233 h 285"/>
                  <a:gd name="T8" fmla="*/ 63 w 343"/>
                  <a:gd name="T9" fmla="*/ 241 h 285"/>
                  <a:gd name="T10" fmla="*/ 67 w 343"/>
                  <a:gd name="T11" fmla="*/ 248 h 285"/>
                  <a:gd name="T12" fmla="*/ 71 w 343"/>
                  <a:gd name="T13" fmla="*/ 256 h 285"/>
                  <a:gd name="T14" fmla="*/ 83 w 343"/>
                  <a:gd name="T15" fmla="*/ 277 h 285"/>
                  <a:gd name="T16" fmla="*/ 0 w 343"/>
                  <a:gd name="T17" fmla="*/ 161 h 285"/>
                  <a:gd name="T18" fmla="*/ 19 w 343"/>
                  <a:gd name="T19" fmla="*/ 168 h 285"/>
                  <a:gd name="T20" fmla="*/ 23 w 343"/>
                  <a:gd name="T21" fmla="*/ 177 h 285"/>
                  <a:gd name="T22" fmla="*/ 27 w 343"/>
                  <a:gd name="T23" fmla="*/ 180 h 285"/>
                  <a:gd name="T24" fmla="*/ 35 w 343"/>
                  <a:gd name="T25" fmla="*/ 185 h 285"/>
                  <a:gd name="T26" fmla="*/ 44 w 343"/>
                  <a:gd name="T27" fmla="*/ 188 h 285"/>
                  <a:gd name="T28" fmla="*/ 51 w 343"/>
                  <a:gd name="T29" fmla="*/ 188 h 285"/>
                  <a:gd name="T30" fmla="*/ 59 w 343"/>
                  <a:gd name="T31" fmla="*/ 188 h 285"/>
                  <a:gd name="T32" fmla="*/ 67 w 343"/>
                  <a:gd name="T33" fmla="*/ 185 h 285"/>
                  <a:gd name="T34" fmla="*/ 275 w 343"/>
                  <a:gd name="T35" fmla="*/ 61 h 285"/>
                  <a:gd name="T36" fmla="*/ 279 w 343"/>
                  <a:gd name="T37" fmla="*/ 56 h 285"/>
                  <a:gd name="T38" fmla="*/ 283 w 343"/>
                  <a:gd name="T39" fmla="*/ 53 h 285"/>
                  <a:gd name="T40" fmla="*/ 283 w 343"/>
                  <a:gd name="T41" fmla="*/ 44 h 285"/>
                  <a:gd name="T42" fmla="*/ 279 w 343"/>
                  <a:gd name="T43" fmla="*/ 41 h 285"/>
                  <a:gd name="T44" fmla="*/ 263 w 343"/>
                  <a:gd name="T45" fmla="*/ 5 h 285"/>
                  <a:gd name="T46" fmla="*/ 283 w 343"/>
                  <a:gd name="T47" fmla="*/ 17 h 285"/>
                  <a:gd name="T48" fmla="*/ 287 w 343"/>
                  <a:gd name="T49" fmla="*/ 24 h 285"/>
                  <a:gd name="T50" fmla="*/ 295 w 343"/>
                  <a:gd name="T51" fmla="*/ 32 h 285"/>
                  <a:gd name="T52" fmla="*/ 300 w 343"/>
                  <a:gd name="T53" fmla="*/ 41 h 285"/>
                  <a:gd name="T54" fmla="*/ 307 w 343"/>
                  <a:gd name="T55" fmla="*/ 44 h 285"/>
                  <a:gd name="T56" fmla="*/ 315 w 343"/>
                  <a:gd name="T57" fmla="*/ 48 h 285"/>
                  <a:gd name="T58" fmla="*/ 323 w 343"/>
                  <a:gd name="T59" fmla="*/ 53 h 285"/>
                  <a:gd name="T60" fmla="*/ 331 w 343"/>
                  <a:gd name="T61" fmla="*/ 53 h 285"/>
                  <a:gd name="T62" fmla="*/ 339 w 343"/>
                  <a:gd name="T63" fmla="*/ 5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3" h="285">
                    <a:moveTo>
                      <a:pt x="343" y="61"/>
                    </a:moveTo>
                    <a:lnTo>
                      <a:pt x="83" y="212"/>
                    </a:lnTo>
                    <a:lnTo>
                      <a:pt x="79" y="217"/>
                    </a:lnTo>
                    <a:lnTo>
                      <a:pt x="75" y="217"/>
                    </a:lnTo>
                    <a:lnTo>
                      <a:pt x="71" y="221"/>
                    </a:lnTo>
                    <a:lnTo>
                      <a:pt x="71" y="224"/>
                    </a:lnTo>
                    <a:lnTo>
                      <a:pt x="67" y="229"/>
                    </a:lnTo>
                    <a:lnTo>
                      <a:pt x="67" y="233"/>
                    </a:lnTo>
                    <a:lnTo>
                      <a:pt x="63" y="236"/>
                    </a:lnTo>
                    <a:lnTo>
                      <a:pt x="63" y="241"/>
                    </a:lnTo>
                    <a:lnTo>
                      <a:pt x="67" y="244"/>
                    </a:lnTo>
                    <a:lnTo>
                      <a:pt x="67" y="248"/>
                    </a:lnTo>
                    <a:lnTo>
                      <a:pt x="71" y="253"/>
                    </a:lnTo>
                    <a:lnTo>
                      <a:pt x="71" y="256"/>
                    </a:lnTo>
                    <a:lnTo>
                      <a:pt x="71" y="260"/>
                    </a:lnTo>
                    <a:lnTo>
                      <a:pt x="83" y="277"/>
                    </a:lnTo>
                    <a:lnTo>
                      <a:pt x="71" y="285"/>
                    </a:lnTo>
                    <a:lnTo>
                      <a:pt x="0" y="161"/>
                    </a:lnTo>
                    <a:lnTo>
                      <a:pt x="12" y="153"/>
                    </a:lnTo>
                    <a:lnTo>
                      <a:pt x="19" y="168"/>
                    </a:lnTo>
                    <a:lnTo>
                      <a:pt x="19" y="173"/>
                    </a:lnTo>
                    <a:lnTo>
                      <a:pt x="23" y="177"/>
                    </a:lnTo>
                    <a:lnTo>
                      <a:pt x="27" y="177"/>
                    </a:lnTo>
                    <a:lnTo>
                      <a:pt x="27" y="180"/>
                    </a:lnTo>
                    <a:lnTo>
                      <a:pt x="31" y="185"/>
                    </a:lnTo>
                    <a:lnTo>
                      <a:pt x="35" y="185"/>
                    </a:lnTo>
                    <a:lnTo>
                      <a:pt x="39" y="188"/>
                    </a:lnTo>
                    <a:lnTo>
                      <a:pt x="44" y="188"/>
                    </a:lnTo>
                    <a:lnTo>
                      <a:pt x="47" y="188"/>
                    </a:lnTo>
                    <a:lnTo>
                      <a:pt x="51" y="188"/>
                    </a:lnTo>
                    <a:lnTo>
                      <a:pt x="56" y="188"/>
                    </a:lnTo>
                    <a:lnTo>
                      <a:pt x="59" y="188"/>
                    </a:lnTo>
                    <a:lnTo>
                      <a:pt x="63" y="185"/>
                    </a:lnTo>
                    <a:lnTo>
                      <a:pt x="67" y="185"/>
                    </a:lnTo>
                    <a:lnTo>
                      <a:pt x="275" y="65"/>
                    </a:lnTo>
                    <a:lnTo>
                      <a:pt x="275" y="61"/>
                    </a:lnTo>
                    <a:lnTo>
                      <a:pt x="279" y="61"/>
                    </a:lnTo>
                    <a:lnTo>
                      <a:pt x="279" y="56"/>
                    </a:lnTo>
                    <a:lnTo>
                      <a:pt x="283" y="56"/>
                    </a:lnTo>
                    <a:lnTo>
                      <a:pt x="283" y="53"/>
                    </a:lnTo>
                    <a:lnTo>
                      <a:pt x="283" y="48"/>
                    </a:lnTo>
                    <a:lnTo>
                      <a:pt x="283" y="44"/>
                    </a:lnTo>
                    <a:lnTo>
                      <a:pt x="283" y="41"/>
                    </a:lnTo>
                    <a:lnTo>
                      <a:pt x="279" y="41"/>
                    </a:lnTo>
                    <a:lnTo>
                      <a:pt x="279" y="36"/>
                    </a:lnTo>
                    <a:lnTo>
                      <a:pt x="263" y="5"/>
                    </a:lnTo>
                    <a:lnTo>
                      <a:pt x="271" y="0"/>
                    </a:lnTo>
                    <a:lnTo>
                      <a:pt x="283" y="17"/>
                    </a:lnTo>
                    <a:lnTo>
                      <a:pt x="283" y="21"/>
                    </a:lnTo>
                    <a:lnTo>
                      <a:pt x="287" y="24"/>
                    </a:lnTo>
                    <a:lnTo>
                      <a:pt x="291" y="29"/>
                    </a:lnTo>
                    <a:lnTo>
                      <a:pt x="295" y="32"/>
                    </a:lnTo>
                    <a:lnTo>
                      <a:pt x="295" y="36"/>
                    </a:lnTo>
                    <a:lnTo>
                      <a:pt x="300" y="41"/>
                    </a:lnTo>
                    <a:lnTo>
                      <a:pt x="303" y="44"/>
                    </a:lnTo>
                    <a:lnTo>
                      <a:pt x="307" y="44"/>
                    </a:lnTo>
                    <a:lnTo>
                      <a:pt x="312" y="48"/>
                    </a:lnTo>
                    <a:lnTo>
                      <a:pt x="315" y="48"/>
                    </a:lnTo>
                    <a:lnTo>
                      <a:pt x="319" y="53"/>
                    </a:lnTo>
                    <a:lnTo>
                      <a:pt x="323" y="53"/>
                    </a:lnTo>
                    <a:lnTo>
                      <a:pt x="327" y="53"/>
                    </a:lnTo>
                    <a:lnTo>
                      <a:pt x="331" y="53"/>
                    </a:lnTo>
                    <a:lnTo>
                      <a:pt x="335" y="53"/>
                    </a:lnTo>
                    <a:lnTo>
                      <a:pt x="339" y="53"/>
                    </a:lnTo>
                    <a:lnTo>
                      <a:pt x="343" y="6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" name="Freeform 118"/>
              <p:cNvSpPr>
                <a:spLocks noChangeArrowheads="1"/>
              </p:cNvSpPr>
              <p:nvPr/>
            </p:nvSpPr>
            <p:spPr bwMode="auto">
              <a:xfrm>
                <a:off x="4440" y="2170"/>
                <a:ext cx="91" cy="71"/>
              </a:xfrm>
              <a:custGeom>
                <a:avLst/>
                <a:gdLst>
                  <a:gd name="T0" fmla="*/ 224 w 364"/>
                  <a:gd name="T1" fmla="*/ 149 h 285"/>
                  <a:gd name="T2" fmla="*/ 229 w 364"/>
                  <a:gd name="T3" fmla="*/ 176 h 285"/>
                  <a:gd name="T4" fmla="*/ 224 w 364"/>
                  <a:gd name="T5" fmla="*/ 200 h 285"/>
                  <a:gd name="T6" fmla="*/ 208 w 364"/>
                  <a:gd name="T7" fmla="*/ 229 h 285"/>
                  <a:gd name="T8" fmla="*/ 188 w 364"/>
                  <a:gd name="T9" fmla="*/ 249 h 285"/>
                  <a:gd name="T10" fmla="*/ 156 w 364"/>
                  <a:gd name="T11" fmla="*/ 268 h 285"/>
                  <a:gd name="T12" fmla="*/ 124 w 364"/>
                  <a:gd name="T13" fmla="*/ 281 h 285"/>
                  <a:gd name="T14" fmla="*/ 92 w 364"/>
                  <a:gd name="T15" fmla="*/ 285 h 285"/>
                  <a:gd name="T16" fmla="*/ 64 w 364"/>
                  <a:gd name="T17" fmla="*/ 276 h 285"/>
                  <a:gd name="T18" fmla="*/ 36 w 364"/>
                  <a:gd name="T19" fmla="*/ 261 h 285"/>
                  <a:gd name="T20" fmla="*/ 17 w 364"/>
                  <a:gd name="T21" fmla="*/ 232 h 285"/>
                  <a:gd name="T22" fmla="*/ 4 w 364"/>
                  <a:gd name="T23" fmla="*/ 208 h 285"/>
                  <a:gd name="T24" fmla="*/ 0 w 364"/>
                  <a:gd name="T25" fmla="*/ 184 h 285"/>
                  <a:gd name="T26" fmla="*/ 0 w 364"/>
                  <a:gd name="T27" fmla="*/ 156 h 285"/>
                  <a:gd name="T28" fmla="*/ 12 w 364"/>
                  <a:gd name="T29" fmla="*/ 137 h 285"/>
                  <a:gd name="T30" fmla="*/ 24 w 364"/>
                  <a:gd name="T31" fmla="*/ 120 h 285"/>
                  <a:gd name="T32" fmla="*/ 40 w 364"/>
                  <a:gd name="T33" fmla="*/ 112 h 285"/>
                  <a:gd name="T34" fmla="*/ 52 w 364"/>
                  <a:gd name="T35" fmla="*/ 112 h 285"/>
                  <a:gd name="T36" fmla="*/ 64 w 364"/>
                  <a:gd name="T37" fmla="*/ 117 h 285"/>
                  <a:gd name="T38" fmla="*/ 73 w 364"/>
                  <a:gd name="T39" fmla="*/ 129 h 285"/>
                  <a:gd name="T40" fmla="*/ 73 w 364"/>
                  <a:gd name="T41" fmla="*/ 140 h 285"/>
                  <a:gd name="T42" fmla="*/ 64 w 364"/>
                  <a:gd name="T43" fmla="*/ 149 h 285"/>
                  <a:gd name="T44" fmla="*/ 56 w 364"/>
                  <a:gd name="T45" fmla="*/ 152 h 285"/>
                  <a:gd name="T46" fmla="*/ 44 w 364"/>
                  <a:gd name="T47" fmla="*/ 156 h 285"/>
                  <a:gd name="T48" fmla="*/ 32 w 364"/>
                  <a:gd name="T49" fmla="*/ 156 h 285"/>
                  <a:gd name="T50" fmla="*/ 20 w 364"/>
                  <a:gd name="T51" fmla="*/ 164 h 285"/>
                  <a:gd name="T52" fmla="*/ 12 w 364"/>
                  <a:gd name="T53" fmla="*/ 176 h 285"/>
                  <a:gd name="T54" fmla="*/ 17 w 364"/>
                  <a:gd name="T55" fmla="*/ 193 h 285"/>
                  <a:gd name="T56" fmla="*/ 20 w 364"/>
                  <a:gd name="T57" fmla="*/ 208 h 285"/>
                  <a:gd name="T58" fmla="*/ 24 w 364"/>
                  <a:gd name="T59" fmla="*/ 225 h 285"/>
                  <a:gd name="T60" fmla="*/ 36 w 364"/>
                  <a:gd name="T61" fmla="*/ 240 h 285"/>
                  <a:gd name="T62" fmla="*/ 52 w 364"/>
                  <a:gd name="T63" fmla="*/ 252 h 285"/>
                  <a:gd name="T64" fmla="*/ 76 w 364"/>
                  <a:gd name="T65" fmla="*/ 256 h 285"/>
                  <a:gd name="T66" fmla="*/ 100 w 364"/>
                  <a:gd name="T67" fmla="*/ 252 h 285"/>
                  <a:gd name="T68" fmla="*/ 129 w 364"/>
                  <a:gd name="T69" fmla="*/ 244 h 285"/>
                  <a:gd name="T70" fmla="*/ 156 w 364"/>
                  <a:gd name="T71" fmla="*/ 229 h 285"/>
                  <a:gd name="T72" fmla="*/ 176 w 364"/>
                  <a:gd name="T73" fmla="*/ 212 h 285"/>
                  <a:gd name="T74" fmla="*/ 192 w 364"/>
                  <a:gd name="T75" fmla="*/ 196 h 285"/>
                  <a:gd name="T76" fmla="*/ 204 w 364"/>
                  <a:gd name="T77" fmla="*/ 176 h 285"/>
                  <a:gd name="T78" fmla="*/ 204 w 364"/>
                  <a:gd name="T79" fmla="*/ 156 h 285"/>
                  <a:gd name="T80" fmla="*/ 196 w 364"/>
                  <a:gd name="T81" fmla="*/ 137 h 285"/>
                  <a:gd name="T82" fmla="*/ 188 w 364"/>
                  <a:gd name="T83" fmla="*/ 125 h 285"/>
                  <a:gd name="T84" fmla="*/ 176 w 364"/>
                  <a:gd name="T85" fmla="*/ 112 h 285"/>
                  <a:gd name="T86" fmla="*/ 164 w 364"/>
                  <a:gd name="T87" fmla="*/ 105 h 285"/>
                  <a:gd name="T88" fmla="*/ 152 w 364"/>
                  <a:gd name="T89" fmla="*/ 100 h 285"/>
                  <a:gd name="T90" fmla="*/ 132 w 364"/>
                  <a:gd name="T91" fmla="*/ 100 h 285"/>
                  <a:gd name="T92" fmla="*/ 280 w 364"/>
                  <a:gd name="T93" fmla="*/ 0 h 285"/>
                  <a:gd name="T94" fmla="*/ 264 w 364"/>
                  <a:gd name="T95" fmla="*/ 29 h 285"/>
                  <a:gd name="T96" fmla="*/ 161 w 364"/>
                  <a:gd name="T97" fmla="*/ 88 h 285"/>
                  <a:gd name="T98" fmla="*/ 180 w 364"/>
                  <a:gd name="T99" fmla="*/ 93 h 285"/>
                  <a:gd name="T100" fmla="*/ 192 w 364"/>
                  <a:gd name="T101" fmla="*/ 105 h 285"/>
                  <a:gd name="T102" fmla="*/ 204 w 364"/>
                  <a:gd name="T103" fmla="*/ 112 h 285"/>
                  <a:gd name="T104" fmla="*/ 212 w 364"/>
                  <a:gd name="T105" fmla="*/ 12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4" h="285">
                    <a:moveTo>
                      <a:pt x="220" y="132"/>
                    </a:moveTo>
                    <a:lnTo>
                      <a:pt x="224" y="140"/>
                    </a:lnTo>
                    <a:lnTo>
                      <a:pt x="224" y="149"/>
                    </a:lnTo>
                    <a:lnTo>
                      <a:pt x="229" y="161"/>
                    </a:lnTo>
                    <a:lnTo>
                      <a:pt x="229" y="168"/>
                    </a:lnTo>
                    <a:lnTo>
                      <a:pt x="229" y="176"/>
                    </a:lnTo>
                    <a:lnTo>
                      <a:pt x="229" y="184"/>
                    </a:lnTo>
                    <a:lnTo>
                      <a:pt x="229" y="193"/>
                    </a:lnTo>
                    <a:lnTo>
                      <a:pt x="224" y="200"/>
                    </a:lnTo>
                    <a:lnTo>
                      <a:pt x="220" y="208"/>
                    </a:lnTo>
                    <a:lnTo>
                      <a:pt x="217" y="220"/>
                    </a:lnTo>
                    <a:lnTo>
                      <a:pt x="208" y="229"/>
                    </a:lnTo>
                    <a:lnTo>
                      <a:pt x="204" y="237"/>
                    </a:lnTo>
                    <a:lnTo>
                      <a:pt x="196" y="240"/>
                    </a:lnTo>
                    <a:lnTo>
                      <a:pt x="188" y="249"/>
                    </a:lnTo>
                    <a:lnTo>
                      <a:pt x="176" y="256"/>
                    </a:lnTo>
                    <a:lnTo>
                      <a:pt x="168" y="261"/>
                    </a:lnTo>
                    <a:lnTo>
                      <a:pt x="156" y="268"/>
                    </a:lnTo>
                    <a:lnTo>
                      <a:pt x="144" y="273"/>
                    </a:lnTo>
                    <a:lnTo>
                      <a:pt x="132" y="276"/>
                    </a:lnTo>
                    <a:lnTo>
                      <a:pt x="124" y="281"/>
                    </a:lnTo>
                    <a:lnTo>
                      <a:pt x="112" y="285"/>
                    </a:lnTo>
                    <a:lnTo>
                      <a:pt x="100" y="285"/>
                    </a:lnTo>
                    <a:lnTo>
                      <a:pt x="92" y="285"/>
                    </a:lnTo>
                    <a:lnTo>
                      <a:pt x="80" y="285"/>
                    </a:lnTo>
                    <a:lnTo>
                      <a:pt x="73" y="281"/>
                    </a:lnTo>
                    <a:lnTo>
                      <a:pt x="64" y="276"/>
                    </a:lnTo>
                    <a:lnTo>
                      <a:pt x="52" y="273"/>
                    </a:lnTo>
                    <a:lnTo>
                      <a:pt x="44" y="268"/>
                    </a:lnTo>
                    <a:lnTo>
                      <a:pt x="36" y="261"/>
                    </a:lnTo>
                    <a:lnTo>
                      <a:pt x="29" y="252"/>
                    </a:lnTo>
                    <a:lnTo>
                      <a:pt x="20" y="240"/>
                    </a:lnTo>
                    <a:lnTo>
                      <a:pt x="17" y="232"/>
                    </a:lnTo>
                    <a:lnTo>
                      <a:pt x="12" y="225"/>
                    </a:lnTo>
                    <a:lnTo>
                      <a:pt x="8" y="217"/>
                    </a:lnTo>
                    <a:lnTo>
                      <a:pt x="4" y="208"/>
                    </a:lnTo>
                    <a:lnTo>
                      <a:pt x="0" y="200"/>
                    </a:lnTo>
                    <a:lnTo>
                      <a:pt x="0" y="193"/>
                    </a:lnTo>
                    <a:lnTo>
                      <a:pt x="0" y="184"/>
                    </a:lnTo>
                    <a:lnTo>
                      <a:pt x="0" y="176"/>
                    </a:lnTo>
                    <a:lnTo>
                      <a:pt x="0" y="168"/>
                    </a:lnTo>
                    <a:lnTo>
                      <a:pt x="0" y="156"/>
                    </a:lnTo>
                    <a:lnTo>
                      <a:pt x="4" y="149"/>
                    </a:lnTo>
                    <a:lnTo>
                      <a:pt x="8" y="140"/>
                    </a:lnTo>
                    <a:lnTo>
                      <a:pt x="12" y="137"/>
                    </a:lnTo>
                    <a:lnTo>
                      <a:pt x="17" y="129"/>
                    </a:lnTo>
                    <a:lnTo>
                      <a:pt x="20" y="125"/>
                    </a:lnTo>
                    <a:lnTo>
                      <a:pt x="24" y="120"/>
                    </a:lnTo>
                    <a:lnTo>
                      <a:pt x="32" y="117"/>
                    </a:lnTo>
                    <a:lnTo>
                      <a:pt x="36" y="112"/>
                    </a:lnTo>
                    <a:lnTo>
                      <a:pt x="40" y="112"/>
                    </a:lnTo>
                    <a:lnTo>
                      <a:pt x="44" y="112"/>
                    </a:lnTo>
                    <a:lnTo>
                      <a:pt x="48" y="112"/>
                    </a:lnTo>
                    <a:lnTo>
                      <a:pt x="52" y="112"/>
                    </a:lnTo>
                    <a:lnTo>
                      <a:pt x="56" y="112"/>
                    </a:lnTo>
                    <a:lnTo>
                      <a:pt x="61" y="117"/>
                    </a:lnTo>
                    <a:lnTo>
                      <a:pt x="64" y="117"/>
                    </a:lnTo>
                    <a:lnTo>
                      <a:pt x="68" y="120"/>
                    </a:lnTo>
                    <a:lnTo>
                      <a:pt x="68" y="125"/>
                    </a:lnTo>
                    <a:lnTo>
                      <a:pt x="73" y="129"/>
                    </a:lnTo>
                    <a:lnTo>
                      <a:pt x="73" y="132"/>
                    </a:lnTo>
                    <a:lnTo>
                      <a:pt x="73" y="137"/>
                    </a:lnTo>
                    <a:lnTo>
                      <a:pt x="73" y="140"/>
                    </a:lnTo>
                    <a:lnTo>
                      <a:pt x="68" y="144"/>
                    </a:lnTo>
                    <a:lnTo>
                      <a:pt x="68" y="149"/>
                    </a:lnTo>
                    <a:lnTo>
                      <a:pt x="64" y="149"/>
                    </a:lnTo>
                    <a:lnTo>
                      <a:pt x="64" y="152"/>
                    </a:lnTo>
                    <a:lnTo>
                      <a:pt x="61" y="152"/>
                    </a:lnTo>
                    <a:lnTo>
                      <a:pt x="56" y="152"/>
                    </a:lnTo>
                    <a:lnTo>
                      <a:pt x="52" y="156"/>
                    </a:lnTo>
                    <a:lnTo>
                      <a:pt x="48" y="156"/>
                    </a:lnTo>
                    <a:lnTo>
                      <a:pt x="44" y="156"/>
                    </a:lnTo>
                    <a:lnTo>
                      <a:pt x="40" y="156"/>
                    </a:lnTo>
                    <a:lnTo>
                      <a:pt x="36" y="156"/>
                    </a:lnTo>
                    <a:lnTo>
                      <a:pt x="32" y="156"/>
                    </a:lnTo>
                    <a:lnTo>
                      <a:pt x="29" y="156"/>
                    </a:lnTo>
                    <a:lnTo>
                      <a:pt x="24" y="161"/>
                    </a:lnTo>
                    <a:lnTo>
                      <a:pt x="20" y="164"/>
                    </a:lnTo>
                    <a:lnTo>
                      <a:pt x="17" y="168"/>
                    </a:lnTo>
                    <a:lnTo>
                      <a:pt x="17" y="173"/>
                    </a:lnTo>
                    <a:lnTo>
                      <a:pt x="12" y="176"/>
                    </a:lnTo>
                    <a:lnTo>
                      <a:pt x="12" y="181"/>
                    </a:lnTo>
                    <a:lnTo>
                      <a:pt x="12" y="188"/>
                    </a:lnTo>
                    <a:lnTo>
                      <a:pt x="17" y="193"/>
                    </a:lnTo>
                    <a:lnTo>
                      <a:pt x="17" y="196"/>
                    </a:lnTo>
                    <a:lnTo>
                      <a:pt x="17" y="205"/>
                    </a:lnTo>
                    <a:lnTo>
                      <a:pt x="20" y="208"/>
                    </a:lnTo>
                    <a:lnTo>
                      <a:pt x="20" y="212"/>
                    </a:lnTo>
                    <a:lnTo>
                      <a:pt x="24" y="217"/>
                    </a:lnTo>
                    <a:lnTo>
                      <a:pt x="24" y="225"/>
                    </a:lnTo>
                    <a:lnTo>
                      <a:pt x="29" y="229"/>
                    </a:lnTo>
                    <a:lnTo>
                      <a:pt x="32" y="232"/>
                    </a:lnTo>
                    <a:lnTo>
                      <a:pt x="36" y="240"/>
                    </a:lnTo>
                    <a:lnTo>
                      <a:pt x="44" y="244"/>
                    </a:lnTo>
                    <a:lnTo>
                      <a:pt x="48" y="249"/>
                    </a:lnTo>
                    <a:lnTo>
                      <a:pt x="52" y="252"/>
                    </a:lnTo>
                    <a:lnTo>
                      <a:pt x="61" y="252"/>
                    </a:lnTo>
                    <a:lnTo>
                      <a:pt x="68" y="256"/>
                    </a:lnTo>
                    <a:lnTo>
                      <a:pt x="76" y="256"/>
                    </a:lnTo>
                    <a:lnTo>
                      <a:pt x="84" y="256"/>
                    </a:lnTo>
                    <a:lnTo>
                      <a:pt x="92" y="256"/>
                    </a:lnTo>
                    <a:lnTo>
                      <a:pt x="100" y="252"/>
                    </a:lnTo>
                    <a:lnTo>
                      <a:pt x="108" y="252"/>
                    </a:lnTo>
                    <a:lnTo>
                      <a:pt x="120" y="249"/>
                    </a:lnTo>
                    <a:lnTo>
                      <a:pt x="129" y="244"/>
                    </a:lnTo>
                    <a:lnTo>
                      <a:pt x="136" y="240"/>
                    </a:lnTo>
                    <a:lnTo>
                      <a:pt x="148" y="232"/>
                    </a:lnTo>
                    <a:lnTo>
                      <a:pt x="156" y="229"/>
                    </a:lnTo>
                    <a:lnTo>
                      <a:pt x="164" y="225"/>
                    </a:lnTo>
                    <a:lnTo>
                      <a:pt x="173" y="217"/>
                    </a:lnTo>
                    <a:lnTo>
                      <a:pt x="176" y="212"/>
                    </a:lnTo>
                    <a:lnTo>
                      <a:pt x="184" y="208"/>
                    </a:lnTo>
                    <a:lnTo>
                      <a:pt x="188" y="200"/>
                    </a:lnTo>
                    <a:lnTo>
                      <a:pt x="192" y="196"/>
                    </a:lnTo>
                    <a:lnTo>
                      <a:pt x="196" y="188"/>
                    </a:lnTo>
                    <a:lnTo>
                      <a:pt x="200" y="181"/>
                    </a:lnTo>
                    <a:lnTo>
                      <a:pt x="204" y="176"/>
                    </a:lnTo>
                    <a:lnTo>
                      <a:pt x="204" y="168"/>
                    </a:lnTo>
                    <a:lnTo>
                      <a:pt x="204" y="164"/>
                    </a:lnTo>
                    <a:lnTo>
                      <a:pt x="204" y="156"/>
                    </a:lnTo>
                    <a:lnTo>
                      <a:pt x="204" y="149"/>
                    </a:lnTo>
                    <a:lnTo>
                      <a:pt x="200" y="144"/>
                    </a:lnTo>
                    <a:lnTo>
                      <a:pt x="196" y="137"/>
                    </a:lnTo>
                    <a:lnTo>
                      <a:pt x="192" y="132"/>
                    </a:lnTo>
                    <a:lnTo>
                      <a:pt x="192" y="129"/>
                    </a:lnTo>
                    <a:lnTo>
                      <a:pt x="188" y="125"/>
                    </a:lnTo>
                    <a:lnTo>
                      <a:pt x="184" y="120"/>
                    </a:lnTo>
                    <a:lnTo>
                      <a:pt x="180" y="117"/>
                    </a:lnTo>
                    <a:lnTo>
                      <a:pt x="176" y="112"/>
                    </a:lnTo>
                    <a:lnTo>
                      <a:pt x="173" y="112"/>
                    </a:lnTo>
                    <a:lnTo>
                      <a:pt x="168" y="108"/>
                    </a:lnTo>
                    <a:lnTo>
                      <a:pt x="164" y="105"/>
                    </a:lnTo>
                    <a:lnTo>
                      <a:pt x="161" y="105"/>
                    </a:lnTo>
                    <a:lnTo>
                      <a:pt x="156" y="100"/>
                    </a:lnTo>
                    <a:lnTo>
                      <a:pt x="152" y="100"/>
                    </a:lnTo>
                    <a:lnTo>
                      <a:pt x="144" y="100"/>
                    </a:lnTo>
                    <a:lnTo>
                      <a:pt x="140" y="100"/>
                    </a:lnTo>
                    <a:lnTo>
                      <a:pt x="132" y="100"/>
                    </a:lnTo>
                    <a:lnTo>
                      <a:pt x="124" y="100"/>
                    </a:lnTo>
                    <a:lnTo>
                      <a:pt x="120" y="84"/>
                    </a:lnTo>
                    <a:lnTo>
                      <a:pt x="280" y="0"/>
                    </a:lnTo>
                    <a:lnTo>
                      <a:pt x="364" y="140"/>
                    </a:lnTo>
                    <a:lnTo>
                      <a:pt x="336" y="152"/>
                    </a:lnTo>
                    <a:lnTo>
                      <a:pt x="264" y="29"/>
                    </a:lnTo>
                    <a:lnTo>
                      <a:pt x="144" y="84"/>
                    </a:lnTo>
                    <a:lnTo>
                      <a:pt x="152" y="88"/>
                    </a:lnTo>
                    <a:lnTo>
                      <a:pt x="161" y="88"/>
                    </a:lnTo>
                    <a:lnTo>
                      <a:pt x="168" y="93"/>
                    </a:lnTo>
                    <a:lnTo>
                      <a:pt x="173" y="93"/>
                    </a:lnTo>
                    <a:lnTo>
                      <a:pt x="180" y="93"/>
                    </a:lnTo>
                    <a:lnTo>
                      <a:pt x="184" y="96"/>
                    </a:lnTo>
                    <a:lnTo>
                      <a:pt x="188" y="100"/>
                    </a:lnTo>
                    <a:lnTo>
                      <a:pt x="192" y="105"/>
                    </a:lnTo>
                    <a:lnTo>
                      <a:pt x="196" y="105"/>
                    </a:lnTo>
                    <a:lnTo>
                      <a:pt x="200" y="112"/>
                    </a:lnTo>
                    <a:lnTo>
                      <a:pt x="204" y="112"/>
                    </a:lnTo>
                    <a:lnTo>
                      <a:pt x="208" y="117"/>
                    </a:lnTo>
                    <a:lnTo>
                      <a:pt x="208" y="120"/>
                    </a:lnTo>
                    <a:lnTo>
                      <a:pt x="212" y="125"/>
                    </a:lnTo>
                    <a:lnTo>
                      <a:pt x="217" y="129"/>
                    </a:lnTo>
                    <a:lnTo>
                      <a:pt x="220" y="132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" name="Freeform 119"/>
              <p:cNvSpPr>
                <a:spLocks noEditPoints="1" noChangeArrowheads="1"/>
              </p:cNvSpPr>
              <p:nvPr/>
            </p:nvSpPr>
            <p:spPr bwMode="auto">
              <a:xfrm>
                <a:off x="4474" y="2231"/>
                <a:ext cx="81" cy="64"/>
              </a:xfrm>
              <a:custGeom>
                <a:avLst/>
                <a:gdLst>
                  <a:gd name="T0" fmla="*/ 293 w 324"/>
                  <a:gd name="T1" fmla="*/ 41 h 256"/>
                  <a:gd name="T2" fmla="*/ 268 w 324"/>
                  <a:gd name="T3" fmla="*/ 29 h 256"/>
                  <a:gd name="T4" fmla="*/ 240 w 324"/>
                  <a:gd name="T5" fmla="*/ 29 h 256"/>
                  <a:gd name="T6" fmla="*/ 200 w 324"/>
                  <a:gd name="T7" fmla="*/ 37 h 256"/>
                  <a:gd name="T8" fmla="*/ 160 w 324"/>
                  <a:gd name="T9" fmla="*/ 56 h 256"/>
                  <a:gd name="T10" fmla="*/ 112 w 324"/>
                  <a:gd name="T11" fmla="*/ 80 h 256"/>
                  <a:gd name="T12" fmla="*/ 76 w 324"/>
                  <a:gd name="T13" fmla="*/ 108 h 256"/>
                  <a:gd name="T14" fmla="*/ 44 w 324"/>
                  <a:gd name="T15" fmla="*/ 136 h 256"/>
                  <a:gd name="T16" fmla="*/ 28 w 324"/>
                  <a:gd name="T17" fmla="*/ 164 h 256"/>
                  <a:gd name="T18" fmla="*/ 20 w 324"/>
                  <a:gd name="T19" fmla="*/ 188 h 256"/>
                  <a:gd name="T20" fmla="*/ 25 w 324"/>
                  <a:gd name="T21" fmla="*/ 208 h 256"/>
                  <a:gd name="T22" fmla="*/ 40 w 324"/>
                  <a:gd name="T23" fmla="*/ 224 h 256"/>
                  <a:gd name="T24" fmla="*/ 64 w 324"/>
                  <a:gd name="T25" fmla="*/ 229 h 256"/>
                  <a:gd name="T26" fmla="*/ 96 w 324"/>
                  <a:gd name="T27" fmla="*/ 224 h 256"/>
                  <a:gd name="T28" fmla="*/ 137 w 324"/>
                  <a:gd name="T29" fmla="*/ 212 h 256"/>
                  <a:gd name="T30" fmla="*/ 181 w 324"/>
                  <a:gd name="T31" fmla="*/ 192 h 256"/>
                  <a:gd name="T32" fmla="*/ 224 w 324"/>
                  <a:gd name="T33" fmla="*/ 164 h 256"/>
                  <a:gd name="T34" fmla="*/ 260 w 324"/>
                  <a:gd name="T35" fmla="*/ 141 h 256"/>
                  <a:gd name="T36" fmla="*/ 288 w 324"/>
                  <a:gd name="T37" fmla="*/ 112 h 256"/>
                  <a:gd name="T38" fmla="*/ 304 w 324"/>
                  <a:gd name="T39" fmla="*/ 88 h 256"/>
                  <a:gd name="T40" fmla="*/ 304 w 324"/>
                  <a:gd name="T41" fmla="*/ 64 h 256"/>
                  <a:gd name="T42" fmla="*/ 12 w 324"/>
                  <a:gd name="T43" fmla="*/ 217 h 256"/>
                  <a:gd name="T44" fmla="*/ 0 w 324"/>
                  <a:gd name="T45" fmla="*/ 185 h 256"/>
                  <a:gd name="T46" fmla="*/ 4 w 324"/>
                  <a:gd name="T47" fmla="*/ 152 h 256"/>
                  <a:gd name="T48" fmla="*/ 20 w 324"/>
                  <a:gd name="T49" fmla="*/ 117 h 256"/>
                  <a:gd name="T50" fmla="*/ 52 w 324"/>
                  <a:gd name="T51" fmla="*/ 80 h 256"/>
                  <a:gd name="T52" fmla="*/ 96 w 324"/>
                  <a:gd name="T53" fmla="*/ 49 h 256"/>
                  <a:gd name="T54" fmla="*/ 144 w 324"/>
                  <a:gd name="T55" fmla="*/ 20 h 256"/>
                  <a:gd name="T56" fmla="*/ 193 w 324"/>
                  <a:gd name="T57" fmla="*/ 5 h 256"/>
                  <a:gd name="T58" fmla="*/ 237 w 324"/>
                  <a:gd name="T59" fmla="*/ 0 h 256"/>
                  <a:gd name="T60" fmla="*/ 272 w 324"/>
                  <a:gd name="T61" fmla="*/ 5 h 256"/>
                  <a:gd name="T62" fmla="*/ 300 w 324"/>
                  <a:gd name="T63" fmla="*/ 24 h 256"/>
                  <a:gd name="T64" fmla="*/ 320 w 324"/>
                  <a:gd name="T65" fmla="*/ 52 h 256"/>
                  <a:gd name="T66" fmla="*/ 324 w 324"/>
                  <a:gd name="T67" fmla="*/ 80 h 256"/>
                  <a:gd name="T68" fmla="*/ 316 w 324"/>
                  <a:gd name="T69" fmla="*/ 117 h 256"/>
                  <a:gd name="T70" fmla="*/ 296 w 324"/>
                  <a:gd name="T71" fmla="*/ 152 h 256"/>
                  <a:gd name="T72" fmla="*/ 260 w 324"/>
                  <a:gd name="T73" fmla="*/ 185 h 256"/>
                  <a:gd name="T74" fmla="*/ 212 w 324"/>
                  <a:gd name="T75" fmla="*/ 217 h 256"/>
                  <a:gd name="T76" fmla="*/ 164 w 324"/>
                  <a:gd name="T77" fmla="*/ 241 h 256"/>
                  <a:gd name="T78" fmla="*/ 116 w 324"/>
                  <a:gd name="T79" fmla="*/ 252 h 256"/>
                  <a:gd name="T80" fmla="*/ 76 w 324"/>
                  <a:gd name="T81" fmla="*/ 256 h 256"/>
                  <a:gd name="T82" fmla="*/ 40 w 324"/>
                  <a:gd name="T83" fmla="*/ 244 h 256"/>
                  <a:gd name="T84" fmla="*/ 16 w 324"/>
                  <a:gd name="T85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4" h="256">
                    <a:moveTo>
                      <a:pt x="300" y="49"/>
                    </a:moveTo>
                    <a:lnTo>
                      <a:pt x="296" y="44"/>
                    </a:lnTo>
                    <a:lnTo>
                      <a:pt x="293" y="41"/>
                    </a:lnTo>
                    <a:lnTo>
                      <a:pt x="284" y="32"/>
                    </a:lnTo>
                    <a:lnTo>
                      <a:pt x="276" y="32"/>
                    </a:lnTo>
                    <a:lnTo>
                      <a:pt x="268" y="29"/>
                    </a:lnTo>
                    <a:lnTo>
                      <a:pt x="260" y="29"/>
                    </a:lnTo>
                    <a:lnTo>
                      <a:pt x="252" y="29"/>
                    </a:lnTo>
                    <a:lnTo>
                      <a:pt x="240" y="29"/>
                    </a:lnTo>
                    <a:lnTo>
                      <a:pt x="228" y="32"/>
                    </a:lnTo>
                    <a:lnTo>
                      <a:pt x="216" y="32"/>
                    </a:lnTo>
                    <a:lnTo>
                      <a:pt x="200" y="37"/>
                    </a:lnTo>
                    <a:lnTo>
                      <a:pt x="188" y="41"/>
                    </a:lnTo>
                    <a:lnTo>
                      <a:pt x="176" y="49"/>
                    </a:lnTo>
                    <a:lnTo>
                      <a:pt x="160" y="56"/>
                    </a:lnTo>
                    <a:lnTo>
                      <a:pt x="144" y="61"/>
                    </a:lnTo>
                    <a:lnTo>
                      <a:pt x="132" y="73"/>
                    </a:lnTo>
                    <a:lnTo>
                      <a:pt x="112" y="80"/>
                    </a:lnTo>
                    <a:lnTo>
                      <a:pt x="100" y="88"/>
                    </a:lnTo>
                    <a:lnTo>
                      <a:pt x="88" y="100"/>
                    </a:lnTo>
                    <a:lnTo>
                      <a:pt x="76" y="108"/>
                    </a:lnTo>
                    <a:lnTo>
                      <a:pt x="64" y="117"/>
                    </a:lnTo>
                    <a:lnTo>
                      <a:pt x="52" y="129"/>
                    </a:lnTo>
                    <a:lnTo>
                      <a:pt x="44" y="136"/>
                    </a:lnTo>
                    <a:lnTo>
                      <a:pt x="37" y="144"/>
                    </a:lnTo>
                    <a:lnTo>
                      <a:pt x="32" y="156"/>
                    </a:lnTo>
                    <a:lnTo>
                      <a:pt x="28" y="164"/>
                    </a:lnTo>
                    <a:lnTo>
                      <a:pt x="25" y="173"/>
                    </a:lnTo>
                    <a:lnTo>
                      <a:pt x="20" y="180"/>
                    </a:lnTo>
                    <a:lnTo>
                      <a:pt x="20" y="188"/>
                    </a:lnTo>
                    <a:lnTo>
                      <a:pt x="20" y="197"/>
                    </a:lnTo>
                    <a:lnTo>
                      <a:pt x="20" y="200"/>
                    </a:lnTo>
                    <a:lnTo>
                      <a:pt x="25" y="208"/>
                    </a:lnTo>
                    <a:lnTo>
                      <a:pt x="28" y="217"/>
                    </a:lnTo>
                    <a:lnTo>
                      <a:pt x="32" y="220"/>
                    </a:lnTo>
                    <a:lnTo>
                      <a:pt x="40" y="224"/>
                    </a:lnTo>
                    <a:lnTo>
                      <a:pt x="48" y="224"/>
                    </a:lnTo>
                    <a:lnTo>
                      <a:pt x="56" y="229"/>
                    </a:lnTo>
                    <a:lnTo>
                      <a:pt x="64" y="229"/>
                    </a:lnTo>
                    <a:lnTo>
                      <a:pt x="72" y="229"/>
                    </a:lnTo>
                    <a:lnTo>
                      <a:pt x="84" y="229"/>
                    </a:lnTo>
                    <a:lnTo>
                      <a:pt x="96" y="224"/>
                    </a:lnTo>
                    <a:lnTo>
                      <a:pt x="108" y="220"/>
                    </a:lnTo>
                    <a:lnTo>
                      <a:pt x="120" y="220"/>
                    </a:lnTo>
                    <a:lnTo>
                      <a:pt x="137" y="212"/>
                    </a:lnTo>
                    <a:lnTo>
                      <a:pt x="149" y="208"/>
                    </a:lnTo>
                    <a:lnTo>
                      <a:pt x="164" y="200"/>
                    </a:lnTo>
                    <a:lnTo>
                      <a:pt x="181" y="192"/>
                    </a:lnTo>
                    <a:lnTo>
                      <a:pt x="196" y="185"/>
                    </a:lnTo>
                    <a:lnTo>
                      <a:pt x="212" y="173"/>
                    </a:lnTo>
                    <a:lnTo>
                      <a:pt x="224" y="164"/>
                    </a:lnTo>
                    <a:lnTo>
                      <a:pt x="237" y="156"/>
                    </a:lnTo>
                    <a:lnTo>
                      <a:pt x="249" y="149"/>
                    </a:lnTo>
                    <a:lnTo>
                      <a:pt x="260" y="141"/>
                    </a:lnTo>
                    <a:lnTo>
                      <a:pt x="268" y="129"/>
                    </a:lnTo>
                    <a:lnTo>
                      <a:pt x="281" y="120"/>
                    </a:lnTo>
                    <a:lnTo>
                      <a:pt x="288" y="112"/>
                    </a:lnTo>
                    <a:lnTo>
                      <a:pt x="296" y="105"/>
                    </a:lnTo>
                    <a:lnTo>
                      <a:pt x="300" y="96"/>
                    </a:lnTo>
                    <a:lnTo>
                      <a:pt x="304" y="88"/>
                    </a:lnTo>
                    <a:lnTo>
                      <a:pt x="304" y="76"/>
                    </a:lnTo>
                    <a:lnTo>
                      <a:pt x="308" y="73"/>
                    </a:lnTo>
                    <a:lnTo>
                      <a:pt x="304" y="64"/>
                    </a:lnTo>
                    <a:lnTo>
                      <a:pt x="304" y="56"/>
                    </a:lnTo>
                    <a:lnTo>
                      <a:pt x="300" y="49"/>
                    </a:lnTo>
                    <a:close/>
                    <a:moveTo>
                      <a:pt x="12" y="217"/>
                    </a:moveTo>
                    <a:lnTo>
                      <a:pt x="8" y="208"/>
                    </a:lnTo>
                    <a:lnTo>
                      <a:pt x="4" y="197"/>
                    </a:lnTo>
                    <a:lnTo>
                      <a:pt x="0" y="185"/>
                    </a:lnTo>
                    <a:lnTo>
                      <a:pt x="0" y="176"/>
                    </a:lnTo>
                    <a:lnTo>
                      <a:pt x="0" y="164"/>
                    </a:lnTo>
                    <a:lnTo>
                      <a:pt x="4" y="152"/>
                    </a:lnTo>
                    <a:lnTo>
                      <a:pt x="8" y="141"/>
                    </a:lnTo>
                    <a:lnTo>
                      <a:pt x="16" y="129"/>
                    </a:lnTo>
                    <a:lnTo>
                      <a:pt x="20" y="117"/>
                    </a:lnTo>
                    <a:lnTo>
                      <a:pt x="28" y="105"/>
                    </a:lnTo>
                    <a:lnTo>
                      <a:pt x="40" y="93"/>
                    </a:lnTo>
                    <a:lnTo>
                      <a:pt x="52" y="80"/>
                    </a:lnTo>
                    <a:lnTo>
                      <a:pt x="64" y="73"/>
                    </a:lnTo>
                    <a:lnTo>
                      <a:pt x="76" y="61"/>
                    </a:lnTo>
                    <a:lnTo>
                      <a:pt x="96" y="49"/>
                    </a:lnTo>
                    <a:lnTo>
                      <a:pt x="112" y="37"/>
                    </a:lnTo>
                    <a:lnTo>
                      <a:pt x="128" y="29"/>
                    </a:lnTo>
                    <a:lnTo>
                      <a:pt x="144" y="20"/>
                    </a:lnTo>
                    <a:lnTo>
                      <a:pt x="160" y="17"/>
                    </a:lnTo>
                    <a:lnTo>
                      <a:pt x="176" y="8"/>
                    </a:lnTo>
                    <a:lnTo>
                      <a:pt x="193" y="5"/>
                    </a:lnTo>
                    <a:lnTo>
                      <a:pt x="208" y="0"/>
                    </a:lnTo>
                    <a:lnTo>
                      <a:pt x="220" y="0"/>
                    </a:lnTo>
                    <a:lnTo>
                      <a:pt x="237" y="0"/>
                    </a:lnTo>
                    <a:lnTo>
                      <a:pt x="249" y="0"/>
                    </a:lnTo>
                    <a:lnTo>
                      <a:pt x="260" y="5"/>
                    </a:lnTo>
                    <a:lnTo>
                      <a:pt x="272" y="5"/>
                    </a:lnTo>
                    <a:lnTo>
                      <a:pt x="284" y="12"/>
                    </a:lnTo>
                    <a:lnTo>
                      <a:pt x="293" y="17"/>
                    </a:lnTo>
                    <a:lnTo>
                      <a:pt x="300" y="24"/>
                    </a:lnTo>
                    <a:lnTo>
                      <a:pt x="308" y="32"/>
                    </a:lnTo>
                    <a:lnTo>
                      <a:pt x="312" y="41"/>
                    </a:lnTo>
                    <a:lnTo>
                      <a:pt x="320" y="52"/>
                    </a:lnTo>
                    <a:lnTo>
                      <a:pt x="320" y="61"/>
                    </a:lnTo>
                    <a:lnTo>
                      <a:pt x="324" y="73"/>
                    </a:lnTo>
                    <a:lnTo>
                      <a:pt x="324" y="80"/>
                    </a:lnTo>
                    <a:lnTo>
                      <a:pt x="324" y="93"/>
                    </a:lnTo>
                    <a:lnTo>
                      <a:pt x="320" y="105"/>
                    </a:lnTo>
                    <a:lnTo>
                      <a:pt x="316" y="117"/>
                    </a:lnTo>
                    <a:lnTo>
                      <a:pt x="312" y="129"/>
                    </a:lnTo>
                    <a:lnTo>
                      <a:pt x="304" y="141"/>
                    </a:lnTo>
                    <a:lnTo>
                      <a:pt x="296" y="152"/>
                    </a:lnTo>
                    <a:lnTo>
                      <a:pt x="284" y="161"/>
                    </a:lnTo>
                    <a:lnTo>
                      <a:pt x="276" y="173"/>
                    </a:lnTo>
                    <a:lnTo>
                      <a:pt x="260" y="185"/>
                    </a:lnTo>
                    <a:lnTo>
                      <a:pt x="249" y="197"/>
                    </a:lnTo>
                    <a:lnTo>
                      <a:pt x="232" y="205"/>
                    </a:lnTo>
                    <a:lnTo>
                      <a:pt x="212" y="217"/>
                    </a:lnTo>
                    <a:lnTo>
                      <a:pt x="196" y="224"/>
                    </a:lnTo>
                    <a:lnTo>
                      <a:pt x="181" y="232"/>
                    </a:lnTo>
                    <a:lnTo>
                      <a:pt x="164" y="241"/>
                    </a:lnTo>
                    <a:lnTo>
                      <a:pt x="149" y="244"/>
                    </a:lnTo>
                    <a:lnTo>
                      <a:pt x="132" y="252"/>
                    </a:lnTo>
                    <a:lnTo>
                      <a:pt x="116" y="252"/>
                    </a:lnTo>
                    <a:lnTo>
                      <a:pt x="100" y="256"/>
                    </a:lnTo>
                    <a:lnTo>
                      <a:pt x="88" y="256"/>
                    </a:lnTo>
                    <a:lnTo>
                      <a:pt x="76" y="256"/>
                    </a:lnTo>
                    <a:lnTo>
                      <a:pt x="64" y="252"/>
                    </a:lnTo>
                    <a:lnTo>
                      <a:pt x="52" y="248"/>
                    </a:lnTo>
                    <a:lnTo>
                      <a:pt x="40" y="244"/>
                    </a:lnTo>
                    <a:lnTo>
                      <a:pt x="32" y="241"/>
                    </a:lnTo>
                    <a:lnTo>
                      <a:pt x="25" y="232"/>
                    </a:lnTo>
                    <a:lnTo>
                      <a:pt x="16" y="224"/>
                    </a:lnTo>
                    <a:lnTo>
                      <a:pt x="12" y="21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" name="Freeform 120"/>
              <p:cNvSpPr>
                <a:spLocks noChangeArrowheads="1"/>
              </p:cNvSpPr>
              <p:nvPr/>
            </p:nvSpPr>
            <p:spPr bwMode="auto">
              <a:xfrm>
                <a:off x="4542" y="2402"/>
                <a:ext cx="89" cy="61"/>
              </a:xfrm>
              <a:custGeom>
                <a:avLst/>
                <a:gdLst>
                  <a:gd name="T0" fmla="*/ 72 w 356"/>
                  <a:gd name="T1" fmla="*/ 175 h 243"/>
                  <a:gd name="T2" fmla="*/ 65 w 356"/>
                  <a:gd name="T3" fmla="*/ 175 h 243"/>
                  <a:gd name="T4" fmla="*/ 60 w 356"/>
                  <a:gd name="T5" fmla="*/ 183 h 243"/>
                  <a:gd name="T6" fmla="*/ 56 w 356"/>
                  <a:gd name="T7" fmla="*/ 187 h 243"/>
                  <a:gd name="T8" fmla="*/ 52 w 356"/>
                  <a:gd name="T9" fmla="*/ 191 h 243"/>
                  <a:gd name="T10" fmla="*/ 48 w 356"/>
                  <a:gd name="T11" fmla="*/ 199 h 243"/>
                  <a:gd name="T12" fmla="*/ 52 w 356"/>
                  <a:gd name="T13" fmla="*/ 207 h 243"/>
                  <a:gd name="T14" fmla="*/ 52 w 356"/>
                  <a:gd name="T15" fmla="*/ 215 h 243"/>
                  <a:gd name="T16" fmla="*/ 60 w 356"/>
                  <a:gd name="T17" fmla="*/ 239 h 243"/>
                  <a:gd name="T18" fmla="*/ 0 w 356"/>
                  <a:gd name="T19" fmla="*/ 107 h 243"/>
                  <a:gd name="T20" fmla="*/ 16 w 356"/>
                  <a:gd name="T21" fmla="*/ 119 h 243"/>
                  <a:gd name="T22" fmla="*/ 21 w 356"/>
                  <a:gd name="T23" fmla="*/ 127 h 243"/>
                  <a:gd name="T24" fmla="*/ 24 w 356"/>
                  <a:gd name="T25" fmla="*/ 135 h 243"/>
                  <a:gd name="T26" fmla="*/ 32 w 356"/>
                  <a:gd name="T27" fmla="*/ 143 h 243"/>
                  <a:gd name="T28" fmla="*/ 40 w 356"/>
                  <a:gd name="T29" fmla="*/ 147 h 243"/>
                  <a:gd name="T30" fmla="*/ 48 w 356"/>
                  <a:gd name="T31" fmla="*/ 147 h 243"/>
                  <a:gd name="T32" fmla="*/ 56 w 356"/>
                  <a:gd name="T33" fmla="*/ 143 h 243"/>
                  <a:gd name="T34" fmla="*/ 289 w 356"/>
                  <a:gd name="T35" fmla="*/ 63 h 243"/>
                  <a:gd name="T36" fmla="*/ 296 w 356"/>
                  <a:gd name="T37" fmla="*/ 59 h 243"/>
                  <a:gd name="T38" fmla="*/ 296 w 356"/>
                  <a:gd name="T39" fmla="*/ 51 h 243"/>
                  <a:gd name="T40" fmla="*/ 300 w 356"/>
                  <a:gd name="T41" fmla="*/ 47 h 243"/>
                  <a:gd name="T42" fmla="*/ 296 w 356"/>
                  <a:gd name="T43" fmla="*/ 39 h 243"/>
                  <a:gd name="T44" fmla="*/ 296 w 356"/>
                  <a:gd name="T45" fmla="*/ 0 h 243"/>
                  <a:gd name="T46" fmla="*/ 304 w 356"/>
                  <a:gd name="T47" fmla="*/ 24 h 243"/>
                  <a:gd name="T48" fmla="*/ 308 w 356"/>
                  <a:gd name="T49" fmla="*/ 31 h 243"/>
                  <a:gd name="T50" fmla="*/ 316 w 356"/>
                  <a:gd name="T51" fmla="*/ 39 h 243"/>
                  <a:gd name="T52" fmla="*/ 321 w 356"/>
                  <a:gd name="T53" fmla="*/ 47 h 243"/>
                  <a:gd name="T54" fmla="*/ 328 w 356"/>
                  <a:gd name="T55" fmla="*/ 51 h 243"/>
                  <a:gd name="T56" fmla="*/ 333 w 356"/>
                  <a:gd name="T57" fmla="*/ 59 h 243"/>
                  <a:gd name="T58" fmla="*/ 340 w 356"/>
                  <a:gd name="T59" fmla="*/ 59 h 243"/>
                  <a:gd name="T60" fmla="*/ 348 w 356"/>
                  <a:gd name="T61" fmla="*/ 63 h 243"/>
                  <a:gd name="T62" fmla="*/ 356 w 356"/>
                  <a:gd name="T63" fmla="*/ 71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6" h="243">
                    <a:moveTo>
                      <a:pt x="356" y="71"/>
                    </a:moveTo>
                    <a:lnTo>
                      <a:pt x="72" y="175"/>
                    </a:lnTo>
                    <a:lnTo>
                      <a:pt x="68" y="175"/>
                    </a:lnTo>
                    <a:lnTo>
                      <a:pt x="65" y="175"/>
                    </a:lnTo>
                    <a:lnTo>
                      <a:pt x="60" y="180"/>
                    </a:lnTo>
                    <a:lnTo>
                      <a:pt x="60" y="183"/>
                    </a:lnTo>
                    <a:lnTo>
                      <a:pt x="56" y="183"/>
                    </a:lnTo>
                    <a:lnTo>
                      <a:pt x="56" y="187"/>
                    </a:lnTo>
                    <a:lnTo>
                      <a:pt x="52" y="187"/>
                    </a:lnTo>
                    <a:lnTo>
                      <a:pt x="52" y="191"/>
                    </a:lnTo>
                    <a:lnTo>
                      <a:pt x="52" y="195"/>
                    </a:lnTo>
                    <a:lnTo>
                      <a:pt x="48" y="199"/>
                    </a:lnTo>
                    <a:lnTo>
                      <a:pt x="48" y="203"/>
                    </a:lnTo>
                    <a:lnTo>
                      <a:pt x="52" y="207"/>
                    </a:lnTo>
                    <a:lnTo>
                      <a:pt x="52" y="212"/>
                    </a:lnTo>
                    <a:lnTo>
                      <a:pt x="52" y="215"/>
                    </a:lnTo>
                    <a:lnTo>
                      <a:pt x="56" y="219"/>
                    </a:lnTo>
                    <a:lnTo>
                      <a:pt x="60" y="239"/>
                    </a:lnTo>
                    <a:lnTo>
                      <a:pt x="48" y="243"/>
                    </a:lnTo>
                    <a:lnTo>
                      <a:pt x="0" y="107"/>
                    </a:lnTo>
                    <a:lnTo>
                      <a:pt x="12" y="103"/>
                    </a:lnTo>
                    <a:lnTo>
                      <a:pt x="16" y="119"/>
                    </a:lnTo>
                    <a:lnTo>
                      <a:pt x="21" y="124"/>
                    </a:lnTo>
                    <a:lnTo>
                      <a:pt x="21" y="127"/>
                    </a:lnTo>
                    <a:lnTo>
                      <a:pt x="24" y="131"/>
                    </a:lnTo>
                    <a:lnTo>
                      <a:pt x="24" y="135"/>
                    </a:lnTo>
                    <a:lnTo>
                      <a:pt x="28" y="139"/>
                    </a:lnTo>
                    <a:lnTo>
                      <a:pt x="32" y="143"/>
                    </a:lnTo>
                    <a:lnTo>
                      <a:pt x="36" y="143"/>
                    </a:lnTo>
                    <a:lnTo>
                      <a:pt x="40" y="147"/>
                    </a:lnTo>
                    <a:lnTo>
                      <a:pt x="44" y="147"/>
                    </a:lnTo>
                    <a:lnTo>
                      <a:pt x="48" y="147"/>
                    </a:lnTo>
                    <a:lnTo>
                      <a:pt x="52" y="147"/>
                    </a:lnTo>
                    <a:lnTo>
                      <a:pt x="56" y="143"/>
                    </a:lnTo>
                    <a:lnTo>
                      <a:pt x="60" y="143"/>
                    </a:lnTo>
                    <a:lnTo>
                      <a:pt x="289" y="63"/>
                    </a:lnTo>
                    <a:lnTo>
                      <a:pt x="292" y="59"/>
                    </a:lnTo>
                    <a:lnTo>
                      <a:pt x="296" y="59"/>
                    </a:lnTo>
                    <a:lnTo>
                      <a:pt x="296" y="56"/>
                    </a:lnTo>
                    <a:lnTo>
                      <a:pt x="296" y="51"/>
                    </a:lnTo>
                    <a:lnTo>
                      <a:pt x="300" y="51"/>
                    </a:lnTo>
                    <a:lnTo>
                      <a:pt x="300" y="47"/>
                    </a:lnTo>
                    <a:lnTo>
                      <a:pt x="300" y="43"/>
                    </a:lnTo>
                    <a:lnTo>
                      <a:pt x="296" y="39"/>
                    </a:lnTo>
                    <a:lnTo>
                      <a:pt x="284" y="3"/>
                    </a:lnTo>
                    <a:lnTo>
                      <a:pt x="296" y="0"/>
                    </a:lnTo>
                    <a:lnTo>
                      <a:pt x="304" y="15"/>
                    </a:lnTo>
                    <a:lnTo>
                      <a:pt x="304" y="24"/>
                    </a:lnTo>
                    <a:lnTo>
                      <a:pt x="308" y="27"/>
                    </a:lnTo>
                    <a:lnTo>
                      <a:pt x="308" y="31"/>
                    </a:lnTo>
                    <a:lnTo>
                      <a:pt x="312" y="35"/>
                    </a:lnTo>
                    <a:lnTo>
                      <a:pt x="316" y="39"/>
                    </a:lnTo>
                    <a:lnTo>
                      <a:pt x="316" y="43"/>
                    </a:lnTo>
                    <a:lnTo>
                      <a:pt x="321" y="47"/>
                    </a:lnTo>
                    <a:lnTo>
                      <a:pt x="324" y="51"/>
                    </a:lnTo>
                    <a:lnTo>
                      <a:pt x="328" y="51"/>
                    </a:lnTo>
                    <a:lnTo>
                      <a:pt x="328" y="56"/>
                    </a:lnTo>
                    <a:lnTo>
                      <a:pt x="333" y="59"/>
                    </a:lnTo>
                    <a:lnTo>
                      <a:pt x="336" y="59"/>
                    </a:lnTo>
                    <a:lnTo>
                      <a:pt x="340" y="59"/>
                    </a:lnTo>
                    <a:lnTo>
                      <a:pt x="344" y="63"/>
                    </a:lnTo>
                    <a:lnTo>
                      <a:pt x="348" y="63"/>
                    </a:lnTo>
                    <a:lnTo>
                      <a:pt x="352" y="63"/>
                    </a:lnTo>
                    <a:lnTo>
                      <a:pt x="356" y="71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" name="Freeform 121"/>
              <p:cNvSpPr>
                <a:spLocks noEditPoints="1" noChangeArrowheads="1"/>
              </p:cNvSpPr>
              <p:nvPr/>
            </p:nvSpPr>
            <p:spPr bwMode="auto">
              <a:xfrm>
                <a:off x="4568" y="2461"/>
                <a:ext cx="86" cy="61"/>
              </a:xfrm>
              <a:custGeom>
                <a:avLst/>
                <a:gdLst>
                  <a:gd name="T0" fmla="*/ 76 w 344"/>
                  <a:gd name="T1" fmla="*/ 80 h 241"/>
                  <a:gd name="T2" fmla="*/ 40 w 344"/>
                  <a:gd name="T3" fmla="*/ 108 h 241"/>
                  <a:gd name="T4" fmla="*/ 20 w 344"/>
                  <a:gd name="T5" fmla="*/ 136 h 241"/>
                  <a:gd name="T6" fmla="*/ 17 w 344"/>
                  <a:gd name="T7" fmla="*/ 168 h 241"/>
                  <a:gd name="T8" fmla="*/ 29 w 344"/>
                  <a:gd name="T9" fmla="*/ 192 h 241"/>
                  <a:gd name="T10" fmla="*/ 48 w 344"/>
                  <a:gd name="T11" fmla="*/ 208 h 241"/>
                  <a:gd name="T12" fmla="*/ 80 w 344"/>
                  <a:gd name="T13" fmla="*/ 212 h 241"/>
                  <a:gd name="T14" fmla="*/ 124 w 344"/>
                  <a:gd name="T15" fmla="*/ 204 h 241"/>
                  <a:gd name="T16" fmla="*/ 164 w 344"/>
                  <a:gd name="T17" fmla="*/ 188 h 241"/>
                  <a:gd name="T18" fmla="*/ 185 w 344"/>
                  <a:gd name="T19" fmla="*/ 168 h 241"/>
                  <a:gd name="T20" fmla="*/ 196 w 344"/>
                  <a:gd name="T21" fmla="*/ 144 h 241"/>
                  <a:gd name="T22" fmla="*/ 200 w 344"/>
                  <a:gd name="T23" fmla="*/ 120 h 241"/>
                  <a:gd name="T24" fmla="*/ 188 w 344"/>
                  <a:gd name="T25" fmla="*/ 100 h 241"/>
                  <a:gd name="T26" fmla="*/ 176 w 344"/>
                  <a:gd name="T27" fmla="*/ 85 h 241"/>
                  <a:gd name="T28" fmla="*/ 156 w 344"/>
                  <a:gd name="T29" fmla="*/ 72 h 241"/>
                  <a:gd name="T30" fmla="*/ 124 w 344"/>
                  <a:gd name="T31" fmla="*/ 64 h 241"/>
                  <a:gd name="T32" fmla="*/ 220 w 344"/>
                  <a:gd name="T33" fmla="*/ 132 h 241"/>
                  <a:gd name="T34" fmla="*/ 217 w 344"/>
                  <a:gd name="T35" fmla="*/ 168 h 241"/>
                  <a:gd name="T36" fmla="*/ 196 w 344"/>
                  <a:gd name="T37" fmla="*/ 200 h 241"/>
                  <a:gd name="T38" fmla="*/ 168 w 344"/>
                  <a:gd name="T39" fmla="*/ 220 h 241"/>
                  <a:gd name="T40" fmla="*/ 124 w 344"/>
                  <a:gd name="T41" fmla="*/ 236 h 241"/>
                  <a:gd name="T42" fmla="*/ 76 w 344"/>
                  <a:gd name="T43" fmla="*/ 241 h 241"/>
                  <a:gd name="T44" fmla="*/ 40 w 344"/>
                  <a:gd name="T45" fmla="*/ 224 h 241"/>
                  <a:gd name="T46" fmla="*/ 12 w 344"/>
                  <a:gd name="T47" fmla="*/ 197 h 241"/>
                  <a:gd name="T48" fmla="*/ 0 w 344"/>
                  <a:gd name="T49" fmla="*/ 156 h 241"/>
                  <a:gd name="T50" fmla="*/ 5 w 344"/>
                  <a:gd name="T51" fmla="*/ 108 h 241"/>
                  <a:gd name="T52" fmla="*/ 32 w 344"/>
                  <a:gd name="T53" fmla="*/ 68 h 241"/>
                  <a:gd name="T54" fmla="*/ 84 w 344"/>
                  <a:gd name="T55" fmla="*/ 36 h 241"/>
                  <a:gd name="T56" fmla="*/ 161 w 344"/>
                  <a:gd name="T57" fmla="*/ 8 h 241"/>
                  <a:gd name="T58" fmla="*/ 232 w 344"/>
                  <a:gd name="T59" fmla="*/ 0 h 241"/>
                  <a:gd name="T60" fmla="*/ 288 w 344"/>
                  <a:gd name="T61" fmla="*/ 16 h 241"/>
                  <a:gd name="T62" fmla="*/ 329 w 344"/>
                  <a:gd name="T63" fmla="*/ 48 h 241"/>
                  <a:gd name="T64" fmla="*/ 344 w 344"/>
                  <a:gd name="T65" fmla="*/ 88 h 241"/>
                  <a:gd name="T66" fmla="*/ 344 w 344"/>
                  <a:gd name="T67" fmla="*/ 112 h 241"/>
                  <a:gd name="T68" fmla="*/ 336 w 344"/>
                  <a:gd name="T69" fmla="*/ 132 h 241"/>
                  <a:gd name="T70" fmla="*/ 324 w 344"/>
                  <a:gd name="T71" fmla="*/ 144 h 241"/>
                  <a:gd name="T72" fmla="*/ 312 w 344"/>
                  <a:gd name="T73" fmla="*/ 148 h 241"/>
                  <a:gd name="T74" fmla="*/ 300 w 344"/>
                  <a:gd name="T75" fmla="*/ 148 h 241"/>
                  <a:gd name="T76" fmla="*/ 288 w 344"/>
                  <a:gd name="T77" fmla="*/ 136 h 241"/>
                  <a:gd name="T78" fmla="*/ 288 w 344"/>
                  <a:gd name="T79" fmla="*/ 120 h 241"/>
                  <a:gd name="T80" fmla="*/ 304 w 344"/>
                  <a:gd name="T81" fmla="*/ 108 h 241"/>
                  <a:gd name="T82" fmla="*/ 317 w 344"/>
                  <a:gd name="T83" fmla="*/ 104 h 241"/>
                  <a:gd name="T84" fmla="*/ 329 w 344"/>
                  <a:gd name="T85" fmla="*/ 100 h 241"/>
                  <a:gd name="T86" fmla="*/ 329 w 344"/>
                  <a:gd name="T87" fmla="*/ 85 h 241"/>
                  <a:gd name="T88" fmla="*/ 317 w 344"/>
                  <a:gd name="T89" fmla="*/ 60 h 241"/>
                  <a:gd name="T90" fmla="*/ 292 w 344"/>
                  <a:gd name="T91" fmla="*/ 36 h 241"/>
                  <a:gd name="T92" fmla="*/ 252 w 344"/>
                  <a:gd name="T93" fmla="*/ 29 h 241"/>
                  <a:gd name="T94" fmla="*/ 185 w 344"/>
                  <a:gd name="T95" fmla="*/ 41 h 241"/>
                  <a:gd name="T96" fmla="*/ 156 w 344"/>
                  <a:gd name="T97" fmla="*/ 56 h 241"/>
                  <a:gd name="T98" fmla="*/ 176 w 344"/>
                  <a:gd name="T99" fmla="*/ 64 h 241"/>
                  <a:gd name="T100" fmla="*/ 196 w 344"/>
                  <a:gd name="T101" fmla="*/ 80 h 241"/>
                  <a:gd name="T102" fmla="*/ 212 w 344"/>
                  <a:gd name="T103" fmla="*/ 10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4" h="241">
                    <a:moveTo>
                      <a:pt x="112" y="64"/>
                    </a:moveTo>
                    <a:lnTo>
                      <a:pt x="100" y="68"/>
                    </a:lnTo>
                    <a:lnTo>
                      <a:pt x="88" y="76"/>
                    </a:lnTo>
                    <a:lnTo>
                      <a:pt x="76" y="80"/>
                    </a:lnTo>
                    <a:lnTo>
                      <a:pt x="64" y="88"/>
                    </a:lnTo>
                    <a:lnTo>
                      <a:pt x="56" y="92"/>
                    </a:lnTo>
                    <a:lnTo>
                      <a:pt x="48" y="100"/>
                    </a:lnTo>
                    <a:lnTo>
                      <a:pt x="40" y="108"/>
                    </a:lnTo>
                    <a:lnTo>
                      <a:pt x="32" y="116"/>
                    </a:lnTo>
                    <a:lnTo>
                      <a:pt x="29" y="124"/>
                    </a:lnTo>
                    <a:lnTo>
                      <a:pt x="24" y="132"/>
                    </a:lnTo>
                    <a:lnTo>
                      <a:pt x="20" y="136"/>
                    </a:lnTo>
                    <a:lnTo>
                      <a:pt x="17" y="144"/>
                    </a:lnTo>
                    <a:lnTo>
                      <a:pt x="17" y="152"/>
                    </a:lnTo>
                    <a:lnTo>
                      <a:pt x="17" y="160"/>
                    </a:lnTo>
                    <a:lnTo>
                      <a:pt x="17" y="168"/>
                    </a:lnTo>
                    <a:lnTo>
                      <a:pt x="20" y="176"/>
                    </a:lnTo>
                    <a:lnTo>
                      <a:pt x="24" y="180"/>
                    </a:lnTo>
                    <a:lnTo>
                      <a:pt x="24" y="188"/>
                    </a:lnTo>
                    <a:lnTo>
                      <a:pt x="29" y="192"/>
                    </a:lnTo>
                    <a:lnTo>
                      <a:pt x="32" y="200"/>
                    </a:lnTo>
                    <a:lnTo>
                      <a:pt x="36" y="200"/>
                    </a:lnTo>
                    <a:lnTo>
                      <a:pt x="44" y="204"/>
                    </a:lnTo>
                    <a:lnTo>
                      <a:pt x="48" y="208"/>
                    </a:lnTo>
                    <a:lnTo>
                      <a:pt x="56" y="212"/>
                    </a:lnTo>
                    <a:lnTo>
                      <a:pt x="64" y="212"/>
                    </a:lnTo>
                    <a:lnTo>
                      <a:pt x="73" y="212"/>
                    </a:lnTo>
                    <a:lnTo>
                      <a:pt x="80" y="212"/>
                    </a:lnTo>
                    <a:lnTo>
                      <a:pt x="88" y="212"/>
                    </a:lnTo>
                    <a:lnTo>
                      <a:pt x="100" y="208"/>
                    </a:lnTo>
                    <a:lnTo>
                      <a:pt x="112" y="204"/>
                    </a:lnTo>
                    <a:lnTo>
                      <a:pt x="124" y="204"/>
                    </a:lnTo>
                    <a:lnTo>
                      <a:pt x="136" y="197"/>
                    </a:lnTo>
                    <a:lnTo>
                      <a:pt x="148" y="192"/>
                    </a:lnTo>
                    <a:lnTo>
                      <a:pt x="156" y="188"/>
                    </a:lnTo>
                    <a:lnTo>
                      <a:pt x="164" y="188"/>
                    </a:lnTo>
                    <a:lnTo>
                      <a:pt x="168" y="180"/>
                    </a:lnTo>
                    <a:lnTo>
                      <a:pt x="176" y="176"/>
                    </a:lnTo>
                    <a:lnTo>
                      <a:pt x="180" y="172"/>
                    </a:lnTo>
                    <a:lnTo>
                      <a:pt x="185" y="168"/>
                    </a:lnTo>
                    <a:lnTo>
                      <a:pt x="188" y="160"/>
                    </a:lnTo>
                    <a:lnTo>
                      <a:pt x="192" y="156"/>
                    </a:lnTo>
                    <a:lnTo>
                      <a:pt x="196" y="148"/>
                    </a:lnTo>
                    <a:lnTo>
                      <a:pt x="196" y="144"/>
                    </a:lnTo>
                    <a:lnTo>
                      <a:pt x="200" y="136"/>
                    </a:lnTo>
                    <a:lnTo>
                      <a:pt x="200" y="132"/>
                    </a:lnTo>
                    <a:lnTo>
                      <a:pt x="200" y="124"/>
                    </a:lnTo>
                    <a:lnTo>
                      <a:pt x="200" y="120"/>
                    </a:lnTo>
                    <a:lnTo>
                      <a:pt x="196" y="112"/>
                    </a:lnTo>
                    <a:lnTo>
                      <a:pt x="192" y="108"/>
                    </a:lnTo>
                    <a:lnTo>
                      <a:pt x="192" y="104"/>
                    </a:lnTo>
                    <a:lnTo>
                      <a:pt x="188" y="100"/>
                    </a:lnTo>
                    <a:lnTo>
                      <a:pt x="188" y="97"/>
                    </a:lnTo>
                    <a:lnTo>
                      <a:pt x="185" y="92"/>
                    </a:lnTo>
                    <a:lnTo>
                      <a:pt x="180" y="88"/>
                    </a:lnTo>
                    <a:lnTo>
                      <a:pt x="176" y="85"/>
                    </a:lnTo>
                    <a:lnTo>
                      <a:pt x="173" y="80"/>
                    </a:lnTo>
                    <a:lnTo>
                      <a:pt x="168" y="76"/>
                    </a:lnTo>
                    <a:lnTo>
                      <a:pt x="161" y="76"/>
                    </a:lnTo>
                    <a:lnTo>
                      <a:pt x="156" y="72"/>
                    </a:lnTo>
                    <a:lnTo>
                      <a:pt x="148" y="68"/>
                    </a:lnTo>
                    <a:lnTo>
                      <a:pt x="140" y="68"/>
                    </a:lnTo>
                    <a:lnTo>
                      <a:pt x="132" y="68"/>
                    </a:lnTo>
                    <a:lnTo>
                      <a:pt x="124" y="64"/>
                    </a:lnTo>
                    <a:lnTo>
                      <a:pt x="112" y="64"/>
                    </a:lnTo>
                    <a:close/>
                    <a:moveTo>
                      <a:pt x="217" y="108"/>
                    </a:moveTo>
                    <a:lnTo>
                      <a:pt x="220" y="120"/>
                    </a:lnTo>
                    <a:lnTo>
                      <a:pt x="220" y="132"/>
                    </a:lnTo>
                    <a:lnTo>
                      <a:pt x="224" y="141"/>
                    </a:lnTo>
                    <a:lnTo>
                      <a:pt x="224" y="152"/>
                    </a:lnTo>
                    <a:lnTo>
                      <a:pt x="220" y="160"/>
                    </a:lnTo>
                    <a:lnTo>
                      <a:pt x="217" y="168"/>
                    </a:lnTo>
                    <a:lnTo>
                      <a:pt x="217" y="176"/>
                    </a:lnTo>
                    <a:lnTo>
                      <a:pt x="208" y="184"/>
                    </a:lnTo>
                    <a:lnTo>
                      <a:pt x="204" y="192"/>
                    </a:lnTo>
                    <a:lnTo>
                      <a:pt x="196" y="200"/>
                    </a:lnTo>
                    <a:lnTo>
                      <a:pt x="188" y="204"/>
                    </a:lnTo>
                    <a:lnTo>
                      <a:pt x="185" y="212"/>
                    </a:lnTo>
                    <a:lnTo>
                      <a:pt x="176" y="216"/>
                    </a:lnTo>
                    <a:lnTo>
                      <a:pt x="168" y="220"/>
                    </a:lnTo>
                    <a:lnTo>
                      <a:pt x="161" y="224"/>
                    </a:lnTo>
                    <a:lnTo>
                      <a:pt x="148" y="228"/>
                    </a:lnTo>
                    <a:lnTo>
                      <a:pt x="136" y="232"/>
                    </a:lnTo>
                    <a:lnTo>
                      <a:pt x="124" y="236"/>
                    </a:lnTo>
                    <a:lnTo>
                      <a:pt x="112" y="241"/>
                    </a:lnTo>
                    <a:lnTo>
                      <a:pt x="100" y="241"/>
                    </a:lnTo>
                    <a:lnTo>
                      <a:pt x="88" y="241"/>
                    </a:lnTo>
                    <a:lnTo>
                      <a:pt x="76" y="241"/>
                    </a:lnTo>
                    <a:lnTo>
                      <a:pt x="64" y="236"/>
                    </a:lnTo>
                    <a:lnTo>
                      <a:pt x="56" y="232"/>
                    </a:lnTo>
                    <a:lnTo>
                      <a:pt x="48" y="228"/>
                    </a:lnTo>
                    <a:lnTo>
                      <a:pt x="40" y="224"/>
                    </a:lnTo>
                    <a:lnTo>
                      <a:pt x="32" y="216"/>
                    </a:lnTo>
                    <a:lnTo>
                      <a:pt x="24" y="212"/>
                    </a:lnTo>
                    <a:lnTo>
                      <a:pt x="20" y="204"/>
                    </a:lnTo>
                    <a:lnTo>
                      <a:pt x="12" y="197"/>
                    </a:lnTo>
                    <a:lnTo>
                      <a:pt x="8" y="188"/>
                    </a:lnTo>
                    <a:lnTo>
                      <a:pt x="5" y="180"/>
                    </a:lnTo>
                    <a:lnTo>
                      <a:pt x="5" y="168"/>
                    </a:lnTo>
                    <a:lnTo>
                      <a:pt x="0" y="156"/>
                    </a:lnTo>
                    <a:lnTo>
                      <a:pt x="0" y="144"/>
                    </a:lnTo>
                    <a:lnTo>
                      <a:pt x="0" y="132"/>
                    </a:lnTo>
                    <a:lnTo>
                      <a:pt x="0" y="120"/>
                    </a:lnTo>
                    <a:lnTo>
                      <a:pt x="5" y="108"/>
                    </a:lnTo>
                    <a:lnTo>
                      <a:pt x="12" y="100"/>
                    </a:lnTo>
                    <a:lnTo>
                      <a:pt x="17" y="88"/>
                    </a:lnTo>
                    <a:lnTo>
                      <a:pt x="24" y="80"/>
                    </a:lnTo>
                    <a:lnTo>
                      <a:pt x="32" y="68"/>
                    </a:lnTo>
                    <a:lnTo>
                      <a:pt x="44" y="60"/>
                    </a:lnTo>
                    <a:lnTo>
                      <a:pt x="56" y="52"/>
                    </a:lnTo>
                    <a:lnTo>
                      <a:pt x="68" y="44"/>
                    </a:lnTo>
                    <a:lnTo>
                      <a:pt x="84" y="36"/>
                    </a:lnTo>
                    <a:lnTo>
                      <a:pt x="100" y="29"/>
                    </a:lnTo>
                    <a:lnTo>
                      <a:pt x="120" y="20"/>
                    </a:lnTo>
                    <a:lnTo>
                      <a:pt x="140" y="16"/>
                    </a:lnTo>
                    <a:lnTo>
                      <a:pt x="161" y="8"/>
                    </a:lnTo>
                    <a:lnTo>
                      <a:pt x="180" y="4"/>
                    </a:lnTo>
                    <a:lnTo>
                      <a:pt x="196" y="0"/>
                    </a:lnTo>
                    <a:lnTo>
                      <a:pt x="217" y="0"/>
                    </a:lnTo>
                    <a:lnTo>
                      <a:pt x="232" y="0"/>
                    </a:lnTo>
                    <a:lnTo>
                      <a:pt x="248" y="0"/>
                    </a:lnTo>
                    <a:lnTo>
                      <a:pt x="261" y="4"/>
                    </a:lnTo>
                    <a:lnTo>
                      <a:pt x="276" y="8"/>
                    </a:lnTo>
                    <a:lnTo>
                      <a:pt x="288" y="16"/>
                    </a:lnTo>
                    <a:lnTo>
                      <a:pt x="300" y="24"/>
                    </a:lnTo>
                    <a:lnTo>
                      <a:pt x="312" y="32"/>
                    </a:lnTo>
                    <a:lnTo>
                      <a:pt x="320" y="41"/>
                    </a:lnTo>
                    <a:lnTo>
                      <a:pt x="329" y="48"/>
                    </a:lnTo>
                    <a:lnTo>
                      <a:pt x="332" y="64"/>
                    </a:lnTo>
                    <a:lnTo>
                      <a:pt x="340" y="76"/>
                    </a:lnTo>
                    <a:lnTo>
                      <a:pt x="340" y="80"/>
                    </a:lnTo>
                    <a:lnTo>
                      <a:pt x="344" y="88"/>
                    </a:lnTo>
                    <a:lnTo>
                      <a:pt x="344" y="92"/>
                    </a:lnTo>
                    <a:lnTo>
                      <a:pt x="344" y="100"/>
                    </a:lnTo>
                    <a:lnTo>
                      <a:pt x="344" y="104"/>
                    </a:lnTo>
                    <a:lnTo>
                      <a:pt x="344" y="112"/>
                    </a:lnTo>
                    <a:lnTo>
                      <a:pt x="344" y="116"/>
                    </a:lnTo>
                    <a:lnTo>
                      <a:pt x="340" y="124"/>
                    </a:lnTo>
                    <a:lnTo>
                      <a:pt x="336" y="128"/>
                    </a:lnTo>
                    <a:lnTo>
                      <a:pt x="336" y="132"/>
                    </a:lnTo>
                    <a:lnTo>
                      <a:pt x="332" y="136"/>
                    </a:lnTo>
                    <a:lnTo>
                      <a:pt x="329" y="141"/>
                    </a:lnTo>
                    <a:lnTo>
                      <a:pt x="329" y="144"/>
                    </a:lnTo>
                    <a:lnTo>
                      <a:pt x="324" y="144"/>
                    </a:lnTo>
                    <a:lnTo>
                      <a:pt x="324" y="148"/>
                    </a:lnTo>
                    <a:lnTo>
                      <a:pt x="320" y="148"/>
                    </a:lnTo>
                    <a:lnTo>
                      <a:pt x="317" y="148"/>
                    </a:lnTo>
                    <a:lnTo>
                      <a:pt x="312" y="148"/>
                    </a:lnTo>
                    <a:lnTo>
                      <a:pt x="308" y="152"/>
                    </a:lnTo>
                    <a:lnTo>
                      <a:pt x="304" y="152"/>
                    </a:lnTo>
                    <a:lnTo>
                      <a:pt x="304" y="148"/>
                    </a:lnTo>
                    <a:lnTo>
                      <a:pt x="300" y="148"/>
                    </a:lnTo>
                    <a:lnTo>
                      <a:pt x="296" y="148"/>
                    </a:lnTo>
                    <a:lnTo>
                      <a:pt x="292" y="144"/>
                    </a:lnTo>
                    <a:lnTo>
                      <a:pt x="292" y="141"/>
                    </a:lnTo>
                    <a:lnTo>
                      <a:pt x="288" y="136"/>
                    </a:lnTo>
                    <a:lnTo>
                      <a:pt x="288" y="13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88" y="120"/>
                    </a:lnTo>
                    <a:lnTo>
                      <a:pt x="292" y="116"/>
                    </a:lnTo>
                    <a:lnTo>
                      <a:pt x="296" y="112"/>
                    </a:lnTo>
                    <a:lnTo>
                      <a:pt x="300" y="112"/>
                    </a:lnTo>
                    <a:lnTo>
                      <a:pt x="304" y="108"/>
                    </a:lnTo>
                    <a:lnTo>
                      <a:pt x="308" y="108"/>
                    </a:lnTo>
                    <a:lnTo>
                      <a:pt x="312" y="108"/>
                    </a:lnTo>
                    <a:lnTo>
                      <a:pt x="317" y="108"/>
                    </a:lnTo>
                    <a:lnTo>
                      <a:pt x="317" y="104"/>
                    </a:lnTo>
                    <a:lnTo>
                      <a:pt x="320" y="104"/>
                    </a:lnTo>
                    <a:lnTo>
                      <a:pt x="324" y="104"/>
                    </a:lnTo>
                    <a:lnTo>
                      <a:pt x="324" y="100"/>
                    </a:lnTo>
                    <a:lnTo>
                      <a:pt x="329" y="100"/>
                    </a:lnTo>
                    <a:lnTo>
                      <a:pt x="329" y="97"/>
                    </a:lnTo>
                    <a:lnTo>
                      <a:pt x="329" y="92"/>
                    </a:lnTo>
                    <a:lnTo>
                      <a:pt x="329" y="88"/>
                    </a:lnTo>
                    <a:lnTo>
                      <a:pt x="329" y="85"/>
                    </a:lnTo>
                    <a:lnTo>
                      <a:pt x="329" y="80"/>
                    </a:lnTo>
                    <a:lnTo>
                      <a:pt x="324" y="76"/>
                    </a:lnTo>
                    <a:lnTo>
                      <a:pt x="320" y="68"/>
                    </a:lnTo>
                    <a:lnTo>
                      <a:pt x="317" y="60"/>
                    </a:lnTo>
                    <a:lnTo>
                      <a:pt x="312" y="52"/>
                    </a:lnTo>
                    <a:lnTo>
                      <a:pt x="304" y="48"/>
                    </a:lnTo>
                    <a:lnTo>
                      <a:pt x="300" y="44"/>
                    </a:lnTo>
                    <a:lnTo>
                      <a:pt x="292" y="36"/>
                    </a:lnTo>
                    <a:lnTo>
                      <a:pt x="285" y="32"/>
                    </a:lnTo>
                    <a:lnTo>
                      <a:pt x="276" y="32"/>
                    </a:lnTo>
                    <a:lnTo>
                      <a:pt x="264" y="29"/>
                    </a:lnTo>
                    <a:lnTo>
                      <a:pt x="252" y="29"/>
                    </a:lnTo>
                    <a:lnTo>
                      <a:pt x="240" y="29"/>
                    </a:lnTo>
                    <a:lnTo>
                      <a:pt x="224" y="32"/>
                    </a:lnTo>
                    <a:lnTo>
                      <a:pt x="204" y="32"/>
                    </a:lnTo>
                    <a:lnTo>
                      <a:pt x="185" y="41"/>
                    </a:lnTo>
                    <a:lnTo>
                      <a:pt x="164" y="44"/>
                    </a:lnTo>
                    <a:lnTo>
                      <a:pt x="140" y="52"/>
                    </a:lnTo>
                    <a:lnTo>
                      <a:pt x="148" y="56"/>
                    </a:lnTo>
                    <a:lnTo>
                      <a:pt x="156" y="56"/>
                    </a:lnTo>
                    <a:lnTo>
                      <a:pt x="161" y="56"/>
                    </a:lnTo>
                    <a:lnTo>
                      <a:pt x="168" y="60"/>
                    </a:lnTo>
                    <a:lnTo>
                      <a:pt x="173" y="64"/>
                    </a:lnTo>
                    <a:lnTo>
                      <a:pt x="176" y="64"/>
                    </a:lnTo>
                    <a:lnTo>
                      <a:pt x="185" y="68"/>
                    </a:lnTo>
                    <a:lnTo>
                      <a:pt x="188" y="72"/>
                    </a:lnTo>
                    <a:lnTo>
                      <a:pt x="192" y="76"/>
                    </a:lnTo>
                    <a:lnTo>
                      <a:pt x="196" y="80"/>
                    </a:lnTo>
                    <a:lnTo>
                      <a:pt x="200" y="85"/>
                    </a:lnTo>
                    <a:lnTo>
                      <a:pt x="204" y="88"/>
                    </a:lnTo>
                    <a:lnTo>
                      <a:pt x="208" y="92"/>
                    </a:lnTo>
                    <a:lnTo>
                      <a:pt x="212" y="100"/>
                    </a:lnTo>
                    <a:lnTo>
                      <a:pt x="212" y="104"/>
                    </a:lnTo>
                    <a:lnTo>
                      <a:pt x="217" y="108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" name="Freeform 122"/>
              <p:cNvSpPr>
                <a:spLocks noEditPoints="1" noChangeArrowheads="1"/>
              </p:cNvSpPr>
              <p:nvPr/>
            </p:nvSpPr>
            <p:spPr bwMode="auto">
              <a:xfrm>
                <a:off x="4590" y="2522"/>
                <a:ext cx="84" cy="58"/>
              </a:xfrm>
              <a:custGeom>
                <a:avLst/>
                <a:gdLst>
                  <a:gd name="T0" fmla="*/ 308 w 336"/>
                  <a:gd name="T1" fmla="*/ 51 h 231"/>
                  <a:gd name="T2" fmla="*/ 292 w 336"/>
                  <a:gd name="T3" fmla="*/ 39 h 231"/>
                  <a:gd name="T4" fmla="*/ 260 w 336"/>
                  <a:gd name="T5" fmla="*/ 31 h 231"/>
                  <a:gd name="T6" fmla="*/ 224 w 336"/>
                  <a:gd name="T7" fmla="*/ 31 h 231"/>
                  <a:gd name="T8" fmla="*/ 180 w 336"/>
                  <a:gd name="T9" fmla="*/ 43 h 231"/>
                  <a:gd name="T10" fmla="*/ 129 w 336"/>
                  <a:gd name="T11" fmla="*/ 59 h 231"/>
                  <a:gd name="T12" fmla="*/ 85 w 336"/>
                  <a:gd name="T13" fmla="*/ 83 h 231"/>
                  <a:gd name="T14" fmla="*/ 52 w 336"/>
                  <a:gd name="T15" fmla="*/ 103 h 231"/>
                  <a:gd name="T16" fmla="*/ 29 w 336"/>
                  <a:gd name="T17" fmla="*/ 127 h 231"/>
                  <a:gd name="T18" fmla="*/ 16 w 336"/>
                  <a:gd name="T19" fmla="*/ 151 h 231"/>
                  <a:gd name="T20" fmla="*/ 20 w 336"/>
                  <a:gd name="T21" fmla="*/ 171 h 231"/>
                  <a:gd name="T22" fmla="*/ 32 w 336"/>
                  <a:gd name="T23" fmla="*/ 187 h 231"/>
                  <a:gd name="T24" fmla="*/ 56 w 336"/>
                  <a:gd name="T25" fmla="*/ 199 h 231"/>
                  <a:gd name="T26" fmla="*/ 85 w 336"/>
                  <a:gd name="T27" fmla="*/ 199 h 231"/>
                  <a:gd name="T28" fmla="*/ 124 w 336"/>
                  <a:gd name="T29" fmla="*/ 195 h 231"/>
                  <a:gd name="T30" fmla="*/ 173 w 336"/>
                  <a:gd name="T31" fmla="*/ 179 h 231"/>
                  <a:gd name="T32" fmla="*/ 224 w 336"/>
                  <a:gd name="T33" fmla="*/ 163 h 231"/>
                  <a:gd name="T34" fmla="*/ 264 w 336"/>
                  <a:gd name="T35" fmla="*/ 143 h 231"/>
                  <a:gd name="T36" fmla="*/ 292 w 336"/>
                  <a:gd name="T37" fmla="*/ 119 h 231"/>
                  <a:gd name="T38" fmla="*/ 312 w 336"/>
                  <a:gd name="T39" fmla="*/ 99 h 231"/>
                  <a:gd name="T40" fmla="*/ 320 w 336"/>
                  <a:gd name="T41" fmla="*/ 75 h 231"/>
                  <a:gd name="T42" fmla="*/ 4 w 336"/>
                  <a:gd name="T43" fmla="*/ 175 h 231"/>
                  <a:gd name="T44" fmla="*/ 0 w 336"/>
                  <a:gd name="T45" fmla="*/ 143 h 231"/>
                  <a:gd name="T46" fmla="*/ 8 w 336"/>
                  <a:gd name="T47" fmla="*/ 112 h 231"/>
                  <a:gd name="T48" fmla="*/ 29 w 336"/>
                  <a:gd name="T49" fmla="*/ 79 h 231"/>
                  <a:gd name="T50" fmla="*/ 68 w 336"/>
                  <a:gd name="T51" fmla="*/ 51 h 231"/>
                  <a:gd name="T52" fmla="*/ 116 w 336"/>
                  <a:gd name="T53" fmla="*/ 27 h 231"/>
                  <a:gd name="T54" fmla="*/ 168 w 336"/>
                  <a:gd name="T55" fmla="*/ 7 h 231"/>
                  <a:gd name="T56" fmla="*/ 216 w 336"/>
                  <a:gd name="T57" fmla="*/ 0 h 231"/>
                  <a:gd name="T58" fmla="*/ 260 w 336"/>
                  <a:gd name="T59" fmla="*/ 3 h 231"/>
                  <a:gd name="T60" fmla="*/ 297 w 336"/>
                  <a:gd name="T61" fmla="*/ 15 h 231"/>
                  <a:gd name="T62" fmla="*/ 324 w 336"/>
                  <a:gd name="T63" fmla="*/ 35 h 231"/>
                  <a:gd name="T64" fmla="*/ 336 w 336"/>
                  <a:gd name="T65" fmla="*/ 67 h 231"/>
                  <a:gd name="T66" fmla="*/ 336 w 336"/>
                  <a:gd name="T67" fmla="*/ 99 h 231"/>
                  <a:gd name="T68" fmla="*/ 324 w 336"/>
                  <a:gd name="T69" fmla="*/ 131 h 231"/>
                  <a:gd name="T70" fmla="*/ 297 w 336"/>
                  <a:gd name="T71" fmla="*/ 159 h 231"/>
                  <a:gd name="T72" fmla="*/ 256 w 336"/>
                  <a:gd name="T73" fmla="*/ 187 h 231"/>
                  <a:gd name="T74" fmla="*/ 204 w 336"/>
                  <a:gd name="T75" fmla="*/ 211 h 231"/>
                  <a:gd name="T76" fmla="*/ 148 w 336"/>
                  <a:gd name="T77" fmla="*/ 227 h 231"/>
                  <a:gd name="T78" fmla="*/ 100 w 336"/>
                  <a:gd name="T79" fmla="*/ 231 h 231"/>
                  <a:gd name="T80" fmla="*/ 60 w 336"/>
                  <a:gd name="T81" fmla="*/ 222 h 231"/>
                  <a:gd name="T82" fmla="*/ 29 w 336"/>
                  <a:gd name="T83" fmla="*/ 211 h 231"/>
                  <a:gd name="T84" fmla="*/ 8 w 336"/>
                  <a:gd name="T85" fmla="*/ 187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6" h="231">
                    <a:moveTo>
                      <a:pt x="316" y="63"/>
                    </a:moveTo>
                    <a:lnTo>
                      <a:pt x="316" y="56"/>
                    </a:lnTo>
                    <a:lnTo>
                      <a:pt x="308" y="51"/>
                    </a:lnTo>
                    <a:lnTo>
                      <a:pt x="304" y="43"/>
                    </a:lnTo>
                    <a:lnTo>
                      <a:pt x="297" y="39"/>
                    </a:lnTo>
                    <a:lnTo>
                      <a:pt x="292" y="39"/>
                    </a:lnTo>
                    <a:lnTo>
                      <a:pt x="280" y="35"/>
                    </a:lnTo>
                    <a:lnTo>
                      <a:pt x="273" y="31"/>
                    </a:lnTo>
                    <a:lnTo>
                      <a:pt x="260" y="31"/>
                    </a:lnTo>
                    <a:lnTo>
                      <a:pt x="248" y="31"/>
                    </a:lnTo>
                    <a:lnTo>
                      <a:pt x="236" y="31"/>
                    </a:lnTo>
                    <a:lnTo>
                      <a:pt x="224" y="31"/>
                    </a:lnTo>
                    <a:lnTo>
                      <a:pt x="208" y="35"/>
                    </a:lnTo>
                    <a:lnTo>
                      <a:pt x="192" y="39"/>
                    </a:lnTo>
                    <a:lnTo>
                      <a:pt x="180" y="43"/>
                    </a:lnTo>
                    <a:lnTo>
                      <a:pt x="164" y="47"/>
                    </a:lnTo>
                    <a:lnTo>
                      <a:pt x="148" y="56"/>
                    </a:lnTo>
                    <a:lnTo>
                      <a:pt x="129" y="59"/>
                    </a:lnTo>
                    <a:lnTo>
                      <a:pt x="112" y="67"/>
                    </a:lnTo>
                    <a:lnTo>
                      <a:pt x="100" y="75"/>
                    </a:lnTo>
                    <a:lnTo>
                      <a:pt x="85" y="83"/>
                    </a:lnTo>
                    <a:lnTo>
                      <a:pt x="73" y="87"/>
                    </a:lnTo>
                    <a:lnTo>
                      <a:pt x="60" y="95"/>
                    </a:lnTo>
                    <a:lnTo>
                      <a:pt x="52" y="103"/>
                    </a:lnTo>
                    <a:lnTo>
                      <a:pt x="44" y="112"/>
                    </a:lnTo>
                    <a:lnTo>
                      <a:pt x="36" y="119"/>
                    </a:lnTo>
                    <a:lnTo>
                      <a:pt x="29" y="127"/>
                    </a:lnTo>
                    <a:lnTo>
                      <a:pt x="24" y="135"/>
                    </a:lnTo>
                    <a:lnTo>
                      <a:pt x="20" y="143"/>
                    </a:lnTo>
                    <a:lnTo>
                      <a:pt x="16" y="151"/>
                    </a:lnTo>
                    <a:lnTo>
                      <a:pt x="16" y="155"/>
                    </a:lnTo>
                    <a:lnTo>
                      <a:pt x="16" y="163"/>
                    </a:lnTo>
                    <a:lnTo>
                      <a:pt x="20" y="171"/>
                    </a:lnTo>
                    <a:lnTo>
                      <a:pt x="20" y="175"/>
                    </a:lnTo>
                    <a:lnTo>
                      <a:pt x="24" y="183"/>
                    </a:lnTo>
                    <a:lnTo>
                      <a:pt x="32" y="187"/>
                    </a:lnTo>
                    <a:lnTo>
                      <a:pt x="36" y="191"/>
                    </a:lnTo>
                    <a:lnTo>
                      <a:pt x="44" y="195"/>
                    </a:lnTo>
                    <a:lnTo>
                      <a:pt x="56" y="199"/>
                    </a:lnTo>
                    <a:lnTo>
                      <a:pt x="64" y="199"/>
                    </a:lnTo>
                    <a:lnTo>
                      <a:pt x="73" y="199"/>
                    </a:lnTo>
                    <a:lnTo>
                      <a:pt x="85" y="199"/>
                    </a:lnTo>
                    <a:lnTo>
                      <a:pt x="100" y="199"/>
                    </a:lnTo>
                    <a:lnTo>
                      <a:pt x="112" y="199"/>
                    </a:lnTo>
                    <a:lnTo>
                      <a:pt x="124" y="195"/>
                    </a:lnTo>
                    <a:lnTo>
                      <a:pt x="141" y="191"/>
                    </a:lnTo>
                    <a:lnTo>
                      <a:pt x="156" y="187"/>
                    </a:lnTo>
                    <a:lnTo>
                      <a:pt x="173" y="179"/>
                    </a:lnTo>
                    <a:lnTo>
                      <a:pt x="192" y="175"/>
                    </a:lnTo>
                    <a:lnTo>
                      <a:pt x="208" y="166"/>
                    </a:lnTo>
                    <a:lnTo>
                      <a:pt x="224" y="163"/>
                    </a:lnTo>
                    <a:lnTo>
                      <a:pt x="236" y="155"/>
                    </a:lnTo>
                    <a:lnTo>
                      <a:pt x="252" y="151"/>
                    </a:lnTo>
                    <a:lnTo>
                      <a:pt x="264" y="143"/>
                    </a:lnTo>
                    <a:lnTo>
                      <a:pt x="273" y="135"/>
                    </a:lnTo>
                    <a:lnTo>
                      <a:pt x="285" y="127"/>
                    </a:lnTo>
                    <a:lnTo>
                      <a:pt x="292" y="119"/>
                    </a:lnTo>
                    <a:lnTo>
                      <a:pt x="300" y="115"/>
                    </a:lnTo>
                    <a:lnTo>
                      <a:pt x="308" y="107"/>
                    </a:lnTo>
                    <a:lnTo>
                      <a:pt x="312" y="99"/>
                    </a:lnTo>
                    <a:lnTo>
                      <a:pt x="316" y="91"/>
                    </a:lnTo>
                    <a:lnTo>
                      <a:pt x="320" y="83"/>
                    </a:lnTo>
                    <a:lnTo>
                      <a:pt x="320" y="75"/>
                    </a:lnTo>
                    <a:lnTo>
                      <a:pt x="320" y="67"/>
                    </a:lnTo>
                    <a:lnTo>
                      <a:pt x="316" y="63"/>
                    </a:lnTo>
                    <a:close/>
                    <a:moveTo>
                      <a:pt x="4" y="175"/>
                    </a:moveTo>
                    <a:lnTo>
                      <a:pt x="0" y="163"/>
                    </a:lnTo>
                    <a:lnTo>
                      <a:pt x="0" y="155"/>
                    </a:lnTo>
                    <a:lnTo>
                      <a:pt x="0" y="143"/>
                    </a:lnTo>
                    <a:lnTo>
                      <a:pt x="0" y="135"/>
                    </a:lnTo>
                    <a:lnTo>
                      <a:pt x="4" y="123"/>
                    </a:lnTo>
                    <a:lnTo>
                      <a:pt x="8" y="112"/>
                    </a:lnTo>
                    <a:lnTo>
                      <a:pt x="12" y="99"/>
                    </a:lnTo>
                    <a:lnTo>
                      <a:pt x="20" y="91"/>
                    </a:lnTo>
                    <a:lnTo>
                      <a:pt x="29" y="79"/>
                    </a:lnTo>
                    <a:lnTo>
                      <a:pt x="41" y="67"/>
                    </a:lnTo>
                    <a:lnTo>
                      <a:pt x="52" y="59"/>
                    </a:lnTo>
                    <a:lnTo>
                      <a:pt x="68" y="51"/>
                    </a:lnTo>
                    <a:lnTo>
                      <a:pt x="80" y="43"/>
                    </a:lnTo>
                    <a:lnTo>
                      <a:pt x="97" y="31"/>
                    </a:lnTo>
                    <a:lnTo>
                      <a:pt x="116" y="27"/>
                    </a:lnTo>
                    <a:lnTo>
                      <a:pt x="132" y="19"/>
                    </a:lnTo>
                    <a:lnTo>
                      <a:pt x="152" y="10"/>
                    </a:lnTo>
                    <a:lnTo>
                      <a:pt x="168" y="7"/>
                    </a:lnTo>
                    <a:lnTo>
                      <a:pt x="185" y="3"/>
                    </a:lnTo>
                    <a:lnTo>
                      <a:pt x="204" y="0"/>
                    </a:lnTo>
                    <a:lnTo>
                      <a:pt x="216" y="0"/>
                    </a:lnTo>
                    <a:lnTo>
                      <a:pt x="232" y="0"/>
                    </a:lnTo>
                    <a:lnTo>
                      <a:pt x="248" y="0"/>
                    </a:lnTo>
                    <a:lnTo>
                      <a:pt x="260" y="3"/>
                    </a:lnTo>
                    <a:lnTo>
                      <a:pt x="276" y="7"/>
                    </a:lnTo>
                    <a:lnTo>
                      <a:pt x="288" y="7"/>
                    </a:lnTo>
                    <a:lnTo>
                      <a:pt x="297" y="15"/>
                    </a:lnTo>
                    <a:lnTo>
                      <a:pt x="308" y="19"/>
                    </a:lnTo>
                    <a:lnTo>
                      <a:pt x="316" y="27"/>
                    </a:lnTo>
                    <a:lnTo>
                      <a:pt x="324" y="35"/>
                    </a:lnTo>
                    <a:lnTo>
                      <a:pt x="329" y="43"/>
                    </a:lnTo>
                    <a:lnTo>
                      <a:pt x="332" y="56"/>
                    </a:lnTo>
                    <a:lnTo>
                      <a:pt x="336" y="67"/>
                    </a:lnTo>
                    <a:lnTo>
                      <a:pt x="336" y="75"/>
                    </a:lnTo>
                    <a:lnTo>
                      <a:pt x="336" y="87"/>
                    </a:lnTo>
                    <a:lnTo>
                      <a:pt x="336" y="99"/>
                    </a:lnTo>
                    <a:lnTo>
                      <a:pt x="332" y="107"/>
                    </a:lnTo>
                    <a:lnTo>
                      <a:pt x="329" y="119"/>
                    </a:lnTo>
                    <a:lnTo>
                      <a:pt x="324" y="131"/>
                    </a:lnTo>
                    <a:lnTo>
                      <a:pt x="316" y="139"/>
                    </a:lnTo>
                    <a:lnTo>
                      <a:pt x="304" y="151"/>
                    </a:lnTo>
                    <a:lnTo>
                      <a:pt x="297" y="159"/>
                    </a:lnTo>
                    <a:lnTo>
                      <a:pt x="285" y="171"/>
                    </a:lnTo>
                    <a:lnTo>
                      <a:pt x="268" y="179"/>
                    </a:lnTo>
                    <a:lnTo>
                      <a:pt x="256" y="187"/>
                    </a:lnTo>
                    <a:lnTo>
                      <a:pt x="241" y="195"/>
                    </a:lnTo>
                    <a:lnTo>
                      <a:pt x="224" y="203"/>
                    </a:lnTo>
                    <a:lnTo>
                      <a:pt x="204" y="211"/>
                    </a:lnTo>
                    <a:lnTo>
                      <a:pt x="185" y="219"/>
                    </a:lnTo>
                    <a:lnTo>
                      <a:pt x="168" y="222"/>
                    </a:lnTo>
                    <a:lnTo>
                      <a:pt x="148" y="227"/>
                    </a:lnTo>
                    <a:lnTo>
                      <a:pt x="132" y="231"/>
                    </a:lnTo>
                    <a:lnTo>
                      <a:pt x="116" y="231"/>
                    </a:lnTo>
                    <a:lnTo>
                      <a:pt x="100" y="231"/>
                    </a:lnTo>
                    <a:lnTo>
                      <a:pt x="88" y="231"/>
                    </a:lnTo>
                    <a:lnTo>
                      <a:pt x="73" y="227"/>
                    </a:lnTo>
                    <a:lnTo>
                      <a:pt x="60" y="222"/>
                    </a:lnTo>
                    <a:lnTo>
                      <a:pt x="48" y="219"/>
                    </a:lnTo>
                    <a:lnTo>
                      <a:pt x="36" y="215"/>
                    </a:lnTo>
                    <a:lnTo>
                      <a:pt x="29" y="211"/>
                    </a:lnTo>
                    <a:lnTo>
                      <a:pt x="20" y="203"/>
                    </a:lnTo>
                    <a:lnTo>
                      <a:pt x="12" y="195"/>
                    </a:lnTo>
                    <a:lnTo>
                      <a:pt x="8" y="187"/>
                    </a:lnTo>
                    <a:lnTo>
                      <a:pt x="4" y="175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" name="Freeform 123"/>
              <p:cNvSpPr>
                <a:spLocks noChangeArrowheads="1"/>
              </p:cNvSpPr>
              <p:nvPr/>
            </p:nvSpPr>
            <p:spPr bwMode="auto">
              <a:xfrm>
                <a:off x="4633" y="2712"/>
                <a:ext cx="90" cy="50"/>
              </a:xfrm>
              <a:custGeom>
                <a:avLst/>
                <a:gdLst>
                  <a:gd name="T0" fmla="*/ 59 w 359"/>
                  <a:gd name="T1" fmla="*/ 136 h 200"/>
                  <a:gd name="T2" fmla="*/ 51 w 359"/>
                  <a:gd name="T3" fmla="*/ 136 h 200"/>
                  <a:gd name="T4" fmla="*/ 47 w 359"/>
                  <a:gd name="T5" fmla="*/ 139 h 200"/>
                  <a:gd name="T6" fmla="*/ 39 w 359"/>
                  <a:gd name="T7" fmla="*/ 144 h 200"/>
                  <a:gd name="T8" fmla="*/ 35 w 359"/>
                  <a:gd name="T9" fmla="*/ 151 h 200"/>
                  <a:gd name="T10" fmla="*/ 35 w 359"/>
                  <a:gd name="T11" fmla="*/ 160 h 200"/>
                  <a:gd name="T12" fmla="*/ 31 w 359"/>
                  <a:gd name="T13" fmla="*/ 164 h 200"/>
                  <a:gd name="T14" fmla="*/ 35 w 359"/>
                  <a:gd name="T15" fmla="*/ 172 h 200"/>
                  <a:gd name="T16" fmla="*/ 39 w 359"/>
                  <a:gd name="T17" fmla="*/ 195 h 200"/>
                  <a:gd name="T18" fmla="*/ 0 w 359"/>
                  <a:gd name="T19" fmla="*/ 56 h 200"/>
                  <a:gd name="T20" fmla="*/ 15 w 359"/>
                  <a:gd name="T21" fmla="*/ 71 h 200"/>
                  <a:gd name="T22" fmla="*/ 19 w 359"/>
                  <a:gd name="T23" fmla="*/ 80 h 200"/>
                  <a:gd name="T24" fmla="*/ 19 w 359"/>
                  <a:gd name="T25" fmla="*/ 88 h 200"/>
                  <a:gd name="T26" fmla="*/ 27 w 359"/>
                  <a:gd name="T27" fmla="*/ 95 h 200"/>
                  <a:gd name="T28" fmla="*/ 31 w 359"/>
                  <a:gd name="T29" fmla="*/ 100 h 200"/>
                  <a:gd name="T30" fmla="*/ 35 w 359"/>
                  <a:gd name="T31" fmla="*/ 104 h 200"/>
                  <a:gd name="T32" fmla="*/ 43 w 359"/>
                  <a:gd name="T33" fmla="*/ 104 h 200"/>
                  <a:gd name="T34" fmla="*/ 51 w 359"/>
                  <a:gd name="T35" fmla="*/ 104 h 200"/>
                  <a:gd name="T36" fmla="*/ 291 w 359"/>
                  <a:gd name="T37" fmla="*/ 60 h 200"/>
                  <a:gd name="T38" fmla="*/ 299 w 359"/>
                  <a:gd name="T39" fmla="*/ 60 h 200"/>
                  <a:gd name="T40" fmla="*/ 303 w 359"/>
                  <a:gd name="T41" fmla="*/ 56 h 200"/>
                  <a:gd name="T42" fmla="*/ 307 w 359"/>
                  <a:gd name="T43" fmla="*/ 48 h 200"/>
                  <a:gd name="T44" fmla="*/ 307 w 359"/>
                  <a:gd name="T45" fmla="*/ 39 h 200"/>
                  <a:gd name="T46" fmla="*/ 312 w 359"/>
                  <a:gd name="T47" fmla="*/ 0 h 200"/>
                  <a:gd name="T48" fmla="*/ 315 w 359"/>
                  <a:gd name="T49" fmla="*/ 24 h 200"/>
                  <a:gd name="T50" fmla="*/ 319 w 359"/>
                  <a:gd name="T51" fmla="*/ 36 h 200"/>
                  <a:gd name="T52" fmla="*/ 324 w 359"/>
                  <a:gd name="T53" fmla="*/ 44 h 200"/>
                  <a:gd name="T54" fmla="*/ 327 w 359"/>
                  <a:gd name="T55" fmla="*/ 51 h 200"/>
                  <a:gd name="T56" fmla="*/ 331 w 359"/>
                  <a:gd name="T57" fmla="*/ 60 h 200"/>
                  <a:gd name="T58" fmla="*/ 339 w 359"/>
                  <a:gd name="T59" fmla="*/ 64 h 200"/>
                  <a:gd name="T60" fmla="*/ 347 w 359"/>
                  <a:gd name="T61" fmla="*/ 71 h 200"/>
                  <a:gd name="T62" fmla="*/ 356 w 359"/>
                  <a:gd name="T63" fmla="*/ 7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9" h="200">
                    <a:moveTo>
                      <a:pt x="359" y="80"/>
                    </a:moveTo>
                    <a:lnTo>
                      <a:pt x="59" y="136"/>
                    </a:lnTo>
                    <a:lnTo>
                      <a:pt x="56" y="136"/>
                    </a:lnTo>
                    <a:lnTo>
                      <a:pt x="51" y="136"/>
                    </a:lnTo>
                    <a:lnTo>
                      <a:pt x="47" y="136"/>
                    </a:lnTo>
                    <a:lnTo>
                      <a:pt x="47" y="139"/>
                    </a:lnTo>
                    <a:lnTo>
                      <a:pt x="43" y="139"/>
                    </a:lnTo>
                    <a:lnTo>
                      <a:pt x="39" y="144"/>
                    </a:lnTo>
                    <a:lnTo>
                      <a:pt x="39" y="148"/>
                    </a:lnTo>
                    <a:lnTo>
                      <a:pt x="35" y="151"/>
                    </a:lnTo>
                    <a:lnTo>
                      <a:pt x="35" y="156"/>
                    </a:lnTo>
                    <a:lnTo>
                      <a:pt x="35" y="160"/>
                    </a:lnTo>
                    <a:lnTo>
                      <a:pt x="31" y="160"/>
                    </a:lnTo>
                    <a:lnTo>
                      <a:pt x="31" y="164"/>
                    </a:lnTo>
                    <a:lnTo>
                      <a:pt x="31" y="168"/>
                    </a:lnTo>
                    <a:lnTo>
                      <a:pt x="35" y="172"/>
                    </a:lnTo>
                    <a:lnTo>
                      <a:pt x="35" y="180"/>
                    </a:lnTo>
                    <a:lnTo>
                      <a:pt x="39" y="195"/>
                    </a:lnTo>
                    <a:lnTo>
                      <a:pt x="27" y="200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5" y="71"/>
                    </a:lnTo>
                    <a:lnTo>
                      <a:pt x="15" y="76"/>
                    </a:lnTo>
                    <a:lnTo>
                      <a:pt x="19" y="80"/>
                    </a:lnTo>
                    <a:lnTo>
                      <a:pt x="19" y="83"/>
                    </a:lnTo>
                    <a:lnTo>
                      <a:pt x="19" y="88"/>
                    </a:lnTo>
                    <a:lnTo>
                      <a:pt x="24" y="92"/>
                    </a:lnTo>
                    <a:lnTo>
                      <a:pt x="27" y="95"/>
                    </a:lnTo>
                    <a:lnTo>
                      <a:pt x="27" y="100"/>
                    </a:lnTo>
                    <a:lnTo>
                      <a:pt x="31" y="100"/>
                    </a:lnTo>
                    <a:lnTo>
                      <a:pt x="35" y="100"/>
                    </a:lnTo>
                    <a:lnTo>
                      <a:pt x="35" y="104"/>
                    </a:lnTo>
                    <a:lnTo>
                      <a:pt x="39" y="104"/>
                    </a:lnTo>
                    <a:lnTo>
                      <a:pt x="43" y="104"/>
                    </a:lnTo>
                    <a:lnTo>
                      <a:pt x="47" y="104"/>
                    </a:lnTo>
                    <a:lnTo>
                      <a:pt x="51" y="104"/>
                    </a:lnTo>
                    <a:lnTo>
                      <a:pt x="56" y="104"/>
                    </a:lnTo>
                    <a:lnTo>
                      <a:pt x="291" y="60"/>
                    </a:lnTo>
                    <a:lnTo>
                      <a:pt x="295" y="60"/>
                    </a:lnTo>
                    <a:lnTo>
                      <a:pt x="299" y="60"/>
                    </a:lnTo>
                    <a:lnTo>
                      <a:pt x="299" y="56"/>
                    </a:lnTo>
                    <a:lnTo>
                      <a:pt x="303" y="56"/>
                    </a:lnTo>
                    <a:lnTo>
                      <a:pt x="307" y="51"/>
                    </a:lnTo>
                    <a:lnTo>
                      <a:pt x="307" y="48"/>
                    </a:lnTo>
                    <a:lnTo>
                      <a:pt x="307" y="44"/>
                    </a:lnTo>
                    <a:lnTo>
                      <a:pt x="307" y="39"/>
                    </a:lnTo>
                    <a:lnTo>
                      <a:pt x="299" y="4"/>
                    </a:lnTo>
                    <a:lnTo>
                      <a:pt x="312" y="0"/>
                    </a:lnTo>
                    <a:lnTo>
                      <a:pt x="315" y="20"/>
                    </a:lnTo>
                    <a:lnTo>
                      <a:pt x="315" y="24"/>
                    </a:lnTo>
                    <a:lnTo>
                      <a:pt x="319" y="27"/>
                    </a:lnTo>
                    <a:lnTo>
                      <a:pt x="319" y="36"/>
                    </a:lnTo>
                    <a:lnTo>
                      <a:pt x="319" y="39"/>
                    </a:lnTo>
                    <a:lnTo>
                      <a:pt x="324" y="44"/>
                    </a:lnTo>
                    <a:lnTo>
                      <a:pt x="324" y="48"/>
                    </a:lnTo>
                    <a:lnTo>
                      <a:pt x="327" y="51"/>
                    </a:lnTo>
                    <a:lnTo>
                      <a:pt x="331" y="56"/>
                    </a:lnTo>
                    <a:lnTo>
                      <a:pt x="331" y="60"/>
                    </a:lnTo>
                    <a:lnTo>
                      <a:pt x="335" y="60"/>
                    </a:lnTo>
                    <a:lnTo>
                      <a:pt x="339" y="64"/>
                    </a:lnTo>
                    <a:lnTo>
                      <a:pt x="343" y="68"/>
                    </a:lnTo>
                    <a:lnTo>
                      <a:pt x="347" y="71"/>
                    </a:lnTo>
                    <a:lnTo>
                      <a:pt x="351" y="71"/>
                    </a:lnTo>
                    <a:lnTo>
                      <a:pt x="356" y="71"/>
                    </a:lnTo>
                    <a:lnTo>
                      <a:pt x="359" y="8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" name="Freeform 124"/>
              <p:cNvSpPr>
                <a:spLocks noChangeArrowheads="1"/>
              </p:cNvSpPr>
              <p:nvPr/>
            </p:nvSpPr>
            <p:spPr bwMode="auto">
              <a:xfrm>
                <a:off x="4646" y="2771"/>
                <a:ext cx="90" cy="46"/>
              </a:xfrm>
              <a:custGeom>
                <a:avLst/>
                <a:gdLst>
                  <a:gd name="T0" fmla="*/ 329 w 361"/>
                  <a:gd name="T1" fmla="*/ 171 h 180"/>
                  <a:gd name="T2" fmla="*/ 292 w 361"/>
                  <a:gd name="T3" fmla="*/ 159 h 180"/>
                  <a:gd name="T4" fmla="*/ 256 w 361"/>
                  <a:gd name="T5" fmla="*/ 147 h 180"/>
                  <a:gd name="T6" fmla="*/ 220 w 361"/>
                  <a:gd name="T7" fmla="*/ 139 h 180"/>
                  <a:gd name="T8" fmla="*/ 188 w 361"/>
                  <a:gd name="T9" fmla="*/ 132 h 180"/>
                  <a:gd name="T10" fmla="*/ 156 w 361"/>
                  <a:gd name="T11" fmla="*/ 127 h 180"/>
                  <a:gd name="T12" fmla="*/ 124 w 361"/>
                  <a:gd name="T13" fmla="*/ 127 h 180"/>
                  <a:gd name="T14" fmla="*/ 100 w 361"/>
                  <a:gd name="T15" fmla="*/ 132 h 180"/>
                  <a:gd name="T16" fmla="*/ 84 w 361"/>
                  <a:gd name="T17" fmla="*/ 132 h 180"/>
                  <a:gd name="T18" fmla="*/ 76 w 361"/>
                  <a:gd name="T19" fmla="*/ 136 h 180"/>
                  <a:gd name="T20" fmla="*/ 68 w 361"/>
                  <a:gd name="T21" fmla="*/ 136 h 180"/>
                  <a:gd name="T22" fmla="*/ 61 w 361"/>
                  <a:gd name="T23" fmla="*/ 136 h 180"/>
                  <a:gd name="T24" fmla="*/ 52 w 361"/>
                  <a:gd name="T25" fmla="*/ 139 h 180"/>
                  <a:gd name="T26" fmla="*/ 44 w 361"/>
                  <a:gd name="T27" fmla="*/ 139 h 180"/>
                  <a:gd name="T28" fmla="*/ 36 w 361"/>
                  <a:gd name="T29" fmla="*/ 144 h 180"/>
                  <a:gd name="T30" fmla="*/ 28 w 361"/>
                  <a:gd name="T31" fmla="*/ 144 h 180"/>
                  <a:gd name="T32" fmla="*/ 20 w 361"/>
                  <a:gd name="T33" fmla="*/ 144 h 180"/>
                  <a:gd name="T34" fmla="*/ 12 w 361"/>
                  <a:gd name="T35" fmla="*/ 144 h 180"/>
                  <a:gd name="T36" fmla="*/ 8 w 361"/>
                  <a:gd name="T37" fmla="*/ 139 h 180"/>
                  <a:gd name="T38" fmla="*/ 5 w 361"/>
                  <a:gd name="T39" fmla="*/ 136 h 180"/>
                  <a:gd name="T40" fmla="*/ 0 w 361"/>
                  <a:gd name="T41" fmla="*/ 132 h 180"/>
                  <a:gd name="T42" fmla="*/ 0 w 361"/>
                  <a:gd name="T43" fmla="*/ 124 h 180"/>
                  <a:gd name="T44" fmla="*/ 0 w 361"/>
                  <a:gd name="T45" fmla="*/ 115 h 180"/>
                  <a:gd name="T46" fmla="*/ 5 w 361"/>
                  <a:gd name="T47" fmla="*/ 112 h 180"/>
                  <a:gd name="T48" fmla="*/ 8 w 361"/>
                  <a:gd name="T49" fmla="*/ 103 h 180"/>
                  <a:gd name="T50" fmla="*/ 17 w 361"/>
                  <a:gd name="T51" fmla="*/ 100 h 180"/>
                  <a:gd name="T52" fmla="*/ 24 w 361"/>
                  <a:gd name="T53" fmla="*/ 100 h 180"/>
                  <a:gd name="T54" fmla="*/ 36 w 361"/>
                  <a:gd name="T55" fmla="*/ 96 h 180"/>
                  <a:gd name="T56" fmla="*/ 56 w 361"/>
                  <a:gd name="T57" fmla="*/ 91 h 180"/>
                  <a:gd name="T58" fmla="*/ 80 w 361"/>
                  <a:gd name="T59" fmla="*/ 96 h 180"/>
                  <a:gd name="T60" fmla="*/ 108 w 361"/>
                  <a:gd name="T61" fmla="*/ 96 h 180"/>
                  <a:gd name="T62" fmla="*/ 140 w 361"/>
                  <a:gd name="T63" fmla="*/ 100 h 180"/>
                  <a:gd name="T64" fmla="*/ 180 w 361"/>
                  <a:gd name="T65" fmla="*/ 108 h 180"/>
                  <a:gd name="T66" fmla="*/ 229 w 361"/>
                  <a:gd name="T67" fmla="*/ 124 h 180"/>
                  <a:gd name="T68" fmla="*/ 292 w 361"/>
                  <a:gd name="T69" fmla="*/ 144 h 180"/>
                  <a:gd name="T70" fmla="*/ 308 w 361"/>
                  <a:gd name="T71" fmla="*/ 56 h 180"/>
                  <a:gd name="T72" fmla="*/ 305 w 361"/>
                  <a:gd name="T73" fmla="*/ 44 h 180"/>
                  <a:gd name="T74" fmla="*/ 300 w 361"/>
                  <a:gd name="T75" fmla="*/ 36 h 180"/>
                  <a:gd name="T76" fmla="*/ 292 w 361"/>
                  <a:gd name="T77" fmla="*/ 27 h 180"/>
                  <a:gd name="T78" fmla="*/ 284 w 361"/>
                  <a:gd name="T79" fmla="*/ 20 h 180"/>
                  <a:gd name="T80" fmla="*/ 273 w 361"/>
                  <a:gd name="T81" fmla="*/ 15 h 180"/>
                  <a:gd name="T82" fmla="*/ 264 w 361"/>
                  <a:gd name="T83" fmla="*/ 15 h 180"/>
                  <a:gd name="T84" fmla="*/ 252 w 361"/>
                  <a:gd name="T85" fmla="*/ 12 h 180"/>
                  <a:gd name="T86" fmla="*/ 244 w 361"/>
                  <a:gd name="T87" fmla="*/ 0 h 180"/>
                  <a:gd name="T88" fmla="*/ 361 w 361"/>
                  <a:gd name="T89" fmla="*/ 17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61" h="180">
                    <a:moveTo>
                      <a:pt x="348" y="180"/>
                    </a:moveTo>
                    <a:lnTo>
                      <a:pt x="329" y="171"/>
                    </a:lnTo>
                    <a:lnTo>
                      <a:pt x="308" y="164"/>
                    </a:lnTo>
                    <a:lnTo>
                      <a:pt x="292" y="159"/>
                    </a:lnTo>
                    <a:lnTo>
                      <a:pt x="273" y="156"/>
                    </a:lnTo>
                    <a:lnTo>
                      <a:pt x="256" y="147"/>
                    </a:lnTo>
                    <a:lnTo>
                      <a:pt x="236" y="144"/>
                    </a:lnTo>
                    <a:lnTo>
                      <a:pt x="220" y="139"/>
                    </a:lnTo>
                    <a:lnTo>
                      <a:pt x="205" y="136"/>
                    </a:lnTo>
                    <a:lnTo>
                      <a:pt x="188" y="132"/>
                    </a:lnTo>
                    <a:lnTo>
                      <a:pt x="173" y="132"/>
                    </a:lnTo>
                    <a:lnTo>
                      <a:pt x="156" y="127"/>
                    </a:lnTo>
                    <a:lnTo>
                      <a:pt x="140" y="127"/>
                    </a:lnTo>
                    <a:lnTo>
                      <a:pt x="124" y="127"/>
                    </a:lnTo>
                    <a:lnTo>
                      <a:pt x="112" y="127"/>
                    </a:lnTo>
                    <a:lnTo>
                      <a:pt x="100" y="132"/>
                    </a:lnTo>
                    <a:lnTo>
                      <a:pt x="88" y="132"/>
                    </a:lnTo>
                    <a:lnTo>
                      <a:pt x="84" y="132"/>
                    </a:lnTo>
                    <a:lnTo>
                      <a:pt x="80" y="132"/>
                    </a:lnTo>
                    <a:lnTo>
                      <a:pt x="76" y="136"/>
                    </a:lnTo>
                    <a:lnTo>
                      <a:pt x="73" y="136"/>
                    </a:lnTo>
                    <a:lnTo>
                      <a:pt x="68" y="136"/>
                    </a:lnTo>
                    <a:lnTo>
                      <a:pt x="64" y="136"/>
                    </a:lnTo>
                    <a:lnTo>
                      <a:pt x="61" y="136"/>
                    </a:lnTo>
                    <a:lnTo>
                      <a:pt x="56" y="136"/>
                    </a:lnTo>
                    <a:lnTo>
                      <a:pt x="52" y="139"/>
                    </a:lnTo>
                    <a:lnTo>
                      <a:pt x="49" y="139"/>
                    </a:lnTo>
                    <a:lnTo>
                      <a:pt x="44" y="139"/>
                    </a:lnTo>
                    <a:lnTo>
                      <a:pt x="40" y="144"/>
                    </a:lnTo>
                    <a:lnTo>
                      <a:pt x="36" y="144"/>
                    </a:lnTo>
                    <a:lnTo>
                      <a:pt x="32" y="144"/>
                    </a:lnTo>
                    <a:lnTo>
                      <a:pt x="28" y="144"/>
                    </a:lnTo>
                    <a:lnTo>
                      <a:pt x="24" y="144"/>
                    </a:lnTo>
                    <a:lnTo>
                      <a:pt x="20" y="144"/>
                    </a:lnTo>
                    <a:lnTo>
                      <a:pt x="17" y="144"/>
                    </a:lnTo>
                    <a:lnTo>
                      <a:pt x="12" y="144"/>
                    </a:lnTo>
                    <a:lnTo>
                      <a:pt x="8" y="144"/>
                    </a:lnTo>
                    <a:lnTo>
                      <a:pt x="8" y="139"/>
                    </a:lnTo>
                    <a:lnTo>
                      <a:pt x="5" y="139"/>
                    </a:lnTo>
                    <a:lnTo>
                      <a:pt x="5" y="136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127"/>
                    </a:lnTo>
                    <a:lnTo>
                      <a:pt x="0" y="124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112"/>
                    </a:lnTo>
                    <a:lnTo>
                      <a:pt x="5" y="112"/>
                    </a:lnTo>
                    <a:lnTo>
                      <a:pt x="5" y="108"/>
                    </a:lnTo>
                    <a:lnTo>
                      <a:pt x="8" y="103"/>
                    </a:lnTo>
                    <a:lnTo>
                      <a:pt x="12" y="100"/>
                    </a:lnTo>
                    <a:lnTo>
                      <a:pt x="17" y="100"/>
                    </a:lnTo>
                    <a:lnTo>
                      <a:pt x="20" y="100"/>
                    </a:lnTo>
                    <a:lnTo>
                      <a:pt x="24" y="100"/>
                    </a:lnTo>
                    <a:lnTo>
                      <a:pt x="28" y="96"/>
                    </a:lnTo>
                    <a:lnTo>
                      <a:pt x="36" y="96"/>
                    </a:lnTo>
                    <a:lnTo>
                      <a:pt x="49" y="96"/>
                    </a:lnTo>
                    <a:lnTo>
                      <a:pt x="56" y="91"/>
                    </a:lnTo>
                    <a:lnTo>
                      <a:pt x="68" y="91"/>
                    </a:lnTo>
                    <a:lnTo>
                      <a:pt x="80" y="96"/>
                    </a:lnTo>
                    <a:lnTo>
                      <a:pt x="96" y="96"/>
                    </a:lnTo>
                    <a:lnTo>
                      <a:pt x="108" y="96"/>
                    </a:lnTo>
                    <a:lnTo>
                      <a:pt x="124" y="100"/>
                    </a:lnTo>
                    <a:lnTo>
                      <a:pt x="140" y="100"/>
                    </a:lnTo>
                    <a:lnTo>
                      <a:pt x="156" y="103"/>
                    </a:lnTo>
                    <a:lnTo>
                      <a:pt x="180" y="108"/>
                    </a:lnTo>
                    <a:lnTo>
                      <a:pt x="205" y="115"/>
                    </a:lnTo>
                    <a:lnTo>
                      <a:pt x="229" y="124"/>
                    </a:lnTo>
                    <a:lnTo>
                      <a:pt x="261" y="132"/>
                    </a:lnTo>
                    <a:lnTo>
                      <a:pt x="292" y="144"/>
                    </a:lnTo>
                    <a:lnTo>
                      <a:pt x="324" y="156"/>
                    </a:lnTo>
                    <a:lnTo>
                      <a:pt x="308" y="56"/>
                    </a:lnTo>
                    <a:lnTo>
                      <a:pt x="308" y="52"/>
                    </a:lnTo>
                    <a:lnTo>
                      <a:pt x="305" y="44"/>
                    </a:lnTo>
                    <a:lnTo>
                      <a:pt x="305" y="40"/>
                    </a:lnTo>
                    <a:lnTo>
                      <a:pt x="300" y="36"/>
                    </a:lnTo>
                    <a:lnTo>
                      <a:pt x="296" y="32"/>
                    </a:lnTo>
                    <a:lnTo>
                      <a:pt x="292" y="27"/>
                    </a:lnTo>
                    <a:lnTo>
                      <a:pt x="288" y="24"/>
                    </a:lnTo>
                    <a:lnTo>
                      <a:pt x="284" y="20"/>
                    </a:lnTo>
                    <a:lnTo>
                      <a:pt x="280" y="20"/>
                    </a:lnTo>
                    <a:lnTo>
                      <a:pt x="273" y="15"/>
                    </a:lnTo>
                    <a:lnTo>
                      <a:pt x="268" y="15"/>
                    </a:lnTo>
                    <a:lnTo>
                      <a:pt x="264" y="15"/>
                    </a:lnTo>
                    <a:lnTo>
                      <a:pt x="256" y="12"/>
                    </a:lnTo>
                    <a:lnTo>
                      <a:pt x="252" y="12"/>
                    </a:lnTo>
                    <a:lnTo>
                      <a:pt x="244" y="12"/>
                    </a:lnTo>
                    <a:lnTo>
                      <a:pt x="244" y="0"/>
                    </a:lnTo>
                    <a:lnTo>
                      <a:pt x="329" y="0"/>
                    </a:lnTo>
                    <a:lnTo>
                      <a:pt x="361" y="176"/>
                    </a:lnTo>
                    <a:lnTo>
                      <a:pt x="348" y="180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" name="Freeform 125"/>
              <p:cNvSpPr>
                <a:spLocks noEditPoints="1" noChangeArrowheads="1"/>
              </p:cNvSpPr>
              <p:nvPr/>
            </p:nvSpPr>
            <p:spPr bwMode="auto">
              <a:xfrm>
                <a:off x="4657" y="2835"/>
                <a:ext cx="87" cy="54"/>
              </a:xfrm>
              <a:custGeom>
                <a:avLst/>
                <a:gdLst>
                  <a:gd name="T0" fmla="*/ 324 w 348"/>
                  <a:gd name="T1" fmla="*/ 68 h 215"/>
                  <a:gd name="T2" fmla="*/ 308 w 348"/>
                  <a:gd name="T3" fmla="*/ 52 h 215"/>
                  <a:gd name="T4" fmla="*/ 280 w 348"/>
                  <a:gd name="T5" fmla="*/ 39 h 215"/>
                  <a:gd name="T6" fmla="*/ 240 w 348"/>
                  <a:gd name="T7" fmla="*/ 36 h 215"/>
                  <a:gd name="T8" fmla="*/ 196 w 348"/>
                  <a:gd name="T9" fmla="*/ 39 h 215"/>
                  <a:gd name="T10" fmla="*/ 144 w 348"/>
                  <a:gd name="T11" fmla="*/ 47 h 215"/>
                  <a:gd name="T12" fmla="*/ 100 w 348"/>
                  <a:gd name="T13" fmla="*/ 59 h 215"/>
                  <a:gd name="T14" fmla="*/ 61 w 348"/>
                  <a:gd name="T15" fmla="*/ 76 h 215"/>
                  <a:gd name="T16" fmla="*/ 36 w 348"/>
                  <a:gd name="T17" fmla="*/ 95 h 215"/>
                  <a:gd name="T18" fmla="*/ 20 w 348"/>
                  <a:gd name="T19" fmla="*/ 115 h 215"/>
                  <a:gd name="T20" fmla="*/ 17 w 348"/>
                  <a:gd name="T21" fmla="*/ 136 h 215"/>
                  <a:gd name="T22" fmla="*/ 29 w 348"/>
                  <a:gd name="T23" fmla="*/ 156 h 215"/>
                  <a:gd name="T24" fmla="*/ 48 w 348"/>
                  <a:gd name="T25" fmla="*/ 168 h 215"/>
                  <a:gd name="T26" fmla="*/ 80 w 348"/>
                  <a:gd name="T27" fmla="*/ 176 h 215"/>
                  <a:gd name="T28" fmla="*/ 120 w 348"/>
                  <a:gd name="T29" fmla="*/ 180 h 215"/>
                  <a:gd name="T30" fmla="*/ 168 w 348"/>
                  <a:gd name="T31" fmla="*/ 176 h 215"/>
                  <a:gd name="T32" fmla="*/ 220 w 348"/>
                  <a:gd name="T33" fmla="*/ 164 h 215"/>
                  <a:gd name="T34" fmla="*/ 261 w 348"/>
                  <a:gd name="T35" fmla="*/ 151 h 215"/>
                  <a:gd name="T36" fmla="*/ 296 w 348"/>
                  <a:gd name="T37" fmla="*/ 136 h 215"/>
                  <a:gd name="T38" fmla="*/ 320 w 348"/>
                  <a:gd name="T39" fmla="*/ 115 h 215"/>
                  <a:gd name="T40" fmla="*/ 329 w 348"/>
                  <a:gd name="T41" fmla="*/ 95 h 215"/>
                  <a:gd name="T42" fmla="*/ 0 w 348"/>
                  <a:gd name="T43" fmla="*/ 139 h 215"/>
                  <a:gd name="T44" fmla="*/ 5 w 348"/>
                  <a:gd name="T45" fmla="*/ 108 h 215"/>
                  <a:gd name="T46" fmla="*/ 17 w 348"/>
                  <a:gd name="T47" fmla="*/ 76 h 215"/>
                  <a:gd name="T48" fmla="*/ 44 w 348"/>
                  <a:gd name="T49" fmla="*/ 47 h 215"/>
                  <a:gd name="T50" fmla="*/ 85 w 348"/>
                  <a:gd name="T51" fmla="*/ 24 h 215"/>
                  <a:gd name="T52" fmla="*/ 136 w 348"/>
                  <a:gd name="T53" fmla="*/ 12 h 215"/>
                  <a:gd name="T54" fmla="*/ 192 w 348"/>
                  <a:gd name="T55" fmla="*/ 0 h 215"/>
                  <a:gd name="T56" fmla="*/ 244 w 348"/>
                  <a:gd name="T57" fmla="*/ 0 h 215"/>
                  <a:gd name="T58" fmla="*/ 285 w 348"/>
                  <a:gd name="T59" fmla="*/ 12 h 215"/>
                  <a:gd name="T60" fmla="*/ 320 w 348"/>
                  <a:gd name="T61" fmla="*/ 32 h 215"/>
                  <a:gd name="T62" fmla="*/ 341 w 348"/>
                  <a:gd name="T63" fmla="*/ 56 h 215"/>
                  <a:gd name="T64" fmla="*/ 348 w 348"/>
                  <a:gd name="T65" fmla="*/ 88 h 215"/>
                  <a:gd name="T66" fmla="*/ 341 w 348"/>
                  <a:gd name="T67" fmla="*/ 120 h 215"/>
                  <a:gd name="T68" fmla="*/ 324 w 348"/>
                  <a:gd name="T69" fmla="*/ 147 h 215"/>
                  <a:gd name="T70" fmla="*/ 292 w 348"/>
                  <a:gd name="T71" fmla="*/ 176 h 215"/>
                  <a:gd name="T72" fmla="*/ 248 w 348"/>
                  <a:gd name="T73" fmla="*/ 195 h 215"/>
                  <a:gd name="T74" fmla="*/ 192 w 348"/>
                  <a:gd name="T75" fmla="*/ 207 h 215"/>
                  <a:gd name="T76" fmla="*/ 136 w 348"/>
                  <a:gd name="T77" fmla="*/ 215 h 215"/>
                  <a:gd name="T78" fmla="*/ 88 w 348"/>
                  <a:gd name="T79" fmla="*/ 212 h 215"/>
                  <a:gd name="T80" fmla="*/ 48 w 348"/>
                  <a:gd name="T81" fmla="*/ 195 h 215"/>
                  <a:gd name="T82" fmla="*/ 20 w 348"/>
                  <a:gd name="T83" fmla="*/ 176 h 215"/>
                  <a:gd name="T84" fmla="*/ 5 w 348"/>
                  <a:gd name="T85" fmla="*/ 14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8" h="215">
                    <a:moveTo>
                      <a:pt x="329" y="80"/>
                    </a:moveTo>
                    <a:lnTo>
                      <a:pt x="329" y="71"/>
                    </a:lnTo>
                    <a:lnTo>
                      <a:pt x="324" y="68"/>
                    </a:lnTo>
                    <a:lnTo>
                      <a:pt x="320" y="59"/>
                    </a:lnTo>
                    <a:lnTo>
                      <a:pt x="317" y="56"/>
                    </a:lnTo>
                    <a:lnTo>
                      <a:pt x="308" y="52"/>
                    </a:lnTo>
                    <a:lnTo>
                      <a:pt x="300" y="47"/>
                    </a:lnTo>
                    <a:lnTo>
                      <a:pt x="292" y="44"/>
                    </a:lnTo>
                    <a:lnTo>
                      <a:pt x="280" y="39"/>
                    </a:lnTo>
                    <a:lnTo>
                      <a:pt x="268" y="39"/>
                    </a:lnTo>
                    <a:lnTo>
                      <a:pt x="256" y="36"/>
                    </a:lnTo>
                    <a:lnTo>
                      <a:pt x="240" y="36"/>
                    </a:lnTo>
                    <a:lnTo>
                      <a:pt x="229" y="36"/>
                    </a:lnTo>
                    <a:lnTo>
                      <a:pt x="212" y="36"/>
                    </a:lnTo>
                    <a:lnTo>
                      <a:pt x="196" y="39"/>
                    </a:lnTo>
                    <a:lnTo>
                      <a:pt x="180" y="39"/>
                    </a:lnTo>
                    <a:lnTo>
                      <a:pt x="164" y="44"/>
                    </a:lnTo>
                    <a:lnTo>
                      <a:pt x="144" y="47"/>
                    </a:lnTo>
                    <a:lnTo>
                      <a:pt x="129" y="52"/>
                    </a:lnTo>
                    <a:lnTo>
                      <a:pt x="112" y="56"/>
                    </a:lnTo>
                    <a:lnTo>
                      <a:pt x="100" y="59"/>
                    </a:lnTo>
                    <a:lnTo>
                      <a:pt x="85" y="64"/>
                    </a:lnTo>
                    <a:lnTo>
                      <a:pt x="73" y="71"/>
                    </a:lnTo>
                    <a:lnTo>
                      <a:pt x="61" y="76"/>
                    </a:lnTo>
                    <a:lnTo>
                      <a:pt x="52" y="83"/>
                    </a:lnTo>
                    <a:lnTo>
                      <a:pt x="40" y="88"/>
                    </a:lnTo>
                    <a:lnTo>
                      <a:pt x="36" y="95"/>
                    </a:lnTo>
                    <a:lnTo>
                      <a:pt x="29" y="103"/>
                    </a:lnTo>
                    <a:lnTo>
                      <a:pt x="24" y="108"/>
                    </a:lnTo>
                    <a:lnTo>
                      <a:pt x="20" y="115"/>
                    </a:lnTo>
                    <a:lnTo>
                      <a:pt x="17" y="124"/>
                    </a:lnTo>
                    <a:lnTo>
                      <a:pt x="17" y="127"/>
                    </a:lnTo>
                    <a:lnTo>
                      <a:pt x="17" y="136"/>
                    </a:lnTo>
                    <a:lnTo>
                      <a:pt x="20" y="144"/>
                    </a:lnTo>
                    <a:lnTo>
                      <a:pt x="24" y="151"/>
                    </a:lnTo>
                    <a:lnTo>
                      <a:pt x="29" y="156"/>
                    </a:lnTo>
                    <a:lnTo>
                      <a:pt x="32" y="159"/>
                    </a:lnTo>
                    <a:lnTo>
                      <a:pt x="40" y="164"/>
                    </a:lnTo>
                    <a:lnTo>
                      <a:pt x="48" y="168"/>
                    </a:lnTo>
                    <a:lnTo>
                      <a:pt x="56" y="171"/>
                    </a:lnTo>
                    <a:lnTo>
                      <a:pt x="68" y="176"/>
                    </a:lnTo>
                    <a:lnTo>
                      <a:pt x="80" y="176"/>
                    </a:lnTo>
                    <a:lnTo>
                      <a:pt x="92" y="180"/>
                    </a:lnTo>
                    <a:lnTo>
                      <a:pt x="104" y="180"/>
                    </a:lnTo>
                    <a:lnTo>
                      <a:pt x="120" y="180"/>
                    </a:lnTo>
                    <a:lnTo>
                      <a:pt x="136" y="180"/>
                    </a:lnTo>
                    <a:lnTo>
                      <a:pt x="152" y="176"/>
                    </a:lnTo>
                    <a:lnTo>
                      <a:pt x="168" y="176"/>
                    </a:lnTo>
                    <a:lnTo>
                      <a:pt x="185" y="171"/>
                    </a:lnTo>
                    <a:lnTo>
                      <a:pt x="204" y="168"/>
                    </a:lnTo>
                    <a:lnTo>
                      <a:pt x="220" y="164"/>
                    </a:lnTo>
                    <a:lnTo>
                      <a:pt x="236" y="159"/>
                    </a:lnTo>
                    <a:lnTo>
                      <a:pt x="248" y="156"/>
                    </a:lnTo>
                    <a:lnTo>
                      <a:pt x="261" y="151"/>
                    </a:lnTo>
                    <a:lnTo>
                      <a:pt x="276" y="147"/>
                    </a:lnTo>
                    <a:lnTo>
                      <a:pt x="285" y="139"/>
                    </a:lnTo>
                    <a:lnTo>
                      <a:pt x="296" y="136"/>
                    </a:lnTo>
                    <a:lnTo>
                      <a:pt x="304" y="132"/>
                    </a:lnTo>
                    <a:lnTo>
                      <a:pt x="312" y="124"/>
                    </a:lnTo>
                    <a:lnTo>
                      <a:pt x="320" y="115"/>
                    </a:lnTo>
                    <a:lnTo>
                      <a:pt x="324" y="112"/>
                    </a:lnTo>
                    <a:lnTo>
                      <a:pt x="329" y="103"/>
                    </a:lnTo>
                    <a:lnTo>
                      <a:pt x="329" y="95"/>
                    </a:lnTo>
                    <a:lnTo>
                      <a:pt x="332" y="88"/>
                    </a:lnTo>
                    <a:lnTo>
                      <a:pt x="329" y="80"/>
                    </a:lnTo>
                    <a:close/>
                    <a:moveTo>
                      <a:pt x="0" y="139"/>
                    </a:moveTo>
                    <a:lnTo>
                      <a:pt x="0" y="127"/>
                    </a:lnTo>
                    <a:lnTo>
                      <a:pt x="0" y="120"/>
                    </a:lnTo>
                    <a:lnTo>
                      <a:pt x="5" y="108"/>
                    </a:lnTo>
                    <a:lnTo>
                      <a:pt x="5" y="95"/>
                    </a:lnTo>
                    <a:lnTo>
                      <a:pt x="12" y="88"/>
                    </a:lnTo>
                    <a:lnTo>
                      <a:pt x="17" y="76"/>
                    </a:lnTo>
                    <a:lnTo>
                      <a:pt x="24" y="68"/>
                    </a:lnTo>
                    <a:lnTo>
                      <a:pt x="36" y="56"/>
                    </a:lnTo>
                    <a:lnTo>
                      <a:pt x="44" y="47"/>
                    </a:lnTo>
                    <a:lnTo>
                      <a:pt x="56" y="39"/>
                    </a:lnTo>
                    <a:lnTo>
                      <a:pt x="68" y="32"/>
                    </a:lnTo>
                    <a:lnTo>
                      <a:pt x="85" y="24"/>
                    </a:lnTo>
                    <a:lnTo>
                      <a:pt x="100" y="20"/>
                    </a:lnTo>
                    <a:lnTo>
                      <a:pt x="117" y="15"/>
                    </a:lnTo>
                    <a:lnTo>
                      <a:pt x="136" y="12"/>
                    </a:lnTo>
                    <a:lnTo>
                      <a:pt x="156" y="3"/>
                    </a:lnTo>
                    <a:lnTo>
                      <a:pt x="176" y="3"/>
                    </a:lnTo>
                    <a:lnTo>
                      <a:pt x="192" y="0"/>
                    </a:lnTo>
                    <a:lnTo>
                      <a:pt x="212" y="0"/>
                    </a:lnTo>
                    <a:lnTo>
                      <a:pt x="229" y="0"/>
                    </a:lnTo>
                    <a:lnTo>
                      <a:pt x="244" y="0"/>
                    </a:lnTo>
                    <a:lnTo>
                      <a:pt x="261" y="3"/>
                    </a:lnTo>
                    <a:lnTo>
                      <a:pt x="273" y="8"/>
                    </a:lnTo>
                    <a:lnTo>
                      <a:pt x="285" y="12"/>
                    </a:lnTo>
                    <a:lnTo>
                      <a:pt x="296" y="15"/>
                    </a:lnTo>
                    <a:lnTo>
                      <a:pt x="308" y="24"/>
                    </a:lnTo>
                    <a:lnTo>
                      <a:pt x="320" y="32"/>
                    </a:lnTo>
                    <a:lnTo>
                      <a:pt x="329" y="39"/>
                    </a:lnTo>
                    <a:lnTo>
                      <a:pt x="336" y="47"/>
                    </a:lnTo>
                    <a:lnTo>
                      <a:pt x="341" y="56"/>
                    </a:lnTo>
                    <a:lnTo>
                      <a:pt x="344" y="68"/>
                    </a:lnTo>
                    <a:lnTo>
                      <a:pt x="348" y="80"/>
                    </a:lnTo>
                    <a:lnTo>
                      <a:pt x="348" y="88"/>
                    </a:lnTo>
                    <a:lnTo>
                      <a:pt x="348" y="100"/>
                    </a:lnTo>
                    <a:lnTo>
                      <a:pt x="344" y="108"/>
                    </a:lnTo>
                    <a:lnTo>
                      <a:pt x="341" y="120"/>
                    </a:lnTo>
                    <a:lnTo>
                      <a:pt x="336" y="132"/>
                    </a:lnTo>
                    <a:lnTo>
                      <a:pt x="332" y="139"/>
                    </a:lnTo>
                    <a:lnTo>
                      <a:pt x="324" y="147"/>
                    </a:lnTo>
                    <a:lnTo>
                      <a:pt x="312" y="159"/>
                    </a:lnTo>
                    <a:lnTo>
                      <a:pt x="304" y="168"/>
                    </a:lnTo>
                    <a:lnTo>
                      <a:pt x="292" y="176"/>
                    </a:lnTo>
                    <a:lnTo>
                      <a:pt x="276" y="183"/>
                    </a:lnTo>
                    <a:lnTo>
                      <a:pt x="264" y="192"/>
                    </a:lnTo>
                    <a:lnTo>
                      <a:pt x="248" y="195"/>
                    </a:lnTo>
                    <a:lnTo>
                      <a:pt x="229" y="200"/>
                    </a:lnTo>
                    <a:lnTo>
                      <a:pt x="212" y="203"/>
                    </a:lnTo>
                    <a:lnTo>
                      <a:pt x="192" y="207"/>
                    </a:lnTo>
                    <a:lnTo>
                      <a:pt x="173" y="212"/>
                    </a:lnTo>
                    <a:lnTo>
                      <a:pt x="156" y="215"/>
                    </a:lnTo>
                    <a:lnTo>
                      <a:pt x="136" y="215"/>
                    </a:lnTo>
                    <a:lnTo>
                      <a:pt x="120" y="215"/>
                    </a:lnTo>
                    <a:lnTo>
                      <a:pt x="104" y="212"/>
                    </a:lnTo>
                    <a:lnTo>
                      <a:pt x="88" y="212"/>
                    </a:lnTo>
                    <a:lnTo>
                      <a:pt x="73" y="207"/>
                    </a:lnTo>
                    <a:lnTo>
                      <a:pt x="61" y="203"/>
                    </a:lnTo>
                    <a:lnTo>
                      <a:pt x="48" y="195"/>
                    </a:lnTo>
                    <a:lnTo>
                      <a:pt x="36" y="192"/>
                    </a:lnTo>
                    <a:lnTo>
                      <a:pt x="29" y="183"/>
                    </a:lnTo>
                    <a:lnTo>
                      <a:pt x="20" y="176"/>
                    </a:lnTo>
                    <a:lnTo>
                      <a:pt x="12" y="168"/>
                    </a:lnTo>
                    <a:lnTo>
                      <a:pt x="8" y="159"/>
                    </a:lnTo>
                    <a:lnTo>
                      <a:pt x="5" y="14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" name="Freeform 126"/>
              <p:cNvSpPr>
                <a:spLocks noChangeArrowheads="1"/>
              </p:cNvSpPr>
              <p:nvPr/>
            </p:nvSpPr>
            <p:spPr bwMode="auto">
              <a:xfrm>
                <a:off x="4678" y="3038"/>
                <a:ext cx="87" cy="36"/>
              </a:xfrm>
              <a:custGeom>
                <a:avLst/>
                <a:gdLst>
                  <a:gd name="T0" fmla="*/ 347 w 347"/>
                  <a:gd name="T1" fmla="*/ 87 h 143"/>
                  <a:gd name="T2" fmla="*/ 44 w 347"/>
                  <a:gd name="T3" fmla="*/ 87 h 143"/>
                  <a:gd name="T4" fmla="*/ 39 w 347"/>
                  <a:gd name="T5" fmla="*/ 87 h 143"/>
                  <a:gd name="T6" fmla="*/ 35 w 347"/>
                  <a:gd name="T7" fmla="*/ 87 h 143"/>
                  <a:gd name="T8" fmla="*/ 32 w 347"/>
                  <a:gd name="T9" fmla="*/ 87 h 143"/>
                  <a:gd name="T10" fmla="*/ 27 w 347"/>
                  <a:gd name="T11" fmla="*/ 92 h 143"/>
                  <a:gd name="T12" fmla="*/ 23 w 347"/>
                  <a:gd name="T13" fmla="*/ 92 h 143"/>
                  <a:gd name="T14" fmla="*/ 19 w 347"/>
                  <a:gd name="T15" fmla="*/ 95 h 143"/>
                  <a:gd name="T16" fmla="*/ 19 w 347"/>
                  <a:gd name="T17" fmla="*/ 100 h 143"/>
                  <a:gd name="T18" fmla="*/ 15 w 347"/>
                  <a:gd name="T19" fmla="*/ 100 h 143"/>
                  <a:gd name="T20" fmla="*/ 15 w 347"/>
                  <a:gd name="T21" fmla="*/ 103 h 143"/>
                  <a:gd name="T22" fmla="*/ 15 w 347"/>
                  <a:gd name="T23" fmla="*/ 107 h 143"/>
                  <a:gd name="T24" fmla="*/ 11 w 347"/>
                  <a:gd name="T25" fmla="*/ 112 h 143"/>
                  <a:gd name="T26" fmla="*/ 11 w 347"/>
                  <a:gd name="T27" fmla="*/ 115 h 143"/>
                  <a:gd name="T28" fmla="*/ 11 w 347"/>
                  <a:gd name="T29" fmla="*/ 119 h 143"/>
                  <a:gd name="T30" fmla="*/ 11 w 347"/>
                  <a:gd name="T31" fmla="*/ 124 h 143"/>
                  <a:gd name="T32" fmla="*/ 11 w 347"/>
                  <a:gd name="T33" fmla="*/ 143 h 143"/>
                  <a:gd name="T34" fmla="*/ 0 w 347"/>
                  <a:gd name="T35" fmla="*/ 143 h 143"/>
                  <a:gd name="T36" fmla="*/ 0 w 347"/>
                  <a:gd name="T37" fmla="*/ 0 h 143"/>
                  <a:gd name="T38" fmla="*/ 11 w 347"/>
                  <a:gd name="T39" fmla="*/ 0 h 143"/>
                  <a:gd name="T40" fmla="*/ 11 w 347"/>
                  <a:gd name="T41" fmla="*/ 15 h 143"/>
                  <a:gd name="T42" fmla="*/ 11 w 347"/>
                  <a:gd name="T43" fmla="*/ 24 h 143"/>
                  <a:gd name="T44" fmla="*/ 11 w 347"/>
                  <a:gd name="T45" fmla="*/ 27 h 143"/>
                  <a:gd name="T46" fmla="*/ 11 w 347"/>
                  <a:gd name="T47" fmla="*/ 31 h 143"/>
                  <a:gd name="T48" fmla="*/ 15 w 347"/>
                  <a:gd name="T49" fmla="*/ 36 h 143"/>
                  <a:gd name="T50" fmla="*/ 15 w 347"/>
                  <a:gd name="T51" fmla="*/ 39 h 143"/>
                  <a:gd name="T52" fmla="*/ 19 w 347"/>
                  <a:gd name="T53" fmla="*/ 44 h 143"/>
                  <a:gd name="T54" fmla="*/ 19 w 347"/>
                  <a:gd name="T55" fmla="*/ 48 h 143"/>
                  <a:gd name="T56" fmla="*/ 23 w 347"/>
                  <a:gd name="T57" fmla="*/ 51 h 143"/>
                  <a:gd name="T58" fmla="*/ 27 w 347"/>
                  <a:gd name="T59" fmla="*/ 51 h 143"/>
                  <a:gd name="T60" fmla="*/ 32 w 347"/>
                  <a:gd name="T61" fmla="*/ 51 h 143"/>
                  <a:gd name="T62" fmla="*/ 32 w 347"/>
                  <a:gd name="T63" fmla="*/ 56 h 143"/>
                  <a:gd name="T64" fmla="*/ 35 w 347"/>
                  <a:gd name="T65" fmla="*/ 56 h 143"/>
                  <a:gd name="T66" fmla="*/ 39 w 347"/>
                  <a:gd name="T67" fmla="*/ 56 h 143"/>
                  <a:gd name="T68" fmla="*/ 44 w 347"/>
                  <a:gd name="T69" fmla="*/ 56 h 143"/>
                  <a:gd name="T70" fmla="*/ 288 w 347"/>
                  <a:gd name="T71" fmla="*/ 56 h 143"/>
                  <a:gd name="T72" fmla="*/ 291 w 347"/>
                  <a:gd name="T73" fmla="*/ 56 h 143"/>
                  <a:gd name="T74" fmla="*/ 295 w 347"/>
                  <a:gd name="T75" fmla="*/ 51 h 143"/>
                  <a:gd name="T76" fmla="*/ 300 w 347"/>
                  <a:gd name="T77" fmla="*/ 51 h 143"/>
                  <a:gd name="T78" fmla="*/ 300 w 347"/>
                  <a:gd name="T79" fmla="*/ 48 h 143"/>
                  <a:gd name="T80" fmla="*/ 300 w 347"/>
                  <a:gd name="T81" fmla="*/ 44 h 143"/>
                  <a:gd name="T82" fmla="*/ 303 w 347"/>
                  <a:gd name="T83" fmla="*/ 44 h 143"/>
                  <a:gd name="T84" fmla="*/ 303 w 347"/>
                  <a:gd name="T85" fmla="*/ 39 h 143"/>
                  <a:gd name="T86" fmla="*/ 303 w 347"/>
                  <a:gd name="T87" fmla="*/ 36 h 143"/>
                  <a:gd name="T88" fmla="*/ 303 w 347"/>
                  <a:gd name="T89" fmla="*/ 0 h 143"/>
                  <a:gd name="T90" fmla="*/ 315 w 347"/>
                  <a:gd name="T91" fmla="*/ 0 h 143"/>
                  <a:gd name="T92" fmla="*/ 315 w 347"/>
                  <a:gd name="T93" fmla="*/ 15 h 143"/>
                  <a:gd name="T94" fmla="*/ 315 w 347"/>
                  <a:gd name="T95" fmla="*/ 24 h 143"/>
                  <a:gd name="T96" fmla="*/ 315 w 347"/>
                  <a:gd name="T97" fmla="*/ 27 h 143"/>
                  <a:gd name="T98" fmla="*/ 315 w 347"/>
                  <a:gd name="T99" fmla="*/ 31 h 143"/>
                  <a:gd name="T100" fmla="*/ 319 w 347"/>
                  <a:gd name="T101" fmla="*/ 39 h 143"/>
                  <a:gd name="T102" fmla="*/ 319 w 347"/>
                  <a:gd name="T103" fmla="*/ 44 h 143"/>
                  <a:gd name="T104" fmla="*/ 319 w 347"/>
                  <a:gd name="T105" fmla="*/ 48 h 143"/>
                  <a:gd name="T106" fmla="*/ 323 w 347"/>
                  <a:gd name="T107" fmla="*/ 51 h 143"/>
                  <a:gd name="T108" fmla="*/ 323 w 347"/>
                  <a:gd name="T109" fmla="*/ 56 h 143"/>
                  <a:gd name="T110" fmla="*/ 327 w 347"/>
                  <a:gd name="T111" fmla="*/ 59 h 143"/>
                  <a:gd name="T112" fmla="*/ 327 w 347"/>
                  <a:gd name="T113" fmla="*/ 63 h 143"/>
                  <a:gd name="T114" fmla="*/ 332 w 347"/>
                  <a:gd name="T115" fmla="*/ 68 h 143"/>
                  <a:gd name="T116" fmla="*/ 335 w 347"/>
                  <a:gd name="T117" fmla="*/ 71 h 143"/>
                  <a:gd name="T118" fmla="*/ 339 w 347"/>
                  <a:gd name="T119" fmla="*/ 75 h 143"/>
                  <a:gd name="T120" fmla="*/ 344 w 347"/>
                  <a:gd name="T121" fmla="*/ 75 h 143"/>
                  <a:gd name="T122" fmla="*/ 347 w 347"/>
                  <a:gd name="T123" fmla="*/ 80 h 143"/>
                  <a:gd name="T124" fmla="*/ 347 w 347"/>
                  <a:gd name="T125" fmla="*/ 8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7" h="143">
                    <a:moveTo>
                      <a:pt x="347" y="87"/>
                    </a:moveTo>
                    <a:lnTo>
                      <a:pt x="44" y="87"/>
                    </a:lnTo>
                    <a:lnTo>
                      <a:pt x="39" y="87"/>
                    </a:lnTo>
                    <a:lnTo>
                      <a:pt x="35" y="87"/>
                    </a:lnTo>
                    <a:lnTo>
                      <a:pt x="32" y="87"/>
                    </a:lnTo>
                    <a:lnTo>
                      <a:pt x="27" y="92"/>
                    </a:lnTo>
                    <a:lnTo>
                      <a:pt x="23" y="92"/>
                    </a:lnTo>
                    <a:lnTo>
                      <a:pt x="19" y="95"/>
                    </a:lnTo>
                    <a:lnTo>
                      <a:pt x="19" y="100"/>
                    </a:lnTo>
                    <a:lnTo>
                      <a:pt x="15" y="100"/>
                    </a:lnTo>
                    <a:lnTo>
                      <a:pt x="15" y="103"/>
                    </a:lnTo>
                    <a:lnTo>
                      <a:pt x="15" y="107"/>
                    </a:lnTo>
                    <a:lnTo>
                      <a:pt x="11" y="112"/>
                    </a:lnTo>
                    <a:lnTo>
                      <a:pt x="11" y="115"/>
                    </a:lnTo>
                    <a:lnTo>
                      <a:pt x="11" y="119"/>
                    </a:lnTo>
                    <a:lnTo>
                      <a:pt x="11" y="124"/>
                    </a:lnTo>
                    <a:lnTo>
                      <a:pt x="11" y="143"/>
                    </a:lnTo>
                    <a:lnTo>
                      <a:pt x="0" y="143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15"/>
                    </a:lnTo>
                    <a:lnTo>
                      <a:pt x="11" y="24"/>
                    </a:lnTo>
                    <a:lnTo>
                      <a:pt x="11" y="27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15" y="39"/>
                    </a:lnTo>
                    <a:lnTo>
                      <a:pt x="19" y="44"/>
                    </a:lnTo>
                    <a:lnTo>
                      <a:pt x="19" y="48"/>
                    </a:lnTo>
                    <a:lnTo>
                      <a:pt x="23" y="51"/>
                    </a:lnTo>
                    <a:lnTo>
                      <a:pt x="27" y="51"/>
                    </a:lnTo>
                    <a:lnTo>
                      <a:pt x="32" y="51"/>
                    </a:lnTo>
                    <a:lnTo>
                      <a:pt x="32" y="56"/>
                    </a:lnTo>
                    <a:lnTo>
                      <a:pt x="35" y="56"/>
                    </a:lnTo>
                    <a:lnTo>
                      <a:pt x="39" y="56"/>
                    </a:lnTo>
                    <a:lnTo>
                      <a:pt x="44" y="56"/>
                    </a:lnTo>
                    <a:lnTo>
                      <a:pt x="288" y="56"/>
                    </a:lnTo>
                    <a:lnTo>
                      <a:pt x="291" y="56"/>
                    </a:lnTo>
                    <a:lnTo>
                      <a:pt x="295" y="51"/>
                    </a:lnTo>
                    <a:lnTo>
                      <a:pt x="300" y="51"/>
                    </a:lnTo>
                    <a:lnTo>
                      <a:pt x="300" y="48"/>
                    </a:lnTo>
                    <a:lnTo>
                      <a:pt x="300" y="44"/>
                    </a:lnTo>
                    <a:lnTo>
                      <a:pt x="303" y="44"/>
                    </a:lnTo>
                    <a:lnTo>
                      <a:pt x="303" y="39"/>
                    </a:lnTo>
                    <a:lnTo>
                      <a:pt x="303" y="36"/>
                    </a:lnTo>
                    <a:lnTo>
                      <a:pt x="303" y="0"/>
                    </a:lnTo>
                    <a:lnTo>
                      <a:pt x="315" y="0"/>
                    </a:lnTo>
                    <a:lnTo>
                      <a:pt x="315" y="15"/>
                    </a:lnTo>
                    <a:lnTo>
                      <a:pt x="315" y="24"/>
                    </a:lnTo>
                    <a:lnTo>
                      <a:pt x="315" y="27"/>
                    </a:lnTo>
                    <a:lnTo>
                      <a:pt x="315" y="31"/>
                    </a:lnTo>
                    <a:lnTo>
                      <a:pt x="319" y="39"/>
                    </a:lnTo>
                    <a:lnTo>
                      <a:pt x="319" y="44"/>
                    </a:lnTo>
                    <a:lnTo>
                      <a:pt x="319" y="48"/>
                    </a:lnTo>
                    <a:lnTo>
                      <a:pt x="323" y="51"/>
                    </a:lnTo>
                    <a:lnTo>
                      <a:pt x="323" y="56"/>
                    </a:lnTo>
                    <a:lnTo>
                      <a:pt x="327" y="59"/>
                    </a:lnTo>
                    <a:lnTo>
                      <a:pt x="327" y="63"/>
                    </a:lnTo>
                    <a:lnTo>
                      <a:pt x="332" y="68"/>
                    </a:lnTo>
                    <a:lnTo>
                      <a:pt x="335" y="71"/>
                    </a:lnTo>
                    <a:lnTo>
                      <a:pt x="339" y="75"/>
                    </a:lnTo>
                    <a:lnTo>
                      <a:pt x="344" y="75"/>
                    </a:lnTo>
                    <a:lnTo>
                      <a:pt x="347" y="80"/>
                    </a:lnTo>
                    <a:lnTo>
                      <a:pt x="347" y="87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" name="Freeform 127"/>
              <p:cNvSpPr>
                <a:spLocks noEditPoints="1" noChangeArrowheads="1"/>
              </p:cNvSpPr>
              <p:nvPr/>
            </p:nvSpPr>
            <p:spPr bwMode="auto">
              <a:xfrm>
                <a:off x="4677" y="3093"/>
                <a:ext cx="88" cy="51"/>
              </a:xfrm>
              <a:custGeom>
                <a:avLst/>
                <a:gdLst>
                  <a:gd name="T0" fmla="*/ 56 w 352"/>
                  <a:gd name="T1" fmla="*/ 32 h 205"/>
                  <a:gd name="T2" fmla="*/ 28 w 352"/>
                  <a:gd name="T3" fmla="*/ 56 h 205"/>
                  <a:gd name="T4" fmla="*/ 16 w 352"/>
                  <a:gd name="T5" fmla="*/ 85 h 205"/>
                  <a:gd name="T6" fmla="*/ 16 w 352"/>
                  <a:gd name="T7" fmla="*/ 129 h 205"/>
                  <a:gd name="T8" fmla="*/ 37 w 352"/>
                  <a:gd name="T9" fmla="*/ 156 h 205"/>
                  <a:gd name="T10" fmla="*/ 64 w 352"/>
                  <a:gd name="T11" fmla="*/ 173 h 205"/>
                  <a:gd name="T12" fmla="*/ 96 w 352"/>
                  <a:gd name="T13" fmla="*/ 173 h 205"/>
                  <a:gd name="T14" fmla="*/ 128 w 352"/>
                  <a:gd name="T15" fmla="*/ 156 h 205"/>
                  <a:gd name="T16" fmla="*/ 160 w 352"/>
                  <a:gd name="T17" fmla="*/ 120 h 205"/>
                  <a:gd name="T18" fmla="*/ 176 w 352"/>
                  <a:gd name="T19" fmla="*/ 73 h 205"/>
                  <a:gd name="T20" fmla="*/ 152 w 352"/>
                  <a:gd name="T21" fmla="*/ 49 h 205"/>
                  <a:gd name="T22" fmla="*/ 120 w 352"/>
                  <a:gd name="T23" fmla="*/ 32 h 205"/>
                  <a:gd name="T24" fmla="*/ 88 w 352"/>
                  <a:gd name="T25" fmla="*/ 29 h 205"/>
                  <a:gd name="T26" fmla="*/ 56 w 352"/>
                  <a:gd name="T27" fmla="*/ 196 h 205"/>
                  <a:gd name="T28" fmla="*/ 20 w 352"/>
                  <a:gd name="T29" fmla="*/ 168 h 205"/>
                  <a:gd name="T30" fmla="*/ 0 w 352"/>
                  <a:gd name="T31" fmla="*/ 124 h 205"/>
                  <a:gd name="T32" fmla="*/ 5 w 352"/>
                  <a:gd name="T33" fmla="*/ 73 h 205"/>
                  <a:gd name="T34" fmla="*/ 24 w 352"/>
                  <a:gd name="T35" fmla="*/ 29 h 205"/>
                  <a:gd name="T36" fmla="*/ 64 w 352"/>
                  <a:gd name="T37" fmla="*/ 5 h 205"/>
                  <a:gd name="T38" fmla="*/ 105 w 352"/>
                  <a:gd name="T39" fmla="*/ 0 h 205"/>
                  <a:gd name="T40" fmla="*/ 140 w 352"/>
                  <a:gd name="T41" fmla="*/ 12 h 205"/>
                  <a:gd name="T42" fmla="*/ 168 w 352"/>
                  <a:gd name="T43" fmla="*/ 36 h 205"/>
                  <a:gd name="T44" fmla="*/ 193 w 352"/>
                  <a:gd name="T45" fmla="*/ 61 h 205"/>
                  <a:gd name="T46" fmla="*/ 212 w 352"/>
                  <a:gd name="T47" fmla="*/ 32 h 205"/>
                  <a:gd name="T48" fmla="*/ 240 w 352"/>
                  <a:gd name="T49" fmla="*/ 12 h 205"/>
                  <a:gd name="T50" fmla="*/ 272 w 352"/>
                  <a:gd name="T51" fmla="*/ 8 h 205"/>
                  <a:gd name="T52" fmla="*/ 308 w 352"/>
                  <a:gd name="T53" fmla="*/ 17 h 205"/>
                  <a:gd name="T54" fmla="*/ 340 w 352"/>
                  <a:gd name="T55" fmla="*/ 49 h 205"/>
                  <a:gd name="T56" fmla="*/ 352 w 352"/>
                  <a:gd name="T57" fmla="*/ 93 h 205"/>
                  <a:gd name="T58" fmla="*/ 349 w 352"/>
                  <a:gd name="T59" fmla="*/ 144 h 205"/>
                  <a:gd name="T60" fmla="*/ 324 w 352"/>
                  <a:gd name="T61" fmla="*/ 180 h 205"/>
                  <a:gd name="T62" fmla="*/ 288 w 352"/>
                  <a:gd name="T63" fmla="*/ 196 h 205"/>
                  <a:gd name="T64" fmla="*/ 252 w 352"/>
                  <a:gd name="T65" fmla="*/ 196 h 205"/>
                  <a:gd name="T66" fmla="*/ 224 w 352"/>
                  <a:gd name="T67" fmla="*/ 185 h 205"/>
                  <a:gd name="T68" fmla="*/ 200 w 352"/>
                  <a:gd name="T69" fmla="*/ 161 h 205"/>
                  <a:gd name="T70" fmla="*/ 176 w 352"/>
                  <a:gd name="T71" fmla="*/ 152 h 205"/>
                  <a:gd name="T72" fmla="*/ 149 w 352"/>
                  <a:gd name="T73" fmla="*/ 185 h 205"/>
                  <a:gd name="T74" fmla="*/ 116 w 352"/>
                  <a:gd name="T75" fmla="*/ 200 h 205"/>
                  <a:gd name="T76" fmla="*/ 268 w 352"/>
                  <a:gd name="T77" fmla="*/ 173 h 205"/>
                  <a:gd name="T78" fmla="*/ 300 w 352"/>
                  <a:gd name="T79" fmla="*/ 164 h 205"/>
                  <a:gd name="T80" fmla="*/ 328 w 352"/>
                  <a:gd name="T81" fmla="*/ 149 h 205"/>
                  <a:gd name="T82" fmla="*/ 337 w 352"/>
                  <a:gd name="T83" fmla="*/ 112 h 205"/>
                  <a:gd name="T84" fmla="*/ 332 w 352"/>
                  <a:gd name="T85" fmla="*/ 73 h 205"/>
                  <a:gd name="T86" fmla="*/ 312 w 352"/>
                  <a:gd name="T87" fmla="*/ 49 h 205"/>
                  <a:gd name="T88" fmla="*/ 288 w 352"/>
                  <a:gd name="T89" fmla="*/ 36 h 205"/>
                  <a:gd name="T90" fmla="*/ 261 w 352"/>
                  <a:gd name="T91" fmla="*/ 40 h 205"/>
                  <a:gd name="T92" fmla="*/ 232 w 352"/>
                  <a:gd name="T93" fmla="*/ 61 h 205"/>
                  <a:gd name="T94" fmla="*/ 208 w 352"/>
                  <a:gd name="T95" fmla="*/ 96 h 205"/>
                  <a:gd name="T96" fmla="*/ 200 w 352"/>
                  <a:gd name="T97" fmla="*/ 136 h 205"/>
                  <a:gd name="T98" fmla="*/ 220 w 352"/>
                  <a:gd name="T99" fmla="*/ 156 h 205"/>
                  <a:gd name="T100" fmla="*/ 244 w 352"/>
                  <a:gd name="T101" fmla="*/ 168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2" h="205">
                    <a:moveTo>
                      <a:pt x="88" y="29"/>
                    </a:moveTo>
                    <a:lnTo>
                      <a:pt x="81" y="29"/>
                    </a:lnTo>
                    <a:lnTo>
                      <a:pt x="72" y="29"/>
                    </a:lnTo>
                    <a:lnTo>
                      <a:pt x="64" y="29"/>
                    </a:lnTo>
                    <a:lnTo>
                      <a:pt x="56" y="32"/>
                    </a:lnTo>
                    <a:lnTo>
                      <a:pt x="52" y="36"/>
                    </a:lnTo>
                    <a:lnTo>
                      <a:pt x="44" y="40"/>
                    </a:lnTo>
                    <a:lnTo>
                      <a:pt x="40" y="44"/>
                    </a:lnTo>
                    <a:lnTo>
                      <a:pt x="37" y="49"/>
                    </a:lnTo>
                    <a:lnTo>
                      <a:pt x="28" y="56"/>
                    </a:lnTo>
                    <a:lnTo>
                      <a:pt x="24" y="61"/>
                    </a:lnTo>
                    <a:lnTo>
                      <a:pt x="20" y="68"/>
                    </a:lnTo>
                    <a:lnTo>
                      <a:pt x="20" y="73"/>
                    </a:lnTo>
                    <a:lnTo>
                      <a:pt x="16" y="80"/>
                    </a:lnTo>
                    <a:lnTo>
                      <a:pt x="16" y="85"/>
                    </a:lnTo>
                    <a:lnTo>
                      <a:pt x="16" y="93"/>
                    </a:lnTo>
                    <a:lnTo>
                      <a:pt x="12" y="100"/>
                    </a:lnTo>
                    <a:lnTo>
                      <a:pt x="16" y="112"/>
                    </a:lnTo>
                    <a:lnTo>
                      <a:pt x="16" y="120"/>
                    </a:lnTo>
                    <a:lnTo>
                      <a:pt x="16" y="129"/>
                    </a:lnTo>
                    <a:lnTo>
                      <a:pt x="20" y="136"/>
                    </a:lnTo>
                    <a:lnTo>
                      <a:pt x="20" y="141"/>
                    </a:lnTo>
                    <a:lnTo>
                      <a:pt x="24" y="149"/>
                    </a:lnTo>
                    <a:lnTo>
                      <a:pt x="28" y="152"/>
                    </a:lnTo>
                    <a:lnTo>
                      <a:pt x="37" y="156"/>
                    </a:lnTo>
                    <a:lnTo>
                      <a:pt x="40" y="161"/>
                    </a:lnTo>
                    <a:lnTo>
                      <a:pt x="44" y="164"/>
                    </a:lnTo>
                    <a:lnTo>
                      <a:pt x="49" y="168"/>
                    </a:lnTo>
                    <a:lnTo>
                      <a:pt x="56" y="168"/>
                    </a:lnTo>
                    <a:lnTo>
                      <a:pt x="64" y="173"/>
                    </a:lnTo>
                    <a:lnTo>
                      <a:pt x="68" y="173"/>
                    </a:lnTo>
                    <a:lnTo>
                      <a:pt x="76" y="173"/>
                    </a:lnTo>
                    <a:lnTo>
                      <a:pt x="84" y="173"/>
                    </a:lnTo>
                    <a:lnTo>
                      <a:pt x="93" y="173"/>
                    </a:lnTo>
                    <a:lnTo>
                      <a:pt x="96" y="173"/>
                    </a:lnTo>
                    <a:lnTo>
                      <a:pt x="105" y="168"/>
                    </a:lnTo>
                    <a:lnTo>
                      <a:pt x="108" y="168"/>
                    </a:lnTo>
                    <a:lnTo>
                      <a:pt x="116" y="164"/>
                    </a:lnTo>
                    <a:lnTo>
                      <a:pt x="124" y="161"/>
                    </a:lnTo>
                    <a:lnTo>
                      <a:pt x="128" y="156"/>
                    </a:lnTo>
                    <a:lnTo>
                      <a:pt x="137" y="149"/>
                    </a:lnTo>
                    <a:lnTo>
                      <a:pt x="140" y="144"/>
                    </a:lnTo>
                    <a:lnTo>
                      <a:pt x="149" y="136"/>
                    </a:lnTo>
                    <a:lnTo>
                      <a:pt x="152" y="129"/>
                    </a:lnTo>
                    <a:lnTo>
                      <a:pt x="160" y="120"/>
                    </a:lnTo>
                    <a:lnTo>
                      <a:pt x="164" y="112"/>
                    </a:lnTo>
                    <a:lnTo>
                      <a:pt x="168" y="100"/>
                    </a:lnTo>
                    <a:lnTo>
                      <a:pt x="172" y="88"/>
                    </a:lnTo>
                    <a:lnTo>
                      <a:pt x="181" y="76"/>
                    </a:lnTo>
                    <a:lnTo>
                      <a:pt x="176" y="73"/>
                    </a:lnTo>
                    <a:lnTo>
                      <a:pt x="172" y="68"/>
                    </a:lnTo>
                    <a:lnTo>
                      <a:pt x="168" y="61"/>
                    </a:lnTo>
                    <a:lnTo>
                      <a:pt x="160" y="56"/>
                    </a:lnTo>
                    <a:lnTo>
                      <a:pt x="156" y="52"/>
                    </a:lnTo>
                    <a:lnTo>
                      <a:pt x="152" y="49"/>
                    </a:lnTo>
                    <a:lnTo>
                      <a:pt x="144" y="44"/>
                    </a:lnTo>
                    <a:lnTo>
                      <a:pt x="140" y="40"/>
                    </a:lnTo>
                    <a:lnTo>
                      <a:pt x="132" y="36"/>
                    </a:lnTo>
                    <a:lnTo>
                      <a:pt x="128" y="36"/>
                    </a:lnTo>
                    <a:lnTo>
                      <a:pt x="120" y="32"/>
                    </a:lnTo>
                    <a:lnTo>
                      <a:pt x="112" y="32"/>
                    </a:lnTo>
                    <a:lnTo>
                      <a:pt x="108" y="29"/>
                    </a:lnTo>
                    <a:lnTo>
                      <a:pt x="100" y="29"/>
                    </a:lnTo>
                    <a:lnTo>
                      <a:pt x="93" y="29"/>
                    </a:lnTo>
                    <a:lnTo>
                      <a:pt x="88" y="29"/>
                    </a:lnTo>
                    <a:close/>
                    <a:moveTo>
                      <a:pt x="93" y="205"/>
                    </a:moveTo>
                    <a:lnTo>
                      <a:pt x="81" y="205"/>
                    </a:lnTo>
                    <a:lnTo>
                      <a:pt x="72" y="200"/>
                    </a:lnTo>
                    <a:lnTo>
                      <a:pt x="64" y="200"/>
                    </a:lnTo>
                    <a:lnTo>
                      <a:pt x="56" y="196"/>
                    </a:lnTo>
                    <a:lnTo>
                      <a:pt x="49" y="192"/>
                    </a:lnTo>
                    <a:lnTo>
                      <a:pt x="40" y="188"/>
                    </a:lnTo>
                    <a:lnTo>
                      <a:pt x="32" y="180"/>
                    </a:lnTo>
                    <a:lnTo>
                      <a:pt x="24" y="176"/>
                    </a:lnTo>
                    <a:lnTo>
                      <a:pt x="20" y="168"/>
                    </a:lnTo>
                    <a:lnTo>
                      <a:pt x="16" y="161"/>
                    </a:lnTo>
                    <a:lnTo>
                      <a:pt x="12" y="152"/>
                    </a:lnTo>
                    <a:lnTo>
                      <a:pt x="8" y="144"/>
                    </a:lnTo>
                    <a:lnTo>
                      <a:pt x="5" y="132"/>
                    </a:lnTo>
                    <a:lnTo>
                      <a:pt x="0" y="124"/>
                    </a:lnTo>
                    <a:lnTo>
                      <a:pt x="0" y="112"/>
                    </a:lnTo>
                    <a:lnTo>
                      <a:pt x="0" y="100"/>
                    </a:lnTo>
                    <a:lnTo>
                      <a:pt x="0" y="93"/>
                    </a:lnTo>
                    <a:lnTo>
                      <a:pt x="0" y="80"/>
                    </a:lnTo>
                    <a:lnTo>
                      <a:pt x="5" y="73"/>
                    </a:lnTo>
                    <a:lnTo>
                      <a:pt x="8" y="64"/>
                    </a:lnTo>
                    <a:lnTo>
                      <a:pt x="12" y="52"/>
                    </a:lnTo>
                    <a:lnTo>
                      <a:pt x="16" y="44"/>
                    </a:lnTo>
                    <a:lnTo>
                      <a:pt x="20" y="36"/>
                    </a:lnTo>
                    <a:lnTo>
                      <a:pt x="24" y="29"/>
                    </a:lnTo>
                    <a:lnTo>
                      <a:pt x="32" y="24"/>
                    </a:lnTo>
                    <a:lnTo>
                      <a:pt x="40" y="17"/>
                    </a:lnTo>
                    <a:lnTo>
                      <a:pt x="49" y="12"/>
                    </a:lnTo>
                    <a:lnTo>
                      <a:pt x="56" y="8"/>
                    </a:lnTo>
                    <a:lnTo>
                      <a:pt x="64" y="5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20" y="5"/>
                    </a:lnTo>
                    <a:lnTo>
                      <a:pt x="124" y="5"/>
                    </a:lnTo>
                    <a:lnTo>
                      <a:pt x="132" y="8"/>
                    </a:lnTo>
                    <a:lnTo>
                      <a:pt x="140" y="12"/>
                    </a:lnTo>
                    <a:lnTo>
                      <a:pt x="144" y="17"/>
                    </a:lnTo>
                    <a:lnTo>
                      <a:pt x="152" y="20"/>
                    </a:lnTo>
                    <a:lnTo>
                      <a:pt x="156" y="24"/>
                    </a:lnTo>
                    <a:lnTo>
                      <a:pt x="160" y="32"/>
                    </a:lnTo>
                    <a:lnTo>
                      <a:pt x="168" y="36"/>
                    </a:lnTo>
                    <a:lnTo>
                      <a:pt x="172" y="44"/>
                    </a:lnTo>
                    <a:lnTo>
                      <a:pt x="176" y="52"/>
                    </a:lnTo>
                    <a:lnTo>
                      <a:pt x="184" y="56"/>
                    </a:lnTo>
                    <a:lnTo>
                      <a:pt x="188" y="64"/>
                    </a:lnTo>
                    <a:lnTo>
                      <a:pt x="193" y="61"/>
                    </a:lnTo>
                    <a:lnTo>
                      <a:pt x="196" y="52"/>
                    </a:lnTo>
                    <a:lnTo>
                      <a:pt x="200" y="49"/>
                    </a:lnTo>
                    <a:lnTo>
                      <a:pt x="205" y="40"/>
                    </a:lnTo>
                    <a:lnTo>
                      <a:pt x="208" y="36"/>
                    </a:lnTo>
                    <a:lnTo>
                      <a:pt x="212" y="32"/>
                    </a:lnTo>
                    <a:lnTo>
                      <a:pt x="216" y="29"/>
                    </a:lnTo>
                    <a:lnTo>
                      <a:pt x="224" y="24"/>
                    </a:lnTo>
                    <a:lnTo>
                      <a:pt x="228" y="20"/>
                    </a:lnTo>
                    <a:lnTo>
                      <a:pt x="232" y="17"/>
                    </a:lnTo>
                    <a:lnTo>
                      <a:pt x="240" y="12"/>
                    </a:lnTo>
                    <a:lnTo>
                      <a:pt x="244" y="12"/>
                    </a:lnTo>
                    <a:lnTo>
                      <a:pt x="252" y="8"/>
                    </a:lnTo>
                    <a:lnTo>
                      <a:pt x="256" y="8"/>
                    </a:lnTo>
                    <a:lnTo>
                      <a:pt x="264" y="8"/>
                    </a:lnTo>
                    <a:lnTo>
                      <a:pt x="272" y="8"/>
                    </a:lnTo>
                    <a:lnTo>
                      <a:pt x="281" y="8"/>
                    </a:lnTo>
                    <a:lnTo>
                      <a:pt x="288" y="8"/>
                    </a:lnTo>
                    <a:lnTo>
                      <a:pt x="296" y="12"/>
                    </a:lnTo>
                    <a:lnTo>
                      <a:pt x="300" y="12"/>
                    </a:lnTo>
                    <a:lnTo>
                      <a:pt x="308" y="17"/>
                    </a:lnTo>
                    <a:lnTo>
                      <a:pt x="316" y="24"/>
                    </a:lnTo>
                    <a:lnTo>
                      <a:pt x="324" y="29"/>
                    </a:lnTo>
                    <a:lnTo>
                      <a:pt x="328" y="32"/>
                    </a:lnTo>
                    <a:lnTo>
                      <a:pt x="337" y="40"/>
                    </a:lnTo>
                    <a:lnTo>
                      <a:pt x="340" y="49"/>
                    </a:lnTo>
                    <a:lnTo>
                      <a:pt x="344" y="56"/>
                    </a:lnTo>
                    <a:lnTo>
                      <a:pt x="349" y="64"/>
                    </a:lnTo>
                    <a:lnTo>
                      <a:pt x="349" y="73"/>
                    </a:lnTo>
                    <a:lnTo>
                      <a:pt x="352" y="85"/>
                    </a:lnTo>
                    <a:lnTo>
                      <a:pt x="352" y="93"/>
                    </a:lnTo>
                    <a:lnTo>
                      <a:pt x="352" y="105"/>
                    </a:lnTo>
                    <a:lnTo>
                      <a:pt x="352" y="117"/>
                    </a:lnTo>
                    <a:lnTo>
                      <a:pt x="352" y="124"/>
                    </a:lnTo>
                    <a:lnTo>
                      <a:pt x="349" y="136"/>
                    </a:lnTo>
                    <a:lnTo>
                      <a:pt x="349" y="144"/>
                    </a:lnTo>
                    <a:lnTo>
                      <a:pt x="344" y="152"/>
                    </a:lnTo>
                    <a:lnTo>
                      <a:pt x="340" y="161"/>
                    </a:lnTo>
                    <a:lnTo>
                      <a:pt x="337" y="168"/>
                    </a:lnTo>
                    <a:lnTo>
                      <a:pt x="328" y="173"/>
                    </a:lnTo>
                    <a:lnTo>
                      <a:pt x="324" y="180"/>
                    </a:lnTo>
                    <a:lnTo>
                      <a:pt x="316" y="185"/>
                    </a:lnTo>
                    <a:lnTo>
                      <a:pt x="308" y="188"/>
                    </a:lnTo>
                    <a:lnTo>
                      <a:pt x="300" y="192"/>
                    </a:lnTo>
                    <a:lnTo>
                      <a:pt x="296" y="196"/>
                    </a:lnTo>
                    <a:lnTo>
                      <a:pt x="288" y="196"/>
                    </a:lnTo>
                    <a:lnTo>
                      <a:pt x="281" y="200"/>
                    </a:lnTo>
                    <a:lnTo>
                      <a:pt x="272" y="200"/>
                    </a:lnTo>
                    <a:lnTo>
                      <a:pt x="264" y="200"/>
                    </a:lnTo>
                    <a:lnTo>
                      <a:pt x="261" y="196"/>
                    </a:lnTo>
                    <a:lnTo>
                      <a:pt x="252" y="196"/>
                    </a:lnTo>
                    <a:lnTo>
                      <a:pt x="249" y="196"/>
                    </a:lnTo>
                    <a:lnTo>
                      <a:pt x="240" y="192"/>
                    </a:lnTo>
                    <a:lnTo>
                      <a:pt x="237" y="192"/>
                    </a:lnTo>
                    <a:lnTo>
                      <a:pt x="228" y="188"/>
                    </a:lnTo>
                    <a:lnTo>
                      <a:pt x="224" y="185"/>
                    </a:lnTo>
                    <a:lnTo>
                      <a:pt x="220" y="180"/>
                    </a:lnTo>
                    <a:lnTo>
                      <a:pt x="212" y="176"/>
                    </a:lnTo>
                    <a:lnTo>
                      <a:pt x="208" y="173"/>
                    </a:lnTo>
                    <a:lnTo>
                      <a:pt x="205" y="164"/>
                    </a:lnTo>
                    <a:lnTo>
                      <a:pt x="200" y="161"/>
                    </a:lnTo>
                    <a:lnTo>
                      <a:pt x="196" y="152"/>
                    </a:lnTo>
                    <a:lnTo>
                      <a:pt x="193" y="144"/>
                    </a:lnTo>
                    <a:lnTo>
                      <a:pt x="188" y="136"/>
                    </a:lnTo>
                    <a:lnTo>
                      <a:pt x="181" y="144"/>
                    </a:lnTo>
                    <a:lnTo>
                      <a:pt x="176" y="152"/>
                    </a:lnTo>
                    <a:lnTo>
                      <a:pt x="172" y="161"/>
                    </a:lnTo>
                    <a:lnTo>
                      <a:pt x="168" y="168"/>
                    </a:lnTo>
                    <a:lnTo>
                      <a:pt x="160" y="173"/>
                    </a:lnTo>
                    <a:lnTo>
                      <a:pt x="156" y="180"/>
                    </a:lnTo>
                    <a:lnTo>
                      <a:pt x="149" y="185"/>
                    </a:lnTo>
                    <a:lnTo>
                      <a:pt x="144" y="188"/>
                    </a:lnTo>
                    <a:lnTo>
                      <a:pt x="137" y="192"/>
                    </a:lnTo>
                    <a:lnTo>
                      <a:pt x="132" y="196"/>
                    </a:lnTo>
                    <a:lnTo>
                      <a:pt x="124" y="196"/>
                    </a:lnTo>
                    <a:lnTo>
                      <a:pt x="116" y="200"/>
                    </a:lnTo>
                    <a:lnTo>
                      <a:pt x="112" y="200"/>
                    </a:lnTo>
                    <a:lnTo>
                      <a:pt x="105" y="205"/>
                    </a:lnTo>
                    <a:lnTo>
                      <a:pt x="96" y="205"/>
                    </a:lnTo>
                    <a:lnTo>
                      <a:pt x="93" y="205"/>
                    </a:lnTo>
                    <a:close/>
                    <a:moveTo>
                      <a:pt x="268" y="173"/>
                    </a:moveTo>
                    <a:lnTo>
                      <a:pt x="276" y="173"/>
                    </a:lnTo>
                    <a:lnTo>
                      <a:pt x="281" y="173"/>
                    </a:lnTo>
                    <a:lnTo>
                      <a:pt x="288" y="168"/>
                    </a:lnTo>
                    <a:lnTo>
                      <a:pt x="296" y="168"/>
                    </a:lnTo>
                    <a:lnTo>
                      <a:pt x="300" y="164"/>
                    </a:lnTo>
                    <a:lnTo>
                      <a:pt x="305" y="164"/>
                    </a:lnTo>
                    <a:lnTo>
                      <a:pt x="312" y="161"/>
                    </a:lnTo>
                    <a:lnTo>
                      <a:pt x="316" y="156"/>
                    </a:lnTo>
                    <a:lnTo>
                      <a:pt x="324" y="152"/>
                    </a:lnTo>
                    <a:lnTo>
                      <a:pt x="328" y="149"/>
                    </a:lnTo>
                    <a:lnTo>
                      <a:pt x="328" y="141"/>
                    </a:lnTo>
                    <a:lnTo>
                      <a:pt x="332" y="136"/>
                    </a:lnTo>
                    <a:lnTo>
                      <a:pt x="337" y="129"/>
                    </a:lnTo>
                    <a:lnTo>
                      <a:pt x="337" y="120"/>
                    </a:lnTo>
                    <a:lnTo>
                      <a:pt x="337" y="112"/>
                    </a:lnTo>
                    <a:lnTo>
                      <a:pt x="340" y="105"/>
                    </a:lnTo>
                    <a:lnTo>
                      <a:pt x="337" y="96"/>
                    </a:lnTo>
                    <a:lnTo>
                      <a:pt x="337" y="88"/>
                    </a:lnTo>
                    <a:lnTo>
                      <a:pt x="337" y="80"/>
                    </a:lnTo>
                    <a:lnTo>
                      <a:pt x="332" y="73"/>
                    </a:lnTo>
                    <a:lnTo>
                      <a:pt x="328" y="68"/>
                    </a:lnTo>
                    <a:lnTo>
                      <a:pt x="328" y="61"/>
                    </a:lnTo>
                    <a:lnTo>
                      <a:pt x="324" y="56"/>
                    </a:lnTo>
                    <a:lnTo>
                      <a:pt x="316" y="52"/>
                    </a:lnTo>
                    <a:lnTo>
                      <a:pt x="312" y="49"/>
                    </a:lnTo>
                    <a:lnTo>
                      <a:pt x="308" y="44"/>
                    </a:lnTo>
                    <a:lnTo>
                      <a:pt x="305" y="40"/>
                    </a:lnTo>
                    <a:lnTo>
                      <a:pt x="296" y="40"/>
                    </a:lnTo>
                    <a:lnTo>
                      <a:pt x="293" y="36"/>
                    </a:lnTo>
                    <a:lnTo>
                      <a:pt x="288" y="36"/>
                    </a:lnTo>
                    <a:lnTo>
                      <a:pt x="281" y="36"/>
                    </a:lnTo>
                    <a:lnTo>
                      <a:pt x="276" y="36"/>
                    </a:lnTo>
                    <a:lnTo>
                      <a:pt x="272" y="36"/>
                    </a:lnTo>
                    <a:lnTo>
                      <a:pt x="264" y="36"/>
                    </a:lnTo>
                    <a:lnTo>
                      <a:pt x="261" y="40"/>
                    </a:lnTo>
                    <a:lnTo>
                      <a:pt x="256" y="40"/>
                    </a:lnTo>
                    <a:lnTo>
                      <a:pt x="249" y="44"/>
                    </a:lnTo>
                    <a:lnTo>
                      <a:pt x="244" y="49"/>
                    </a:lnTo>
                    <a:lnTo>
                      <a:pt x="240" y="52"/>
                    </a:lnTo>
                    <a:lnTo>
                      <a:pt x="232" y="61"/>
                    </a:lnTo>
                    <a:lnTo>
                      <a:pt x="228" y="64"/>
                    </a:lnTo>
                    <a:lnTo>
                      <a:pt x="224" y="73"/>
                    </a:lnTo>
                    <a:lnTo>
                      <a:pt x="216" y="80"/>
                    </a:lnTo>
                    <a:lnTo>
                      <a:pt x="212" y="85"/>
                    </a:lnTo>
                    <a:lnTo>
                      <a:pt x="208" y="96"/>
                    </a:lnTo>
                    <a:lnTo>
                      <a:pt x="205" y="105"/>
                    </a:lnTo>
                    <a:lnTo>
                      <a:pt x="200" y="112"/>
                    </a:lnTo>
                    <a:lnTo>
                      <a:pt x="196" y="124"/>
                    </a:lnTo>
                    <a:lnTo>
                      <a:pt x="200" y="129"/>
                    </a:lnTo>
                    <a:lnTo>
                      <a:pt x="200" y="136"/>
                    </a:lnTo>
                    <a:lnTo>
                      <a:pt x="205" y="141"/>
                    </a:lnTo>
                    <a:lnTo>
                      <a:pt x="208" y="144"/>
                    </a:lnTo>
                    <a:lnTo>
                      <a:pt x="212" y="149"/>
                    </a:lnTo>
                    <a:lnTo>
                      <a:pt x="216" y="152"/>
                    </a:lnTo>
                    <a:lnTo>
                      <a:pt x="220" y="156"/>
                    </a:lnTo>
                    <a:lnTo>
                      <a:pt x="224" y="161"/>
                    </a:lnTo>
                    <a:lnTo>
                      <a:pt x="228" y="161"/>
                    </a:lnTo>
                    <a:lnTo>
                      <a:pt x="237" y="164"/>
                    </a:lnTo>
                    <a:lnTo>
                      <a:pt x="240" y="168"/>
                    </a:lnTo>
                    <a:lnTo>
                      <a:pt x="244" y="168"/>
                    </a:lnTo>
                    <a:lnTo>
                      <a:pt x="252" y="168"/>
                    </a:lnTo>
                    <a:lnTo>
                      <a:pt x="256" y="173"/>
                    </a:lnTo>
                    <a:lnTo>
                      <a:pt x="261" y="173"/>
                    </a:lnTo>
                    <a:lnTo>
                      <a:pt x="268" y="173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5" name="Freeform 128"/>
              <p:cNvSpPr>
                <a:spLocks noEditPoints="1" noChangeArrowheads="1"/>
              </p:cNvSpPr>
              <p:nvPr/>
            </p:nvSpPr>
            <p:spPr bwMode="auto">
              <a:xfrm>
                <a:off x="4677" y="3157"/>
                <a:ext cx="88" cy="52"/>
              </a:xfrm>
              <a:custGeom>
                <a:avLst/>
                <a:gdLst>
                  <a:gd name="T0" fmla="*/ 332 w 352"/>
                  <a:gd name="T1" fmla="*/ 92 h 208"/>
                  <a:gd name="T2" fmla="*/ 320 w 352"/>
                  <a:gd name="T3" fmla="*/ 73 h 208"/>
                  <a:gd name="T4" fmla="*/ 293 w 352"/>
                  <a:gd name="T5" fmla="*/ 56 h 208"/>
                  <a:gd name="T6" fmla="*/ 256 w 352"/>
                  <a:gd name="T7" fmla="*/ 44 h 208"/>
                  <a:gd name="T8" fmla="*/ 212 w 352"/>
                  <a:gd name="T9" fmla="*/ 40 h 208"/>
                  <a:gd name="T10" fmla="*/ 160 w 352"/>
                  <a:gd name="T11" fmla="*/ 40 h 208"/>
                  <a:gd name="T12" fmla="*/ 108 w 352"/>
                  <a:gd name="T13" fmla="*/ 44 h 208"/>
                  <a:gd name="T14" fmla="*/ 68 w 352"/>
                  <a:gd name="T15" fmla="*/ 52 h 208"/>
                  <a:gd name="T16" fmla="*/ 40 w 352"/>
                  <a:gd name="T17" fmla="*/ 68 h 208"/>
                  <a:gd name="T18" fmla="*/ 24 w 352"/>
                  <a:gd name="T19" fmla="*/ 85 h 208"/>
                  <a:gd name="T20" fmla="*/ 16 w 352"/>
                  <a:gd name="T21" fmla="*/ 104 h 208"/>
                  <a:gd name="T22" fmla="*/ 24 w 352"/>
                  <a:gd name="T23" fmla="*/ 129 h 208"/>
                  <a:gd name="T24" fmla="*/ 40 w 352"/>
                  <a:gd name="T25" fmla="*/ 144 h 208"/>
                  <a:gd name="T26" fmla="*/ 68 w 352"/>
                  <a:gd name="T27" fmla="*/ 156 h 208"/>
                  <a:gd name="T28" fmla="*/ 108 w 352"/>
                  <a:gd name="T29" fmla="*/ 164 h 208"/>
                  <a:gd name="T30" fmla="*/ 160 w 352"/>
                  <a:gd name="T31" fmla="*/ 168 h 208"/>
                  <a:gd name="T32" fmla="*/ 212 w 352"/>
                  <a:gd name="T33" fmla="*/ 168 h 208"/>
                  <a:gd name="T34" fmla="*/ 256 w 352"/>
                  <a:gd name="T35" fmla="*/ 164 h 208"/>
                  <a:gd name="T36" fmla="*/ 293 w 352"/>
                  <a:gd name="T37" fmla="*/ 152 h 208"/>
                  <a:gd name="T38" fmla="*/ 320 w 352"/>
                  <a:gd name="T39" fmla="*/ 141 h 208"/>
                  <a:gd name="T40" fmla="*/ 332 w 352"/>
                  <a:gd name="T41" fmla="*/ 120 h 208"/>
                  <a:gd name="T42" fmla="*/ 0 w 352"/>
                  <a:gd name="T43" fmla="*/ 104 h 208"/>
                  <a:gd name="T44" fmla="*/ 8 w 352"/>
                  <a:gd name="T45" fmla="*/ 73 h 208"/>
                  <a:gd name="T46" fmla="*/ 24 w 352"/>
                  <a:gd name="T47" fmla="*/ 48 h 208"/>
                  <a:gd name="T48" fmla="*/ 56 w 352"/>
                  <a:gd name="T49" fmla="*/ 24 h 208"/>
                  <a:gd name="T50" fmla="*/ 100 w 352"/>
                  <a:gd name="T51" fmla="*/ 8 h 208"/>
                  <a:gd name="T52" fmla="*/ 156 w 352"/>
                  <a:gd name="T53" fmla="*/ 0 h 208"/>
                  <a:gd name="T54" fmla="*/ 216 w 352"/>
                  <a:gd name="T55" fmla="*/ 5 h 208"/>
                  <a:gd name="T56" fmla="*/ 264 w 352"/>
                  <a:gd name="T57" fmla="*/ 12 h 208"/>
                  <a:gd name="T58" fmla="*/ 305 w 352"/>
                  <a:gd name="T59" fmla="*/ 29 h 208"/>
                  <a:gd name="T60" fmla="*/ 332 w 352"/>
                  <a:gd name="T61" fmla="*/ 52 h 208"/>
                  <a:gd name="T62" fmla="*/ 349 w 352"/>
                  <a:gd name="T63" fmla="*/ 85 h 208"/>
                  <a:gd name="T64" fmla="*/ 352 w 352"/>
                  <a:gd name="T65" fmla="*/ 117 h 208"/>
                  <a:gd name="T66" fmla="*/ 340 w 352"/>
                  <a:gd name="T67" fmla="*/ 144 h 208"/>
                  <a:gd name="T68" fmla="*/ 316 w 352"/>
                  <a:gd name="T69" fmla="*/ 173 h 208"/>
                  <a:gd name="T70" fmla="*/ 281 w 352"/>
                  <a:gd name="T71" fmla="*/ 192 h 208"/>
                  <a:gd name="T72" fmla="*/ 232 w 352"/>
                  <a:gd name="T73" fmla="*/ 204 h 208"/>
                  <a:gd name="T74" fmla="*/ 176 w 352"/>
                  <a:gd name="T75" fmla="*/ 208 h 208"/>
                  <a:gd name="T76" fmla="*/ 120 w 352"/>
                  <a:gd name="T77" fmla="*/ 204 h 208"/>
                  <a:gd name="T78" fmla="*/ 72 w 352"/>
                  <a:gd name="T79" fmla="*/ 192 h 208"/>
                  <a:gd name="T80" fmla="*/ 37 w 352"/>
                  <a:gd name="T81" fmla="*/ 173 h 208"/>
                  <a:gd name="T82" fmla="*/ 12 w 352"/>
                  <a:gd name="T83" fmla="*/ 144 h 208"/>
                  <a:gd name="T84" fmla="*/ 0 w 352"/>
                  <a:gd name="T85" fmla="*/ 11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2" h="208">
                    <a:moveTo>
                      <a:pt x="337" y="104"/>
                    </a:moveTo>
                    <a:lnTo>
                      <a:pt x="337" y="96"/>
                    </a:lnTo>
                    <a:lnTo>
                      <a:pt x="332" y="92"/>
                    </a:lnTo>
                    <a:lnTo>
                      <a:pt x="328" y="85"/>
                    </a:lnTo>
                    <a:lnTo>
                      <a:pt x="324" y="80"/>
                    </a:lnTo>
                    <a:lnTo>
                      <a:pt x="320" y="73"/>
                    </a:lnTo>
                    <a:lnTo>
                      <a:pt x="312" y="68"/>
                    </a:lnTo>
                    <a:lnTo>
                      <a:pt x="305" y="61"/>
                    </a:lnTo>
                    <a:lnTo>
                      <a:pt x="293" y="56"/>
                    </a:lnTo>
                    <a:lnTo>
                      <a:pt x="281" y="52"/>
                    </a:lnTo>
                    <a:lnTo>
                      <a:pt x="268" y="48"/>
                    </a:lnTo>
                    <a:lnTo>
                      <a:pt x="256" y="44"/>
                    </a:lnTo>
                    <a:lnTo>
                      <a:pt x="244" y="44"/>
                    </a:lnTo>
                    <a:lnTo>
                      <a:pt x="228" y="40"/>
                    </a:lnTo>
                    <a:lnTo>
                      <a:pt x="212" y="40"/>
                    </a:lnTo>
                    <a:lnTo>
                      <a:pt x="196" y="40"/>
                    </a:lnTo>
                    <a:lnTo>
                      <a:pt x="176" y="40"/>
                    </a:lnTo>
                    <a:lnTo>
                      <a:pt x="160" y="40"/>
                    </a:lnTo>
                    <a:lnTo>
                      <a:pt x="140" y="40"/>
                    </a:lnTo>
                    <a:lnTo>
                      <a:pt x="124" y="40"/>
                    </a:lnTo>
                    <a:lnTo>
                      <a:pt x="108" y="44"/>
                    </a:lnTo>
                    <a:lnTo>
                      <a:pt x="93" y="44"/>
                    </a:lnTo>
                    <a:lnTo>
                      <a:pt x="81" y="48"/>
                    </a:lnTo>
                    <a:lnTo>
                      <a:pt x="68" y="52"/>
                    </a:lnTo>
                    <a:lnTo>
                      <a:pt x="56" y="56"/>
                    </a:lnTo>
                    <a:lnTo>
                      <a:pt x="49" y="61"/>
                    </a:lnTo>
                    <a:lnTo>
                      <a:pt x="40" y="68"/>
                    </a:lnTo>
                    <a:lnTo>
                      <a:pt x="32" y="73"/>
                    </a:lnTo>
                    <a:lnTo>
                      <a:pt x="28" y="80"/>
                    </a:lnTo>
                    <a:lnTo>
                      <a:pt x="24" y="85"/>
                    </a:lnTo>
                    <a:lnTo>
                      <a:pt x="20" y="92"/>
                    </a:lnTo>
                    <a:lnTo>
                      <a:pt x="16" y="96"/>
                    </a:lnTo>
                    <a:lnTo>
                      <a:pt x="16" y="104"/>
                    </a:lnTo>
                    <a:lnTo>
                      <a:pt x="16" y="112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8" y="132"/>
                    </a:lnTo>
                    <a:lnTo>
                      <a:pt x="32" y="136"/>
                    </a:lnTo>
                    <a:lnTo>
                      <a:pt x="40" y="144"/>
                    </a:lnTo>
                    <a:lnTo>
                      <a:pt x="49" y="148"/>
                    </a:lnTo>
                    <a:lnTo>
                      <a:pt x="56" y="152"/>
                    </a:lnTo>
                    <a:lnTo>
                      <a:pt x="68" y="156"/>
                    </a:lnTo>
                    <a:lnTo>
                      <a:pt x="81" y="161"/>
                    </a:lnTo>
                    <a:lnTo>
                      <a:pt x="93" y="164"/>
                    </a:lnTo>
                    <a:lnTo>
                      <a:pt x="108" y="164"/>
                    </a:lnTo>
                    <a:lnTo>
                      <a:pt x="124" y="168"/>
                    </a:lnTo>
                    <a:lnTo>
                      <a:pt x="140" y="168"/>
                    </a:lnTo>
                    <a:lnTo>
                      <a:pt x="160" y="168"/>
                    </a:lnTo>
                    <a:lnTo>
                      <a:pt x="176" y="168"/>
                    </a:lnTo>
                    <a:lnTo>
                      <a:pt x="196" y="168"/>
                    </a:lnTo>
                    <a:lnTo>
                      <a:pt x="212" y="168"/>
                    </a:lnTo>
                    <a:lnTo>
                      <a:pt x="228" y="168"/>
                    </a:lnTo>
                    <a:lnTo>
                      <a:pt x="244" y="164"/>
                    </a:lnTo>
                    <a:lnTo>
                      <a:pt x="256" y="164"/>
                    </a:lnTo>
                    <a:lnTo>
                      <a:pt x="268" y="161"/>
                    </a:lnTo>
                    <a:lnTo>
                      <a:pt x="281" y="156"/>
                    </a:lnTo>
                    <a:lnTo>
                      <a:pt x="293" y="152"/>
                    </a:lnTo>
                    <a:lnTo>
                      <a:pt x="305" y="148"/>
                    </a:lnTo>
                    <a:lnTo>
                      <a:pt x="312" y="144"/>
                    </a:lnTo>
                    <a:lnTo>
                      <a:pt x="320" y="141"/>
                    </a:lnTo>
                    <a:lnTo>
                      <a:pt x="324" y="132"/>
                    </a:lnTo>
                    <a:lnTo>
                      <a:pt x="328" y="129"/>
                    </a:lnTo>
                    <a:lnTo>
                      <a:pt x="332" y="120"/>
                    </a:lnTo>
                    <a:lnTo>
                      <a:pt x="337" y="112"/>
                    </a:lnTo>
                    <a:lnTo>
                      <a:pt x="337" y="104"/>
                    </a:lnTo>
                    <a:close/>
                    <a:moveTo>
                      <a:pt x="0" y="104"/>
                    </a:moveTo>
                    <a:lnTo>
                      <a:pt x="0" y="92"/>
                    </a:lnTo>
                    <a:lnTo>
                      <a:pt x="5" y="85"/>
                    </a:lnTo>
                    <a:lnTo>
                      <a:pt x="8" y="73"/>
                    </a:lnTo>
                    <a:lnTo>
                      <a:pt x="12" y="64"/>
                    </a:lnTo>
                    <a:lnTo>
                      <a:pt x="20" y="56"/>
                    </a:lnTo>
                    <a:lnTo>
                      <a:pt x="24" y="48"/>
                    </a:lnTo>
                    <a:lnTo>
                      <a:pt x="37" y="36"/>
                    </a:lnTo>
                    <a:lnTo>
                      <a:pt x="44" y="29"/>
                    </a:lnTo>
                    <a:lnTo>
                      <a:pt x="56" y="24"/>
                    </a:lnTo>
                    <a:lnTo>
                      <a:pt x="72" y="17"/>
                    </a:lnTo>
                    <a:lnTo>
                      <a:pt x="88" y="12"/>
                    </a:lnTo>
                    <a:lnTo>
                      <a:pt x="100" y="8"/>
                    </a:lnTo>
                    <a:lnTo>
                      <a:pt x="120" y="5"/>
                    </a:lnTo>
                    <a:lnTo>
                      <a:pt x="137" y="5"/>
                    </a:lnTo>
                    <a:lnTo>
                      <a:pt x="156" y="0"/>
                    </a:lnTo>
                    <a:lnTo>
                      <a:pt x="176" y="0"/>
                    </a:lnTo>
                    <a:lnTo>
                      <a:pt x="196" y="0"/>
                    </a:lnTo>
                    <a:lnTo>
                      <a:pt x="216" y="5"/>
                    </a:lnTo>
                    <a:lnTo>
                      <a:pt x="232" y="5"/>
                    </a:lnTo>
                    <a:lnTo>
                      <a:pt x="249" y="8"/>
                    </a:lnTo>
                    <a:lnTo>
                      <a:pt x="264" y="12"/>
                    </a:lnTo>
                    <a:lnTo>
                      <a:pt x="281" y="17"/>
                    </a:lnTo>
                    <a:lnTo>
                      <a:pt x="293" y="24"/>
                    </a:lnTo>
                    <a:lnTo>
                      <a:pt x="305" y="29"/>
                    </a:lnTo>
                    <a:lnTo>
                      <a:pt x="316" y="36"/>
                    </a:lnTo>
                    <a:lnTo>
                      <a:pt x="324" y="44"/>
                    </a:lnTo>
                    <a:lnTo>
                      <a:pt x="332" y="52"/>
                    </a:lnTo>
                    <a:lnTo>
                      <a:pt x="340" y="64"/>
                    </a:lnTo>
                    <a:lnTo>
                      <a:pt x="344" y="73"/>
                    </a:lnTo>
                    <a:lnTo>
                      <a:pt x="349" y="85"/>
                    </a:lnTo>
                    <a:lnTo>
                      <a:pt x="352" y="92"/>
                    </a:lnTo>
                    <a:lnTo>
                      <a:pt x="352" y="104"/>
                    </a:lnTo>
                    <a:lnTo>
                      <a:pt x="352" y="117"/>
                    </a:lnTo>
                    <a:lnTo>
                      <a:pt x="349" y="129"/>
                    </a:lnTo>
                    <a:lnTo>
                      <a:pt x="344" y="136"/>
                    </a:lnTo>
                    <a:lnTo>
                      <a:pt x="340" y="144"/>
                    </a:lnTo>
                    <a:lnTo>
                      <a:pt x="337" y="152"/>
                    </a:lnTo>
                    <a:lnTo>
                      <a:pt x="328" y="164"/>
                    </a:lnTo>
                    <a:lnTo>
                      <a:pt x="316" y="173"/>
                    </a:lnTo>
                    <a:lnTo>
                      <a:pt x="305" y="176"/>
                    </a:lnTo>
                    <a:lnTo>
                      <a:pt x="293" y="185"/>
                    </a:lnTo>
                    <a:lnTo>
                      <a:pt x="281" y="192"/>
                    </a:lnTo>
                    <a:lnTo>
                      <a:pt x="268" y="196"/>
                    </a:lnTo>
                    <a:lnTo>
                      <a:pt x="252" y="200"/>
                    </a:lnTo>
                    <a:lnTo>
                      <a:pt x="232" y="204"/>
                    </a:lnTo>
                    <a:lnTo>
                      <a:pt x="216" y="204"/>
                    </a:lnTo>
                    <a:lnTo>
                      <a:pt x="196" y="208"/>
                    </a:lnTo>
                    <a:lnTo>
                      <a:pt x="176" y="208"/>
                    </a:lnTo>
                    <a:lnTo>
                      <a:pt x="156" y="208"/>
                    </a:lnTo>
                    <a:lnTo>
                      <a:pt x="140" y="204"/>
                    </a:lnTo>
                    <a:lnTo>
                      <a:pt x="120" y="204"/>
                    </a:lnTo>
                    <a:lnTo>
                      <a:pt x="105" y="200"/>
                    </a:lnTo>
                    <a:lnTo>
                      <a:pt x="88" y="196"/>
                    </a:lnTo>
                    <a:lnTo>
                      <a:pt x="72" y="192"/>
                    </a:lnTo>
                    <a:lnTo>
                      <a:pt x="60" y="185"/>
                    </a:lnTo>
                    <a:lnTo>
                      <a:pt x="49" y="176"/>
                    </a:lnTo>
                    <a:lnTo>
                      <a:pt x="37" y="173"/>
                    </a:lnTo>
                    <a:lnTo>
                      <a:pt x="28" y="164"/>
                    </a:lnTo>
                    <a:lnTo>
                      <a:pt x="20" y="152"/>
                    </a:lnTo>
                    <a:lnTo>
                      <a:pt x="12" y="144"/>
                    </a:lnTo>
                    <a:lnTo>
                      <a:pt x="8" y="136"/>
                    </a:lnTo>
                    <a:lnTo>
                      <a:pt x="5" y="129"/>
                    </a:lnTo>
                    <a:lnTo>
                      <a:pt x="0" y="117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242728"/>
              </a:solidFill>
              <a:ln w="19050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" name="Freeform 129"/>
              <p:cNvSpPr>
                <a:spLocks noChangeArrowheads="1"/>
              </p:cNvSpPr>
              <p:nvPr/>
            </p:nvSpPr>
            <p:spPr bwMode="auto">
              <a:xfrm>
                <a:off x="962" y="1205"/>
                <a:ext cx="3838" cy="1914"/>
              </a:xfrm>
              <a:custGeom>
                <a:avLst/>
                <a:gdLst>
                  <a:gd name="T0" fmla="*/ 50 w 15354"/>
                  <a:gd name="T1" fmla="*/ 6779 h 7658"/>
                  <a:gd name="T2" fmla="*/ 110 w 15354"/>
                  <a:gd name="T3" fmla="*/ 6401 h 7658"/>
                  <a:gd name="T4" fmla="*/ 182 w 15354"/>
                  <a:gd name="T5" fmla="*/ 6030 h 7658"/>
                  <a:gd name="T6" fmla="*/ 269 w 15354"/>
                  <a:gd name="T7" fmla="*/ 5661 h 7658"/>
                  <a:gd name="T8" fmla="*/ 376 w 15354"/>
                  <a:gd name="T9" fmla="*/ 5292 h 7658"/>
                  <a:gd name="T10" fmla="*/ 505 w 15354"/>
                  <a:gd name="T11" fmla="*/ 4940 h 7658"/>
                  <a:gd name="T12" fmla="*/ 647 w 15354"/>
                  <a:gd name="T13" fmla="*/ 4600 h 7658"/>
                  <a:gd name="T14" fmla="*/ 802 w 15354"/>
                  <a:gd name="T15" fmla="*/ 4263 h 7658"/>
                  <a:gd name="T16" fmla="*/ 973 w 15354"/>
                  <a:gd name="T17" fmla="*/ 3928 h 7658"/>
                  <a:gd name="T18" fmla="*/ 1168 w 15354"/>
                  <a:gd name="T19" fmla="*/ 3612 h 7658"/>
                  <a:gd name="T20" fmla="*/ 1371 w 15354"/>
                  <a:gd name="T21" fmla="*/ 3308 h 7658"/>
                  <a:gd name="T22" fmla="*/ 1585 w 15354"/>
                  <a:gd name="T23" fmla="*/ 3009 h 7658"/>
                  <a:gd name="T24" fmla="*/ 1817 w 15354"/>
                  <a:gd name="T25" fmla="*/ 2716 h 7658"/>
                  <a:gd name="T26" fmla="*/ 2065 w 15354"/>
                  <a:gd name="T27" fmla="*/ 2444 h 7658"/>
                  <a:gd name="T28" fmla="*/ 2321 w 15354"/>
                  <a:gd name="T29" fmla="*/ 2183 h 7658"/>
                  <a:gd name="T30" fmla="*/ 2588 w 15354"/>
                  <a:gd name="T31" fmla="*/ 1932 h 7658"/>
                  <a:gd name="T32" fmla="*/ 2872 w 15354"/>
                  <a:gd name="T33" fmla="*/ 1689 h 7658"/>
                  <a:gd name="T34" fmla="*/ 3170 w 15354"/>
                  <a:gd name="T35" fmla="*/ 1467 h 7658"/>
                  <a:gd name="T36" fmla="*/ 3471 w 15354"/>
                  <a:gd name="T37" fmla="*/ 1260 h 7658"/>
                  <a:gd name="T38" fmla="*/ 3780 w 15354"/>
                  <a:gd name="T39" fmla="*/ 1062 h 7658"/>
                  <a:gd name="T40" fmla="*/ 4151 w 15354"/>
                  <a:gd name="T41" fmla="*/ 856 h 7658"/>
                  <a:gd name="T42" fmla="*/ 4664 w 15354"/>
                  <a:gd name="T43" fmla="*/ 622 h 7658"/>
                  <a:gd name="T44" fmla="*/ 5117 w 15354"/>
                  <a:gd name="T45" fmla="*/ 445 h 7658"/>
                  <a:gd name="T46" fmla="*/ 5380 w 15354"/>
                  <a:gd name="T47" fmla="*/ 356 h 7658"/>
                  <a:gd name="T48" fmla="*/ 5648 w 15354"/>
                  <a:gd name="T49" fmla="*/ 275 h 7658"/>
                  <a:gd name="T50" fmla="*/ 5921 w 15354"/>
                  <a:gd name="T51" fmla="*/ 201 h 7658"/>
                  <a:gd name="T52" fmla="*/ 6276 w 15354"/>
                  <a:gd name="T53" fmla="*/ 125 h 7658"/>
                  <a:gd name="T54" fmla="*/ 6847 w 15354"/>
                  <a:gd name="T55" fmla="*/ 44 h 7658"/>
                  <a:gd name="T56" fmla="*/ 7430 w 15354"/>
                  <a:gd name="T57" fmla="*/ 1 h 7658"/>
                  <a:gd name="T58" fmla="*/ 8017 w 15354"/>
                  <a:gd name="T59" fmla="*/ 8 h 7658"/>
                  <a:gd name="T60" fmla="*/ 8604 w 15354"/>
                  <a:gd name="T61" fmla="*/ 52 h 7658"/>
                  <a:gd name="T62" fmla="*/ 9168 w 15354"/>
                  <a:gd name="T63" fmla="*/ 146 h 7658"/>
                  <a:gd name="T64" fmla="*/ 9682 w 15354"/>
                  <a:gd name="T65" fmla="*/ 261 h 7658"/>
                  <a:gd name="T66" fmla="*/ 10040 w 15354"/>
                  <a:gd name="T67" fmla="*/ 375 h 7658"/>
                  <a:gd name="T68" fmla="*/ 10392 w 15354"/>
                  <a:gd name="T69" fmla="*/ 500 h 7658"/>
                  <a:gd name="T70" fmla="*/ 10738 w 15354"/>
                  <a:gd name="T71" fmla="*/ 637 h 7658"/>
                  <a:gd name="T72" fmla="*/ 11124 w 15354"/>
                  <a:gd name="T73" fmla="*/ 816 h 7658"/>
                  <a:gd name="T74" fmla="*/ 11608 w 15354"/>
                  <a:gd name="T75" fmla="*/ 1086 h 7658"/>
                  <a:gd name="T76" fmla="*/ 12052 w 15354"/>
                  <a:gd name="T77" fmla="*/ 1370 h 7658"/>
                  <a:gd name="T78" fmla="*/ 12388 w 15354"/>
                  <a:gd name="T79" fmla="*/ 1624 h 7658"/>
                  <a:gd name="T80" fmla="*/ 12706 w 15354"/>
                  <a:gd name="T81" fmla="*/ 1890 h 7658"/>
                  <a:gd name="T82" fmla="*/ 13006 w 15354"/>
                  <a:gd name="T83" fmla="*/ 2167 h 7658"/>
                  <a:gd name="T84" fmla="*/ 13290 w 15354"/>
                  <a:gd name="T85" fmla="*/ 2457 h 7658"/>
                  <a:gd name="T86" fmla="*/ 13559 w 15354"/>
                  <a:gd name="T87" fmla="*/ 2762 h 7658"/>
                  <a:gd name="T88" fmla="*/ 13816 w 15354"/>
                  <a:gd name="T89" fmla="*/ 3083 h 7658"/>
                  <a:gd name="T90" fmla="*/ 14060 w 15354"/>
                  <a:gd name="T91" fmla="*/ 3421 h 7658"/>
                  <a:gd name="T92" fmla="*/ 14309 w 15354"/>
                  <a:gd name="T93" fmla="*/ 3812 h 7658"/>
                  <a:gd name="T94" fmla="*/ 14568 w 15354"/>
                  <a:gd name="T95" fmla="*/ 4310 h 7658"/>
                  <a:gd name="T96" fmla="*/ 14712 w 15354"/>
                  <a:gd name="T97" fmla="*/ 4624 h 7658"/>
                  <a:gd name="T98" fmla="*/ 14818 w 15354"/>
                  <a:gd name="T99" fmla="*/ 4880 h 7658"/>
                  <a:gd name="T100" fmla="*/ 14916 w 15354"/>
                  <a:gd name="T101" fmla="*/ 5139 h 7658"/>
                  <a:gd name="T102" fmla="*/ 15006 w 15354"/>
                  <a:gd name="T103" fmla="*/ 5404 h 7658"/>
                  <a:gd name="T104" fmla="*/ 15089 w 15354"/>
                  <a:gd name="T105" fmla="*/ 5675 h 7658"/>
                  <a:gd name="T106" fmla="*/ 15296 w 15354"/>
                  <a:gd name="T107" fmla="*/ 6784 h 7658"/>
                  <a:gd name="T108" fmla="*/ 15341 w 15354"/>
                  <a:gd name="T109" fmla="*/ 7363 h 7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353" h="7658">
                    <a:moveTo>
                      <a:pt x="6903" y="7658"/>
                    </a:moveTo>
                    <a:lnTo>
                      <a:pt x="0" y="7658"/>
                    </a:lnTo>
                    <a:lnTo>
                      <a:pt x="38" y="6876"/>
                    </a:lnTo>
                    <a:lnTo>
                      <a:pt x="50" y="6779"/>
                    </a:lnTo>
                    <a:lnTo>
                      <a:pt x="64" y="6683"/>
                    </a:lnTo>
                    <a:lnTo>
                      <a:pt x="79" y="6589"/>
                    </a:lnTo>
                    <a:lnTo>
                      <a:pt x="93" y="6494"/>
                    </a:lnTo>
                    <a:lnTo>
                      <a:pt x="110" y="6401"/>
                    </a:lnTo>
                    <a:lnTo>
                      <a:pt x="126" y="6308"/>
                    </a:lnTo>
                    <a:lnTo>
                      <a:pt x="144" y="6214"/>
                    </a:lnTo>
                    <a:lnTo>
                      <a:pt x="162" y="6122"/>
                    </a:lnTo>
                    <a:lnTo>
                      <a:pt x="182" y="6030"/>
                    </a:lnTo>
                    <a:lnTo>
                      <a:pt x="202" y="5938"/>
                    </a:lnTo>
                    <a:lnTo>
                      <a:pt x="224" y="5845"/>
                    </a:lnTo>
                    <a:lnTo>
                      <a:pt x="246" y="5753"/>
                    </a:lnTo>
                    <a:lnTo>
                      <a:pt x="269" y="5661"/>
                    </a:lnTo>
                    <a:lnTo>
                      <a:pt x="294" y="5567"/>
                    </a:lnTo>
                    <a:lnTo>
                      <a:pt x="319" y="5475"/>
                    </a:lnTo>
                    <a:lnTo>
                      <a:pt x="346" y="5381"/>
                    </a:lnTo>
                    <a:lnTo>
                      <a:pt x="376" y="5292"/>
                    </a:lnTo>
                    <a:lnTo>
                      <a:pt x="407" y="5203"/>
                    </a:lnTo>
                    <a:lnTo>
                      <a:pt x="439" y="5114"/>
                    </a:lnTo>
                    <a:lnTo>
                      <a:pt x="472" y="5027"/>
                    </a:lnTo>
                    <a:lnTo>
                      <a:pt x="505" y="4940"/>
                    </a:lnTo>
                    <a:lnTo>
                      <a:pt x="539" y="4855"/>
                    </a:lnTo>
                    <a:lnTo>
                      <a:pt x="574" y="4769"/>
                    </a:lnTo>
                    <a:lnTo>
                      <a:pt x="611" y="4684"/>
                    </a:lnTo>
                    <a:lnTo>
                      <a:pt x="647" y="4600"/>
                    </a:lnTo>
                    <a:lnTo>
                      <a:pt x="684" y="4515"/>
                    </a:lnTo>
                    <a:lnTo>
                      <a:pt x="723" y="4431"/>
                    </a:lnTo>
                    <a:lnTo>
                      <a:pt x="761" y="4347"/>
                    </a:lnTo>
                    <a:lnTo>
                      <a:pt x="802" y="4263"/>
                    </a:lnTo>
                    <a:lnTo>
                      <a:pt x="842" y="4178"/>
                    </a:lnTo>
                    <a:lnTo>
                      <a:pt x="884" y="4093"/>
                    </a:lnTo>
                    <a:lnTo>
                      <a:pt x="926" y="4009"/>
                    </a:lnTo>
                    <a:lnTo>
                      <a:pt x="973" y="3928"/>
                    </a:lnTo>
                    <a:lnTo>
                      <a:pt x="1021" y="3847"/>
                    </a:lnTo>
                    <a:lnTo>
                      <a:pt x="1070" y="3768"/>
                    </a:lnTo>
                    <a:lnTo>
                      <a:pt x="1118" y="3690"/>
                    </a:lnTo>
                    <a:lnTo>
                      <a:pt x="1168" y="3612"/>
                    </a:lnTo>
                    <a:lnTo>
                      <a:pt x="1217" y="3536"/>
                    </a:lnTo>
                    <a:lnTo>
                      <a:pt x="1268" y="3459"/>
                    </a:lnTo>
                    <a:lnTo>
                      <a:pt x="1318" y="3383"/>
                    </a:lnTo>
                    <a:lnTo>
                      <a:pt x="1371" y="3308"/>
                    </a:lnTo>
                    <a:lnTo>
                      <a:pt x="1423" y="3232"/>
                    </a:lnTo>
                    <a:lnTo>
                      <a:pt x="1476" y="3158"/>
                    </a:lnTo>
                    <a:lnTo>
                      <a:pt x="1530" y="3083"/>
                    </a:lnTo>
                    <a:lnTo>
                      <a:pt x="1585" y="3009"/>
                    </a:lnTo>
                    <a:lnTo>
                      <a:pt x="1641" y="2935"/>
                    </a:lnTo>
                    <a:lnTo>
                      <a:pt x="1697" y="2861"/>
                    </a:lnTo>
                    <a:lnTo>
                      <a:pt x="1755" y="2786"/>
                    </a:lnTo>
                    <a:lnTo>
                      <a:pt x="1817" y="2716"/>
                    </a:lnTo>
                    <a:lnTo>
                      <a:pt x="1878" y="2647"/>
                    </a:lnTo>
                    <a:lnTo>
                      <a:pt x="1941" y="2578"/>
                    </a:lnTo>
                    <a:lnTo>
                      <a:pt x="2003" y="2511"/>
                    </a:lnTo>
                    <a:lnTo>
                      <a:pt x="2065" y="2444"/>
                    </a:lnTo>
                    <a:lnTo>
                      <a:pt x="2129" y="2377"/>
                    </a:lnTo>
                    <a:lnTo>
                      <a:pt x="2193" y="2312"/>
                    </a:lnTo>
                    <a:lnTo>
                      <a:pt x="2256" y="2247"/>
                    </a:lnTo>
                    <a:lnTo>
                      <a:pt x="2321" y="2183"/>
                    </a:lnTo>
                    <a:lnTo>
                      <a:pt x="2387" y="2120"/>
                    </a:lnTo>
                    <a:lnTo>
                      <a:pt x="2453" y="2056"/>
                    </a:lnTo>
                    <a:lnTo>
                      <a:pt x="2520" y="1993"/>
                    </a:lnTo>
                    <a:lnTo>
                      <a:pt x="2588" y="1932"/>
                    </a:lnTo>
                    <a:lnTo>
                      <a:pt x="2656" y="1869"/>
                    </a:lnTo>
                    <a:lnTo>
                      <a:pt x="2727" y="1808"/>
                    </a:lnTo>
                    <a:lnTo>
                      <a:pt x="2797" y="1746"/>
                    </a:lnTo>
                    <a:lnTo>
                      <a:pt x="2872" y="1689"/>
                    </a:lnTo>
                    <a:lnTo>
                      <a:pt x="2945" y="1632"/>
                    </a:lnTo>
                    <a:lnTo>
                      <a:pt x="3020" y="1577"/>
                    </a:lnTo>
                    <a:lnTo>
                      <a:pt x="3095" y="1522"/>
                    </a:lnTo>
                    <a:lnTo>
                      <a:pt x="3170" y="1467"/>
                    </a:lnTo>
                    <a:lnTo>
                      <a:pt x="3244" y="1415"/>
                    </a:lnTo>
                    <a:lnTo>
                      <a:pt x="3319" y="1362"/>
                    </a:lnTo>
                    <a:lnTo>
                      <a:pt x="3395" y="1310"/>
                    </a:lnTo>
                    <a:lnTo>
                      <a:pt x="3471" y="1260"/>
                    </a:lnTo>
                    <a:lnTo>
                      <a:pt x="3547" y="1209"/>
                    </a:lnTo>
                    <a:lnTo>
                      <a:pt x="3624" y="1160"/>
                    </a:lnTo>
                    <a:lnTo>
                      <a:pt x="3702" y="1110"/>
                    </a:lnTo>
                    <a:lnTo>
                      <a:pt x="3780" y="1062"/>
                    </a:lnTo>
                    <a:lnTo>
                      <a:pt x="3860" y="1014"/>
                    </a:lnTo>
                    <a:lnTo>
                      <a:pt x="3941" y="967"/>
                    </a:lnTo>
                    <a:lnTo>
                      <a:pt x="4021" y="919"/>
                    </a:lnTo>
                    <a:lnTo>
                      <a:pt x="4151" y="856"/>
                    </a:lnTo>
                    <a:lnTo>
                      <a:pt x="4278" y="793"/>
                    </a:lnTo>
                    <a:lnTo>
                      <a:pt x="4407" y="734"/>
                    </a:lnTo>
                    <a:lnTo>
                      <a:pt x="4535" y="677"/>
                    </a:lnTo>
                    <a:lnTo>
                      <a:pt x="4664" y="622"/>
                    </a:lnTo>
                    <a:lnTo>
                      <a:pt x="4792" y="569"/>
                    </a:lnTo>
                    <a:lnTo>
                      <a:pt x="4922" y="517"/>
                    </a:lnTo>
                    <a:lnTo>
                      <a:pt x="5052" y="469"/>
                    </a:lnTo>
                    <a:lnTo>
                      <a:pt x="5117" y="445"/>
                    </a:lnTo>
                    <a:lnTo>
                      <a:pt x="5182" y="422"/>
                    </a:lnTo>
                    <a:lnTo>
                      <a:pt x="5248" y="400"/>
                    </a:lnTo>
                    <a:lnTo>
                      <a:pt x="5314" y="377"/>
                    </a:lnTo>
                    <a:lnTo>
                      <a:pt x="5380" y="356"/>
                    </a:lnTo>
                    <a:lnTo>
                      <a:pt x="5446" y="335"/>
                    </a:lnTo>
                    <a:lnTo>
                      <a:pt x="5513" y="314"/>
                    </a:lnTo>
                    <a:lnTo>
                      <a:pt x="5580" y="294"/>
                    </a:lnTo>
                    <a:lnTo>
                      <a:pt x="5648" y="275"/>
                    </a:lnTo>
                    <a:lnTo>
                      <a:pt x="5715" y="255"/>
                    </a:lnTo>
                    <a:lnTo>
                      <a:pt x="5783" y="236"/>
                    </a:lnTo>
                    <a:lnTo>
                      <a:pt x="5853" y="219"/>
                    </a:lnTo>
                    <a:lnTo>
                      <a:pt x="5921" y="201"/>
                    </a:lnTo>
                    <a:lnTo>
                      <a:pt x="5990" y="183"/>
                    </a:lnTo>
                    <a:lnTo>
                      <a:pt x="6060" y="167"/>
                    </a:lnTo>
                    <a:lnTo>
                      <a:pt x="6131" y="150"/>
                    </a:lnTo>
                    <a:lnTo>
                      <a:pt x="6276" y="125"/>
                    </a:lnTo>
                    <a:lnTo>
                      <a:pt x="6419" y="102"/>
                    </a:lnTo>
                    <a:lnTo>
                      <a:pt x="6561" y="80"/>
                    </a:lnTo>
                    <a:lnTo>
                      <a:pt x="6704" y="61"/>
                    </a:lnTo>
                    <a:lnTo>
                      <a:pt x="6847" y="44"/>
                    </a:lnTo>
                    <a:lnTo>
                      <a:pt x="6990" y="29"/>
                    </a:lnTo>
                    <a:lnTo>
                      <a:pt x="7135" y="15"/>
                    </a:lnTo>
                    <a:lnTo>
                      <a:pt x="7281" y="4"/>
                    </a:lnTo>
                    <a:lnTo>
                      <a:pt x="7430" y="1"/>
                    </a:lnTo>
                    <a:lnTo>
                      <a:pt x="7578" y="0"/>
                    </a:lnTo>
                    <a:lnTo>
                      <a:pt x="7725" y="1"/>
                    </a:lnTo>
                    <a:lnTo>
                      <a:pt x="7871" y="3"/>
                    </a:lnTo>
                    <a:lnTo>
                      <a:pt x="8017" y="8"/>
                    </a:lnTo>
                    <a:lnTo>
                      <a:pt x="8163" y="14"/>
                    </a:lnTo>
                    <a:lnTo>
                      <a:pt x="8312" y="22"/>
                    </a:lnTo>
                    <a:lnTo>
                      <a:pt x="8460" y="32"/>
                    </a:lnTo>
                    <a:lnTo>
                      <a:pt x="8604" y="52"/>
                    </a:lnTo>
                    <a:lnTo>
                      <a:pt x="8746" y="72"/>
                    </a:lnTo>
                    <a:lnTo>
                      <a:pt x="8886" y="96"/>
                    </a:lnTo>
                    <a:lnTo>
                      <a:pt x="9027" y="120"/>
                    </a:lnTo>
                    <a:lnTo>
                      <a:pt x="9168" y="146"/>
                    </a:lnTo>
                    <a:lnTo>
                      <a:pt x="9307" y="174"/>
                    </a:lnTo>
                    <a:lnTo>
                      <a:pt x="9448" y="203"/>
                    </a:lnTo>
                    <a:lnTo>
                      <a:pt x="9590" y="235"/>
                    </a:lnTo>
                    <a:lnTo>
                      <a:pt x="9682" y="261"/>
                    </a:lnTo>
                    <a:lnTo>
                      <a:pt x="9772" y="289"/>
                    </a:lnTo>
                    <a:lnTo>
                      <a:pt x="9862" y="316"/>
                    </a:lnTo>
                    <a:lnTo>
                      <a:pt x="9952" y="346"/>
                    </a:lnTo>
                    <a:lnTo>
                      <a:pt x="10040" y="375"/>
                    </a:lnTo>
                    <a:lnTo>
                      <a:pt x="10129" y="405"/>
                    </a:lnTo>
                    <a:lnTo>
                      <a:pt x="10217" y="436"/>
                    </a:lnTo>
                    <a:lnTo>
                      <a:pt x="10304" y="467"/>
                    </a:lnTo>
                    <a:lnTo>
                      <a:pt x="10392" y="500"/>
                    </a:lnTo>
                    <a:lnTo>
                      <a:pt x="10478" y="533"/>
                    </a:lnTo>
                    <a:lnTo>
                      <a:pt x="10565" y="567"/>
                    </a:lnTo>
                    <a:lnTo>
                      <a:pt x="10651" y="602"/>
                    </a:lnTo>
                    <a:lnTo>
                      <a:pt x="10738" y="637"/>
                    </a:lnTo>
                    <a:lnTo>
                      <a:pt x="10825" y="674"/>
                    </a:lnTo>
                    <a:lnTo>
                      <a:pt x="10912" y="713"/>
                    </a:lnTo>
                    <a:lnTo>
                      <a:pt x="10999" y="751"/>
                    </a:lnTo>
                    <a:lnTo>
                      <a:pt x="11124" y="816"/>
                    </a:lnTo>
                    <a:lnTo>
                      <a:pt x="11248" y="881"/>
                    </a:lnTo>
                    <a:lnTo>
                      <a:pt x="11369" y="948"/>
                    </a:lnTo>
                    <a:lnTo>
                      <a:pt x="11489" y="1016"/>
                    </a:lnTo>
                    <a:lnTo>
                      <a:pt x="11608" y="1086"/>
                    </a:lnTo>
                    <a:lnTo>
                      <a:pt x="11727" y="1158"/>
                    </a:lnTo>
                    <a:lnTo>
                      <a:pt x="11845" y="1231"/>
                    </a:lnTo>
                    <a:lnTo>
                      <a:pt x="11964" y="1307"/>
                    </a:lnTo>
                    <a:lnTo>
                      <a:pt x="12052" y="1370"/>
                    </a:lnTo>
                    <a:lnTo>
                      <a:pt x="12138" y="1432"/>
                    </a:lnTo>
                    <a:lnTo>
                      <a:pt x="12222" y="1496"/>
                    </a:lnTo>
                    <a:lnTo>
                      <a:pt x="12306" y="1560"/>
                    </a:lnTo>
                    <a:lnTo>
                      <a:pt x="12388" y="1624"/>
                    </a:lnTo>
                    <a:lnTo>
                      <a:pt x="12469" y="1690"/>
                    </a:lnTo>
                    <a:lnTo>
                      <a:pt x="12550" y="1756"/>
                    </a:lnTo>
                    <a:lnTo>
                      <a:pt x="12628" y="1823"/>
                    </a:lnTo>
                    <a:lnTo>
                      <a:pt x="12706" y="1890"/>
                    </a:lnTo>
                    <a:lnTo>
                      <a:pt x="12782" y="1958"/>
                    </a:lnTo>
                    <a:lnTo>
                      <a:pt x="12858" y="2028"/>
                    </a:lnTo>
                    <a:lnTo>
                      <a:pt x="12932" y="2097"/>
                    </a:lnTo>
                    <a:lnTo>
                      <a:pt x="13006" y="2167"/>
                    </a:lnTo>
                    <a:lnTo>
                      <a:pt x="13078" y="2238"/>
                    </a:lnTo>
                    <a:lnTo>
                      <a:pt x="13149" y="2311"/>
                    </a:lnTo>
                    <a:lnTo>
                      <a:pt x="13220" y="2383"/>
                    </a:lnTo>
                    <a:lnTo>
                      <a:pt x="13290" y="2457"/>
                    </a:lnTo>
                    <a:lnTo>
                      <a:pt x="13358" y="2533"/>
                    </a:lnTo>
                    <a:lnTo>
                      <a:pt x="13426" y="2607"/>
                    </a:lnTo>
                    <a:lnTo>
                      <a:pt x="13493" y="2684"/>
                    </a:lnTo>
                    <a:lnTo>
                      <a:pt x="13559" y="2762"/>
                    </a:lnTo>
                    <a:lnTo>
                      <a:pt x="13625" y="2841"/>
                    </a:lnTo>
                    <a:lnTo>
                      <a:pt x="13689" y="2920"/>
                    </a:lnTo>
                    <a:lnTo>
                      <a:pt x="13753" y="3002"/>
                    </a:lnTo>
                    <a:lnTo>
                      <a:pt x="13816" y="3083"/>
                    </a:lnTo>
                    <a:lnTo>
                      <a:pt x="13878" y="3166"/>
                    </a:lnTo>
                    <a:lnTo>
                      <a:pt x="13939" y="3250"/>
                    </a:lnTo>
                    <a:lnTo>
                      <a:pt x="14001" y="3336"/>
                    </a:lnTo>
                    <a:lnTo>
                      <a:pt x="14060" y="3421"/>
                    </a:lnTo>
                    <a:lnTo>
                      <a:pt x="14121" y="3509"/>
                    </a:lnTo>
                    <a:lnTo>
                      <a:pt x="14179" y="3598"/>
                    </a:lnTo>
                    <a:lnTo>
                      <a:pt x="14238" y="3688"/>
                    </a:lnTo>
                    <a:lnTo>
                      <a:pt x="14309" y="3812"/>
                    </a:lnTo>
                    <a:lnTo>
                      <a:pt x="14377" y="3936"/>
                    </a:lnTo>
                    <a:lnTo>
                      <a:pt x="14443" y="4061"/>
                    </a:lnTo>
                    <a:lnTo>
                      <a:pt x="14506" y="4186"/>
                    </a:lnTo>
                    <a:lnTo>
                      <a:pt x="14568" y="4310"/>
                    </a:lnTo>
                    <a:lnTo>
                      <a:pt x="14627" y="4435"/>
                    </a:lnTo>
                    <a:lnTo>
                      <a:pt x="14656" y="4499"/>
                    </a:lnTo>
                    <a:lnTo>
                      <a:pt x="14684" y="4561"/>
                    </a:lnTo>
                    <a:lnTo>
                      <a:pt x="14712" y="4624"/>
                    </a:lnTo>
                    <a:lnTo>
                      <a:pt x="14739" y="4688"/>
                    </a:lnTo>
                    <a:lnTo>
                      <a:pt x="14767" y="4751"/>
                    </a:lnTo>
                    <a:lnTo>
                      <a:pt x="14792" y="4815"/>
                    </a:lnTo>
                    <a:lnTo>
                      <a:pt x="14818" y="4880"/>
                    </a:lnTo>
                    <a:lnTo>
                      <a:pt x="14844" y="4944"/>
                    </a:lnTo>
                    <a:lnTo>
                      <a:pt x="14868" y="5008"/>
                    </a:lnTo>
                    <a:lnTo>
                      <a:pt x="14892" y="5073"/>
                    </a:lnTo>
                    <a:lnTo>
                      <a:pt x="14916" y="5139"/>
                    </a:lnTo>
                    <a:lnTo>
                      <a:pt x="14939" y="5204"/>
                    </a:lnTo>
                    <a:lnTo>
                      <a:pt x="14962" y="5271"/>
                    </a:lnTo>
                    <a:lnTo>
                      <a:pt x="14984" y="5337"/>
                    </a:lnTo>
                    <a:lnTo>
                      <a:pt x="15006" y="5404"/>
                    </a:lnTo>
                    <a:lnTo>
                      <a:pt x="15027" y="5471"/>
                    </a:lnTo>
                    <a:lnTo>
                      <a:pt x="15048" y="5539"/>
                    </a:lnTo>
                    <a:lnTo>
                      <a:pt x="15069" y="5607"/>
                    </a:lnTo>
                    <a:lnTo>
                      <a:pt x="15089" y="5675"/>
                    </a:lnTo>
                    <a:lnTo>
                      <a:pt x="15109" y="5744"/>
                    </a:lnTo>
                    <a:lnTo>
                      <a:pt x="15262" y="6491"/>
                    </a:lnTo>
                    <a:lnTo>
                      <a:pt x="15280" y="6638"/>
                    </a:lnTo>
                    <a:lnTo>
                      <a:pt x="15296" y="6784"/>
                    </a:lnTo>
                    <a:lnTo>
                      <a:pt x="15311" y="6929"/>
                    </a:lnTo>
                    <a:lnTo>
                      <a:pt x="15323" y="7073"/>
                    </a:lnTo>
                    <a:lnTo>
                      <a:pt x="15334" y="7218"/>
                    </a:lnTo>
                    <a:lnTo>
                      <a:pt x="15341" y="7363"/>
                    </a:lnTo>
                    <a:lnTo>
                      <a:pt x="15349" y="7510"/>
                    </a:lnTo>
                    <a:lnTo>
                      <a:pt x="15354" y="7658"/>
                    </a:lnTo>
                    <a:lnTo>
                      <a:pt x="8362" y="7658"/>
                    </a:lnTo>
                  </a:path>
                </a:pathLst>
              </a:cu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" name="Line 130"/>
              <p:cNvSpPr>
                <a:spLocks noChangeShapeType="1"/>
              </p:cNvSpPr>
              <p:nvPr/>
            </p:nvSpPr>
            <p:spPr bwMode="auto">
              <a:xfrm flipV="1">
                <a:off x="4765" y="2739"/>
                <a:ext cx="274" cy="4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" name="Line 131"/>
              <p:cNvSpPr>
                <a:spLocks noChangeShapeType="1"/>
              </p:cNvSpPr>
              <p:nvPr/>
            </p:nvSpPr>
            <p:spPr bwMode="auto">
              <a:xfrm flipV="1">
                <a:off x="4772" y="2778"/>
                <a:ext cx="274" cy="4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" name="Line 132"/>
              <p:cNvSpPr>
                <a:spLocks noChangeShapeType="1"/>
              </p:cNvSpPr>
              <p:nvPr/>
            </p:nvSpPr>
            <p:spPr bwMode="auto">
              <a:xfrm flipV="1">
                <a:off x="4777" y="2814"/>
                <a:ext cx="274" cy="3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" name="Line 133"/>
              <p:cNvSpPr>
                <a:spLocks noChangeShapeType="1"/>
              </p:cNvSpPr>
              <p:nvPr/>
            </p:nvSpPr>
            <p:spPr bwMode="auto">
              <a:xfrm flipV="1">
                <a:off x="4781" y="2853"/>
                <a:ext cx="273" cy="34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" name="Line 134"/>
              <p:cNvSpPr>
                <a:spLocks noChangeShapeType="1"/>
              </p:cNvSpPr>
              <p:nvPr/>
            </p:nvSpPr>
            <p:spPr bwMode="auto">
              <a:xfrm flipV="1">
                <a:off x="4784" y="2889"/>
                <a:ext cx="274" cy="2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" name="Line 135"/>
              <p:cNvSpPr>
                <a:spLocks noChangeShapeType="1"/>
              </p:cNvSpPr>
              <p:nvPr/>
            </p:nvSpPr>
            <p:spPr bwMode="auto">
              <a:xfrm flipV="1">
                <a:off x="4787" y="2929"/>
                <a:ext cx="271" cy="2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" name="Line 136"/>
              <p:cNvSpPr>
                <a:spLocks noChangeShapeType="1"/>
              </p:cNvSpPr>
              <p:nvPr/>
            </p:nvSpPr>
            <p:spPr bwMode="auto">
              <a:xfrm flipV="1">
                <a:off x="4792" y="2966"/>
                <a:ext cx="266" cy="2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" name="Line 137"/>
              <p:cNvSpPr>
                <a:spLocks noChangeShapeType="1"/>
              </p:cNvSpPr>
              <p:nvPr/>
            </p:nvSpPr>
            <p:spPr bwMode="auto">
              <a:xfrm flipV="1">
                <a:off x="4795" y="3006"/>
                <a:ext cx="273" cy="1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" name="Line 138"/>
              <p:cNvSpPr>
                <a:spLocks noChangeShapeType="1"/>
              </p:cNvSpPr>
              <p:nvPr/>
            </p:nvSpPr>
            <p:spPr bwMode="auto">
              <a:xfrm flipV="1">
                <a:off x="4795" y="3044"/>
                <a:ext cx="275" cy="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" name="Line 139"/>
              <p:cNvSpPr>
                <a:spLocks noChangeShapeType="1"/>
              </p:cNvSpPr>
              <p:nvPr/>
            </p:nvSpPr>
            <p:spPr bwMode="auto">
              <a:xfrm flipV="1">
                <a:off x="4795" y="3083"/>
                <a:ext cx="278" cy="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" name="Line 140"/>
              <p:cNvSpPr>
                <a:spLocks noChangeShapeType="1"/>
              </p:cNvSpPr>
              <p:nvPr/>
            </p:nvSpPr>
            <p:spPr bwMode="auto">
              <a:xfrm flipV="1">
                <a:off x="4796" y="3118"/>
                <a:ext cx="276" cy="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" name="Line 141"/>
              <p:cNvSpPr>
                <a:spLocks noChangeShapeType="1"/>
              </p:cNvSpPr>
              <p:nvPr/>
            </p:nvSpPr>
            <p:spPr bwMode="auto">
              <a:xfrm flipV="1">
                <a:off x="4680" y="2368"/>
                <a:ext cx="262" cy="94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" name="Line 142"/>
              <p:cNvSpPr>
                <a:spLocks noChangeShapeType="1"/>
              </p:cNvSpPr>
              <p:nvPr/>
            </p:nvSpPr>
            <p:spPr bwMode="auto">
              <a:xfrm flipV="1">
                <a:off x="4693" y="2404"/>
                <a:ext cx="263" cy="8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" name="Line 143"/>
              <p:cNvSpPr>
                <a:spLocks noChangeShapeType="1"/>
              </p:cNvSpPr>
              <p:nvPr/>
            </p:nvSpPr>
            <p:spPr bwMode="auto">
              <a:xfrm flipV="1">
                <a:off x="4703" y="2438"/>
                <a:ext cx="263" cy="8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" name="Line 144"/>
              <p:cNvSpPr>
                <a:spLocks noChangeShapeType="1"/>
              </p:cNvSpPr>
              <p:nvPr/>
            </p:nvSpPr>
            <p:spPr bwMode="auto">
              <a:xfrm flipV="1">
                <a:off x="4714" y="2477"/>
                <a:ext cx="262" cy="8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" name="Line 145"/>
              <p:cNvSpPr>
                <a:spLocks noChangeShapeType="1"/>
              </p:cNvSpPr>
              <p:nvPr/>
            </p:nvSpPr>
            <p:spPr bwMode="auto">
              <a:xfrm flipV="1">
                <a:off x="4722" y="2511"/>
                <a:ext cx="265" cy="7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" name="Line 146"/>
              <p:cNvSpPr>
                <a:spLocks noChangeShapeType="1"/>
              </p:cNvSpPr>
              <p:nvPr/>
            </p:nvSpPr>
            <p:spPr bwMode="auto">
              <a:xfrm flipV="1">
                <a:off x="4731" y="2551"/>
                <a:ext cx="263" cy="6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" name="Line 147"/>
              <p:cNvSpPr>
                <a:spLocks noChangeShapeType="1"/>
              </p:cNvSpPr>
              <p:nvPr/>
            </p:nvSpPr>
            <p:spPr bwMode="auto">
              <a:xfrm flipV="1">
                <a:off x="4741" y="2587"/>
                <a:ext cx="259" cy="6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" name="Line 148"/>
              <p:cNvSpPr>
                <a:spLocks noChangeShapeType="1"/>
              </p:cNvSpPr>
              <p:nvPr/>
            </p:nvSpPr>
            <p:spPr bwMode="auto">
              <a:xfrm flipV="1">
                <a:off x="4750" y="2625"/>
                <a:ext cx="267" cy="6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" name="Line 149"/>
              <p:cNvSpPr>
                <a:spLocks noChangeShapeType="1"/>
              </p:cNvSpPr>
              <p:nvPr/>
            </p:nvSpPr>
            <p:spPr bwMode="auto">
              <a:xfrm flipV="1">
                <a:off x="4756" y="2662"/>
                <a:ext cx="269" cy="5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" name="Line 150"/>
              <p:cNvSpPr>
                <a:spLocks noChangeShapeType="1"/>
              </p:cNvSpPr>
              <p:nvPr/>
            </p:nvSpPr>
            <p:spPr bwMode="auto">
              <a:xfrm flipV="1">
                <a:off x="4761" y="2700"/>
                <a:ext cx="274" cy="5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8" name="Line 151"/>
              <p:cNvSpPr>
                <a:spLocks noChangeShapeType="1"/>
              </p:cNvSpPr>
              <p:nvPr/>
            </p:nvSpPr>
            <p:spPr bwMode="auto">
              <a:xfrm flipV="1">
                <a:off x="4769" y="2735"/>
                <a:ext cx="271" cy="4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9" name="Line 152"/>
              <p:cNvSpPr>
                <a:spLocks noChangeShapeType="1"/>
              </p:cNvSpPr>
              <p:nvPr/>
            </p:nvSpPr>
            <p:spPr bwMode="auto">
              <a:xfrm flipV="1">
                <a:off x="4537" y="2024"/>
                <a:ext cx="241" cy="13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0" name="Line 153"/>
              <p:cNvSpPr>
                <a:spLocks noChangeShapeType="1"/>
              </p:cNvSpPr>
              <p:nvPr/>
            </p:nvSpPr>
            <p:spPr bwMode="auto">
              <a:xfrm flipV="1">
                <a:off x="4555" y="2057"/>
                <a:ext cx="244" cy="13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1" name="Line 154"/>
              <p:cNvSpPr>
                <a:spLocks noChangeShapeType="1"/>
              </p:cNvSpPr>
              <p:nvPr/>
            </p:nvSpPr>
            <p:spPr bwMode="auto">
              <a:xfrm flipV="1">
                <a:off x="4571" y="2089"/>
                <a:ext cx="244" cy="13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2" name="Line 155"/>
              <p:cNvSpPr>
                <a:spLocks noChangeShapeType="1"/>
              </p:cNvSpPr>
              <p:nvPr/>
            </p:nvSpPr>
            <p:spPr bwMode="auto">
              <a:xfrm flipV="1">
                <a:off x="4587" y="2126"/>
                <a:ext cx="244" cy="125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3" name="Line 156"/>
              <p:cNvSpPr>
                <a:spLocks noChangeShapeType="1"/>
              </p:cNvSpPr>
              <p:nvPr/>
            </p:nvSpPr>
            <p:spPr bwMode="auto">
              <a:xfrm flipV="1">
                <a:off x="4600" y="2158"/>
                <a:ext cx="248" cy="12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4" name="Line 157"/>
              <p:cNvSpPr>
                <a:spLocks noChangeShapeType="1"/>
              </p:cNvSpPr>
              <p:nvPr/>
            </p:nvSpPr>
            <p:spPr bwMode="auto">
              <a:xfrm flipV="1">
                <a:off x="4614" y="2195"/>
                <a:ext cx="247" cy="114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5" name="Line 158"/>
              <p:cNvSpPr>
                <a:spLocks noChangeShapeType="1"/>
              </p:cNvSpPr>
              <p:nvPr/>
            </p:nvSpPr>
            <p:spPr bwMode="auto">
              <a:xfrm flipV="1">
                <a:off x="4631" y="2230"/>
                <a:ext cx="243" cy="11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6" name="Line 159"/>
              <p:cNvSpPr>
                <a:spLocks noChangeShapeType="1"/>
              </p:cNvSpPr>
              <p:nvPr/>
            </p:nvSpPr>
            <p:spPr bwMode="auto">
              <a:xfrm flipV="1">
                <a:off x="4645" y="2264"/>
                <a:ext cx="253" cy="10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" name="Line 160"/>
              <p:cNvSpPr>
                <a:spLocks noChangeShapeType="1"/>
              </p:cNvSpPr>
              <p:nvPr/>
            </p:nvSpPr>
            <p:spPr bwMode="auto">
              <a:xfrm flipV="1">
                <a:off x="4656" y="2299"/>
                <a:ext cx="256" cy="10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" name="Line 161"/>
              <p:cNvSpPr>
                <a:spLocks noChangeShapeType="1"/>
              </p:cNvSpPr>
              <p:nvPr/>
            </p:nvSpPr>
            <p:spPr bwMode="auto">
              <a:xfrm flipV="1">
                <a:off x="4667" y="2335"/>
                <a:ext cx="261" cy="9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9" name="Line 162"/>
              <p:cNvSpPr>
                <a:spLocks noChangeShapeType="1"/>
              </p:cNvSpPr>
              <p:nvPr/>
            </p:nvSpPr>
            <p:spPr bwMode="auto">
              <a:xfrm flipV="1">
                <a:off x="4680" y="2368"/>
                <a:ext cx="259" cy="9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0" name="Line 163"/>
              <p:cNvSpPr>
                <a:spLocks noChangeShapeType="1"/>
              </p:cNvSpPr>
              <p:nvPr/>
            </p:nvSpPr>
            <p:spPr bwMode="auto">
              <a:xfrm flipV="1">
                <a:off x="4347" y="1710"/>
                <a:ext cx="213" cy="17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1" name="Line 164"/>
              <p:cNvSpPr>
                <a:spLocks noChangeShapeType="1"/>
              </p:cNvSpPr>
              <p:nvPr/>
            </p:nvSpPr>
            <p:spPr bwMode="auto">
              <a:xfrm flipV="1">
                <a:off x="4369" y="1740"/>
                <a:ext cx="217" cy="17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2" name="Line 165"/>
              <p:cNvSpPr>
                <a:spLocks noChangeShapeType="1"/>
              </p:cNvSpPr>
              <p:nvPr/>
            </p:nvSpPr>
            <p:spPr bwMode="auto">
              <a:xfrm flipV="1">
                <a:off x="4390" y="1768"/>
                <a:ext cx="218" cy="17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3" name="Line 166"/>
              <p:cNvSpPr>
                <a:spLocks noChangeShapeType="1"/>
              </p:cNvSpPr>
              <p:nvPr/>
            </p:nvSpPr>
            <p:spPr bwMode="auto">
              <a:xfrm flipV="1">
                <a:off x="4411" y="1801"/>
                <a:ext cx="219" cy="16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4" name="Line 167"/>
              <p:cNvSpPr>
                <a:spLocks noChangeShapeType="1"/>
              </p:cNvSpPr>
              <p:nvPr/>
            </p:nvSpPr>
            <p:spPr bwMode="auto">
              <a:xfrm flipV="1">
                <a:off x="4429" y="1830"/>
                <a:ext cx="223" cy="16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5" name="Line 168"/>
              <p:cNvSpPr>
                <a:spLocks noChangeShapeType="1"/>
              </p:cNvSpPr>
              <p:nvPr/>
            </p:nvSpPr>
            <p:spPr bwMode="auto">
              <a:xfrm flipV="1">
                <a:off x="4448" y="1865"/>
                <a:ext cx="224" cy="154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6" name="Line 169"/>
              <p:cNvSpPr>
                <a:spLocks noChangeShapeType="1"/>
              </p:cNvSpPr>
              <p:nvPr/>
            </p:nvSpPr>
            <p:spPr bwMode="auto">
              <a:xfrm flipV="1">
                <a:off x="4470" y="1897"/>
                <a:ext cx="220" cy="15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" name="Line 170"/>
              <p:cNvSpPr>
                <a:spLocks noChangeShapeType="1"/>
              </p:cNvSpPr>
              <p:nvPr/>
            </p:nvSpPr>
            <p:spPr bwMode="auto">
              <a:xfrm flipV="1">
                <a:off x="4489" y="1926"/>
                <a:ext cx="230" cy="14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" name="Line 171"/>
              <p:cNvSpPr>
                <a:spLocks noChangeShapeType="1"/>
              </p:cNvSpPr>
              <p:nvPr/>
            </p:nvSpPr>
            <p:spPr bwMode="auto">
              <a:xfrm flipV="1">
                <a:off x="4506" y="1959"/>
                <a:ext cx="234" cy="145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" name="Line 172"/>
              <p:cNvSpPr>
                <a:spLocks noChangeShapeType="1"/>
              </p:cNvSpPr>
              <p:nvPr/>
            </p:nvSpPr>
            <p:spPr bwMode="auto">
              <a:xfrm flipV="1">
                <a:off x="4521" y="1991"/>
                <a:ext cx="241" cy="14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" name="Line 173"/>
              <p:cNvSpPr>
                <a:spLocks noChangeShapeType="1"/>
              </p:cNvSpPr>
              <p:nvPr/>
            </p:nvSpPr>
            <p:spPr bwMode="auto">
              <a:xfrm flipV="1">
                <a:off x="4540" y="2022"/>
                <a:ext cx="238" cy="13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" name="Line 174"/>
              <p:cNvSpPr>
                <a:spLocks noChangeShapeType="1"/>
              </p:cNvSpPr>
              <p:nvPr/>
            </p:nvSpPr>
            <p:spPr bwMode="auto">
              <a:xfrm flipV="1">
                <a:off x="4112" y="1437"/>
                <a:ext cx="180" cy="21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" name="Line 175"/>
              <p:cNvSpPr>
                <a:spLocks noChangeShapeType="1"/>
              </p:cNvSpPr>
              <p:nvPr/>
            </p:nvSpPr>
            <p:spPr bwMode="auto">
              <a:xfrm flipV="1">
                <a:off x="4139" y="1462"/>
                <a:ext cx="183" cy="20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" name="Line 176"/>
              <p:cNvSpPr>
                <a:spLocks noChangeShapeType="1"/>
              </p:cNvSpPr>
              <p:nvPr/>
            </p:nvSpPr>
            <p:spPr bwMode="auto">
              <a:xfrm flipV="1">
                <a:off x="4164" y="1486"/>
                <a:ext cx="184" cy="20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" name="Line 177"/>
              <p:cNvSpPr>
                <a:spLocks noChangeShapeType="1"/>
              </p:cNvSpPr>
              <p:nvPr/>
            </p:nvSpPr>
            <p:spPr bwMode="auto">
              <a:xfrm flipV="1">
                <a:off x="4189" y="1515"/>
                <a:ext cx="187" cy="20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" name="Line 178"/>
              <p:cNvSpPr>
                <a:spLocks noChangeShapeType="1"/>
              </p:cNvSpPr>
              <p:nvPr/>
            </p:nvSpPr>
            <p:spPr bwMode="auto">
              <a:xfrm flipV="1">
                <a:off x="4212" y="1539"/>
                <a:ext cx="191" cy="19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" name="Line 179"/>
              <p:cNvSpPr>
                <a:spLocks noChangeShapeType="1"/>
              </p:cNvSpPr>
              <p:nvPr/>
            </p:nvSpPr>
            <p:spPr bwMode="auto">
              <a:xfrm flipV="1">
                <a:off x="4235" y="1570"/>
                <a:ext cx="193" cy="19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" name="Line 180"/>
              <p:cNvSpPr>
                <a:spLocks noChangeShapeType="1"/>
              </p:cNvSpPr>
              <p:nvPr/>
            </p:nvSpPr>
            <p:spPr bwMode="auto">
              <a:xfrm flipV="1">
                <a:off x="4261" y="1598"/>
                <a:ext cx="191" cy="18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" name="Line 181"/>
              <p:cNvSpPr>
                <a:spLocks noChangeShapeType="1"/>
              </p:cNvSpPr>
              <p:nvPr/>
            </p:nvSpPr>
            <p:spPr bwMode="auto">
              <a:xfrm flipV="1">
                <a:off x="4285" y="1622"/>
                <a:ext cx="201" cy="18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" name="Line 182"/>
              <p:cNvSpPr>
                <a:spLocks noChangeShapeType="1"/>
              </p:cNvSpPr>
              <p:nvPr/>
            </p:nvSpPr>
            <p:spPr bwMode="auto">
              <a:xfrm flipV="1">
                <a:off x="4306" y="1651"/>
                <a:ext cx="206" cy="18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" name="Line 183"/>
              <p:cNvSpPr>
                <a:spLocks noChangeShapeType="1"/>
              </p:cNvSpPr>
              <p:nvPr/>
            </p:nvSpPr>
            <p:spPr bwMode="auto">
              <a:xfrm flipV="1">
                <a:off x="4326" y="1678"/>
                <a:ext cx="213" cy="18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" name="Line 184"/>
              <p:cNvSpPr>
                <a:spLocks noChangeShapeType="1"/>
              </p:cNvSpPr>
              <p:nvPr/>
            </p:nvSpPr>
            <p:spPr bwMode="auto">
              <a:xfrm flipV="1">
                <a:off x="4350" y="1706"/>
                <a:ext cx="210" cy="17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" name="Line 185"/>
              <p:cNvSpPr>
                <a:spLocks noChangeShapeType="1"/>
              </p:cNvSpPr>
              <p:nvPr/>
            </p:nvSpPr>
            <p:spPr bwMode="auto">
              <a:xfrm flipV="1">
                <a:off x="3837" y="1216"/>
                <a:ext cx="140" cy="24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" name="Line 186"/>
              <p:cNvSpPr>
                <a:spLocks noChangeShapeType="1"/>
              </p:cNvSpPr>
              <p:nvPr/>
            </p:nvSpPr>
            <p:spPr bwMode="auto">
              <a:xfrm flipV="1">
                <a:off x="3866" y="1235"/>
                <a:ext cx="145" cy="23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" name="Line 187"/>
              <p:cNvSpPr>
                <a:spLocks noChangeShapeType="1"/>
              </p:cNvSpPr>
              <p:nvPr/>
            </p:nvSpPr>
            <p:spPr bwMode="auto">
              <a:xfrm flipV="1">
                <a:off x="3896" y="1254"/>
                <a:ext cx="145" cy="23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" name="Line 188"/>
              <p:cNvSpPr>
                <a:spLocks noChangeShapeType="1"/>
              </p:cNvSpPr>
              <p:nvPr/>
            </p:nvSpPr>
            <p:spPr bwMode="auto">
              <a:xfrm flipV="1">
                <a:off x="3924" y="1278"/>
                <a:ext cx="150" cy="23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" name="Line 189"/>
              <p:cNvSpPr>
                <a:spLocks noChangeShapeType="1"/>
              </p:cNvSpPr>
              <p:nvPr/>
            </p:nvSpPr>
            <p:spPr bwMode="auto">
              <a:xfrm flipV="1">
                <a:off x="3950" y="1297"/>
                <a:ext cx="154" cy="22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" name="Line 190"/>
              <p:cNvSpPr>
                <a:spLocks noChangeShapeType="1"/>
              </p:cNvSpPr>
              <p:nvPr/>
            </p:nvSpPr>
            <p:spPr bwMode="auto">
              <a:xfrm flipV="1">
                <a:off x="3977" y="1323"/>
                <a:ext cx="157" cy="22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" name="Line 191"/>
              <p:cNvSpPr>
                <a:spLocks noChangeShapeType="1"/>
              </p:cNvSpPr>
              <p:nvPr/>
            </p:nvSpPr>
            <p:spPr bwMode="auto">
              <a:xfrm flipV="1">
                <a:off x="4007" y="1347"/>
                <a:ext cx="156" cy="21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" name="Line 192"/>
              <p:cNvSpPr>
                <a:spLocks noChangeShapeType="1"/>
              </p:cNvSpPr>
              <p:nvPr/>
            </p:nvSpPr>
            <p:spPr bwMode="auto">
              <a:xfrm flipV="1">
                <a:off x="4034" y="1364"/>
                <a:ext cx="166" cy="21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" name="Line 193"/>
              <p:cNvSpPr>
                <a:spLocks noChangeShapeType="1"/>
              </p:cNvSpPr>
              <p:nvPr/>
            </p:nvSpPr>
            <p:spPr bwMode="auto">
              <a:xfrm flipV="1">
                <a:off x="4060" y="1388"/>
                <a:ext cx="170" cy="21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" name="Line 194"/>
              <p:cNvSpPr>
                <a:spLocks noChangeShapeType="1"/>
              </p:cNvSpPr>
              <p:nvPr/>
            </p:nvSpPr>
            <p:spPr bwMode="auto">
              <a:xfrm flipV="1">
                <a:off x="4084" y="1410"/>
                <a:ext cx="178" cy="215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" name="Line 195"/>
              <p:cNvSpPr>
                <a:spLocks noChangeShapeType="1"/>
              </p:cNvSpPr>
              <p:nvPr/>
            </p:nvSpPr>
            <p:spPr bwMode="auto">
              <a:xfrm flipV="1">
                <a:off x="4112" y="1435"/>
                <a:ext cx="176" cy="21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" name="Line 196"/>
              <p:cNvSpPr>
                <a:spLocks noChangeShapeType="1"/>
              </p:cNvSpPr>
              <p:nvPr/>
            </p:nvSpPr>
            <p:spPr bwMode="auto">
              <a:xfrm flipV="1">
                <a:off x="3532" y="1054"/>
                <a:ext cx="97" cy="26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" name="Line 197"/>
              <p:cNvSpPr>
                <a:spLocks noChangeShapeType="1"/>
              </p:cNvSpPr>
              <p:nvPr/>
            </p:nvSpPr>
            <p:spPr bwMode="auto">
              <a:xfrm flipV="1">
                <a:off x="3564" y="1067"/>
                <a:ext cx="101" cy="25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" name="Line 198"/>
              <p:cNvSpPr>
                <a:spLocks noChangeShapeType="1"/>
              </p:cNvSpPr>
              <p:nvPr/>
            </p:nvSpPr>
            <p:spPr bwMode="auto">
              <a:xfrm flipV="1">
                <a:off x="3596" y="1081"/>
                <a:ext cx="103" cy="25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" name="Line 199"/>
              <p:cNvSpPr>
                <a:spLocks noChangeShapeType="1"/>
              </p:cNvSpPr>
              <p:nvPr/>
            </p:nvSpPr>
            <p:spPr bwMode="auto">
              <a:xfrm flipV="1">
                <a:off x="3628" y="1098"/>
                <a:ext cx="107" cy="25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" name="Line 200"/>
              <p:cNvSpPr>
                <a:spLocks noChangeShapeType="1"/>
              </p:cNvSpPr>
              <p:nvPr/>
            </p:nvSpPr>
            <p:spPr bwMode="auto">
              <a:xfrm flipV="1">
                <a:off x="3656" y="1112"/>
                <a:ext cx="112" cy="25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" name="Line 201"/>
              <p:cNvSpPr>
                <a:spLocks noChangeShapeType="1"/>
              </p:cNvSpPr>
              <p:nvPr/>
            </p:nvSpPr>
            <p:spPr bwMode="auto">
              <a:xfrm flipV="1">
                <a:off x="3686" y="1132"/>
                <a:ext cx="116" cy="24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" name="Line 202"/>
              <p:cNvSpPr>
                <a:spLocks noChangeShapeType="1"/>
              </p:cNvSpPr>
              <p:nvPr/>
            </p:nvSpPr>
            <p:spPr bwMode="auto">
              <a:xfrm flipV="1">
                <a:off x="3719" y="1151"/>
                <a:ext cx="115" cy="24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" name="Line 203"/>
              <p:cNvSpPr>
                <a:spLocks noChangeShapeType="1"/>
              </p:cNvSpPr>
              <p:nvPr/>
            </p:nvSpPr>
            <p:spPr bwMode="auto">
              <a:xfrm flipV="1">
                <a:off x="3749" y="1162"/>
                <a:ext cx="125" cy="244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" name="Line 204"/>
              <p:cNvSpPr>
                <a:spLocks noChangeShapeType="1"/>
              </p:cNvSpPr>
              <p:nvPr/>
            </p:nvSpPr>
            <p:spPr bwMode="auto">
              <a:xfrm flipV="1">
                <a:off x="3778" y="1180"/>
                <a:ext cx="130" cy="24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" name="Line 205"/>
              <p:cNvSpPr>
                <a:spLocks noChangeShapeType="1"/>
              </p:cNvSpPr>
              <p:nvPr/>
            </p:nvSpPr>
            <p:spPr bwMode="auto">
              <a:xfrm flipV="1">
                <a:off x="3805" y="1196"/>
                <a:ext cx="138" cy="24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" name="Line 206"/>
              <p:cNvSpPr>
                <a:spLocks noChangeShapeType="1"/>
              </p:cNvSpPr>
              <p:nvPr/>
            </p:nvSpPr>
            <p:spPr bwMode="auto">
              <a:xfrm flipV="1">
                <a:off x="3837" y="1215"/>
                <a:ext cx="136" cy="24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" name="Line 207"/>
              <p:cNvSpPr>
                <a:spLocks noChangeShapeType="1"/>
              </p:cNvSpPr>
              <p:nvPr/>
            </p:nvSpPr>
            <p:spPr bwMode="auto">
              <a:xfrm flipV="1">
                <a:off x="3212" y="952"/>
                <a:ext cx="49" cy="27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" name="Line 208"/>
              <p:cNvSpPr>
                <a:spLocks noChangeShapeType="1"/>
              </p:cNvSpPr>
              <p:nvPr/>
            </p:nvSpPr>
            <p:spPr bwMode="auto">
              <a:xfrm flipV="1">
                <a:off x="3245" y="958"/>
                <a:ext cx="54" cy="27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" name="Line 209"/>
              <p:cNvSpPr>
                <a:spLocks noChangeShapeType="1"/>
              </p:cNvSpPr>
              <p:nvPr/>
            </p:nvSpPr>
            <p:spPr bwMode="auto">
              <a:xfrm flipV="1">
                <a:off x="3278" y="966"/>
                <a:ext cx="56" cy="27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" name="Line 210"/>
              <p:cNvSpPr>
                <a:spLocks noChangeShapeType="1"/>
              </p:cNvSpPr>
              <p:nvPr/>
            </p:nvSpPr>
            <p:spPr bwMode="auto">
              <a:xfrm flipV="1">
                <a:off x="3312" y="977"/>
                <a:ext cx="61" cy="26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" name="Line 211"/>
              <p:cNvSpPr>
                <a:spLocks noChangeShapeType="1"/>
              </p:cNvSpPr>
              <p:nvPr/>
            </p:nvSpPr>
            <p:spPr bwMode="auto">
              <a:xfrm flipV="1">
                <a:off x="3342" y="985"/>
                <a:ext cx="66" cy="26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" name="Line 212"/>
              <p:cNvSpPr>
                <a:spLocks noChangeShapeType="1"/>
              </p:cNvSpPr>
              <p:nvPr/>
            </p:nvSpPr>
            <p:spPr bwMode="auto">
              <a:xfrm flipV="1">
                <a:off x="3374" y="998"/>
                <a:ext cx="72" cy="26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" name="Line 213"/>
              <p:cNvSpPr>
                <a:spLocks noChangeShapeType="1"/>
              </p:cNvSpPr>
              <p:nvPr/>
            </p:nvSpPr>
            <p:spPr bwMode="auto">
              <a:xfrm flipV="1">
                <a:off x="3409" y="1011"/>
                <a:ext cx="71" cy="25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" name="Line 214"/>
              <p:cNvSpPr>
                <a:spLocks noChangeShapeType="1"/>
              </p:cNvSpPr>
              <p:nvPr/>
            </p:nvSpPr>
            <p:spPr bwMode="auto">
              <a:xfrm flipV="1">
                <a:off x="3440" y="1015"/>
                <a:ext cx="81" cy="26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" name="Line 215"/>
              <p:cNvSpPr>
                <a:spLocks noChangeShapeType="1"/>
              </p:cNvSpPr>
              <p:nvPr/>
            </p:nvSpPr>
            <p:spPr bwMode="auto">
              <a:xfrm flipV="1">
                <a:off x="3472" y="1027"/>
                <a:ext cx="86" cy="26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" name="Line 216"/>
              <p:cNvSpPr>
                <a:spLocks noChangeShapeType="1"/>
              </p:cNvSpPr>
              <p:nvPr/>
            </p:nvSpPr>
            <p:spPr bwMode="auto">
              <a:xfrm flipV="1">
                <a:off x="3501" y="1037"/>
                <a:ext cx="94" cy="26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" name="Line 217"/>
              <p:cNvSpPr>
                <a:spLocks noChangeShapeType="1"/>
              </p:cNvSpPr>
              <p:nvPr/>
            </p:nvSpPr>
            <p:spPr bwMode="auto">
              <a:xfrm flipV="1">
                <a:off x="3535" y="1051"/>
                <a:ext cx="93" cy="259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" name="Line 218"/>
              <p:cNvSpPr>
                <a:spLocks noChangeShapeType="1"/>
              </p:cNvSpPr>
              <p:nvPr/>
            </p:nvSpPr>
            <p:spPr bwMode="auto">
              <a:xfrm flipV="1">
                <a:off x="2876" y="925"/>
                <a:ext cx="1" cy="27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" name="Line 219"/>
            <p:cNvSpPr>
              <a:spLocks noChangeShapeType="1"/>
            </p:cNvSpPr>
            <p:nvPr/>
          </p:nvSpPr>
          <p:spPr bwMode="auto">
            <a:xfrm flipV="1">
              <a:off x="2910" y="925"/>
              <a:ext cx="7" cy="27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220"/>
            <p:cNvSpPr>
              <a:spLocks noChangeShapeType="1"/>
            </p:cNvSpPr>
            <p:nvPr/>
          </p:nvSpPr>
          <p:spPr bwMode="auto">
            <a:xfrm flipV="1">
              <a:off x="2944" y="927"/>
              <a:ext cx="8" cy="27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221"/>
            <p:cNvSpPr>
              <a:spLocks noChangeShapeType="1"/>
            </p:cNvSpPr>
            <p:nvPr/>
          </p:nvSpPr>
          <p:spPr bwMode="auto">
            <a:xfrm flipV="1">
              <a:off x="2978" y="930"/>
              <a:ext cx="14" cy="27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222"/>
            <p:cNvSpPr>
              <a:spLocks noChangeShapeType="1"/>
            </p:cNvSpPr>
            <p:nvPr/>
          </p:nvSpPr>
          <p:spPr bwMode="auto">
            <a:xfrm flipV="1">
              <a:off x="3009" y="932"/>
              <a:ext cx="19" cy="27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223"/>
            <p:cNvSpPr>
              <a:spLocks noChangeShapeType="1"/>
            </p:cNvSpPr>
            <p:nvPr/>
          </p:nvSpPr>
          <p:spPr bwMode="auto">
            <a:xfrm flipV="1">
              <a:off x="3042" y="939"/>
              <a:ext cx="25" cy="27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224"/>
            <p:cNvSpPr>
              <a:spLocks noChangeShapeType="1"/>
            </p:cNvSpPr>
            <p:nvPr/>
          </p:nvSpPr>
          <p:spPr bwMode="auto">
            <a:xfrm flipV="1">
              <a:off x="3078" y="946"/>
              <a:ext cx="26" cy="26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225"/>
            <p:cNvSpPr>
              <a:spLocks noChangeShapeType="1"/>
            </p:cNvSpPr>
            <p:nvPr/>
          </p:nvSpPr>
          <p:spPr bwMode="auto">
            <a:xfrm flipV="1">
              <a:off x="3111" y="942"/>
              <a:ext cx="34" cy="27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226"/>
            <p:cNvSpPr>
              <a:spLocks noChangeShapeType="1"/>
            </p:cNvSpPr>
            <p:nvPr/>
          </p:nvSpPr>
          <p:spPr bwMode="auto">
            <a:xfrm flipV="1">
              <a:off x="3144" y="948"/>
              <a:ext cx="39" cy="27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227"/>
            <p:cNvSpPr>
              <a:spLocks noChangeShapeType="1"/>
            </p:cNvSpPr>
            <p:nvPr/>
          </p:nvSpPr>
          <p:spPr bwMode="auto">
            <a:xfrm flipV="1">
              <a:off x="3175" y="951"/>
              <a:ext cx="46" cy="27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228"/>
            <p:cNvSpPr>
              <a:spLocks noChangeShapeType="1"/>
            </p:cNvSpPr>
            <p:nvPr/>
          </p:nvSpPr>
          <p:spPr bwMode="auto">
            <a:xfrm flipV="1">
              <a:off x="3210" y="959"/>
              <a:ext cx="46" cy="27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229"/>
            <p:cNvSpPr>
              <a:spLocks noChangeShapeType="1"/>
            </p:cNvSpPr>
            <p:nvPr/>
          </p:nvSpPr>
          <p:spPr bwMode="auto">
            <a:xfrm flipH="1" flipV="1">
              <a:off x="2500" y="960"/>
              <a:ext cx="47" cy="27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230"/>
            <p:cNvSpPr>
              <a:spLocks noChangeShapeType="1"/>
            </p:cNvSpPr>
            <p:nvPr/>
          </p:nvSpPr>
          <p:spPr bwMode="auto">
            <a:xfrm flipH="1" flipV="1">
              <a:off x="2538" y="953"/>
              <a:ext cx="42" cy="27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231"/>
            <p:cNvSpPr>
              <a:spLocks noChangeShapeType="1"/>
            </p:cNvSpPr>
            <p:nvPr/>
          </p:nvSpPr>
          <p:spPr bwMode="auto">
            <a:xfrm flipH="1" flipV="1">
              <a:off x="2574" y="949"/>
              <a:ext cx="40" cy="27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232"/>
            <p:cNvSpPr>
              <a:spLocks noChangeShapeType="1"/>
            </p:cNvSpPr>
            <p:nvPr/>
          </p:nvSpPr>
          <p:spPr bwMode="auto">
            <a:xfrm flipH="1" flipV="1">
              <a:off x="2614" y="946"/>
              <a:ext cx="34" cy="27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233"/>
            <p:cNvSpPr>
              <a:spLocks noChangeShapeType="1"/>
            </p:cNvSpPr>
            <p:nvPr/>
          </p:nvSpPr>
          <p:spPr bwMode="auto">
            <a:xfrm flipH="1" flipV="1">
              <a:off x="2649" y="941"/>
              <a:ext cx="30" cy="27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234"/>
            <p:cNvSpPr>
              <a:spLocks noChangeShapeType="1"/>
            </p:cNvSpPr>
            <p:nvPr/>
          </p:nvSpPr>
          <p:spPr bwMode="auto">
            <a:xfrm flipH="1" flipV="1">
              <a:off x="2689" y="941"/>
              <a:ext cx="23" cy="27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235"/>
            <p:cNvSpPr>
              <a:spLocks noChangeShapeType="1"/>
            </p:cNvSpPr>
            <p:nvPr/>
          </p:nvSpPr>
          <p:spPr bwMode="auto">
            <a:xfrm flipH="1" flipV="1">
              <a:off x="2726" y="941"/>
              <a:ext cx="21" cy="26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236"/>
            <p:cNvSpPr>
              <a:spLocks noChangeShapeType="1"/>
            </p:cNvSpPr>
            <p:nvPr/>
          </p:nvSpPr>
          <p:spPr bwMode="auto">
            <a:xfrm flipH="1" flipV="1">
              <a:off x="2766" y="931"/>
              <a:ext cx="14" cy="27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237"/>
            <p:cNvSpPr>
              <a:spLocks noChangeShapeType="1"/>
            </p:cNvSpPr>
            <p:nvPr/>
          </p:nvSpPr>
          <p:spPr bwMode="auto">
            <a:xfrm flipH="1" flipV="1">
              <a:off x="2805" y="929"/>
              <a:ext cx="9" cy="27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238"/>
            <p:cNvSpPr>
              <a:spLocks noChangeShapeType="1"/>
            </p:cNvSpPr>
            <p:nvPr/>
          </p:nvSpPr>
          <p:spPr bwMode="auto">
            <a:xfrm flipH="1" flipV="1">
              <a:off x="2843" y="926"/>
              <a:ext cx="2" cy="27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239"/>
            <p:cNvSpPr>
              <a:spLocks noChangeShapeType="1"/>
            </p:cNvSpPr>
            <p:nvPr/>
          </p:nvSpPr>
          <p:spPr bwMode="auto">
            <a:xfrm flipH="1" flipV="1">
              <a:off x="2879" y="928"/>
              <a:ext cx="1" cy="27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240"/>
            <p:cNvSpPr>
              <a:spLocks noChangeShapeType="1"/>
            </p:cNvSpPr>
            <p:nvPr/>
          </p:nvSpPr>
          <p:spPr bwMode="auto">
            <a:xfrm flipH="1" flipV="1">
              <a:off x="2128" y="1059"/>
              <a:ext cx="94" cy="26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241"/>
            <p:cNvSpPr>
              <a:spLocks noChangeShapeType="1"/>
            </p:cNvSpPr>
            <p:nvPr/>
          </p:nvSpPr>
          <p:spPr bwMode="auto">
            <a:xfrm flipH="1" flipV="1">
              <a:off x="2164" y="1045"/>
              <a:ext cx="89" cy="26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242"/>
            <p:cNvSpPr>
              <a:spLocks noChangeShapeType="1"/>
            </p:cNvSpPr>
            <p:nvPr/>
          </p:nvSpPr>
          <p:spPr bwMode="auto">
            <a:xfrm flipH="1" flipV="1">
              <a:off x="2199" y="1034"/>
              <a:ext cx="87" cy="26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243"/>
            <p:cNvSpPr>
              <a:spLocks noChangeShapeType="1"/>
            </p:cNvSpPr>
            <p:nvPr/>
          </p:nvSpPr>
          <p:spPr bwMode="auto">
            <a:xfrm flipH="1" flipV="1">
              <a:off x="2238" y="1025"/>
              <a:ext cx="81" cy="26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244"/>
            <p:cNvSpPr>
              <a:spLocks noChangeShapeType="1"/>
            </p:cNvSpPr>
            <p:nvPr/>
          </p:nvSpPr>
          <p:spPr bwMode="auto">
            <a:xfrm flipH="1" flipV="1">
              <a:off x="2272" y="1014"/>
              <a:ext cx="77" cy="26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245"/>
            <p:cNvSpPr>
              <a:spLocks noChangeShapeType="1"/>
            </p:cNvSpPr>
            <p:nvPr/>
          </p:nvSpPr>
          <p:spPr bwMode="auto">
            <a:xfrm flipH="1" flipV="1">
              <a:off x="2311" y="1007"/>
              <a:ext cx="69" cy="26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246"/>
            <p:cNvSpPr>
              <a:spLocks noChangeShapeType="1"/>
            </p:cNvSpPr>
            <p:nvPr/>
          </p:nvSpPr>
          <p:spPr bwMode="auto">
            <a:xfrm flipH="1" flipV="1">
              <a:off x="2348" y="1001"/>
              <a:ext cx="66" cy="25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247"/>
            <p:cNvSpPr>
              <a:spLocks noChangeShapeType="1"/>
            </p:cNvSpPr>
            <p:nvPr/>
          </p:nvSpPr>
          <p:spPr bwMode="auto">
            <a:xfrm flipH="1" flipV="1">
              <a:off x="2385" y="983"/>
              <a:ext cx="61" cy="26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248"/>
            <p:cNvSpPr>
              <a:spLocks noChangeShapeType="1"/>
            </p:cNvSpPr>
            <p:nvPr/>
          </p:nvSpPr>
          <p:spPr bwMode="auto">
            <a:xfrm flipH="1" flipV="1">
              <a:off x="2423" y="975"/>
              <a:ext cx="57" cy="27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249"/>
            <p:cNvSpPr>
              <a:spLocks noChangeShapeType="1"/>
            </p:cNvSpPr>
            <p:nvPr/>
          </p:nvSpPr>
          <p:spPr bwMode="auto">
            <a:xfrm flipH="1" flipV="1">
              <a:off x="2460" y="966"/>
              <a:ext cx="50" cy="27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250"/>
            <p:cNvSpPr>
              <a:spLocks noChangeShapeType="1"/>
            </p:cNvSpPr>
            <p:nvPr/>
          </p:nvSpPr>
          <p:spPr bwMode="auto">
            <a:xfrm flipH="1" flipV="1">
              <a:off x="2495" y="961"/>
              <a:ext cx="50" cy="27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251"/>
            <p:cNvSpPr>
              <a:spLocks noChangeShapeType="1"/>
            </p:cNvSpPr>
            <p:nvPr/>
          </p:nvSpPr>
          <p:spPr bwMode="auto">
            <a:xfrm flipH="1" flipV="1">
              <a:off x="1779" y="1218"/>
              <a:ext cx="139" cy="24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252"/>
            <p:cNvSpPr>
              <a:spLocks noChangeShapeType="1"/>
            </p:cNvSpPr>
            <p:nvPr/>
          </p:nvSpPr>
          <p:spPr bwMode="auto">
            <a:xfrm flipH="1" flipV="1">
              <a:off x="1813" y="1198"/>
              <a:ext cx="133" cy="24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253"/>
            <p:cNvSpPr>
              <a:spLocks noChangeShapeType="1"/>
            </p:cNvSpPr>
            <p:nvPr/>
          </p:nvSpPr>
          <p:spPr bwMode="auto">
            <a:xfrm flipH="1" flipV="1">
              <a:off x="1845" y="1181"/>
              <a:ext cx="131" cy="24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254"/>
            <p:cNvSpPr>
              <a:spLocks noChangeShapeType="1"/>
            </p:cNvSpPr>
            <p:nvPr/>
          </p:nvSpPr>
          <p:spPr bwMode="auto">
            <a:xfrm flipH="1" flipV="1">
              <a:off x="1881" y="1165"/>
              <a:ext cx="126" cy="24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255"/>
            <p:cNvSpPr>
              <a:spLocks noChangeShapeType="1"/>
            </p:cNvSpPr>
            <p:nvPr/>
          </p:nvSpPr>
          <p:spPr bwMode="auto">
            <a:xfrm flipH="1" flipV="1">
              <a:off x="1913" y="1148"/>
              <a:ext cx="122" cy="24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256"/>
            <p:cNvSpPr>
              <a:spLocks noChangeShapeType="1"/>
            </p:cNvSpPr>
            <p:nvPr/>
          </p:nvSpPr>
          <p:spPr bwMode="auto">
            <a:xfrm flipH="1" flipV="1">
              <a:off x="1951" y="1135"/>
              <a:ext cx="113" cy="24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257"/>
            <p:cNvSpPr>
              <a:spLocks noChangeShapeType="1"/>
            </p:cNvSpPr>
            <p:nvPr/>
          </p:nvSpPr>
          <p:spPr bwMode="auto">
            <a:xfrm flipH="1" flipV="1">
              <a:off x="1986" y="1122"/>
              <a:ext cx="110" cy="24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258"/>
            <p:cNvSpPr>
              <a:spLocks noChangeShapeType="1"/>
            </p:cNvSpPr>
            <p:nvPr/>
          </p:nvSpPr>
          <p:spPr bwMode="auto">
            <a:xfrm flipH="1" flipV="1">
              <a:off x="2019" y="1099"/>
              <a:ext cx="107" cy="25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259"/>
            <p:cNvSpPr>
              <a:spLocks noChangeShapeType="1"/>
            </p:cNvSpPr>
            <p:nvPr/>
          </p:nvSpPr>
          <p:spPr bwMode="auto">
            <a:xfrm flipH="1" flipV="1">
              <a:off x="2055" y="1084"/>
              <a:ext cx="103" cy="25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260"/>
            <p:cNvSpPr>
              <a:spLocks noChangeShapeType="1"/>
            </p:cNvSpPr>
            <p:nvPr/>
          </p:nvSpPr>
          <p:spPr bwMode="auto">
            <a:xfrm flipH="1" flipV="1">
              <a:off x="2090" y="1068"/>
              <a:ext cx="97" cy="26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261"/>
            <p:cNvSpPr>
              <a:spLocks noChangeShapeType="1"/>
            </p:cNvSpPr>
            <p:nvPr/>
          </p:nvSpPr>
          <p:spPr bwMode="auto">
            <a:xfrm flipH="1" flipV="1">
              <a:off x="2124" y="1058"/>
              <a:ext cx="96" cy="25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262"/>
            <p:cNvSpPr>
              <a:spLocks noChangeShapeType="1"/>
            </p:cNvSpPr>
            <p:nvPr/>
          </p:nvSpPr>
          <p:spPr bwMode="auto">
            <a:xfrm flipH="1" flipV="1">
              <a:off x="1465" y="1436"/>
              <a:ext cx="178" cy="21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Line 263"/>
            <p:cNvSpPr>
              <a:spLocks noChangeShapeType="1"/>
            </p:cNvSpPr>
            <p:nvPr/>
          </p:nvSpPr>
          <p:spPr bwMode="auto">
            <a:xfrm flipH="1" flipV="1">
              <a:off x="1494" y="1410"/>
              <a:ext cx="173" cy="21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Line 264"/>
            <p:cNvSpPr>
              <a:spLocks noChangeShapeType="1"/>
            </p:cNvSpPr>
            <p:nvPr/>
          </p:nvSpPr>
          <p:spPr bwMode="auto">
            <a:xfrm flipH="1" flipV="1">
              <a:off x="1523" y="1388"/>
              <a:ext cx="171" cy="21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265"/>
            <p:cNvSpPr>
              <a:spLocks noChangeShapeType="1"/>
            </p:cNvSpPr>
            <p:nvPr/>
          </p:nvSpPr>
          <p:spPr bwMode="auto">
            <a:xfrm flipH="1" flipV="1">
              <a:off x="1556" y="1366"/>
              <a:ext cx="166" cy="21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Line 266"/>
            <p:cNvSpPr>
              <a:spLocks noChangeShapeType="1"/>
            </p:cNvSpPr>
            <p:nvPr/>
          </p:nvSpPr>
          <p:spPr bwMode="auto">
            <a:xfrm flipH="1" flipV="1">
              <a:off x="1584" y="1344"/>
              <a:ext cx="163" cy="22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267"/>
            <p:cNvSpPr>
              <a:spLocks noChangeShapeType="1"/>
            </p:cNvSpPr>
            <p:nvPr/>
          </p:nvSpPr>
          <p:spPr bwMode="auto">
            <a:xfrm flipH="1" flipV="1">
              <a:off x="1619" y="1324"/>
              <a:ext cx="155" cy="22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Line 268"/>
            <p:cNvSpPr>
              <a:spLocks noChangeShapeType="1"/>
            </p:cNvSpPr>
            <p:nvPr/>
          </p:nvSpPr>
          <p:spPr bwMode="auto">
            <a:xfrm flipH="1" flipV="1">
              <a:off x="1651" y="1306"/>
              <a:ext cx="151" cy="22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Line 269"/>
            <p:cNvSpPr>
              <a:spLocks noChangeShapeType="1"/>
            </p:cNvSpPr>
            <p:nvPr/>
          </p:nvSpPr>
          <p:spPr bwMode="auto">
            <a:xfrm flipH="1" flipV="1">
              <a:off x="1680" y="1277"/>
              <a:ext cx="149" cy="23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Line 270"/>
            <p:cNvSpPr>
              <a:spLocks noChangeShapeType="1"/>
            </p:cNvSpPr>
            <p:nvPr/>
          </p:nvSpPr>
          <p:spPr bwMode="auto">
            <a:xfrm flipH="1" flipV="1">
              <a:off x="1713" y="1256"/>
              <a:ext cx="145" cy="23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Line 271"/>
            <p:cNvSpPr>
              <a:spLocks noChangeShapeType="1"/>
            </p:cNvSpPr>
            <p:nvPr/>
          </p:nvSpPr>
          <p:spPr bwMode="auto">
            <a:xfrm flipH="1" flipV="1">
              <a:off x="1745" y="1235"/>
              <a:ext cx="140" cy="24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Line 272"/>
            <p:cNvSpPr>
              <a:spLocks noChangeShapeType="1"/>
            </p:cNvSpPr>
            <p:nvPr/>
          </p:nvSpPr>
          <p:spPr bwMode="auto">
            <a:xfrm flipH="1" flipV="1">
              <a:off x="1777" y="1218"/>
              <a:ext cx="139" cy="23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Line 273"/>
            <p:cNvSpPr>
              <a:spLocks noChangeShapeType="1"/>
            </p:cNvSpPr>
            <p:nvPr/>
          </p:nvSpPr>
          <p:spPr bwMode="auto">
            <a:xfrm flipH="1" flipV="1">
              <a:off x="1197" y="1712"/>
              <a:ext cx="213" cy="17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Line 274"/>
            <p:cNvSpPr>
              <a:spLocks noChangeShapeType="1"/>
            </p:cNvSpPr>
            <p:nvPr/>
          </p:nvSpPr>
          <p:spPr bwMode="auto">
            <a:xfrm flipH="1" flipV="1">
              <a:off x="1222" y="1681"/>
              <a:ext cx="208" cy="18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Line 275"/>
            <p:cNvSpPr>
              <a:spLocks noChangeShapeType="1"/>
            </p:cNvSpPr>
            <p:nvPr/>
          </p:nvSpPr>
          <p:spPr bwMode="auto">
            <a:xfrm flipH="1" flipV="1">
              <a:off x="1246" y="1655"/>
              <a:ext cx="207" cy="18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Line 276"/>
            <p:cNvSpPr>
              <a:spLocks noChangeShapeType="1"/>
            </p:cNvSpPr>
            <p:nvPr/>
          </p:nvSpPr>
          <p:spPr bwMode="auto">
            <a:xfrm flipH="1" flipV="1">
              <a:off x="1275" y="1627"/>
              <a:ext cx="201" cy="18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277"/>
            <p:cNvSpPr>
              <a:spLocks noChangeShapeType="1"/>
            </p:cNvSpPr>
            <p:nvPr/>
          </p:nvSpPr>
          <p:spPr bwMode="auto">
            <a:xfrm flipH="1" flipV="1">
              <a:off x="1299" y="1601"/>
              <a:ext cx="199" cy="19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Line 278"/>
            <p:cNvSpPr>
              <a:spLocks noChangeShapeType="1"/>
            </p:cNvSpPr>
            <p:nvPr/>
          </p:nvSpPr>
          <p:spPr bwMode="auto">
            <a:xfrm flipH="1" flipV="1">
              <a:off x="1330" y="1575"/>
              <a:ext cx="191" cy="19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Line 279"/>
            <p:cNvSpPr>
              <a:spLocks noChangeShapeType="1"/>
            </p:cNvSpPr>
            <p:nvPr/>
          </p:nvSpPr>
          <p:spPr bwMode="auto">
            <a:xfrm flipH="1" flipV="1">
              <a:off x="1359" y="1551"/>
              <a:ext cx="187" cy="19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Line 280"/>
            <p:cNvSpPr>
              <a:spLocks noChangeShapeType="1"/>
            </p:cNvSpPr>
            <p:nvPr/>
          </p:nvSpPr>
          <p:spPr bwMode="auto">
            <a:xfrm flipH="1" flipV="1">
              <a:off x="1382" y="1518"/>
              <a:ext cx="187" cy="20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Line 281"/>
            <p:cNvSpPr>
              <a:spLocks noChangeShapeType="1"/>
            </p:cNvSpPr>
            <p:nvPr/>
          </p:nvSpPr>
          <p:spPr bwMode="auto">
            <a:xfrm flipH="1" flipV="1">
              <a:off x="1411" y="1492"/>
              <a:ext cx="184" cy="20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Line 282"/>
            <p:cNvSpPr>
              <a:spLocks noChangeShapeType="1"/>
            </p:cNvSpPr>
            <p:nvPr/>
          </p:nvSpPr>
          <p:spPr bwMode="auto">
            <a:xfrm flipH="1" flipV="1">
              <a:off x="1438" y="1465"/>
              <a:ext cx="181" cy="21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Line 283"/>
            <p:cNvSpPr>
              <a:spLocks noChangeShapeType="1"/>
            </p:cNvSpPr>
            <p:nvPr/>
          </p:nvSpPr>
          <p:spPr bwMode="auto">
            <a:xfrm flipH="1" flipV="1">
              <a:off x="1467" y="1443"/>
              <a:ext cx="178" cy="21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Line 284"/>
            <p:cNvSpPr>
              <a:spLocks noChangeShapeType="1"/>
            </p:cNvSpPr>
            <p:nvPr/>
          </p:nvSpPr>
          <p:spPr bwMode="auto">
            <a:xfrm flipH="1" flipV="1">
              <a:off x="975" y="2021"/>
              <a:ext cx="240" cy="14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Line 285"/>
            <p:cNvSpPr>
              <a:spLocks noChangeShapeType="1"/>
            </p:cNvSpPr>
            <p:nvPr/>
          </p:nvSpPr>
          <p:spPr bwMode="auto">
            <a:xfrm flipH="1" flipV="1">
              <a:off x="993" y="1986"/>
              <a:ext cx="237" cy="14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Line 286"/>
            <p:cNvSpPr>
              <a:spLocks noChangeShapeType="1"/>
            </p:cNvSpPr>
            <p:nvPr/>
          </p:nvSpPr>
          <p:spPr bwMode="auto">
            <a:xfrm flipH="1" flipV="1">
              <a:off x="1013" y="1957"/>
              <a:ext cx="236" cy="14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Line 287"/>
            <p:cNvSpPr>
              <a:spLocks noChangeShapeType="1"/>
            </p:cNvSpPr>
            <p:nvPr/>
          </p:nvSpPr>
          <p:spPr bwMode="auto">
            <a:xfrm flipH="1" flipV="1">
              <a:off x="1036" y="1924"/>
              <a:ext cx="231" cy="14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Line 288"/>
            <p:cNvSpPr>
              <a:spLocks noChangeShapeType="1"/>
            </p:cNvSpPr>
            <p:nvPr/>
          </p:nvSpPr>
          <p:spPr bwMode="auto">
            <a:xfrm flipH="1" flipV="1">
              <a:off x="1056" y="1894"/>
              <a:ext cx="229" cy="15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Line 289"/>
            <p:cNvSpPr>
              <a:spLocks noChangeShapeType="1"/>
            </p:cNvSpPr>
            <p:nvPr/>
          </p:nvSpPr>
          <p:spPr bwMode="auto">
            <a:xfrm flipH="1" flipV="1">
              <a:off x="1082" y="1863"/>
              <a:ext cx="221" cy="15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Line 290"/>
            <p:cNvSpPr>
              <a:spLocks noChangeShapeType="1"/>
            </p:cNvSpPr>
            <p:nvPr/>
          </p:nvSpPr>
          <p:spPr bwMode="auto">
            <a:xfrm flipH="1" flipV="1">
              <a:off x="1105" y="1835"/>
              <a:ext cx="218" cy="15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Line 291"/>
            <p:cNvSpPr>
              <a:spLocks noChangeShapeType="1"/>
            </p:cNvSpPr>
            <p:nvPr/>
          </p:nvSpPr>
          <p:spPr bwMode="auto">
            <a:xfrm flipH="1" flipV="1">
              <a:off x="1123" y="1798"/>
              <a:ext cx="219" cy="16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Line 292"/>
            <p:cNvSpPr>
              <a:spLocks noChangeShapeType="1"/>
            </p:cNvSpPr>
            <p:nvPr/>
          </p:nvSpPr>
          <p:spPr bwMode="auto">
            <a:xfrm flipH="1" flipV="1">
              <a:off x="1147" y="1767"/>
              <a:ext cx="216" cy="17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Line 293"/>
            <p:cNvSpPr>
              <a:spLocks noChangeShapeType="1"/>
            </p:cNvSpPr>
            <p:nvPr/>
          </p:nvSpPr>
          <p:spPr bwMode="auto">
            <a:xfrm flipH="1" flipV="1">
              <a:off x="1169" y="1736"/>
              <a:ext cx="215" cy="17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Line 294"/>
            <p:cNvSpPr>
              <a:spLocks noChangeShapeType="1"/>
            </p:cNvSpPr>
            <p:nvPr/>
          </p:nvSpPr>
          <p:spPr bwMode="auto">
            <a:xfrm flipH="1" flipV="1">
              <a:off x="1193" y="1710"/>
              <a:ext cx="212" cy="17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Line 295"/>
            <p:cNvSpPr>
              <a:spLocks noChangeShapeType="1"/>
            </p:cNvSpPr>
            <p:nvPr/>
          </p:nvSpPr>
          <p:spPr bwMode="auto">
            <a:xfrm flipH="1" flipV="1">
              <a:off x="816" y="2369"/>
              <a:ext cx="261" cy="9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Line 296"/>
            <p:cNvSpPr>
              <a:spLocks noChangeShapeType="1"/>
            </p:cNvSpPr>
            <p:nvPr/>
          </p:nvSpPr>
          <p:spPr bwMode="auto">
            <a:xfrm flipH="1" flipV="1">
              <a:off x="829" y="2332"/>
              <a:ext cx="258" cy="10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Line 297"/>
            <p:cNvSpPr>
              <a:spLocks noChangeShapeType="1"/>
            </p:cNvSpPr>
            <p:nvPr/>
          </p:nvSpPr>
          <p:spPr bwMode="auto">
            <a:xfrm flipH="1" flipV="1">
              <a:off x="843" y="2299"/>
              <a:ext cx="257" cy="10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Line 298"/>
            <p:cNvSpPr>
              <a:spLocks noChangeShapeType="1"/>
            </p:cNvSpPr>
            <p:nvPr/>
          </p:nvSpPr>
          <p:spPr bwMode="auto">
            <a:xfrm flipH="1" flipV="1">
              <a:off x="861" y="2263"/>
              <a:ext cx="253" cy="10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Line 299"/>
            <p:cNvSpPr>
              <a:spLocks noChangeShapeType="1"/>
            </p:cNvSpPr>
            <p:nvPr/>
          </p:nvSpPr>
          <p:spPr bwMode="auto">
            <a:xfrm flipH="1" flipV="1">
              <a:off x="875" y="2230"/>
              <a:ext cx="252" cy="11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Line 300"/>
            <p:cNvSpPr>
              <a:spLocks noChangeShapeType="1"/>
            </p:cNvSpPr>
            <p:nvPr/>
          </p:nvSpPr>
          <p:spPr bwMode="auto">
            <a:xfrm flipH="1" flipV="1">
              <a:off x="895" y="2195"/>
              <a:ext cx="245" cy="11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Line 301"/>
            <p:cNvSpPr>
              <a:spLocks noChangeShapeType="1"/>
            </p:cNvSpPr>
            <p:nvPr/>
          </p:nvSpPr>
          <p:spPr bwMode="auto">
            <a:xfrm flipH="1" flipV="1">
              <a:off x="913" y="2164"/>
              <a:ext cx="241" cy="11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Line 302"/>
            <p:cNvSpPr>
              <a:spLocks noChangeShapeType="1"/>
            </p:cNvSpPr>
            <p:nvPr/>
          </p:nvSpPr>
          <p:spPr bwMode="auto">
            <a:xfrm flipH="1" flipV="1">
              <a:off x="924" y="2124"/>
              <a:ext cx="244" cy="12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Line 303"/>
            <p:cNvSpPr>
              <a:spLocks noChangeShapeType="1"/>
            </p:cNvSpPr>
            <p:nvPr/>
          </p:nvSpPr>
          <p:spPr bwMode="auto">
            <a:xfrm flipH="1" flipV="1">
              <a:off x="942" y="2090"/>
              <a:ext cx="243" cy="13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Line 304"/>
            <p:cNvSpPr>
              <a:spLocks noChangeShapeType="1"/>
            </p:cNvSpPr>
            <p:nvPr/>
          </p:nvSpPr>
          <p:spPr bwMode="auto">
            <a:xfrm flipH="1" flipV="1">
              <a:off x="959" y="2055"/>
              <a:ext cx="242" cy="13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Line 305"/>
            <p:cNvSpPr>
              <a:spLocks noChangeShapeType="1"/>
            </p:cNvSpPr>
            <p:nvPr/>
          </p:nvSpPr>
          <p:spPr bwMode="auto">
            <a:xfrm flipH="1" flipV="1">
              <a:off x="978" y="2025"/>
              <a:ext cx="239" cy="1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306"/>
            <p:cNvSpPr>
              <a:spLocks noChangeShapeType="1"/>
            </p:cNvSpPr>
            <p:nvPr/>
          </p:nvSpPr>
          <p:spPr bwMode="auto">
            <a:xfrm flipH="1" flipV="1">
              <a:off x="717" y="2738"/>
              <a:ext cx="273" cy="4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Line 307"/>
            <p:cNvSpPr>
              <a:spLocks noChangeShapeType="1"/>
            </p:cNvSpPr>
            <p:nvPr/>
          </p:nvSpPr>
          <p:spPr bwMode="auto">
            <a:xfrm flipH="1" flipV="1">
              <a:off x="723" y="2700"/>
              <a:ext cx="272" cy="5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308"/>
            <p:cNvSpPr>
              <a:spLocks noChangeShapeType="1"/>
            </p:cNvSpPr>
            <p:nvPr/>
          </p:nvSpPr>
          <p:spPr bwMode="auto">
            <a:xfrm flipH="1" flipV="1">
              <a:off x="731" y="2665"/>
              <a:ext cx="271" cy="5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309"/>
            <p:cNvSpPr>
              <a:spLocks noChangeShapeType="1"/>
            </p:cNvSpPr>
            <p:nvPr/>
          </p:nvSpPr>
          <p:spPr bwMode="auto">
            <a:xfrm flipH="1" flipV="1">
              <a:off x="742" y="2626"/>
              <a:ext cx="267" cy="6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310"/>
            <p:cNvSpPr>
              <a:spLocks noChangeShapeType="1"/>
            </p:cNvSpPr>
            <p:nvPr/>
          </p:nvSpPr>
          <p:spPr bwMode="auto">
            <a:xfrm flipH="1" flipV="1">
              <a:off x="750" y="2591"/>
              <a:ext cx="267" cy="6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Line 311"/>
            <p:cNvSpPr>
              <a:spLocks noChangeShapeType="1"/>
            </p:cNvSpPr>
            <p:nvPr/>
          </p:nvSpPr>
          <p:spPr bwMode="auto">
            <a:xfrm flipH="1" flipV="1">
              <a:off x="763" y="2553"/>
              <a:ext cx="263" cy="7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Line 312"/>
            <p:cNvSpPr>
              <a:spLocks noChangeShapeType="1"/>
            </p:cNvSpPr>
            <p:nvPr/>
          </p:nvSpPr>
          <p:spPr bwMode="auto">
            <a:xfrm flipH="1" flipV="1">
              <a:off x="776" y="2519"/>
              <a:ext cx="258" cy="7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Line 313"/>
            <p:cNvSpPr>
              <a:spLocks noChangeShapeType="1"/>
            </p:cNvSpPr>
            <p:nvPr/>
          </p:nvSpPr>
          <p:spPr bwMode="auto">
            <a:xfrm flipH="1" flipV="1">
              <a:off x="780" y="2478"/>
              <a:ext cx="262" cy="8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Line 314"/>
            <p:cNvSpPr>
              <a:spLocks noChangeShapeType="1"/>
            </p:cNvSpPr>
            <p:nvPr/>
          </p:nvSpPr>
          <p:spPr bwMode="auto">
            <a:xfrm flipH="1" flipV="1">
              <a:off x="792" y="2441"/>
              <a:ext cx="262" cy="8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Line 315"/>
            <p:cNvSpPr>
              <a:spLocks noChangeShapeType="1"/>
            </p:cNvSpPr>
            <p:nvPr/>
          </p:nvSpPr>
          <p:spPr bwMode="auto">
            <a:xfrm flipH="1" flipV="1">
              <a:off x="802" y="2404"/>
              <a:ext cx="262" cy="9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Line 316"/>
            <p:cNvSpPr>
              <a:spLocks noChangeShapeType="1"/>
            </p:cNvSpPr>
            <p:nvPr/>
          </p:nvSpPr>
          <p:spPr bwMode="auto">
            <a:xfrm flipH="1" flipV="1">
              <a:off x="816" y="2371"/>
              <a:ext cx="259" cy="9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Line 317"/>
            <p:cNvSpPr>
              <a:spLocks noChangeShapeType="1"/>
            </p:cNvSpPr>
            <p:nvPr/>
          </p:nvSpPr>
          <p:spPr bwMode="auto">
            <a:xfrm flipH="1" flipV="1">
              <a:off x="688" y="3118"/>
              <a:ext cx="278" cy="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Line 318"/>
            <p:cNvSpPr>
              <a:spLocks noChangeShapeType="1"/>
            </p:cNvSpPr>
            <p:nvPr/>
          </p:nvSpPr>
          <p:spPr bwMode="auto">
            <a:xfrm flipH="1" flipV="1">
              <a:off x="687" y="3078"/>
              <a:ext cx="277" cy="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Line 319"/>
            <p:cNvSpPr>
              <a:spLocks noChangeShapeType="1"/>
            </p:cNvSpPr>
            <p:nvPr/>
          </p:nvSpPr>
          <p:spPr bwMode="auto">
            <a:xfrm flipH="1" flipV="1">
              <a:off x="689" y="3043"/>
              <a:ext cx="277" cy="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Line 320"/>
            <p:cNvSpPr>
              <a:spLocks noChangeShapeType="1"/>
            </p:cNvSpPr>
            <p:nvPr/>
          </p:nvSpPr>
          <p:spPr bwMode="auto">
            <a:xfrm flipH="1" flipV="1">
              <a:off x="693" y="3003"/>
              <a:ext cx="274" cy="1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Line 321"/>
            <p:cNvSpPr>
              <a:spLocks noChangeShapeType="1"/>
            </p:cNvSpPr>
            <p:nvPr/>
          </p:nvSpPr>
          <p:spPr bwMode="auto">
            <a:xfrm flipH="1" flipV="1">
              <a:off x="695" y="2967"/>
              <a:ext cx="275" cy="1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Line 322"/>
            <p:cNvSpPr>
              <a:spLocks noChangeShapeType="1"/>
            </p:cNvSpPr>
            <p:nvPr/>
          </p:nvSpPr>
          <p:spPr bwMode="auto">
            <a:xfrm flipH="1" flipV="1">
              <a:off x="702" y="2928"/>
              <a:ext cx="270" cy="2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Line 323"/>
            <p:cNvSpPr>
              <a:spLocks noChangeShapeType="1"/>
            </p:cNvSpPr>
            <p:nvPr/>
          </p:nvSpPr>
          <p:spPr bwMode="auto">
            <a:xfrm flipH="1" flipV="1">
              <a:off x="708" y="2891"/>
              <a:ext cx="266" cy="2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Line 324"/>
            <p:cNvSpPr>
              <a:spLocks noChangeShapeType="1"/>
            </p:cNvSpPr>
            <p:nvPr/>
          </p:nvSpPr>
          <p:spPr bwMode="auto">
            <a:xfrm flipH="1" flipV="1">
              <a:off x="705" y="2850"/>
              <a:ext cx="272" cy="3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Line 325"/>
            <p:cNvSpPr>
              <a:spLocks noChangeShapeType="1"/>
            </p:cNvSpPr>
            <p:nvPr/>
          </p:nvSpPr>
          <p:spPr bwMode="auto">
            <a:xfrm flipH="1" flipV="1">
              <a:off x="710" y="2812"/>
              <a:ext cx="273" cy="3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Line 326"/>
            <p:cNvSpPr>
              <a:spLocks noChangeShapeType="1"/>
            </p:cNvSpPr>
            <p:nvPr/>
          </p:nvSpPr>
          <p:spPr bwMode="auto">
            <a:xfrm flipH="1" flipV="1">
              <a:off x="714" y="2774"/>
              <a:ext cx="274" cy="4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Line 327"/>
            <p:cNvSpPr>
              <a:spLocks noChangeShapeType="1"/>
            </p:cNvSpPr>
            <p:nvPr/>
          </p:nvSpPr>
          <p:spPr bwMode="auto">
            <a:xfrm flipH="1" flipV="1">
              <a:off x="722" y="2739"/>
              <a:ext cx="271" cy="4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Line 328"/>
            <p:cNvSpPr>
              <a:spLocks noChangeShapeType="1"/>
            </p:cNvSpPr>
            <p:nvPr/>
          </p:nvSpPr>
          <p:spPr bwMode="auto">
            <a:xfrm flipH="1">
              <a:off x="4452" y="2929"/>
              <a:ext cx="612" cy="4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Line 329"/>
            <p:cNvSpPr>
              <a:spLocks noChangeShapeType="1"/>
            </p:cNvSpPr>
            <p:nvPr/>
          </p:nvSpPr>
          <p:spPr bwMode="auto">
            <a:xfrm flipH="1">
              <a:off x="4399" y="2550"/>
              <a:ext cx="600" cy="15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Line 330"/>
            <p:cNvSpPr>
              <a:spLocks noChangeShapeType="1"/>
            </p:cNvSpPr>
            <p:nvPr/>
          </p:nvSpPr>
          <p:spPr bwMode="auto">
            <a:xfrm flipH="1">
              <a:off x="4322" y="2190"/>
              <a:ext cx="543" cy="25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Line 331"/>
            <p:cNvSpPr>
              <a:spLocks noChangeShapeType="1"/>
            </p:cNvSpPr>
            <p:nvPr/>
          </p:nvSpPr>
          <p:spPr bwMode="auto">
            <a:xfrm flipH="1">
              <a:off x="4168" y="1863"/>
              <a:ext cx="508" cy="34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Line 332"/>
            <p:cNvSpPr>
              <a:spLocks noChangeShapeType="1"/>
            </p:cNvSpPr>
            <p:nvPr/>
          </p:nvSpPr>
          <p:spPr bwMode="auto">
            <a:xfrm flipH="1">
              <a:off x="4008" y="1570"/>
              <a:ext cx="421" cy="41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Line 333"/>
            <p:cNvSpPr>
              <a:spLocks noChangeShapeType="1"/>
            </p:cNvSpPr>
            <p:nvPr/>
          </p:nvSpPr>
          <p:spPr bwMode="auto">
            <a:xfrm flipH="1">
              <a:off x="3793" y="1323"/>
              <a:ext cx="343" cy="47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Line 334"/>
            <p:cNvSpPr>
              <a:spLocks noChangeShapeType="1"/>
            </p:cNvSpPr>
            <p:nvPr/>
          </p:nvSpPr>
          <p:spPr bwMode="auto">
            <a:xfrm flipH="1">
              <a:off x="3556" y="1130"/>
              <a:ext cx="248" cy="51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Line 335"/>
            <p:cNvSpPr>
              <a:spLocks noChangeShapeType="1"/>
            </p:cNvSpPr>
            <p:nvPr/>
          </p:nvSpPr>
          <p:spPr bwMode="auto">
            <a:xfrm flipH="1">
              <a:off x="3297" y="999"/>
              <a:ext cx="148" cy="54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Line 336"/>
            <p:cNvSpPr>
              <a:spLocks noChangeShapeType="1"/>
            </p:cNvSpPr>
            <p:nvPr/>
          </p:nvSpPr>
          <p:spPr bwMode="auto">
            <a:xfrm flipH="1">
              <a:off x="3016" y="933"/>
              <a:ext cx="52" cy="56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Line 337"/>
            <p:cNvSpPr>
              <a:spLocks noChangeShapeType="1"/>
            </p:cNvSpPr>
            <p:nvPr/>
          </p:nvSpPr>
          <p:spPr bwMode="auto">
            <a:xfrm>
              <a:off x="2687" y="932"/>
              <a:ext cx="47" cy="54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Line 338"/>
            <p:cNvSpPr>
              <a:spLocks noChangeShapeType="1"/>
            </p:cNvSpPr>
            <p:nvPr/>
          </p:nvSpPr>
          <p:spPr bwMode="auto">
            <a:xfrm>
              <a:off x="2308" y="1000"/>
              <a:ext cx="145" cy="54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Line 339"/>
            <p:cNvSpPr>
              <a:spLocks noChangeShapeType="1"/>
            </p:cNvSpPr>
            <p:nvPr/>
          </p:nvSpPr>
          <p:spPr bwMode="auto">
            <a:xfrm>
              <a:off x="1951" y="1132"/>
              <a:ext cx="238" cy="51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Line 340"/>
            <p:cNvSpPr>
              <a:spLocks noChangeShapeType="1"/>
            </p:cNvSpPr>
            <p:nvPr/>
          </p:nvSpPr>
          <p:spPr bwMode="auto">
            <a:xfrm>
              <a:off x="1620" y="1324"/>
              <a:ext cx="328" cy="47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Line 341"/>
            <p:cNvSpPr>
              <a:spLocks noChangeShapeType="1"/>
            </p:cNvSpPr>
            <p:nvPr/>
          </p:nvSpPr>
          <p:spPr bwMode="auto">
            <a:xfrm>
              <a:off x="1326" y="1570"/>
              <a:ext cx="413" cy="41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Line 342"/>
            <p:cNvSpPr>
              <a:spLocks noChangeShapeType="1"/>
            </p:cNvSpPr>
            <p:nvPr/>
          </p:nvSpPr>
          <p:spPr bwMode="auto">
            <a:xfrm>
              <a:off x="1082" y="1863"/>
              <a:ext cx="484" cy="34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Line 343"/>
            <p:cNvSpPr>
              <a:spLocks noChangeShapeType="1"/>
            </p:cNvSpPr>
            <p:nvPr/>
          </p:nvSpPr>
          <p:spPr bwMode="auto">
            <a:xfrm>
              <a:off x="891" y="2192"/>
              <a:ext cx="539" cy="26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Line 344"/>
            <p:cNvSpPr>
              <a:spLocks noChangeShapeType="1"/>
            </p:cNvSpPr>
            <p:nvPr/>
          </p:nvSpPr>
          <p:spPr bwMode="auto">
            <a:xfrm>
              <a:off x="758" y="2550"/>
              <a:ext cx="590" cy="16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Line 345"/>
            <p:cNvSpPr>
              <a:spLocks noChangeShapeType="1"/>
            </p:cNvSpPr>
            <p:nvPr/>
          </p:nvSpPr>
          <p:spPr bwMode="auto">
            <a:xfrm>
              <a:off x="692" y="2926"/>
              <a:ext cx="604" cy="5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Freeform 346"/>
            <p:cNvSpPr>
              <a:spLocks noChangeArrowheads="1"/>
            </p:cNvSpPr>
            <p:nvPr/>
          </p:nvSpPr>
          <p:spPr bwMode="auto">
            <a:xfrm>
              <a:off x="686" y="3119"/>
              <a:ext cx="4390" cy="277"/>
            </a:xfrm>
            <a:custGeom>
              <a:avLst/>
              <a:gdLst>
                <a:gd name="T0" fmla="*/ 9486 w 17561"/>
                <a:gd name="T1" fmla="*/ 0 h 1110"/>
                <a:gd name="T2" fmla="*/ 17561 w 17561"/>
                <a:gd name="T3" fmla="*/ 0 h 1110"/>
                <a:gd name="T4" fmla="*/ 17561 w 17561"/>
                <a:gd name="T5" fmla="*/ 1110 h 1110"/>
                <a:gd name="T6" fmla="*/ 0 w 17561"/>
                <a:gd name="T7" fmla="*/ 1110 h 1110"/>
                <a:gd name="T8" fmla="*/ 0 w 17561"/>
                <a:gd name="T9" fmla="*/ 0 h 1110"/>
                <a:gd name="T10" fmla="*/ 8013 w 17561"/>
                <a:gd name="T11" fmla="*/ 0 h 1110"/>
                <a:gd name="T12" fmla="*/ 9486 w 17561"/>
                <a:gd name="T13" fmla="*/ 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61" h="1110">
                  <a:moveTo>
                    <a:pt x="9486" y="0"/>
                  </a:moveTo>
                  <a:lnTo>
                    <a:pt x="17561" y="0"/>
                  </a:lnTo>
                  <a:lnTo>
                    <a:pt x="17561" y="1110"/>
                  </a:lnTo>
                  <a:lnTo>
                    <a:pt x="0" y="1110"/>
                  </a:lnTo>
                  <a:lnTo>
                    <a:pt x="0" y="0"/>
                  </a:lnTo>
                  <a:lnTo>
                    <a:pt x="8013" y="0"/>
                  </a:lnTo>
                  <a:lnTo>
                    <a:pt x="9486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Line 347"/>
            <p:cNvSpPr>
              <a:spLocks noChangeShapeType="1"/>
            </p:cNvSpPr>
            <p:nvPr/>
          </p:nvSpPr>
          <p:spPr bwMode="auto">
            <a:xfrm flipV="1">
              <a:off x="2684" y="3042"/>
              <a:ext cx="11" cy="3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Freeform 348"/>
            <p:cNvSpPr>
              <a:spLocks noChangeArrowheads="1"/>
            </p:cNvSpPr>
            <p:nvPr/>
          </p:nvSpPr>
          <p:spPr bwMode="auto">
            <a:xfrm>
              <a:off x="2680" y="3073"/>
              <a:ext cx="4" cy="43"/>
            </a:xfrm>
            <a:custGeom>
              <a:avLst/>
              <a:gdLst>
                <a:gd name="T0" fmla="*/ 0 w 20"/>
                <a:gd name="T1" fmla="*/ 172 h 172"/>
                <a:gd name="T2" fmla="*/ 17 w 20"/>
                <a:gd name="T3" fmla="*/ 16 h 172"/>
                <a:gd name="T4" fmla="*/ 17 w 20"/>
                <a:gd name="T5" fmla="*/ 14 h 172"/>
                <a:gd name="T6" fmla="*/ 18 w 20"/>
                <a:gd name="T7" fmla="*/ 12 h 172"/>
                <a:gd name="T8" fmla="*/ 18 w 20"/>
                <a:gd name="T9" fmla="*/ 10 h 172"/>
                <a:gd name="T10" fmla="*/ 18 w 20"/>
                <a:gd name="T11" fmla="*/ 8 h 172"/>
                <a:gd name="T12" fmla="*/ 19 w 20"/>
                <a:gd name="T13" fmla="*/ 5 h 172"/>
                <a:gd name="T14" fmla="*/ 19 w 20"/>
                <a:gd name="T15" fmla="*/ 4 h 172"/>
                <a:gd name="T16" fmla="*/ 20 w 20"/>
                <a:gd name="T17" fmla="*/ 2 h 172"/>
                <a:gd name="T18" fmla="*/ 20 w 20"/>
                <a:gd name="T19" fmla="*/ 0 h 172"/>
                <a:gd name="T20" fmla="*/ 0 w 20"/>
                <a:gd name="T2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72">
                  <a:moveTo>
                    <a:pt x="0" y="172"/>
                  </a:moveTo>
                  <a:lnTo>
                    <a:pt x="17" y="16"/>
                  </a:lnTo>
                  <a:lnTo>
                    <a:pt x="17" y="14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0" y="172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Freeform 349"/>
            <p:cNvSpPr>
              <a:spLocks noChangeArrowheads="1"/>
            </p:cNvSpPr>
            <p:nvPr/>
          </p:nvSpPr>
          <p:spPr bwMode="auto">
            <a:xfrm>
              <a:off x="3069" y="3112"/>
              <a:ext cx="1" cy="4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2 h 17"/>
                <a:gd name="T4" fmla="*/ 0 w 1"/>
                <a:gd name="T5" fmla="*/ 4 h 17"/>
                <a:gd name="T6" fmla="*/ 0 w 1"/>
                <a:gd name="T7" fmla="*/ 6 h 17"/>
                <a:gd name="T8" fmla="*/ 0 w 1"/>
                <a:gd name="T9" fmla="*/ 9 h 17"/>
                <a:gd name="T10" fmla="*/ 0 w 1"/>
                <a:gd name="T11" fmla="*/ 11 h 17"/>
                <a:gd name="T12" fmla="*/ 0 w 1"/>
                <a:gd name="T13" fmla="*/ 13 h 17"/>
                <a:gd name="T14" fmla="*/ 0 w 1"/>
                <a:gd name="T15" fmla="*/ 15 h 17"/>
                <a:gd name="T16" fmla="*/ 0 w 1"/>
                <a:gd name="T17" fmla="*/ 17 h 17"/>
                <a:gd name="T18" fmla="*/ 0 w 1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Line 350"/>
            <p:cNvSpPr>
              <a:spLocks noChangeShapeType="1"/>
            </p:cNvSpPr>
            <p:nvPr/>
          </p:nvSpPr>
          <p:spPr bwMode="auto">
            <a:xfrm>
              <a:off x="3066" y="3080"/>
              <a:ext cx="3" cy="3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Freeform 351"/>
            <p:cNvSpPr>
              <a:spLocks noChangeArrowheads="1"/>
            </p:cNvSpPr>
            <p:nvPr/>
          </p:nvSpPr>
          <p:spPr bwMode="auto">
            <a:xfrm>
              <a:off x="3056" y="3046"/>
              <a:ext cx="10" cy="34"/>
            </a:xfrm>
            <a:custGeom>
              <a:avLst/>
              <a:gdLst>
                <a:gd name="T0" fmla="*/ 0 w 40"/>
                <a:gd name="T1" fmla="*/ 0 h 137"/>
                <a:gd name="T2" fmla="*/ 7 w 40"/>
                <a:gd name="T3" fmla="*/ 17 h 137"/>
                <a:gd name="T4" fmla="*/ 12 w 40"/>
                <a:gd name="T5" fmla="*/ 33 h 137"/>
                <a:gd name="T6" fmla="*/ 18 w 40"/>
                <a:gd name="T7" fmla="*/ 50 h 137"/>
                <a:gd name="T8" fmla="*/ 23 w 40"/>
                <a:gd name="T9" fmla="*/ 67 h 137"/>
                <a:gd name="T10" fmla="*/ 28 w 40"/>
                <a:gd name="T11" fmla="*/ 84 h 137"/>
                <a:gd name="T12" fmla="*/ 32 w 40"/>
                <a:gd name="T13" fmla="*/ 101 h 137"/>
                <a:gd name="T14" fmla="*/ 36 w 40"/>
                <a:gd name="T15" fmla="*/ 119 h 137"/>
                <a:gd name="T16" fmla="*/ 40 w 40"/>
                <a:gd name="T17" fmla="*/ 137 h 137"/>
                <a:gd name="T18" fmla="*/ 0 w 40"/>
                <a:gd name="T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37">
                  <a:moveTo>
                    <a:pt x="0" y="0"/>
                  </a:moveTo>
                  <a:lnTo>
                    <a:pt x="7" y="17"/>
                  </a:lnTo>
                  <a:lnTo>
                    <a:pt x="12" y="33"/>
                  </a:lnTo>
                  <a:lnTo>
                    <a:pt x="18" y="50"/>
                  </a:lnTo>
                  <a:lnTo>
                    <a:pt x="23" y="67"/>
                  </a:lnTo>
                  <a:lnTo>
                    <a:pt x="28" y="84"/>
                  </a:lnTo>
                  <a:lnTo>
                    <a:pt x="32" y="101"/>
                  </a:lnTo>
                  <a:lnTo>
                    <a:pt x="36" y="119"/>
                  </a:lnTo>
                  <a:lnTo>
                    <a:pt x="40" y="13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Line 352"/>
            <p:cNvSpPr>
              <a:spLocks noChangeShapeType="1"/>
            </p:cNvSpPr>
            <p:nvPr/>
          </p:nvSpPr>
          <p:spPr bwMode="auto">
            <a:xfrm>
              <a:off x="3046" y="3025"/>
              <a:ext cx="10" cy="2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Freeform 353"/>
            <p:cNvSpPr>
              <a:spLocks noChangeArrowheads="1"/>
            </p:cNvSpPr>
            <p:nvPr/>
          </p:nvSpPr>
          <p:spPr bwMode="auto">
            <a:xfrm>
              <a:off x="3030" y="2999"/>
              <a:ext cx="16" cy="26"/>
            </a:xfrm>
            <a:custGeom>
              <a:avLst/>
              <a:gdLst>
                <a:gd name="T0" fmla="*/ 0 w 66"/>
                <a:gd name="T1" fmla="*/ 0 h 103"/>
                <a:gd name="T2" fmla="*/ 9 w 66"/>
                <a:gd name="T3" fmla="*/ 12 h 103"/>
                <a:gd name="T4" fmla="*/ 18 w 66"/>
                <a:gd name="T5" fmla="*/ 24 h 103"/>
                <a:gd name="T6" fmla="*/ 26 w 66"/>
                <a:gd name="T7" fmla="*/ 37 h 103"/>
                <a:gd name="T8" fmla="*/ 35 w 66"/>
                <a:gd name="T9" fmla="*/ 50 h 103"/>
                <a:gd name="T10" fmla="*/ 43 w 66"/>
                <a:gd name="T11" fmla="*/ 63 h 103"/>
                <a:gd name="T12" fmla="*/ 51 w 66"/>
                <a:gd name="T13" fmla="*/ 76 h 103"/>
                <a:gd name="T14" fmla="*/ 58 w 66"/>
                <a:gd name="T15" fmla="*/ 90 h 103"/>
                <a:gd name="T16" fmla="*/ 66 w 66"/>
                <a:gd name="T17" fmla="*/ 103 h 103"/>
                <a:gd name="T18" fmla="*/ 0 w 66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3">
                  <a:moveTo>
                    <a:pt x="0" y="0"/>
                  </a:moveTo>
                  <a:lnTo>
                    <a:pt x="9" y="12"/>
                  </a:lnTo>
                  <a:lnTo>
                    <a:pt x="18" y="24"/>
                  </a:lnTo>
                  <a:lnTo>
                    <a:pt x="26" y="37"/>
                  </a:lnTo>
                  <a:lnTo>
                    <a:pt x="35" y="50"/>
                  </a:lnTo>
                  <a:lnTo>
                    <a:pt x="43" y="63"/>
                  </a:lnTo>
                  <a:lnTo>
                    <a:pt x="51" y="76"/>
                  </a:lnTo>
                  <a:lnTo>
                    <a:pt x="58" y="90"/>
                  </a:lnTo>
                  <a:lnTo>
                    <a:pt x="66" y="10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Line 354"/>
            <p:cNvSpPr>
              <a:spLocks noChangeShapeType="1"/>
            </p:cNvSpPr>
            <p:nvPr/>
          </p:nvSpPr>
          <p:spPr bwMode="auto">
            <a:xfrm>
              <a:off x="3002" y="2969"/>
              <a:ext cx="28" cy="3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Freeform 355"/>
            <p:cNvSpPr>
              <a:spLocks noChangeArrowheads="1"/>
            </p:cNvSpPr>
            <p:nvPr/>
          </p:nvSpPr>
          <p:spPr bwMode="auto">
            <a:xfrm>
              <a:off x="2971" y="2948"/>
              <a:ext cx="31" cy="21"/>
            </a:xfrm>
            <a:custGeom>
              <a:avLst/>
              <a:gdLst>
                <a:gd name="T0" fmla="*/ 0 w 123"/>
                <a:gd name="T1" fmla="*/ 0 h 87"/>
                <a:gd name="T2" fmla="*/ 16 w 123"/>
                <a:gd name="T3" fmla="*/ 9 h 87"/>
                <a:gd name="T4" fmla="*/ 33 w 123"/>
                <a:gd name="T5" fmla="*/ 19 h 87"/>
                <a:gd name="T6" fmla="*/ 48 w 123"/>
                <a:gd name="T7" fmla="*/ 30 h 87"/>
                <a:gd name="T8" fmla="*/ 64 w 123"/>
                <a:gd name="T9" fmla="*/ 41 h 87"/>
                <a:gd name="T10" fmla="*/ 79 w 123"/>
                <a:gd name="T11" fmla="*/ 52 h 87"/>
                <a:gd name="T12" fmla="*/ 94 w 123"/>
                <a:gd name="T13" fmla="*/ 63 h 87"/>
                <a:gd name="T14" fmla="*/ 109 w 123"/>
                <a:gd name="T15" fmla="*/ 75 h 87"/>
                <a:gd name="T16" fmla="*/ 123 w 123"/>
                <a:gd name="T17" fmla="*/ 87 h 87"/>
                <a:gd name="T18" fmla="*/ 0 w 123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87">
                  <a:moveTo>
                    <a:pt x="0" y="0"/>
                  </a:moveTo>
                  <a:lnTo>
                    <a:pt x="16" y="9"/>
                  </a:lnTo>
                  <a:lnTo>
                    <a:pt x="33" y="19"/>
                  </a:lnTo>
                  <a:lnTo>
                    <a:pt x="48" y="30"/>
                  </a:lnTo>
                  <a:lnTo>
                    <a:pt x="64" y="41"/>
                  </a:lnTo>
                  <a:lnTo>
                    <a:pt x="79" y="52"/>
                  </a:lnTo>
                  <a:lnTo>
                    <a:pt x="94" y="63"/>
                  </a:lnTo>
                  <a:lnTo>
                    <a:pt x="109" y="75"/>
                  </a:lnTo>
                  <a:lnTo>
                    <a:pt x="123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Line 356"/>
            <p:cNvSpPr>
              <a:spLocks noChangeShapeType="1"/>
            </p:cNvSpPr>
            <p:nvPr/>
          </p:nvSpPr>
          <p:spPr bwMode="auto">
            <a:xfrm>
              <a:off x="2945" y="2935"/>
              <a:ext cx="26" cy="1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Freeform 357"/>
            <p:cNvSpPr>
              <a:spLocks noChangeArrowheads="1"/>
            </p:cNvSpPr>
            <p:nvPr/>
          </p:nvSpPr>
          <p:spPr bwMode="auto">
            <a:xfrm>
              <a:off x="2922" y="2927"/>
              <a:ext cx="23" cy="8"/>
            </a:xfrm>
            <a:custGeom>
              <a:avLst/>
              <a:gdLst>
                <a:gd name="T0" fmla="*/ 0 w 93"/>
                <a:gd name="T1" fmla="*/ 0 h 30"/>
                <a:gd name="T2" fmla="*/ 11 w 93"/>
                <a:gd name="T3" fmla="*/ 3 h 30"/>
                <a:gd name="T4" fmla="*/ 23 w 93"/>
                <a:gd name="T5" fmla="*/ 6 h 30"/>
                <a:gd name="T6" fmla="*/ 35 w 93"/>
                <a:gd name="T7" fmla="*/ 10 h 30"/>
                <a:gd name="T8" fmla="*/ 46 w 93"/>
                <a:gd name="T9" fmla="*/ 13 h 30"/>
                <a:gd name="T10" fmla="*/ 58 w 93"/>
                <a:gd name="T11" fmla="*/ 17 h 30"/>
                <a:gd name="T12" fmla="*/ 69 w 93"/>
                <a:gd name="T13" fmla="*/ 21 h 30"/>
                <a:gd name="T14" fmla="*/ 82 w 93"/>
                <a:gd name="T15" fmla="*/ 25 h 30"/>
                <a:gd name="T16" fmla="*/ 93 w 93"/>
                <a:gd name="T17" fmla="*/ 30 h 30"/>
                <a:gd name="T18" fmla="*/ 0 w 93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30">
                  <a:moveTo>
                    <a:pt x="0" y="0"/>
                  </a:moveTo>
                  <a:lnTo>
                    <a:pt x="11" y="3"/>
                  </a:lnTo>
                  <a:lnTo>
                    <a:pt x="23" y="6"/>
                  </a:lnTo>
                  <a:lnTo>
                    <a:pt x="35" y="10"/>
                  </a:lnTo>
                  <a:lnTo>
                    <a:pt x="46" y="13"/>
                  </a:lnTo>
                  <a:lnTo>
                    <a:pt x="58" y="17"/>
                  </a:lnTo>
                  <a:lnTo>
                    <a:pt x="69" y="21"/>
                  </a:lnTo>
                  <a:lnTo>
                    <a:pt x="82" y="25"/>
                  </a:lnTo>
                  <a:lnTo>
                    <a:pt x="93" y="3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Line 358"/>
            <p:cNvSpPr>
              <a:spLocks noChangeShapeType="1"/>
            </p:cNvSpPr>
            <p:nvPr/>
          </p:nvSpPr>
          <p:spPr bwMode="auto">
            <a:xfrm>
              <a:off x="2884" y="2922"/>
              <a:ext cx="38" cy="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Freeform 359"/>
            <p:cNvSpPr>
              <a:spLocks noChangeArrowheads="1"/>
            </p:cNvSpPr>
            <p:nvPr/>
          </p:nvSpPr>
          <p:spPr bwMode="auto">
            <a:xfrm>
              <a:off x="2842" y="2922"/>
              <a:ext cx="42" cy="2"/>
            </a:xfrm>
            <a:custGeom>
              <a:avLst/>
              <a:gdLst>
                <a:gd name="T0" fmla="*/ 0 w 169"/>
                <a:gd name="T1" fmla="*/ 10 h 10"/>
                <a:gd name="T2" fmla="*/ 16 w 169"/>
                <a:gd name="T3" fmla="*/ 7 h 10"/>
                <a:gd name="T4" fmla="*/ 31 w 169"/>
                <a:gd name="T5" fmla="*/ 5 h 10"/>
                <a:gd name="T6" fmla="*/ 47 w 169"/>
                <a:gd name="T7" fmla="*/ 3 h 10"/>
                <a:gd name="T8" fmla="*/ 63 w 169"/>
                <a:gd name="T9" fmla="*/ 2 h 10"/>
                <a:gd name="T10" fmla="*/ 80 w 169"/>
                <a:gd name="T11" fmla="*/ 1 h 10"/>
                <a:gd name="T12" fmla="*/ 95 w 169"/>
                <a:gd name="T13" fmla="*/ 0 h 10"/>
                <a:gd name="T14" fmla="*/ 112 w 169"/>
                <a:gd name="T15" fmla="*/ 0 h 10"/>
                <a:gd name="T16" fmla="*/ 128 w 169"/>
                <a:gd name="T17" fmla="*/ 0 h 10"/>
                <a:gd name="T18" fmla="*/ 134 w 169"/>
                <a:gd name="T19" fmla="*/ 0 h 10"/>
                <a:gd name="T20" fmla="*/ 138 w 169"/>
                <a:gd name="T21" fmla="*/ 0 h 10"/>
                <a:gd name="T22" fmla="*/ 144 w 169"/>
                <a:gd name="T23" fmla="*/ 0 h 10"/>
                <a:gd name="T24" fmla="*/ 148 w 169"/>
                <a:gd name="T25" fmla="*/ 0 h 10"/>
                <a:gd name="T26" fmla="*/ 153 w 169"/>
                <a:gd name="T27" fmla="*/ 0 h 10"/>
                <a:gd name="T28" fmla="*/ 159 w 169"/>
                <a:gd name="T29" fmla="*/ 0 h 10"/>
                <a:gd name="T30" fmla="*/ 163 w 169"/>
                <a:gd name="T31" fmla="*/ 0 h 10"/>
                <a:gd name="T32" fmla="*/ 169 w 169"/>
                <a:gd name="T33" fmla="*/ 0 h 10"/>
                <a:gd name="T34" fmla="*/ 0 w 169"/>
                <a:gd name="T3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10">
                  <a:moveTo>
                    <a:pt x="0" y="10"/>
                  </a:moveTo>
                  <a:lnTo>
                    <a:pt x="16" y="7"/>
                  </a:lnTo>
                  <a:lnTo>
                    <a:pt x="31" y="5"/>
                  </a:lnTo>
                  <a:lnTo>
                    <a:pt x="47" y="3"/>
                  </a:lnTo>
                  <a:lnTo>
                    <a:pt x="63" y="2"/>
                  </a:lnTo>
                  <a:lnTo>
                    <a:pt x="80" y="1"/>
                  </a:lnTo>
                  <a:lnTo>
                    <a:pt x="95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9" y="0"/>
                  </a:lnTo>
                  <a:lnTo>
                    <a:pt x="0" y="1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Line 360"/>
            <p:cNvSpPr>
              <a:spLocks noChangeShapeType="1"/>
            </p:cNvSpPr>
            <p:nvPr/>
          </p:nvSpPr>
          <p:spPr bwMode="auto">
            <a:xfrm flipV="1">
              <a:off x="2812" y="2924"/>
              <a:ext cx="30" cy="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Freeform 361"/>
            <p:cNvSpPr>
              <a:spLocks noChangeArrowheads="1"/>
            </p:cNvSpPr>
            <p:nvPr/>
          </p:nvSpPr>
          <p:spPr bwMode="auto">
            <a:xfrm>
              <a:off x="2778" y="2932"/>
              <a:ext cx="34" cy="15"/>
            </a:xfrm>
            <a:custGeom>
              <a:avLst/>
              <a:gdLst>
                <a:gd name="T0" fmla="*/ 0 w 136"/>
                <a:gd name="T1" fmla="*/ 62 h 62"/>
                <a:gd name="T2" fmla="*/ 17 w 136"/>
                <a:gd name="T3" fmla="*/ 53 h 62"/>
                <a:gd name="T4" fmla="*/ 33 w 136"/>
                <a:gd name="T5" fmla="*/ 44 h 62"/>
                <a:gd name="T6" fmla="*/ 50 w 136"/>
                <a:gd name="T7" fmla="*/ 36 h 62"/>
                <a:gd name="T8" fmla="*/ 66 w 136"/>
                <a:gd name="T9" fmla="*/ 28 h 62"/>
                <a:gd name="T10" fmla="*/ 84 w 136"/>
                <a:gd name="T11" fmla="*/ 20 h 62"/>
                <a:gd name="T12" fmla="*/ 100 w 136"/>
                <a:gd name="T13" fmla="*/ 14 h 62"/>
                <a:gd name="T14" fmla="*/ 118 w 136"/>
                <a:gd name="T15" fmla="*/ 7 h 62"/>
                <a:gd name="T16" fmla="*/ 136 w 136"/>
                <a:gd name="T17" fmla="*/ 0 h 62"/>
                <a:gd name="T18" fmla="*/ 0 w 136"/>
                <a:gd name="T1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62">
                  <a:moveTo>
                    <a:pt x="0" y="62"/>
                  </a:moveTo>
                  <a:lnTo>
                    <a:pt x="17" y="53"/>
                  </a:lnTo>
                  <a:lnTo>
                    <a:pt x="33" y="44"/>
                  </a:lnTo>
                  <a:lnTo>
                    <a:pt x="50" y="36"/>
                  </a:lnTo>
                  <a:lnTo>
                    <a:pt x="66" y="28"/>
                  </a:lnTo>
                  <a:lnTo>
                    <a:pt x="84" y="20"/>
                  </a:lnTo>
                  <a:lnTo>
                    <a:pt x="100" y="14"/>
                  </a:lnTo>
                  <a:lnTo>
                    <a:pt x="118" y="7"/>
                  </a:lnTo>
                  <a:lnTo>
                    <a:pt x="136" y="0"/>
                  </a:lnTo>
                  <a:lnTo>
                    <a:pt x="0" y="62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Line 362"/>
            <p:cNvSpPr>
              <a:spLocks noChangeShapeType="1"/>
            </p:cNvSpPr>
            <p:nvPr/>
          </p:nvSpPr>
          <p:spPr bwMode="auto">
            <a:xfrm flipV="1">
              <a:off x="2751" y="2947"/>
              <a:ext cx="27" cy="1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" name="Freeform 363"/>
            <p:cNvSpPr>
              <a:spLocks noChangeArrowheads="1"/>
            </p:cNvSpPr>
            <p:nvPr/>
          </p:nvSpPr>
          <p:spPr bwMode="auto">
            <a:xfrm>
              <a:off x="2730" y="2966"/>
              <a:ext cx="21" cy="20"/>
            </a:xfrm>
            <a:custGeom>
              <a:avLst/>
              <a:gdLst>
                <a:gd name="T0" fmla="*/ 0 w 87"/>
                <a:gd name="T1" fmla="*/ 83 h 83"/>
                <a:gd name="T2" fmla="*/ 10 w 87"/>
                <a:gd name="T3" fmla="*/ 72 h 83"/>
                <a:gd name="T4" fmla="*/ 20 w 87"/>
                <a:gd name="T5" fmla="*/ 61 h 83"/>
                <a:gd name="T6" fmla="*/ 31 w 87"/>
                <a:gd name="T7" fmla="*/ 50 h 83"/>
                <a:gd name="T8" fmla="*/ 42 w 87"/>
                <a:gd name="T9" fmla="*/ 40 h 83"/>
                <a:gd name="T10" fmla="*/ 53 w 87"/>
                <a:gd name="T11" fmla="*/ 29 h 83"/>
                <a:gd name="T12" fmla="*/ 64 w 87"/>
                <a:gd name="T13" fmla="*/ 19 h 83"/>
                <a:gd name="T14" fmla="*/ 75 w 87"/>
                <a:gd name="T15" fmla="*/ 9 h 83"/>
                <a:gd name="T16" fmla="*/ 87 w 87"/>
                <a:gd name="T17" fmla="*/ 0 h 83"/>
                <a:gd name="T18" fmla="*/ 0 w 87"/>
                <a:gd name="T1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3">
                  <a:moveTo>
                    <a:pt x="0" y="83"/>
                  </a:moveTo>
                  <a:lnTo>
                    <a:pt x="10" y="72"/>
                  </a:lnTo>
                  <a:lnTo>
                    <a:pt x="20" y="61"/>
                  </a:lnTo>
                  <a:lnTo>
                    <a:pt x="31" y="50"/>
                  </a:lnTo>
                  <a:lnTo>
                    <a:pt x="42" y="40"/>
                  </a:lnTo>
                  <a:lnTo>
                    <a:pt x="53" y="29"/>
                  </a:lnTo>
                  <a:lnTo>
                    <a:pt x="64" y="19"/>
                  </a:lnTo>
                  <a:lnTo>
                    <a:pt x="75" y="9"/>
                  </a:lnTo>
                  <a:lnTo>
                    <a:pt x="87" y="0"/>
                  </a:lnTo>
                  <a:lnTo>
                    <a:pt x="0" y="83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Line 364"/>
            <p:cNvSpPr>
              <a:spLocks noChangeShapeType="1"/>
            </p:cNvSpPr>
            <p:nvPr/>
          </p:nvSpPr>
          <p:spPr bwMode="auto">
            <a:xfrm flipV="1">
              <a:off x="2707" y="2986"/>
              <a:ext cx="23" cy="3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Freeform 365"/>
            <p:cNvSpPr>
              <a:spLocks noChangeArrowheads="1"/>
            </p:cNvSpPr>
            <p:nvPr/>
          </p:nvSpPr>
          <p:spPr bwMode="auto">
            <a:xfrm>
              <a:off x="2695" y="3016"/>
              <a:ext cx="12" cy="26"/>
            </a:xfrm>
            <a:custGeom>
              <a:avLst/>
              <a:gdLst>
                <a:gd name="T0" fmla="*/ 0 w 50"/>
                <a:gd name="T1" fmla="*/ 102 h 102"/>
                <a:gd name="T2" fmla="*/ 5 w 50"/>
                <a:gd name="T3" fmla="*/ 89 h 102"/>
                <a:gd name="T4" fmla="*/ 11 w 50"/>
                <a:gd name="T5" fmla="*/ 75 h 102"/>
                <a:gd name="T6" fmla="*/ 17 w 50"/>
                <a:gd name="T7" fmla="*/ 62 h 102"/>
                <a:gd name="T8" fmla="*/ 23 w 50"/>
                <a:gd name="T9" fmla="*/ 50 h 102"/>
                <a:gd name="T10" fmla="*/ 29 w 50"/>
                <a:gd name="T11" fmla="*/ 37 h 102"/>
                <a:gd name="T12" fmla="*/ 37 w 50"/>
                <a:gd name="T13" fmla="*/ 25 h 102"/>
                <a:gd name="T14" fmla="*/ 43 w 50"/>
                <a:gd name="T15" fmla="*/ 12 h 102"/>
                <a:gd name="T16" fmla="*/ 50 w 50"/>
                <a:gd name="T17" fmla="*/ 0 h 102"/>
                <a:gd name="T18" fmla="*/ 0 w 50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02">
                  <a:moveTo>
                    <a:pt x="0" y="102"/>
                  </a:moveTo>
                  <a:lnTo>
                    <a:pt x="5" y="89"/>
                  </a:lnTo>
                  <a:lnTo>
                    <a:pt x="11" y="75"/>
                  </a:lnTo>
                  <a:lnTo>
                    <a:pt x="17" y="62"/>
                  </a:lnTo>
                  <a:lnTo>
                    <a:pt x="23" y="50"/>
                  </a:lnTo>
                  <a:lnTo>
                    <a:pt x="29" y="37"/>
                  </a:lnTo>
                  <a:lnTo>
                    <a:pt x="37" y="25"/>
                  </a:lnTo>
                  <a:lnTo>
                    <a:pt x="43" y="12"/>
                  </a:lnTo>
                  <a:lnTo>
                    <a:pt x="50" y="0"/>
                  </a:lnTo>
                  <a:lnTo>
                    <a:pt x="0" y="102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Line 366"/>
            <p:cNvSpPr>
              <a:spLocks noChangeShapeType="1"/>
            </p:cNvSpPr>
            <p:nvPr/>
          </p:nvSpPr>
          <p:spPr bwMode="auto">
            <a:xfrm>
              <a:off x="2880" y="3031"/>
              <a:ext cx="1" cy="173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2900" y="1454835"/>
            <a:ext cx="9296400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与线段长短的比较类似，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也可以把它们的一条边叠合在一起，通过观察另一条边的位置来比较两个角的大小。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652407" y="3460363"/>
            <a:ext cx="2603500" cy="1485900"/>
            <a:chOff x="1917700" y="3975100"/>
            <a:chExt cx="2603500" cy="148590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917700" y="5461000"/>
              <a:ext cx="26035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1917700" y="3975100"/>
              <a:ext cx="1930400" cy="1473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5290457" y="4901128"/>
            <a:ext cx="5715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493906" y="3071293"/>
            <a:ext cx="67945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122556" y="4901127"/>
            <a:ext cx="55245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001157" y="3074228"/>
            <a:ext cx="3289300" cy="2283802"/>
            <a:chOff x="2044700" y="3581028"/>
            <a:chExt cx="3289300" cy="2283802"/>
          </a:xfrm>
        </p:grpSpPr>
        <p:grpSp>
          <p:nvGrpSpPr>
            <p:cNvPr id="7" name="组合 6"/>
            <p:cNvGrpSpPr/>
            <p:nvPr/>
          </p:nvGrpSpPr>
          <p:grpSpPr>
            <a:xfrm>
              <a:off x="2501900" y="3873500"/>
              <a:ext cx="2603500" cy="1587500"/>
              <a:chOff x="1917700" y="3873500"/>
              <a:chExt cx="2603500" cy="1587500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1917700" y="5461000"/>
                <a:ext cx="26035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 flipV="1">
                <a:off x="1917700" y="3873500"/>
                <a:ext cx="1663700" cy="1574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文本框 11"/>
            <p:cNvSpPr txBox="1"/>
            <p:nvPr/>
          </p:nvSpPr>
          <p:spPr>
            <a:xfrm>
              <a:off x="2044700" y="5403165"/>
              <a:ext cx="457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657600" y="3581028"/>
              <a:ext cx="457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876800" y="5403164"/>
              <a:ext cx="457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525407" y="4933563"/>
            <a:ext cx="3797300" cy="469602"/>
            <a:chOff x="5568950" y="5440363"/>
            <a:chExt cx="3797300" cy="469602"/>
          </a:xfrm>
        </p:grpSpPr>
        <p:sp>
          <p:nvSpPr>
            <p:cNvPr id="20" name="文本框 19"/>
            <p:cNvSpPr txBox="1"/>
            <p:nvPr/>
          </p:nvSpPr>
          <p:spPr>
            <a:xfrm>
              <a:off x="5568950" y="5448300"/>
              <a:ext cx="1054100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accent2"/>
                  </a:solidFill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（ O' ）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12149" y="5440362"/>
              <a:ext cx="1054100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accent2"/>
                  </a:solidFill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（ A' ）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738511" y="4020258"/>
            <a:ext cx="328803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∠AOB  &gt;  ∠A'O'B'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356675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/>
              <a:t>比较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06 -4.81481E-06 L 0.26185 -0.00046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2900" y="1454835"/>
            <a:ext cx="9296400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与线段长短的比较类似，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也可以把它们的一条边叠合在一起，通过观察另一条边的位置来比较两个角的大小。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652407" y="3460363"/>
            <a:ext cx="2603500" cy="1485900"/>
            <a:chOff x="1917700" y="3975100"/>
            <a:chExt cx="2603500" cy="148590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917700" y="5461000"/>
              <a:ext cx="26035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1917700" y="3975100"/>
              <a:ext cx="1930400" cy="1473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5290457" y="4901128"/>
            <a:ext cx="5715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03356" y="3078991"/>
            <a:ext cx="67945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122556" y="4901127"/>
            <a:ext cx="55245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001157" y="3074228"/>
            <a:ext cx="3289300" cy="2283802"/>
            <a:chOff x="2044700" y="3581028"/>
            <a:chExt cx="3289300" cy="2283802"/>
          </a:xfrm>
        </p:grpSpPr>
        <p:grpSp>
          <p:nvGrpSpPr>
            <p:cNvPr id="7" name="组合 6"/>
            <p:cNvGrpSpPr/>
            <p:nvPr/>
          </p:nvGrpSpPr>
          <p:grpSpPr>
            <a:xfrm>
              <a:off x="2501900" y="4034860"/>
              <a:ext cx="2603500" cy="1426140"/>
              <a:chOff x="1917700" y="4034860"/>
              <a:chExt cx="2603500" cy="1426140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1917700" y="5461000"/>
                <a:ext cx="26035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 flipV="1">
                <a:off x="1917700" y="4034860"/>
                <a:ext cx="1869803" cy="141344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文本框 11"/>
            <p:cNvSpPr txBox="1"/>
            <p:nvPr/>
          </p:nvSpPr>
          <p:spPr>
            <a:xfrm>
              <a:off x="2044700" y="5403165"/>
              <a:ext cx="457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657600" y="3581028"/>
              <a:ext cx="457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876800" y="5403164"/>
              <a:ext cx="457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525407" y="4933563"/>
            <a:ext cx="3797300" cy="469602"/>
            <a:chOff x="5568950" y="5440363"/>
            <a:chExt cx="3797300" cy="469602"/>
          </a:xfrm>
        </p:grpSpPr>
        <p:sp>
          <p:nvSpPr>
            <p:cNvPr id="20" name="文本框 19"/>
            <p:cNvSpPr txBox="1"/>
            <p:nvPr/>
          </p:nvSpPr>
          <p:spPr>
            <a:xfrm>
              <a:off x="5568950" y="5448300"/>
              <a:ext cx="1054100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accent2"/>
                  </a:solidFill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（ O' ）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12149" y="5440362"/>
              <a:ext cx="1054100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accent2"/>
                  </a:solidFill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（ A' ）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738511" y="4020258"/>
            <a:ext cx="328803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∠AOB  =  ∠A'O'B'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055756" y="3066395"/>
            <a:ext cx="105410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 B' ）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356675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/>
              <a:t>比较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06 -4.81481E-06 L 0.26185 -0.00046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2900" y="1454835"/>
            <a:ext cx="9296400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与线段长短的比较类似，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也可以把它们的一条边叠合在一起，通过观察另一条边的位置来比较两个角的大小。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652407" y="3460363"/>
            <a:ext cx="2603500" cy="1485900"/>
            <a:chOff x="1917700" y="3975100"/>
            <a:chExt cx="2603500" cy="148590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917700" y="5461000"/>
              <a:ext cx="26035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1917700" y="3975100"/>
              <a:ext cx="1930400" cy="1473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5290457" y="4901128"/>
            <a:ext cx="5715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493906" y="3078471"/>
            <a:ext cx="67945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122556" y="4901127"/>
            <a:ext cx="55245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001157" y="3378703"/>
            <a:ext cx="3289300" cy="1979327"/>
            <a:chOff x="2044700" y="3885503"/>
            <a:chExt cx="3289300" cy="1979327"/>
          </a:xfrm>
        </p:grpSpPr>
        <p:grpSp>
          <p:nvGrpSpPr>
            <p:cNvPr id="7" name="组合 6"/>
            <p:cNvGrpSpPr/>
            <p:nvPr/>
          </p:nvGrpSpPr>
          <p:grpSpPr>
            <a:xfrm>
              <a:off x="2501900" y="4220914"/>
              <a:ext cx="2603500" cy="1240086"/>
              <a:chOff x="1917700" y="4220914"/>
              <a:chExt cx="2603500" cy="1240086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1917700" y="5461000"/>
                <a:ext cx="26035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 flipV="1">
                <a:off x="1917700" y="4220914"/>
                <a:ext cx="1951718" cy="12273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文本框 11"/>
            <p:cNvSpPr txBox="1"/>
            <p:nvPr/>
          </p:nvSpPr>
          <p:spPr>
            <a:xfrm>
              <a:off x="2044700" y="5403166"/>
              <a:ext cx="457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996418" y="3885502"/>
              <a:ext cx="457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876800" y="5403163"/>
              <a:ext cx="457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525407" y="4933563"/>
            <a:ext cx="3797300" cy="469602"/>
            <a:chOff x="5568950" y="5440363"/>
            <a:chExt cx="3797300" cy="469602"/>
          </a:xfrm>
        </p:grpSpPr>
        <p:sp>
          <p:nvSpPr>
            <p:cNvPr id="20" name="文本框 19"/>
            <p:cNvSpPr txBox="1"/>
            <p:nvPr/>
          </p:nvSpPr>
          <p:spPr>
            <a:xfrm>
              <a:off x="5568950" y="5448300"/>
              <a:ext cx="1054100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accent2"/>
                  </a:solidFill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（ O' ）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12149" y="5440362"/>
              <a:ext cx="1054100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accent2"/>
                  </a:solidFill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（ A' ）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738511" y="4020258"/>
            <a:ext cx="328803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∠AOB  &lt;  ∠A'O'B'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356675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/>
              <a:t>比较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06 4.44444E-06 L 0.26185 -0.00047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19263" y="1397000"/>
            <a:ext cx="2647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角的比较方法：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16113" y="1947069"/>
            <a:ext cx="245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（1）度量法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16113" y="3441403"/>
            <a:ext cx="245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（2）叠合法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06725" y="2461170"/>
            <a:ext cx="669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使用量角器要领：对中、重合、读数.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997201" y="5232103"/>
            <a:ext cx="441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3、另一边落在重合边的同侧.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031813" y="4222453"/>
            <a:ext cx="2164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1、顶点重合；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041338" y="4727278"/>
            <a:ext cx="2164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2、一边重合；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56675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 dirty="0"/>
              <a:t>小结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Microsoft Office PowerPoint</Application>
  <PresentationFormat>宽屏</PresentationFormat>
  <Paragraphs>168</Paragraphs>
  <Slides>23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等线</vt:lpstr>
      <vt:lpstr>等线 Light</vt:lpstr>
      <vt:lpstr>方正北魏楷书简体</vt:lpstr>
      <vt:lpstr>黑体</vt:lpstr>
      <vt:lpstr>楷体</vt:lpstr>
      <vt:lpstr>思源黑体 CN Heavy</vt:lpstr>
      <vt:lpstr>思源宋体 CN Light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2021-09-19T08:59:00Z</cp:lastPrinted>
  <dcterms:created xsi:type="dcterms:W3CDTF">2021-09-19T08:59:00Z</dcterms:created>
  <dcterms:modified xsi:type="dcterms:W3CDTF">2023-01-17T01:35:06Z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4DF59C7F656745F49AFA36B17F5A154B</vt:lpwstr>
  </property>
  <property fmtid="{D5CDD505-2E9C-101B-9397-08002B2CF9AE}" pid="7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