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28"/>
  </p:notesMasterIdLst>
  <p:handoutMasterIdLst>
    <p:handoutMasterId r:id="rId29"/>
  </p:handoutMasterIdLst>
  <p:sldIdLst>
    <p:sldId id="256" r:id="rId4"/>
    <p:sldId id="471" r:id="rId5"/>
    <p:sldId id="472" r:id="rId6"/>
    <p:sldId id="473" r:id="rId7"/>
    <p:sldId id="861" r:id="rId8"/>
    <p:sldId id="862" r:id="rId9"/>
    <p:sldId id="863" r:id="rId10"/>
    <p:sldId id="864" r:id="rId11"/>
    <p:sldId id="867" r:id="rId12"/>
    <p:sldId id="868" r:id="rId13"/>
    <p:sldId id="869" r:id="rId14"/>
    <p:sldId id="870" r:id="rId15"/>
    <p:sldId id="865" r:id="rId16"/>
    <p:sldId id="871" r:id="rId17"/>
    <p:sldId id="872" r:id="rId18"/>
    <p:sldId id="873" r:id="rId19"/>
    <p:sldId id="874" r:id="rId20"/>
    <p:sldId id="866" r:id="rId21"/>
    <p:sldId id="875" r:id="rId22"/>
    <p:sldId id="876" r:id="rId23"/>
    <p:sldId id="877" r:id="rId24"/>
    <p:sldId id="878" r:id="rId25"/>
    <p:sldId id="879" r:id="rId26"/>
    <p:sldId id="880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A15"/>
    <a:srgbClr val="DF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E1D2-2214-4B0B-8FDC-5F4A53EFB5A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7FD8-301D-4873-833E-BBD6F89903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7FD8-301D-4873-833E-BBD6F89903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41697" y="685800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1FAF7-945B-4AE3-B784-CFFA1C0CB81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63A8E-F4EF-44CC-8DEE-DA67CE0A9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8.svg"/><Relationship Id="rId5" Type="http://schemas.openxmlformats.org/officeDocument/2006/relationships/image" Target="../media/image17.png"/><Relationship Id="rId15" Type="http://schemas.openxmlformats.org/officeDocument/2006/relationships/image" Target="../media/image10.sv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7.sv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5.sv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408669" y="4994271"/>
            <a:ext cx="637770" cy="4201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991046" y="1567703"/>
            <a:ext cx="6316602" cy="4210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4744720" y="3916045"/>
            <a:ext cx="4867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唯</a:t>
            </a:r>
            <a:r>
              <a:rPr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/</a:t>
            </a:r>
            <a:r>
              <a:rPr lang="zh-CN" altLang="en-US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美</a:t>
            </a:r>
            <a:r>
              <a:rPr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/</a:t>
            </a:r>
            <a:r>
              <a:rPr lang="zh-CN" altLang="en-US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小</a:t>
            </a:r>
            <a:r>
              <a:rPr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/</a:t>
            </a:r>
            <a:r>
              <a:rPr lang="zh-CN" altLang="en-US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清</a:t>
            </a:r>
            <a:r>
              <a:rPr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/</a:t>
            </a:r>
            <a:r>
              <a:rPr lang="zh-CN" altLang="en-US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新</a:t>
            </a:r>
            <a:r>
              <a:rPr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/</a:t>
            </a:r>
            <a:r>
              <a:rPr lang="zh-CN" altLang="en-US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系</a:t>
            </a:r>
            <a:r>
              <a:rPr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/</a:t>
            </a:r>
            <a:r>
              <a:rPr lang="zh-CN" altLang="en-US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列</a:t>
            </a:r>
            <a:endParaRPr lang="en-US" altLang="zh-CN" sz="2800" spc="6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412508" y="3378821"/>
            <a:ext cx="3582068" cy="340023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554" y="1251969"/>
            <a:ext cx="3797585" cy="474216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-910" y="-21417"/>
            <a:ext cx="2534099" cy="3400238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6403654" y="2402262"/>
            <a:ext cx="1279513" cy="1230312"/>
            <a:chOff x="9151083" y="-1618618"/>
            <a:chExt cx="1279513" cy="1230312"/>
          </a:xfrm>
        </p:grpSpPr>
        <p:sp>
          <p:nvSpPr>
            <p:cNvPr id="44" name="矩形 43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7850547" y="2412467"/>
            <a:ext cx="1279513" cy="1230312"/>
            <a:chOff x="9151083" y="-1618618"/>
            <a:chExt cx="1279513" cy="1230312"/>
          </a:xfrm>
        </p:grpSpPr>
        <p:sp>
          <p:nvSpPr>
            <p:cNvPr id="55" name="矩形 54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4963167" y="2397500"/>
            <a:ext cx="1279513" cy="1230312"/>
            <a:chOff x="9151083" y="-1618618"/>
            <a:chExt cx="1279513" cy="1230312"/>
          </a:xfrm>
        </p:grpSpPr>
        <p:sp>
          <p:nvSpPr>
            <p:cNvPr id="61" name="矩形 60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4869808" y="2186023"/>
            <a:ext cx="1414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小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342714" y="2319340"/>
            <a:ext cx="1414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清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776870" y="2278440"/>
            <a:ext cx="1414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新</a:t>
            </a: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43052" y="2168272"/>
            <a:ext cx="637770" cy="420164"/>
          </a:xfrm>
          <a:prstGeom prst="rect">
            <a:avLst/>
          </a:prstGeom>
        </p:spPr>
      </p:pic>
      <p:pic>
        <p:nvPicPr>
          <p:cNvPr id="67" name="图形 66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11429" y="-39847"/>
            <a:ext cx="2610000" cy="287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4" grpId="0"/>
      <p:bldP spid="40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02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48974" y="3879054"/>
            <a:ext cx="3935826" cy="1593171"/>
            <a:chOff x="1140748" y="3942226"/>
            <a:chExt cx="3935826" cy="1593171"/>
          </a:xfrm>
        </p:grpSpPr>
        <p:sp>
          <p:nvSpPr>
            <p:cNvPr id="14" name="矩形 13"/>
            <p:cNvSpPr/>
            <p:nvPr/>
          </p:nvSpPr>
          <p:spPr>
            <a:xfrm>
              <a:off x="1140748" y="3942226"/>
              <a:ext cx="3935826" cy="56759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点击添加标题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1312200" y="4511462"/>
              <a:ext cx="3592921" cy="102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>
                <a:lnSpc>
                  <a:spcPts val="25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73773" y="3879054"/>
            <a:ext cx="3602947" cy="1633333"/>
            <a:chOff x="1140747" y="3942226"/>
            <a:chExt cx="3602947" cy="1633333"/>
          </a:xfrm>
        </p:grpSpPr>
        <p:sp>
          <p:nvSpPr>
            <p:cNvPr id="19" name="矩形 18"/>
            <p:cNvSpPr/>
            <p:nvPr/>
          </p:nvSpPr>
          <p:spPr>
            <a:xfrm>
              <a:off x="1316389" y="3942226"/>
              <a:ext cx="3153517" cy="56759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点击添加标题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1140747" y="4551624"/>
              <a:ext cx="3602947" cy="102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200">
                <a:lnSpc>
                  <a:spcPts val="25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167107" y="1984616"/>
            <a:ext cx="0" cy="3141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337439" y="1491813"/>
            <a:ext cx="2233796" cy="25257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409275" y="1533266"/>
            <a:ext cx="2233796" cy="2525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02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sp>
        <p:nvSpPr>
          <p:cNvPr id="47" name="TextBox 49"/>
          <p:cNvSpPr txBox="1"/>
          <p:nvPr/>
        </p:nvSpPr>
        <p:spPr>
          <a:xfrm>
            <a:off x="1584130" y="2265961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Lato Regular"/>
              </a:rPr>
              <a:t>01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Lato Regular"/>
            </a:endParaRPr>
          </a:p>
        </p:txBody>
      </p:sp>
      <p:sp>
        <p:nvSpPr>
          <p:cNvPr id="48" name="TextBox 50"/>
          <p:cNvSpPr txBox="1"/>
          <p:nvPr/>
        </p:nvSpPr>
        <p:spPr>
          <a:xfrm>
            <a:off x="1584130" y="2583917"/>
            <a:ext cx="2337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0" name="TextBox 52"/>
          <p:cNvSpPr txBox="1"/>
          <p:nvPr/>
        </p:nvSpPr>
        <p:spPr>
          <a:xfrm>
            <a:off x="5213347" y="226596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Lato Regular"/>
              </a:rPr>
              <a:t>02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Lato Regular"/>
            </a:endParaRPr>
          </a:p>
        </p:txBody>
      </p:sp>
      <p:sp>
        <p:nvSpPr>
          <p:cNvPr id="51" name="TextBox 53"/>
          <p:cNvSpPr txBox="1"/>
          <p:nvPr/>
        </p:nvSpPr>
        <p:spPr>
          <a:xfrm>
            <a:off x="5213347" y="2583917"/>
            <a:ext cx="2337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3" name="TextBox 60"/>
          <p:cNvSpPr txBox="1"/>
          <p:nvPr/>
        </p:nvSpPr>
        <p:spPr>
          <a:xfrm>
            <a:off x="8842294" y="2265962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Lato Regular"/>
              </a:rPr>
              <a:t>03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Lato Regular"/>
            </a:endParaRPr>
          </a:p>
        </p:txBody>
      </p:sp>
      <p:sp>
        <p:nvSpPr>
          <p:cNvPr id="54" name="TextBox 61"/>
          <p:cNvSpPr txBox="1"/>
          <p:nvPr/>
        </p:nvSpPr>
        <p:spPr>
          <a:xfrm>
            <a:off x="8842294" y="2583918"/>
            <a:ext cx="2337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6" name="TextBox 63"/>
          <p:cNvSpPr txBox="1"/>
          <p:nvPr/>
        </p:nvSpPr>
        <p:spPr>
          <a:xfrm>
            <a:off x="1584130" y="421668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Lato Regular"/>
              </a:rPr>
              <a:t>04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Lato Regular"/>
            </a:endParaRPr>
          </a:p>
        </p:txBody>
      </p:sp>
      <p:sp>
        <p:nvSpPr>
          <p:cNvPr id="57" name="TextBox 64"/>
          <p:cNvSpPr txBox="1"/>
          <p:nvPr/>
        </p:nvSpPr>
        <p:spPr>
          <a:xfrm>
            <a:off x="1584130" y="4534638"/>
            <a:ext cx="2337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9" name="TextBox 66"/>
          <p:cNvSpPr txBox="1"/>
          <p:nvPr/>
        </p:nvSpPr>
        <p:spPr>
          <a:xfrm>
            <a:off x="5213347" y="4216682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Lato Regular"/>
              </a:rPr>
              <a:t>05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Lato Regular"/>
            </a:endParaRPr>
          </a:p>
        </p:txBody>
      </p:sp>
      <p:sp>
        <p:nvSpPr>
          <p:cNvPr id="60" name="TextBox 67"/>
          <p:cNvSpPr txBox="1"/>
          <p:nvPr/>
        </p:nvSpPr>
        <p:spPr>
          <a:xfrm>
            <a:off x="5213347" y="4534638"/>
            <a:ext cx="2337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62" name="TextBox 69"/>
          <p:cNvSpPr txBox="1"/>
          <p:nvPr/>
        </p:nvSpPr>
        <p:spPr>
          <a:xfrm>
            <a:off x="8842294" y="4216683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Lato Regular"/>
              </a:rPr>
              <a:t>06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Lato Regular"/>
            </a:endParaRPr>
          </a:p>
        </p:txBody>
      </p:sp>
      <p:sp>
        <p:nvSpPr>
          <p:cNvPr id="63" name="TextBox 70"/>
          <p:cNvSpPr txBox="1"/>
          <p:nvPr/>
        </p:nvSpPr>
        <p:spPr>
          <a:xfrm>
            <a:off x="8842294" y="4534639"/>
            <a:ext cx="2337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816" y="2220468"/>
            <a:ext cx="533400" cy="676275"/>
          </a:xfrm>
          <a:prstGeom prst="rect">
            <a:avLst/>
          </a:prstGeom>
        </p:spPr>
      </p:pic>
      <p:pic>
        <p:nvPicPr>
          <p:cNvPr id="81" name="图形 80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569187">
            <a:off x="4774413" y="4320659"/>
            <a:ext cx="494668" cy="481299"/>
          </a:xfrm>
          <a:prstGeom prst="rect">
            <a:avLst/>
          </a:prstGeom>
        </p:spPr>
      </p:pic>
      <p:pic>
        <p:nvPicPr>
          <p:cNvPr id="82" name="图形 81"/>
          <p:cNvPicPr>
            <a:picLocks noChangeAspect="1"/>
          </p:cNvPicPr>
          <p:nvPr/>
        </p:nvPicPr>
        <p:blipFill>
          <a:blip r:embed="rId12" cstate="screen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72384">
            <a:off x="4750025" y="2370177"/>
            <a:ext cx="650796" cy="445504"/>
          </a:xfrm>
          <a:prstGeom prst="rect">
            <a:avLst/>
          </a:prstGeom>
        </p:spPr>
      </p:pic>
      <p:pic>
        <p:nvPicPr>
          <p:cNvPr id="83" name="图形 82"/>
          <p:cNvPicPr>
            <a:picLocks noChangeAspect="1"/>
          </p:cNvPicPr>
          <p:nvPr/>
        </p:nvPicPr>
        <p:blipFill>
          <a:blip r:embed="rId14" cstate="screen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6017" y="4279262"/>
            <a:ext cx="480199" cy="593930"/>
          </a:xfrm>
          <a:prstGeom prst="rect">
            <a:avLst/>
          </a:prstGeom>
        </p:spPr>
      </p:pic>
      <p:pic>
        <p:nvPicPr>
          <p:cNvPr id="84" name="图形 83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1129" y="2339337"/>
            <a:ext cx="533400" cy="676275"/>
          </a:xfrm>
          <a:prstGeom prst="rect">
            <a:avLst/>
          </a:prstGeom>
        </p:spPr>
      </p:pic>
      <p:pic>
        <p:nvPicPr>
          <p:cNvPr id="86" name="图形 85"/>
          <p:cNvPicPr>
            <a:picLocks noChangeAspect="1"/>
          </p:cNvPicPr>
          <p:nvPr/>
        </p:nvPicPr>
        <p:blipFill>
          <a:blip r:embed="rId12" cstate="screen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27616" flipH="1">
            <a:off x="8261236" y="4311510"/>
            <a:ext cx="650796" cy="44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7" grpId="0"/>
      <p:bldP spid="48" grpId="0"/>
      <p:bldP spid="50" grpId="0"/>
      <p:bldP spid="51" grpId="0"/>
      <p:bldP spid="53" grpId="0"/>
      <p:bldP spid="54" grpId="0"/>
      <p:bldP spid="56" grpId="0"/>
      <p:bldP spid="57" grpId="0"/>
      <p:bldP spid="59" grpId="0"/>
      <p:bldP spid="60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02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513410" y="1923891"/>
            <a:ext cx="2517322" cy="1607641"/>
            <a:chOff x="1140748" y="3942226"/>
            <a:chExt cx="2517322" cy="1607641"/>
          </a:xfrm>
        </p:grpSpPr>
        <p:sp>
          <p:nvSpPr>
            <p:cNvPr id="15" name="矩形 14"/>
            <p:cNvSpPr/>
            <p:nvPr/>
          </p:nvSpPr>
          <p:spPr>
            <a:xfrm>
              <a:off x="1140748" y="3942226"/>
              <a:ext cx="2104102" cy="56759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1140748" y="4538372"/>
              <a:ext cx="2517322" cy="101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88523" y="1923891"/>
            <a:ext cx="2517322" cy="1607641"/>
            <a:chOff x="1140748" y="3942226"/>
            <a:chExt cx="2517322" cy="1607641"/>
          </a:xfrm>
        </p:grpSpPr>
        <p:sp>
          <p:nvSpPr>
            <p:cNvPr id="18" name="矩形 17"/>
            <p:cNvSpPr/>
            <p:nvPr/>
          </p:nvSpPr>
          <p:spPr>
            <a:xfrm>
              <a:off x="1140748" y="3942226"/>
              <a:ext cx="2104102" cy="56759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1140748" y="4538372"/>
              <a:ext cx="2517322" cy="101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81694" y="3984604"/>
            <a:ext cx="2517322" cy="1607641"/>
            <a:chOff x="1140748" y="3942226"/>
            <a:chExt cx="2517322" cy="1607641"/>
          </a:xfrm>
        </p:grpSpPr>
        <p:sp>
          <p:nvSpPr>
            <p:cNvPr id="21" name="矩形 20"/>
            <p:cNvSpPr/>
            <p:nvPr/>
          </p:nvSpPr>
          <p:spPr>
            <a:xfrm>
              <a:off x="1140748" y="3942226"/>
              <a:ext cx="2104102" cy="56759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1140748" y="4538372"/>
              <a:ext cx="2517322" cy="101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56807" y="3984604"/>
            <a:ext cx="2517322" cy="1607641"/>
            <a:chOff x="1140748" y="3942226"/>
            <a:chExt cx="2517322" cy="1607641"/>
          </a:xfrm>
        </p:grpSpPr>
        <p:sp>
          <p:nvSpPr>
            <p:cNvPr id="24" name="矩形 23"/>
            <p:cNvSpPr/>
            <p:nvPr/>
          </p:nvSpPr>
          <p:spPr>
            <a:xfrm>
              <a:off x="1140748" y="3942226"/>
              <a:ext cx="2104102" cy="56759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25" name="矩形 39"/>
            <p:cNvSpPr>
              <a:spLocks noChangeArrowheads="1"/>
            </p:cNvSpPr>
            <p:nvPr/>
          </p:nvSpPr>
          <p:spPr bwMode="auto">
            <a:xfrm>
              <a:off x="1140748" y="4538372"/>
              <a:ext cx="2517322" cy="101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2788" y="2207686"/>
            <a:ext cx="4113184" cy="30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1180" y="1323556"/>
            <a:ext cx="8389639" cy="4210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201" y="-754"/>
            <a:ext cx="6263302" cy="3099282"/>
          </a:xfrm>
          <a:prstGeom prst="rect">
            <a:avLst/>
          </a:prstGeom>
        </p:spPr>
      </p:pic>
      <p:sp>
        <p:nvSpPr>
          <p:cNvPr id="8" name="梯形 7"/>
          <p:cNvSpPr/>
          <p:nvPr/>
        </p:nvSpPr>
        <p:spPr>
          <a:xfrm>
            <a:off x="5191739" y="2081863"/>
            <a:ext cx="1833604" cy="848767"/>
          </a:xfrm>
          <a:prstGeom prst="trapezoid">
            <a:avLst>
              <a:gd name="adj" fmla="val 0"/>
            </a:avLst>
          </a:prstGeom>
          <a:solidFill>
            <a:srgbClr val="408A15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8971" y="1926167"/>
            <a:ext cx="2159140" cy="11601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03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2582386" y="3112635"/>
            <a:ext cx="7052310" cy="1193524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zh-CN" altLang="en-US" sz="5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sp>
        <p:nvSpPr>
          <p:cNvPr id="11" name="副标题 2"/>
          <p:cNvSpPr txBox="1"/>
          <p:nvPr/>
        </p:nvSpPr>
        <p:spPr>
          <a:xfrm>
            <a:off x="3537238" y="4513942"/>
            <a:ext cx="514260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200">
              <a:lnSpc>
                <a:spcPts val="25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997775" y="4087484"/>
            <a:ext cx="6348530" cy="0"/>
          </a:xfrm>
          <a:prstGeom prst="line">
            <a:avLst/>
          </a:prstGeom>
          <a:ln w="3175">
            <a:solidFill>
              <a:srgbClr val="EFA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45748" y="3585892"/>
            <a:ext cx="1371864" cy="32862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20537" y="-101424"/>
            <a:ext cx="3646885" cy="38282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158837" flipH="1">
            <a:off x="1580820" y="4296361"/>
            <a:ext cx="909157" cy="723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74603" y="1272636"/>
            <a:ext cx="4323226" cy="467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669143" y="2198726"/>
            <a:ext cx="5218573" cy="1264705"/>
            <a:chOff x="1669143" y="2198726"/>
            <a:chExt cx="5218573" cy="1264705"/>
          </a:xfrm>
        </p:grpSpPr>
        <p:sp>
          <p:nvSpPr>
            <p:cNvPr id="41" name="TextBox 61"/>
            <p:cNvSpPr txBox="1"/>
            <p:nvPr/>
          </p:nvSpPr>
          <p:spPr>
            <a:xfrm>
              <a:off x="1669143" y="2766317"/>
              <a:ext cx="4865033" cy="69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200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783614" y="2198726"/>
              <a:ext cx="2104102" cy="56759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74702" y="3718469"/>
            <a:ext cx="5218573" cy="1264705"/>
            <a:chOff x="1669143" y="2198726"/>
            <a:chExt cx="5218573" cy="1264705"/>
          </a:xfrm>
        </p:grpSpPr>
        <p:sp>
          <p:nvSpPr>
            <p:cNvPr id="44" name="TextBox 61"/>
            <p:cNvSpPr txBox="1"/>
            <p:nvPr/>
          </p:nvSpPr>
          <p:spPr>
            <a:xfrm>
              <a:off x="1669143" y="2766317"/>
              <a:ext cx="4865033" cy="69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200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4783614" y="2198726"/>
              <a:ext cx="2104102" cy="56759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添加标题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726245" y="2140881"/>
            <a:ext cx="2188299" cy="1429623"/>
            <a:chOff x="6406761" y="2017891"/>
            <a:chExt cx="2188299" cy="1429623"/>
          </a:xfrm>
        </p:grpSpPr>
        <p:sp>
          <p:nvSpPr>
            <p:cNvPr id="22" name="文本框 21"/>
            <p:cNvSpPr txBox="1"/>
            <p:nvPr/>
          </p:nvSpPr>
          <p:spPr>
            <a:xfrm>
              <a:off x="6406761" y="2449740"/>
              <a:ext cx="2183319" cy="997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ts val="1800"/>
                </a:lnSpc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21701" y="2017891"/>
              <a:ext cx="2173359" cy="43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微软雅黑" panose="020B0503020204020204" pitchFamily="34" charset="-122"/>
                </a:rPr>
                <a:t>添加标题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86581" y="2140881"/>
            <a:ext cx="2183319" cy="1386731"/>
            <a:chOff x="6406761" y="2053793"/>
            <a:chExt cx="2183319" cy="1386731"/>
          </a:xfrm>
        </p:grpSpPr>
        <p:sp>
          <p:nvSpPr>
            <p:cNvPr id="25" name="文本框 24"/>
            <p:cNvSpPr txBox="1"/>
            <p:nvPr/>
          </p:nvSpPr>
          <p:spPr>
            <a:xfrm>
              <a:off x="6406761" y="2449740"/>
              <a:ext cx="2183319" cy="99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9200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  <a:p>
              <a:endParaRPr lang="zh-CN" altLang="en-US" dirty="0"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06761" y="2053793"/>
              <a:ext cx="2173359" cy="43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2000" b="1" spc="300" dirty="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26245" y="4056678"/>
            <a:ext cx="2183319" cy="1391090"/>
            <a:chOff x="6406761" y="2043279"/>
            <a:chExt cx="2183319" cy="1391090"/>
          </a:xfrm>
        </p:grpSpPr>
        <p:sp>
          <p:nvSpPr>
            <p:cNvPr id="28" name="文本框 27"/>
            <p:cNvSpPr txBox="1"/>
            <p:nvPr/>
          </p:nvSpPr>
          <p:spPr>
            <a:xfrm>
              <a:off x="6406761" y="2449740"/>
              <a:ext cx="2183319" cy="967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9200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  <a:p>
              <a:endParaRPr lang="zh-CN" altLang="en-US" dirty="0"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06761" y="2043279"/>
              <a:ext cx="2173359" cy="43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微软雅黑" panose="020B0503020204020204" pitchFamily="34" charset="-122"/>
                </a:rPr>
                <a:t>添加标题</a:t>
              </a:r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25763" y="4003968"/>
            <a:ext cx="2183319" cy="1397518"/>
            <a:chOff x="6406761" y="2036851"/>
            <a:chExt cx="2183319" cy="1397518"/>
          </a:xfrm>
        </p:grpSpPr>
        <p:sp>
          <p:nvSpPr>
            <p:cNvPr id="31" name="文本框 30"/>
            <p:cNvSpPr txBox="1"/>
            <p:nvPr/>
          </p:nvSpPr>
          <p:spPr>
            <a:xfrm>
              <a:off x="6406761" y="2449740"/>
              <a:ext cx="2183319" cy="967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9200">
                <a:lnSpc>
                  <a:spcPts val="1800"/>
                </a:lnSpc>
                <a:defRPr sz="105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  <a:p>
              <a:endParaRPr lang="zh-CN" altLang="en-US" dirty="0"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406761" y="2036851"/>
              <a:ext cx="2173359" cy="43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20000"/>
                </a:lnSpc>
                <a:defRPr sz="2000" b="1" spc="3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微软雅黑" panose="020B0503020204020204" pitchFamily="34" charset="-122"/>
                </a:rPr>
                <a:t>添加标题</a:t>
              </a:r>
              <a:endParaRPr lang="zh-CN" altLang="en-US" dirty="0"/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0351" y="1300274"/>
            <a:ext cx="4196863" cy="472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915063" y="2238797"/>
            <a:ext cx="1700467" cy="3432038"/>
            <a:chOff x="8750343" y="1650372"/>
            <a:chExt cx="1700467" cy="3393546"/>
          </a:xfrm>
        </p:grpSpPr>
        <p:sp>
          <p:nvSpPr>
            <p:cNvPr id="13" name="矩形 39"/>
            <p:cNvSpPr>
              <a:spLocks noChangeArrowheads="1"/>
            </p:cNvSpPr>
            <p:nvPr/>
          </p:nvSpPr>
          <p:spPr bwMode="auto">
            <a:xfrm>
              <a:off x="8750343" y="1650372"/>
              <a:ext cx="1146468" cy="339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958367" y="1650372"/>
              <a:ext cx="492443" cy="31069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sym typeface="微软雅黑" panose="020B0503020204020204" pitchFamily="34" charset="-122"/>
                </a:rPr>
                <a:t>点击添加标题</a:t>
              </a:r>
              <a:endParaRPr kumimoji="0" lang="en-US" altLang="zh-CN" sz="2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69982" y="1838962"/>
            <a:ext cx="1610719" cy="3432038"/>
            <a:chOff x="8840090" y="1650372"/>
            <a:chExt cx="1610719" cy="339354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8840090" y="1650372"/>
              <a:ext cx="1146468" cy="339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896811" y="1650372"/>
              <a:ext cx="553998" cy="31069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6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微软雅黑" panose="020B0503020204020204" pitchFamily="34" charset="-122"/>
                </a:rPr>
                <a:t>点击添加标题</a:t>
              </a:r>
              <a:endParaRPr lang="en-US" altLang="zh-CN" dirty="0">
                <a:sym typeface="微软雅黑" panose="020B0503020204020204" pitchFamily="34" charset="-122"/>
              </a:endParaRPr>
            </a:p>
          </p:txBody>
        </p:sp>
      </p:grp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7136" y="1063427"/>
            <a:ext cx="5510244" cy="55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216737" y="2392834"/>
            <a:ext cx="2233796" cy="2525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586573" y="4601533"/>
            <a:ext cx="2482005" cy="1228437"/>
            <a:chOff x="303008" y="2478084"/>
            <a:chExt cx="2482005" cy="1228437"/>
          </a:xfrm>
        </p:grpSpPr>
        <p:sp>
          <p:nvSpPr>
            <p:cNvPr id="15" name="矩形 14"/>
            <p:cNvSpPr/>
            <p:nvPr/>
          </p:nvSpPr>
          <p:spPr>
            <a:xfrm>
              <a:off x="858770" y="2478084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03008" y="2876037"/>
              <a:ext cx="2482005" cy="830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95878" y="1905434"/>
            <a:ext cx="2473780" cy="1241897"/>
            <a:chOff x="332534" y="2478084"/>
            <a:chExt cx="2473780" cy="1241897"/>
          </a:xfrm>
        </p:grpSpPr>
        <p:sp>
          <p:nvSpPr>
            <p:cNvPr id="18" name="矩形 17"/>
            <p:cNvSpPr/>
            <p:nvPr/>
          </p:nvSpPr>
          <p:spPr>
            <a:xfrm>
              <a:off x="858770" y="2478084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32534" y="2887958"/>
              <a:ext cx="2473780" cy="832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53447" y="4504681"/>
            <a:ext cx="2482006" cy="1241897"/>
            <a:chOff x="345234" y="2478084"/>
            <a:chExt cx="2482006" cy="1241897"/>
          </a:xfrm>
        </p:grpSpPr>
        <p:sp>
          <p:nvSpPr>
            <p:cNvPr id="21" name="矩形 20"/>
            <p:cNvSpPr/>
            <p:nvPr/>
          </p:nvSpPr>
          <p:spPr>
            <a:xfrm>
              <a:off x="858770" y="2478084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45234" y="2887958"/>
              <a:ext cx="2482006" cy="832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49632" y="3206998"/>
            <a:ext cx="2482006" cy="29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52640" y="1616943"/>
            <a:ext cx="2482006" cy="29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44481" y="1376610"/>
            <a:ext cx="2482006" cy="29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1180" y="1323556"/>
            <a:ext cx="8389639" cy="4210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201" y="-754"/>
            <a:ext cx="6263302" cy="3099282"/>
          </a:xfrm>
          <a:prstGeom prst="rect">
            <a:avLst/>
          </a:prstGeom>
        </p:spPr>
      </p:pic>
      <p:sp>
        <p:nvSpPr>
          <p:cNvPr id="8" name="梯形 7"/>
          <p:cNvSpPr/>
          <p:nvPr/>
        </p:nvSpPr>
        <p:spPr>
          <a:xfrm>
            <a:off x="5191739" y="2081863"/>
            <a:ext cx="1833604" cy="848767"/>
          </a:xfrm>
          <a:prstGeom prst="trapezoid">
            <a:avLst>
              <a:gd name="adj" fmla="val 0"/>
            </a:avLst>
          </a:prstGeom>
          <a:solidFill>
            <a:srgbClr val="408A15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8971" y="1926167"/>
            <a:ext cx="2159140" cy="11601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04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2582386" y="3112635"/>
            <a:ext cx="7052310" cy="1193524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zh-CN" altLang="en-US" sz="5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sp>
        <p:nvSpPr>
          <p:cNvPr id="11" name="副标题 2"/>
          <p:cNvSpPr txBox="1"/>
          <p:nvPr/>
        </p:nvSpPr>
        <p:spPr>
          <a:xfrm>
            <a:off x="3537238" y="4513942"/>
            <a:ext cx="514260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200">
              <a:lnSpc>
                <a:spcPts val="25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997775" y="4087484"/>
            <a:ext cx="6348530" cy="0"/>
          </a:xfrm>
          <a:prstGeom prst="line">
            <a:avLst/>
          </a:prstGeom>
          <a:ln w="3175">
            <a:solidFill>
              <a:srgbClr val="EFA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45748" y="3585892"/>
            <a:ext cx="1371864" cy="32862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20537" y="-101424"/>
            <a:ext cx="3646885" cy="38282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158837" flipH="1">
            <a:off x="1580820" y="4296361"/>
            <a:ext cx="909157" cy="723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3158991" y="2322416"/>
            <a:ext cx="3580422" cy="2963483"/>
            <a:chOff x="1349677" y="1453617"/>
            <a:chExt cx="4942329" cy="2963483"/>
          </a:xfrm>
        </p:grpSpPr>
        <p:sp>
          <p:nvSpPr>
            <p:cNvPr id="49" name="矩形 48"/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408A15">
                <a:alpha val="37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349677" y="1495663"/>
              <a:ext cx="4942329" cy="2921437"/>
              <a:chOff x="1349677" y="1495663"/>
              <a:chExt cx="4942329" cy="2921437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2554842" y="1495663"/>
                <a:ext cx="34275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添加标题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49677" y="2116983"/>
                <a:ext cx="4942329" cy="2300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2500"/>
                  </a:lnSpc>
                </a:pPr>
                <a:r>
                  <a:rPr lang="zh-CN" altLang="en-US" sz="1400" dirty="0">
                    <a:latin typeface="义启小魏楷" panose="02010601030101010101" pitchFamily="2" charset="-122"/>
                    <a:ea typeface="义启小魏楷" panose="02010601030101010101" pitchFamily="2" charset="-122"/>
                    <a:sym typeface="FZKai-Z03S" panose="03000509000000000000" pitchFamily="65" charset="-122"/>
                  </a:rPr>
                  <a:t>请在此处添加具体内容，文字尽量言简意赅，简单说明即可，不必过于繁琐，注意版面美观度。</a:t>
                </a:r>
                <a:endParaRPr lang="en-US" altLang="zh-CN" sz="1400" dirty="0"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endParaRPr>
              </a:p>
              <a:p>
                <a:pPr algn="r">
                  <a:lnSpc>
                    <a:spcPts val="2500"/>
                  </a:lnSpc>
                </a:pPr>
                <a:r>
                  <a:rPr lang="zh-CN" altLang="en-US" sz="1400" dirty="0">
                    <a:latin typeface="义启小魏楷" panose="02010601030101010101" pitchFamily="2" charset="-122"/>
                    <a:ea typeface="义启小魏楷" panose="02010601030101010101" pitchFamily="2" charset="-122"/>
                    <a:sym typeface="FZKai-Z03S" panose="03000509000000000000" pitchFamily="65" charset="-122"/>
                  </a:rPr>
                  <a:t>请在此处添加具体内容，文字尽量言简意赅，简单说明即可，不必过于繁琐，注意版面美观度。</a:t>
                </a:r>
              </a:p>
              <a:p>
                <a:pPr algn="r">
                  <a:lnSpc>
                    <a:spcPts val="2500"/>
                  </a:lnSpc>
                </a:pPr>
                <a:endParaRPr lang="zh-CN" altLang="en-US" sz="1400" dirty="0"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510616" y="2322416"/>
            <a:ext cx="3703484" cy="2963483"/>
            <a:chOff x="691443" y="1453617"/>
            <a:chExt cx="5112200" cy="2963483"/>
          </a:xfrm>
        </p:grpSpPr>
        <p:sp>
          <p:nvSpPr>
            <p:cNvPr id="54" name="矩形 53"/>
            <p:cNvSpPr/>
            <p:nvPr/>
          </p:nvSpPr>
          <p:spPr>
            <a:xfrm>
              <a:off x="776474" y="1453617"/>
              <a:ext cx="3588336" cy="496060"/>
            </a:xfrm>
            <a:prstGeom prst="rect">
              <a:avLst/>
            </a:prstGeom>
            <a:solidFill>
              <a:srgbClr val="408A15">
                <a:alpha val="37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91443" y="1495663"/>
              <a:ext cx="5112200" cy="2921437"/>
              <a:chOff x="691443" y="1495663"/>
              <a:chExt cx="5112200" cy="2921437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799016" y="1495663"/>
                <a:ext cx="16799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添加标题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91443" y="2185720"/>
                <a:ext cx="5112200" cy="2231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zh-CN" altLang="en-US" sz="1400" dirty="0">
                    <a:latin typeface="义启小魏楷" panose="02010601030101010101" pitchFamily="2" charset="-122"/>
                    <a:ea typeface="义启小魏楷" panose="02010601030101010101" pitchFamily="2" charset="-122"/>
                    <a:sym typeface="FZKai-Z03S" panose="03000509000000000000" pitchFamily="65" charset="-122"/>
                  </a:rPr>
                  <a:t>请在此处添加具体内容，文字尽量言简意赅，简单说明即可，不必过于繁琐，注意版面美观度。</a:t>
                </a:r>
                <a:endParaRPr lang="en-US" altLang="zh-CN" sz="1400" dirty="0"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endParaRPr>
              </a:p>
              <a:p>
                <a:pPr>
                  <a:lnSpc>
                    <a:spcPts val="2500"/>
                  </a:lnSpc>
                </a:pPr>
                <a:r>
                  <a:rPr lang="zh-CN" altLang="en-US" sz="1400" dirty="0">
                    <a:latin typeface="义启小魏楷" panose="02010601030101010101" pitchFamily="2" charset="-122"/>
                    <a:ea typeface="义启小魏楷" panose="02010601030101010101" pitchFamily="2" charset="-122"/>
                    <a:sym typeface="FZKai-Z03S" panose="03000509000000000000" pitchFamily="65" charset="-122"/>
                  </a:rPr>
                  <a:t>请在此处添加具体内容，文字尽量言简意赅，简单说明即可，不必过于繁琐，注意版面美观度。</a:t>
                </a:r>
              </a:p>
              <a:p>
                <a:endParaRPr lang="zh-CN" altLang="en-US" sz="1400" dirty="0"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endParaRPr>
              </a:p>
            </p:txBody>
          </p:sp>
        </p:grpSp>
      </p:grp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5637" y="1682076"/>
            <a:ext cx="2840116" cy="365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01180" y="1323556"/>
            <a:ext cx="8389639" cy="4210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002110" y="3668467"/>
            <a:ext cx="1279513" cy="1230312"/>
            <a:chOff x="9151083" y="-1618618"/>
            <a:chExt cx="1279513" cy="1230312"/>
          </a:xfrm>
        </p:grpSpPr>
        <p:sp>
          <p:nvSpPr>
            <p:cNvPr id="35" name="矩形 34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3008468" y="1966850"/>
            <a:ext cx="1279513" cy="1230312"/>
            <a:chOff x="9151083" y="-1618618"/>
            <a:chExt cx="1279513" cy="1230312"/>
          </a:xfrm>
        </p:grpSpPr>
        <p:sp>
          <p:nvSpPr>
            <p:cNvPr id="41" name="矩形 40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2915109" y="1755373"/>
            <a:ext cx="1414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目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41170" y="3585545"/>
            <a:ext cx="1414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28520"/>
            <a:ext cx="3079769" cy="282963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5743" y="2998476"/>
            <a:ext cx="2878167" cy="401556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83153" y="132196"/>
            <a:ext cx="6308847" cy="5732559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5549408" y="1717472"/>
            <a:ext cx="3816318" cy="682126"/>
            <a:chOff x="1194294" y="2901609"/>
            <a:chExt cx="3816318" cy="682126"/>
          </a:xfrm>
        </p:grpSpPr>
        <p:grpSp>
          <p:nvGrpSpPr>
            <p:cNvPr id="49" name="组合 48"/>
            <p:cNvGrpSpPr/>
            <p:nvPr/>
          </p:nvGrpSpPr>
          <p:grpSpPr>
            <a:xfrm>
              <a:off x="1194294" y="2981062"/>
              <a:ext cx="746498" cy="523220"/>
              <a:chOff x="1194294" y="2924794"/>
              <a:chExt cx="746498" cy="523220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4E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194294" y="2924794"/>
                <a:ext cx="746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01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940792" y="2901609"/>
              <a:ext cx="3069820" cy="682126"/>
              <a:chOff x="1940792" y="2919776"/>
              <a:chExt cx="3069820" cy="682126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单击添加您的标题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940792" y="3294125"/>
                <a:ext cx="306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PLEASE ADD YOUR TITTLE HERE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549408" y="2702648"/>
            <a:ext cx="3816318" cy="682126"/>
            <a:chOff x="1194294" y="2901609"/>
            <a:chExt cx="3816318" cy="682126"/>
          </a:xfrm>
        </p:grpSpPr>
        <p:grpSp>
          <p:nvGrpSpPr>
            <p:cNvPr id="56" name="组合 55"/>
            <p:cNvGrpSpPr/>
            <p:nvPr/>
          </p:nvGrpSpPr>
          <p:grpSpPr>
            <a:xfrm>
              <a:off x="1194294" y="2981062"/>
              <a:ext cx="746498" cy="523220"/>
              <a:chOff x="1194294" y="2924794"/>
              <a:chExt cx="746498" cy="523220"/>
            </a:xfrm>
          </p:grpSpPr>
          <p:sp>
            <p:nvSpPr>
              <p:cNvPr id="60" name="矩形: 圆角 59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4E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194294" y="2924794"/>
                <a:ext cx="746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02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1940792" y="2901609"/>
              <a:ext cx="3069820" cy="682126"/>
              <a:chOff x="1940792" y="2919776"/>
              <a:chExt cx="3069820" cy="682126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单击添加您的标题</a:t>
                </a: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940792" y="3294125"/>
                <a:ext cx="306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PLEASE ADD YOUR TITTLE HERE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5549408" y="3533499"/>
            <a:ext cx="3816318" cy="682126"/>
            <a:chOff x="1194294" y="2901609"/>
            <a:chExt cx="3816318" cy="682126"/>
          </a:xfrm>
        </p:grpSpPr>
        <p:grpSp>
          <p:nvGrpSpPr>
            <p:cNvPr id="63" name="组合 62"/>
            <p:cNvGrpSpPr/>
            <p:nvPr/>
          </p:nvGrpSpPr>
          <p:grpSpPr>
            <a:xfrm>
              <a:off x="1194294" y="2981062"/>
              <a:ext cx="746498" cy="523220"/>
              <a:chOff x="1194294" y="2924794"/>
              <a:chExt cx="746498" cy="523220"/>
            </a:xfrm>
          </p:grpSpPr>
          <p:sp>
            <p:nvSpPr>
              <p:cNvPr id="67" name="矩形: 圆角 66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4E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194294" y="2924794"/>
                <a:ext cx="746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03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940792" y="2901609"/>
              <a:ext cx="3069820" cy="682126"/>
              <a:chOff x="1940792" y="2919776"/>
              <a:chExt cx="3069820" cy="682126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单击添加您的标题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940792" y="3294125"/>
                <a:ext cx="306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PLEASE ADD YOUR TITTLE HERE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5549408" y="4518675"/>
            <a:ext cx="3816318" cy="682126"/>
            <a:chOff x="1194294" y="2901609"/>
            <a:chExt cx="3816318" cy="682126"/>
          </a:xfrm>
        </p:grpSpPr>
        <p:grpSp>
          <p:nvGrpSpPr>
            <p:cNvPr id="70" name="组合 69"/>
            <p:cNvGrpSpPr/>
            <p:nvPr/>
          </p:nvGrpSpPr>
          <p:grpSpPr>
            <a:xfrm>
              <a:off x="1194294" y="2981062"/>
              <a:ext cx="746498" cy="523220"/>
              <a:chOff x="1194294" y="2924794"/>
              <a:chExt cx="746498" cy="523220"/>
            </a:xfrm>
          </p:grpSpPr>
          <p:sp>
            <p:nvSpPr>
              <p:cNvPr id="74" name="矩形: 圆角 73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4E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194294" y="2924794"/>
                <a:ext cx="746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04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940792" y="2901609"/>
              <a:ext cx="3069820" cy="682126"/>
              <a:chOff x="1940792" y="2919776"/>
              <a:chExt cx="3069820" cy="682126"/>
            </a:xfrm>
          </p:grpSpPr>
          <p:sp>
            <p:nvSpPr>
              <p:cNvPr id="72" name="文本框 71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单击添加您的标题</a:t>
                </a: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1940792" y="3294125"/>
                <a:ext cx="306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PLEASE ADD YOUR TITTLE HERE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490090" y="4856601"/>
            <a:ext cx="4717654" cy="206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017556" y="2105766"/>
            <a:ext cx="2709992" cy="1185242"/>
            <a:chOff x="1451573" y="1728371"/>
            <a:chExt cx="2709992" cy="1185242"/>
          </a:xfrm>
        </p:grpSpPr>
        <p:sp>
          <p:nvSpPr>
            <p:cNvPr id="13" name="矩形 12"/>
            <p:cNvSpPr/>
            <p:nvPr/>
          </p:nvSpPr>
          <p:spPr>
            <a:xfrm>
              <a:off x="1451573" y="1728371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451574" y="2081590"/>
              <a:ext cx="2709991" cy="832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25763" y="4274813"/>
            <a:ext cx="2832151" cy="1188384"/>
            <a:chOff x="1451573" y="1728371"/>
            <a:chExt cx="2832151" cy="1188384"/>
          </a:xfrm>
        </p:grpSpPr>
        <p:sp>
          <p:nvSpPr>
            <p:cNvPr id="16" name="矩形 15"/>
            <p:cNvSpPr/>
            <p:nvPr/>
          </p:nvSpPr>
          <p:spPr>
            <a:xfrm>
              <a:off x="1451573" y="1728371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51574" y="2081590"/>
              <a:ext cx="2832150" cy="83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68563" y="2167378"/>
            <a:ext cx="2832150" cy="1188384"/>
            <a:chOff x="1451574" y="1728371"/>
            <a:chExt cx="2832150" cy="1188384"/>
          </a:xfrm>
        </p:grpSpPr>
        <p:sp>
          <p:nvSpPr>
            <p:cNvPr id="19" name="矩形 18"/>
            <p:cNvSpPr/>
            <p:nvPr/>
          </p:nvSpPr>
          <p:spPr>
            <a:xfrm>
              <a:off x="2936935" y="1728371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451574" y="2081590"/>
              <a:ext cx="2832150" cy="83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200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99731" y="4274813"/>
            <a:ext cx="2832150" cy="1188384"/>
            <a:chOff x="1451574" y="1728371"/>
            <a:chExt cx="2832150" cy="1188384"/>
          </a:xfrm>
        </p:grpSpPr>
        <p:sp>
          <p:nvSpPr>
            <p:cNvPr id="22" name="矩形 21"/>
            <p:cNvSpPr/>
            <p:nvPr/>
          </p:nvSpPr>
          <p:spPr>
            <a:xfrm>
              <a:off x="2936935" y="1728371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451574" y="2081590"/>
              <a:ext cx="2832150" cy="83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200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01168" y="1343277"/>
            <a:ext cx="3663758" cy="468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sp>
        <p:nvSpPr>
          <p:cNvPr id="19" name="AutoShape 3"/>
          <p:cNvSpPr/>
          <p:nvPr/>
        </p:nvSpPr>
        <p:spPr bwMode="auto">
          <a:xfrm>
            <a:off x="4815004" y="1920779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408A15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0" name="AutoShape 3"/>
          <p:cNvSpPr/>
          <p:nvPr/>
        </p:nvSpPr>
        <p:spPr bwMode="auto">
          <a:xfrm>
            <a:off x="4815004" y="3298919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408A15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1" name="AutoShape 3"/>
          <p:cNvSpPr/>
          <p:nvPr/>
        </p:nvSpPr>
        <p:spPr bwMode="auto">
          <a:xfrm>
            <a:off x="4840404" y="4731439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408A15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829361" y="1884919"/>
            <a:ext cx="5108127" cy="1172500"/>
            <a:chOff x="5753464" y="1332180"/>
            <a:chExt cx="5108127" cy="1172500"/>
          </a:xfrm>
        </p:grpSpPr>
        <p:sp>
          <p:nvSpPr>
            <p:cNvPr id="23" name="文本框 22"/>
            <p:cNvSpPr txBox="1"/>
            <p:nvPr/>
          </p:nvSpPr>
          <p:spPr>
            <a:xfrm>
              <a:off x="5753464" y="1332180"/>
              <a:ext cx="3874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790535" y="1656050"/>
              <a:ext cx="5071056" cy="848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29361" y="3298919"/>
            <a:ext cx="5108127" cy="1152687"/>
            <a:chOff x="5753464" y="1332180"/>
            <a:chExt cx="5108127" cy="1152687"/>
          </a:xfrm>
        </p:grpSpPr>
        <p:sp>
          <p:nvSpPr>
            <p:cNvPr id="26" name="文本框 25"/>
            <p:cNvSpPr txBox="1"/>
            <p:nvPr/>
          </p:nvSpPr>
          <p:spPr>
            <a:xfrm>
              <a:off x="5753464" y="1332180"/>
              <a:ext cx="3874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790535" y="1656050"/>
              <a:ext cx="5071056" cy="9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  <a:endParaRPr lang="en-US" altLang="zh-CN" dirty="0">
                <a:sym typeface="FZKai-Z03S" panose="03000509000000000000" pitchFamily="65" charset="-122"/>
              </a:endParaRPr>
            </a:p>
            <a:p>
              <a:endParaRPr lang="zh-CN" altLang="en-US" dirty="0"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39427" y="4653715"/>
            <a:ext cx="5108127" cy="1152687"/>
            <a:chOff x="5753464" y="1332180"/>
            <a:chExt cx="5108127" cy="1152687"/>
          </a:xfrm>
        </p:grpSpPr>
        <p:sp>
          <p:nvSpPr>
            <p:cNvPr id="29" name="文本框 28"/>
            <p:cNvSpPr txBox="1"/>
            <p:nvPr/>
          </p:nvSpPr>
          <p:spPr>
            <a:xfrm>
              <a:off x="5753464" y="1332180"/>
              <a:ext cx="3874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790535" y="1656050"/>
              <a:ext cx="5071056" cy="9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  <a:endParaRPr lang="en-US" altLang="zh-CN" dirty="0">
                <a:sym typeface="FZKai-Z03S" panose="03000509000000000000" pitchFamily="65" charset="-122"/>
              </a:endParaRPr>
            </a:p>
            <a:p>
              <a:endParaRPr lang="zh-CN" altLang="en-US" dirty="0">
                <a:sym typeface="+mn-ea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000617" y="2085203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75903" y="3458411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09874" y="4883248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584" y="1534830"/>
            <a:ext cx="4219221" cy="449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90302" y="2398493"/>
            <a:ext cx="3569670" cy="253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9" grpId="0" animBg="1"/>
      <p:bldP spid="20" grpId="0" animBg="1"/>
      <p:bldP spid="21" grpId="0" animBg="1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622113" y="1746207"/>
            <a:ext cx="4436246" cy="1136479"/>
            <a:chOff x="850806" y="3389727"/>
            <a:chExt cx="4436246" cy="1136479"/>
          </a:xfrm>
        </p:grpSpPr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850806" y="3835311"/>
              <a:ext cx="4436246" cy="69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851261" y="3389727"/>
              <a:ext cx="3153522" cy="50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856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cs typeface="宋体" panose="02010600030101010101" pitchFamily="2" charset="-122"/>
                </a:rPr>
                <a:t>点击添加标题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34941" y="3067787"/>
            <a:ext cx="4300921" cy="1111412"/>
            <a:chOff x="851261" y="3389727"/>
            <a:chExt cx="4300921" cy="1111412"/>
          </a:xfrm>
        </p:grpSpPr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851261" y="3810244"/>
              <a:ext cx="4300921" cy="69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851261" y="3389727"/>
              <a:ext cx="3153522" cy="66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000" b="1" dirty="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38002" y="4494102"/>
            <a:ext cx="4300921" cy="1145841"/>
            <a:chOff x="851261" y="3389727"/>
            <a:chExt cx="4300921" cy="1145841"/>
          </a:xfrm>
        </p:grpSpPr>
        <p:sp>
          <p:nvSpPr>
            <p:cNvPr id="25" name="矩形 39"/>
            <p:cNvSpPr>
              <a:spLocks noChangeArrowheads="1"/>
            </p:cNvSpPr>
            <p:nvPr/>
          </p:nvSpPr>
          <p:spPr bwMode="auto">
            <a:xfrm>
              <a:off x="851261" y="3844673"/>
              <a:ext cx="4300921" cy="69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6" name="矩形 39"/>
            <p:cNvSpPr>
              <a:spLocks noChangeArrowheads="1"/>
            </p:cNvSpPr>
            <p:nvPr/>
          </p:nvSpPr>
          <p:spPr bwMode="auto">
            <a:xfrm>
              <a:off x="851261" y="3389727"/>
              <a:ext cx="3153522" cy="66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</a:pPr>
              <a:r>
                <a:rPr lang="zh-CN" altLang="en-US" sz="2000" b="1" dirty="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点击添加标题</a:t>
              </a:r>
            </a:p>
          </p:txBody>
        </p:sp>
      </p:grpSp>
      <p:pic>
        <p:nvPicPr>
          <p:cNvPr id="27" name="图形 2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832161" y="1962013"/>
            <a:ext cx="764553" cy="663632"/>
          </a:xfrm>
          <a:prstGeom prst="rect">
            <a:avLst/>
          </a:prstGeom>
        </p:spPr>
      </p:pic>
      <p:pic>
        <p:nvPicPr>
          <p:cNvPr id="28" name="图形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70388" y="3346444"/>
            <a:ext cx="764553" cy="663632"/>
          </a:xfrm>
          <a:prstGeom prst="rect">
            <a:avLst/>
          </a:prstGeom>
        </p:spPr>
      </p:pic>
      <p:pic>
        <p:nvPicPr>
          <p:cNvPr id="29" name="图形 2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873449" y="4793397"/>
            <a:ext cx="764553" cy="663632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457557" y="1633803"/>
            <a:ext cx="4352887" cy="48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04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692420" y="3861311"/>
            <a:ext cx="3465745" cy="1962150"/>
            <a:chOff x="1781667" y="3429000"/>
            <a:chExt cx="3465745" cy="1962150"/>
          </a:xfrm>
        </p:grpSpPr>
        <p:sp>
          <p:nvSpPr>
            <p:cNvPr id="14" name="矩形 13"/>
            <p:cNvSpPr/>
            <p:nvPr/>
          </p:nvSpPr>
          <p:spPr>
            <a:xfrm>
              <a:off x="1781667" y="3429000"/>
              <a:ext cx="3465745" cy="1962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972180" y="3625244"/>
              <a:ext cx="2906918" cy="1700466"/>
              <a:chOff x="6553371" y="2406058"/>
              <a:chExt cx="3964132" cy="1700466"/>
            </a:xfrm>
          </p:grpSpPr>
          <p:sp>
            <p:nvSpPr>
              <p:cNvPr id="16" name="TextBox 9"/>
              <p:cNvSpPr txBox="1"/>
              <p:nvPr/>
            </p:nvSpPr>
            <p:spPr>
              <a:xfrm>
                <a:off x="7103731" y="2406058"/>
                <a:ext cx="3167323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点击添加标题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  <p:sp>
            <p:nvSpPr>
              <p:cNvPr id="17" name="文本框 49"/>
              <p:cNvSpPr txBox="1">
                <a:spLocks noChangeArrowheads="1"/>
              </p:cNvSpPr>
              <p:nvPr/>
            </p:nvSpPr>
            <p:spPr bwMode="auto">
              <a:xfrm>
                <a:off x="6553371" y="2867723"/>
                <a:ext cx="3964132" cy="1238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>
                  <a:lnSpc>
                    <a:spcPts val="2500"/>
                  </a:lnSpc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FZKai-Z03S" panose="03000509000000000000" pitchFamily="65" charset="-122"/>
                  </a:rPr>
                  <a:t>请在此处添加具体内容，文字尽量言简意赅，简单说明即可，不必过于繁琐，注意版面美观度。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875476" y="3844352"/>
            <a:ext cx="3465745" cy="1962150"/>
            <a:chOff x="1781667" y="3429000"/>
            <a:chExt cx="3465745" cy="1962150"/>
          </a:xfrm>
        </p:grpSpPr>
        <p:sp>
          <p:nvSpPr>
            <p:cNvPr id="21" name="矩形 20"/>
            <p:cNvSpPr/>
            <p:nvPr/>
          </p:nvSpPr>
          <p:spPr>
            <a:xfrm>
              <a:off x="1781667" y="3429000"/>
              <a:ext cx="3465745" cy="1962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984880" y="3625244"/>
              <a:ext cx="2906918" cy="1700466"/>
              <a:chOff x="6570690" y="2406058"/>
              <a:chExt cx="3964132" cy="1700466"/>
            </a:xfrm>
          </p:grpSpPr>
          <p:sp>
            <p:nvSpPr>
              <p:cNvPr id="23" name="TextBox 9"/>
              <p:cNvSpPr txBox="1"/>
              <p:nvPr/>
            </p:nvSpPr>
            <p:spPr>
              <a:xfrm>
                <a:off x="7121050" y="2406058"/>
                <a:ext cx="3167323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</a:rPr>
                  <a:t>点击添加标题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  <p:sp>
            <p:nvSpPr>
              <p:cNvPr id="24" name="文本框 49"/>
              <p:cNvSpPr txBox="1">
                <a:spLocks noChangeArrowheads="1"/>
              </p:cNvSpPr>
              <p:nvPr/>
            </p:nvSpPr>
            <p:spPr bwMode="auto">
              <a:xfrm>
                <a:off x="6570690" y="2867723"/>
                <a:ext cx="3964132" cy="1238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219200">
                  <a:lnSpc>
                    <a:spcPts val="2500"/>
                  </a:lnSpc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FZKai-Z03S" panose="03000509000000000000" pitchFamily="65" charset="-122"/>
                  </a:rPr>
                  <a:t>请在此处添加具体内容，文字尽量言简意赅，简单说明即可，不必过于繁琐，注意版面美观度。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6006753" y="1900962"/>
            <a:ext cx="0" cy="4151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73181" y="1510992"/>
            <a:ext cx="2906911" cy="27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66322" y="1507429"/>
            <a:ext cx="2906911" cy="27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408669" y="4994271"/>
            <a:ext cx="637770" cy="4201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991046" y="1567703"/>
            <a:ext cx="6316602" cy="4210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29700" y="3964684"/>
            <a:ext cx="2964875" cy="281437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554" y="1251969"/>
            <a:ext cx="3797585" cy="474216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-910" y="-21417"/>
            <a:ext cx="2534099" cy="3400238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6233835" y="2033521"/>
            <a:ext cx="1498106" cy="1440499"/>
            <a:chOff x="9151083" y="-1618618"/>
            <a:chExt cx="1279513" cy="1230312"/>
          </a:xfrm>
        </p:grpSpPr>
        <p:sp>
          <p:nvSpPr>
            <p:cNvPr id="44" name="矩形 43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4539665" y="2026087"/>
            <a:ext cx="1498106" cy="1440499"/>
            <a:chOff x="9151083" y="-1618618"/>
            <a:chExt cx="1279513" cy="1230312"/>
          </a:xfrm>
        </p:grpSpPr>
        <p:sp>
          <p:nvSpPr>
            <p:cNvPr id="61" name="矩形 60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4523552" y="1929533"/>
            <a:ext cx="1414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感</a:t>
            </a: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43052" y="2168272"/>
            <a:ext cx="637770" cy="420164"/>
          </a:xfrm>
          <a:prstGeom prst="rect">
            <a:avLst/>
          </a:prstGeom>
        </p:spPr>
      </p:pic>
      <p:pic>
        <p:nvPicPr>
          <p:cNvPr id="67" name="图形 6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611429" y="-39847"/>
            <a:ext cx="2610000" cy="287013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7918174" y="3715653"/>
            <a:ext cx="1498106" cy="1440499"/>
            <a:chOff x="9151083" y="-1618618"/>
            <a:chExt cx="1279513" cy="1230312"/>
          </a:xfrm>
        </p:grpSpPr>
        <p:sp>
          <p:nvSpPr>
            <p:cNvPr id="36" name="矩形 35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241814" y="3721229"/>
            <a:ext cx="1498106" cy="1440499"/>
            <a:chOff x="9151083" y="-1618618"/>
            <a:chExt cx="1279513" cy="1230312"/>
          </a:xfrm>
        </p:grpSpPr>
        <p:sp>
          <p:nvSpPr>
            <p:cNvPr id="45" name="矩形 44"/>
            <p:cNvSpPr/>
            <p:nvPr/>
          </p:nvSpPr>
          <p:spPr>
            <a:xfrm>
              <a:off x="9152556" y="-1613856"/>
              <a:ext cx="1278040" cy="1225550"/>
            </a:xfrm>
            <a:prstGeom prst="rect">
              <a:avLst/>
            </a:prstGeom>
            <a:noFill/>
            <a:ln>
              <a:solidFill>
                <a:srgbClr val="40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9151083" y="-1613856"/>
              <a:ext cx="12668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9152556" y="-997112"/>
              <a:ext cx="1278040" cy="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784433" y="-1613856"/>
              <a:ext cx="0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9151083" y="-1618618"/>
              <a:ext cx="1279513" cy="1225550"/>
            </a:xfrm>
            <a:prstGeom prst="line">
              <a:avLst/>
            </a:prstGeom>
            <a:ln>
              <a:solidFill>
                <a:srgbClr val="408A1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6297417" y="1965175"/>
            <a:ext cx="1313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谢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270895" y="3618163"/>
            <a:ext cx="1414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欣</a:t>
            </a:r>
          </a:p>
        </p:txBody>
      </p:sp>
      <p:sp>
        <p:nvSpPr>
          <p:cNvPr id="71" name="矩形 70"/>
          <p:cNvSpPr/>
          <p:nvPr/>
        </p:nvSpPr>
        <p:spPr>
          <a:xfrm>
            <a:off x="8044760" y="3653805"/>
            <a:ext cx="1313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/>
      <p:bldP spid="2" grpId="0"/>
      <p:bldP spid="69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1180" y="1323556"/>
            <a:ext cx="8389639" cy="4210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201" y="-754"/>
            <a:ext cx="6263302" cy="3099282"/>
          </a:xfrm>
          <a:prstGeom prst="rect">
            <a:avLst/>
          </a:prstGeom>
        </p:spPr>
      </p:pic>
      <p:sp>
        <p:nvSpPr>
          <p:cNvPr id="8" name="梯形 7"/>
          <p:cNvSpPr/>
          <p:nvPr/>
        </p:nvSpPr>
        <p:spPr>
          <a:xfrm>
            <a:off x="5191739" y="2081863"/>
            <a:ext cx="1833604" cy="848767"/>
          </a:xfrm>
          <a:prstGeom prst="trapezoid">
            <a:avLst>
              <a:gd name="adj" fmla="val 0"/>
            </a:avLst>
          </a:prstGeom>
          <a:solidFill>
            <a:srgbClr val="408A15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8971" y="1926167"/>
            <a:ext cx="2159140" cy="11601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01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2582386" y="3112635"/>
            <a:ext cx="7052310" cy="1193524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zh-CN" altLang="en-US" sz="5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sp>
        <p:nvSpPr>
          <p:cNvPr id="11" name="副标题 2"/>
          <p:cNvSpPr txBox="1"/>
          <p:nvPr/>
        </p:nvSpPr>
        <p:spPr>
          <a:xfrm>
            <a:off x="3515212" y="4306159"/>
            <a:ext cx="514260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200">
              <a:lnSpc>
                <a:spcPts val="25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997775" y="4087484"/>
            <a:ext cx="6348530" cy="0"/>
          </a:xfrm>
          <a:prstGeom prst="line">
            <a:avLst/>
          </a:prstGeom>
          <a:ln w="3175">
            <a:solidFill>
              <a:srgbClr val="EFA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45748" y="3585892"/>
            <a:ext cx="1371864" cy="32862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20537" y="-101424"/>
            <a:ext cx="3646885" cy="38282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158837" flipH="1">
            <a:off x="1580820" y="4296361"/>
            <a:ext cx="909157" cy="723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01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85996" y="2262755"/>
            <a:ext cx="3200876" cy="30838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  <a:endParaRPr lang="en-US" altLang="zh-CN" sz="1400" u="sng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ct val="200000"/>
              </a:lnSpc>
            </a:pPr>
            <a:endParaRPr lang="zh-CN" altLang="en-US" sz="1400" u="sng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9529" y="2262755"/>
            <a:ext cx="492443" cy="26940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26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rPr>
              <a:t>输入标题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386" y="1746207"/>
            <a:ext cx="3573436" cy="4079734"/>
          </a:xfrm>
          <a:prstGeom prst="rect">
            <a:avLst/>
          </a:prstGeom>
          <a:ln w="190500" cap="sq">
            <a:solidFill>
              <a:srgbClr val="DFF4FF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01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419834" y="3457303"/>
            <a:ext cx="9402537" cy="228517"/>
            <a:chOff x="1419834" y="3457303"/>
            <a:chExt cx="9402537" cy="228517"/>
          </a:xfrm>
        </p:grpSpPr>
        <p:sp>
          <p:nvSpPr>
            <p:cNvPr id="32" name="燕尾形箭头 2"/>
            <p:cNvSpPr>
              <a:spLocks noChangeArrowheads="1"/>
            </p:cNvSpPr>
            <p:nvPr/>
          </p:nvSpPr>
          <p:spPr bwMode="auto">
            <a:xfrm>
              <a:off x="1419834" y="3457303"/>
              <a:ext cx="9402537" cy="228517"/>
            </a:xfrm>
            <a:prstGeom prst="notchedRightArrow">
              <a:avLst>
                <a:gd name="adj1" fmla="val 50000"/>
                <a:gd name="adj2" fmla="val 49908"/>
              </a:avLst>
            </a:prstGeom>
            <a:solidFill>
              <a:srgbClr val="408A15"/>
            </a:solidFill>
            <a:ln>
              <a:solidFill>
                <a:sysClr val="window" lastClr="FFFFFF"/>
              </a:solidFill>
            </a:ln>
            <a:effectLst/>
          </p:spPr>
          <p:txBody>
            <a:bodyPr lIns="91394" tIns="45698" rIns="91394" bIns="456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  <p:sp>
          <p:nvSpPr>
            <p:cNvPr id="33" name="椭圆 8"/>
            <p:cNvSpPr>
              <a:spLocks noChangeArrowheads="1"/>
            </p:cNvSpPr>
            <p:nvPr/>
          </p:nvSpPr>
          <p:spPr bwMode="auto">
            <a:xfrm>
              <a:off x="4760320" y="3487455"/>
              <a:ext cx="166626" cy="166627"/>
            </a:xfrm>
            <a:prstGeom prst="ellipse">
              <a:avLst/>
            </a:prstGeom>
            <a:solidFill>
              <a:srgbClr val="408A15"/>
            </a:solidFill>
            <a:ln>
              <a:noFill/>
            </a:ln>
            <a:effectLst/>
          </p:spPr>
          <p:txBody>
            <a:bodyPr lIns="91394" tIns="45698" rIns="91394" bIns="456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  <p:sp>
          <p:nvSpPr>
            <p:cNvPr id="34" name="椭圆 9"/>
            <p:cNvSpPr>
              <a:spLocks noChangeArrowheads="1"/>
            </p:cNvSpPr>
            <p:nvPr/>
          </p:nvSpPr>
          <p:spPr bwMode="auto">
            <a:xfrm>
              <a:off x="7254967" y="3487455"/>
              <a:ext cx="166626" cy="166627"/>
            </a:xfrm>
            <a:prstGeom prst="ellipse">
              <a:avLst/>
            </a:prstGeom>
            <a:solidFill>
              <a:srgbClr val="408A15"/>
            </a:solidFill>
            <a:ln>
              <a:noFill/>
            </a:ln>
            <a:effectLst/>
          </p:spPr>
          <p:txBody>
            <a:bodyPr lIns="91394" tIns="45698" rIns="91394" bIns="456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  <p:sp>
          <p:nvSpPr>
            <p:cNvPr id="35" name="椭圆 10"/>
            <p:cNvSpPr>
              <a:spLocks noChangeArrowheads="1"/>
            </p:cNvSpPr>
            <p:nvPr/>
          </p:nvSpPr>
          <p:spPr bwMode="auto">
            <a:xfrm>
              <a:off x="9733745" y="3487455"/>
              <a:ext cx="166626" cy="166627"/>
            </a:xfrm>
            <a:prstGeom prst="ellipse">
              <a:avLst/>
            </a:prstGeom>
            <a:solidFill>
              <a:srgbClr val="408A15"/>
            </a:solidFill>
            <a:ln>
              <a:noFill/>
            </a:ln>
            <a:effectLst/>
          </p:spPr>
          <p:txBody>
            <a:bodyPr lIns="91394" tIns="45698" rIns="91394" bIns="456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  <p:sp>
          <p:nvSpPr>
            <p:cNvPr id="36" name="椭圆 11"/>
            <p:cNvSpPr>
              <a:spLocks noChangeArrowheads="1"/>
            </p:cNvSpPr>
            <p:nvPr/>
          </p:nvSpPr>
          <p:spPr bwMode="auto">
            <a:xfrm>
              <a:off x="2279946" y="3487455"/>
              <a:ext cx="166627" cy="166627"/>
            </a:xfrm>
            <a:prstGeom prst="ellipse">
              <a:avLst/>
            </a:prstGeom>
            <a:solidFill>
              <a:srgbClr val="408A15"/>
            </a:solidFill>
            <a:ln>
              <a:noFill/>
            </a:ln>
            <a:effectLst/>
          </p:spPr>
          <p:txBody>
            <a:bodyPr lIns="91394" tIns="45698" rIns="91394" bIns="456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</p:grpSp>
      <p:grpSp>
        <p:nvGrpSpPr>
          <p:cNvPr id="37" name="组合 12"/>
          <p:cNvGrpSpPr/>
          <p:nvPr/>
        </p:nvGrpSpPr>
        <p:grpSpPr bwMode="auto">
          <a:xfrm>
            <a:off x="4117999" y="2974748"/>
            <a:ext cx="958087" cy="523220"/>
            <a:chOff x="70647" y="280955"/>
            <a:chExt cx="958429" cy="523407"/>
          </a:xfrm>
        </p:grpSpPr>
        <p:sp>
          <p:nvSpPr>
            <p:cNvPr id="38" name="文本框 38"/>
            <p:cNvSpPr>
              <a:spLocks noChangeArrowheads="1"/>
            </p:cNvSpPr>
            <p:nvPr/>
          </p:nvSpPr>
          <p:spPr bwMode="auto">
            <a:xfrm>
              <a:off x="70647" y="280955"/>
              <a:ext cx="958429" cy="52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/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02</a:t>
              </a:r>
              <a:endParaRPr lang="zh-CN" altLang="en-US" sz="2800" b="1" baseline="-3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</p:grpSp>
      <p:grpSp>
        <p:nvGrpSpPr>
          <p:cNvPr id="39" name="组合 4"/>
          <p:cNvGrpSpPr/>
          <p:nvPr/>
        </p:nvGrpSpPr>
        <p:grpSpPr bwMode="auto">
          <a:xfrm>
            <a:off x="1592237" y="2894605"/>
            <a:ext cx="853426" cy="567591"/>
            <a:chOff x="54145" y="252681"/>
            <a:chExt cx="853730" cy="567793"/>
          </a:xfrm>
        </p:grpSpPr>
        <p:sp>
          <p:nvSpPr>
            <p:cNvPr id="40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567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01</a:t>
              </a:r>
              <a:endParaRPr lang="zh-CN" altLang="en-US" sz="2800" b="1" baseline="-3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</p:grpSp>
      <p:grpSp>
        <p:nvGrpSpPr>
          <p:cNvPr id="41" name="组合 14"/>
          <p:cNvGrpSpPr/>
          <p:nvPr/>
        </p:nvGrpSpPr>
        <p:grpSpPr bwMode="auto">
          <a:xfrm>
            <a:off x="9037296" y="2896508"/>
            <a:ext cx="996011" cy="567591"/>
            <a:chOff x="70649" y="309227"/>
            <a:chExt cx="996367" cy="567793"/>
          </a:xfrm>
        </p:grpSpPr>
        <p:sp>
          <p:nvSpPr>
            <p:cNvPr id="42" name="文本框 40"/>
            <p:cNvSpPr>
              <a:spLocks noChangeArrowheads="1"/>
            </p:cNvSpPr>
            <p:nvPr/>
          </p:nvSpPr>
          <p:spPr bwMode="auto">
            <a:xfrm>
              <a:off x="70649" y="309227"/>
              <a:ext cx="996367" cy="40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04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</p:grpSp>
      <p:grpSp>
        <p:nvGrpSpPr>
          <p:cNvPr id="43" name="组合 13"/>
          <p:cNvGrpSpPr/>
          <p:nvPr/>
        </p:nvGrpSpPr>
        <p:grpSpPr bwMode="auto">
          <a:xfrm>
            <a:off x="6568167" y="2896510"/>
            <a:ext cx="853426" cy="567591"/>
            <a:chOff x="54145" y="280955"/>
            <a:chExt cx="853730" cy="567793"/>
          </a:xfrm>
        </p:grpSpPr>
        <p:sp>
          <p:nvSpPr>
            <p:cNvPr id="44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3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03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733986" y="3982581"/>
            <a:ext cx="1197672" cy="40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8" rIns="91394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1181100" y="4371379"/>
            <a:ext cx="2303423" cy="8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47" name="矩形 45"/>
          <p:cNvSpPr>
            <a:spLocks noChangeArrowheads="1"/>
          </p:cNvSpPr>
          <p:nvPr/>
        </p:nvSpPr>
        <p:spPr bwMode="auto">
          <a:xfrm>
            <a:off x="4365382" y="3982581"/>
            <a:ext cx="902552" cy="3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8" rIns="91394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3722829" y="4371376"/>
            <a:ext cx="2338762" cy="8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6890181" y="3982581"/>
            <a:ext cx="902552" cy="3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8" rIns="91394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6232822" y="4371379"/>
            <a:ext cx="2294595" cy="8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1" name="矩形 49"/>
          <p:cNvSpPr>
            <a:spLocks noChangeArrowheads="1"/>
          </p:cNvSpPr>
          <p:nvPr/>
        </p:nvSpPr>
        <p:spPr bwMode="auto">
          <a:xfrm>
            <a:off x="9464899" y="3982581"/>
            <a:ext cx="902552" cy="3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8" rIns="91394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8765715" y="4371379"/>
            <a:ext cx="2300909" cy="8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400000">
            <a:off x="2138733" y="2024834"/>
            <a:ext cx="1133867" cy="1402216"/>
          </a:xfrm>
          <a:prstGeom prst="rect">
            <a:avLst/>
          </a:prstGeom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321128">
            <a:off x="4671575" y="2086496"/>
            <a:ext cx="1034588" cy="1577847"/>
          </a:xfrm>
          <a:prstGeom prst="rect">
            <a:avLst/>
          </a:prstGeom>
        </p:spPr>
      </p:pic>
      <p:pic>
        <p:nvPicPr>
          <p:cNvPr id="57" name="图形 56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400000">
            <a:off x="7062290" y="2024834"/>
            <a:ext cx="1133867" cy="1402216"/>
          </a:xfrm>
          <a:prstGeom prst="rect">
            <a:avLst/>
          </a:prstGeom>
        </p:spPr>
      </p:pic>
      <p:pic>
        <p:nvPicPr>
          <p:cNvPr id="58" name="图形 57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321128">
            <a:off x="9595132" y="2086496"/>
            <a:ext cx="1034588" cy="1577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01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313818" y="3839455"/>
            <a:ext cx="2523635" cy="1223412"/>
            <a:chOff x="1334365" y="4332571"/>
            <a:chExt cx="2523635" cy="1223412"/>
          </a:xfrm>
        </p:grpSpPr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1505738" y="4332571"/>
              <a:ext cx="21032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cs typeface="Open Sans" panose="020B0606030504020204" pitchFamily="34" charset="0"/>
                </a:rPr>
                <a:t>输入标题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4365" y="4701903"/>
              <a:ext cx="252363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ts val="2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94026" y="3854403"/>
            <a:ext cx="2504538" cy="1208464"/>
            <a:chOff x="4514573" y="4347519"/>
            <a:chExt cx="2504538" cy="1208464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4715239" y="4347519"/>
              <a:ext cx="21032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lvl="0" algn="ctr"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Open Sans" panose="020B0606030504020204" pitchFamily="34" charset="0"/>
                </a:rPr>
                <a:t>输入标题</a:t>
              </a: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4514573" y="4701903"/>
              <a:ext cx="250453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9200">
                <a:lnSpc>
                  <a:spcPts val="20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36393" y="3839455"/>
            <a:ext cx="2523635" cy="1230445"/>
            <a:chOff x="7856940" y="4332571"/>
            <a:chExt cx="2523635" cy="1230445"/>
          </a:xfrm>
        </p:grpSpPr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8067155" y="4332571"/>
              <a:ext cx="21032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lvl="0" algn="ctr"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Open Sans" panose="020B0606030504020204" pitchFamily="34" charset="0"/>
                </a:rPr>
                <a:t>输入标题</a:t>
              </a: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7856940" y="4708936"/>
              <a:ext cx="252363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1219200">
                <a:lnSpc>
                  <a:spcPts val="20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FZKai-Z03S" panose="03000509000000000000" pitchFamily="65" charset="-122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" name="图形 1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9870" y="2119593"/>
            <a:ext cx="1476529" cy="1482977"/>
          </a:xfrm>
          <a:prstGeom prst="rect">
            <a:avLst/>
          </a:prstGeom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6608" y="2203413"/>
            <a:ext cx="1611932" cy="1399157"/>
          </a:xfrm>
          <a:prstGeom prst="rect">
            <a:avLst/>
          </a:prstGeom>
        </p:spPr>
      </p:pic>
      <p:pic>
        <p:nvPicPr>
          <p:cNvPr id="25" name="图形 24"/>
          <p:cNvPicPr>
            <a:picLocks noChangeAspect="1"/>
          </p:cNvPicPr>
          <p:nvPr/>
        </p:nvPicPr>
        <p:blipFill>
          <a:blip r:embed="rId12" cstate="screen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6947" y="2310468"/>
            <a:ext cx="1045686" cy="14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01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29266" y="2424652"/>
            <a:ext cx="2551248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1667" y="3052009"/>
            <a:ext cx="2735730" cy="2117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  <a:p>
            <a:pPr algn="ctr" defTabSz="1219200">
              <a:lnSpc>
                <a:spcPts val="2000"/>
              </a:lnSpc>
              <a:defRPr/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  <a:p>
            <a:pPr algn="ctr" defTabSz="1219200">
              <a:lnSpc>
                <a:spcPts val="2000"/>
              </a:lnSpc>
              <a:defRPr/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193948" y="3052009"/>
            <a:ext cx="2735730" cy="2117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  <a:p>
            <a:pPr algn="ctr" defTabSz="1219200">
              <a:lnSpc>
                <a:spcPts val="2000"/>
              </a:lnSpc>
              <a:defRPr/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  <a:p>
            <a:pPr algn="ctr" defTabSz="1219200">
              <a:lnSpc>
                <a:spcPts val="2000"/>
              </a:lnSpc>
              <a:defRPr/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83426" y="2424652"/>
            <a:ext cx="2551248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119" y="1526497"/>
            <a:ext cx="3479509" cy="4413557"/>
          </a:xfrm>
          <a:prstGeom prst="rect">
            <a:avLst/>
          </a:prstGeom>
          <a:ln w="190500" cap="sq">
            <a:solidFill>
              <a:srgbClr val="DFF4FF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74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449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425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1180" y="1323556"/>
            <a:ext cx="8389639" cy="4210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201" y="-754"/>
            <a:ext cx="6263302" cy="3099282"/>
          </a:xfrm>
          <a:prstGeom prst="rect">
            <a:avLst/>
          </a:prstGeom>
        </p:spPr>
      </p:pic>
      <p:sp>
        <p:nvSpPr>
          <p:cNvPr id="8" name="梯形 7"/>
          <p:cNvSpPr/>
          <p:nvPr/>
        </p:nvSpPr>
        <p:spPr>
          <a:xfrm>
            <a:off x="5191739" y="2081863"/>
            <a:ext cx="1833604" cy="848767"/>
          </a:xfrm>
          <a:prstGeom prst="trapezoid">
            <a:avLst>
              <a:gd name="adj" fmla="val 0"/>
            </a:avLst>
          </a:prstGeom>
          <a:solidFill>
            <a:srgbClr val="408A15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8971" y="1926167"/>
            <a:ext cx="2159140" cy="11601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02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2582386" y="3112635"/>
            <a:ext cx="7052310" cy="1193524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zh-CN" altLang="en-US" sz="5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sp>
        <p:nvSpPr>
          <p:cNvPr id="11" name="副标题 2"/>
          <p:cNvSpPr txBox="1"/>
          <p:nvPr/>
        </p:nvSpPr>
        <p:spPr>
          <a:xfrm>
            <a:off x="3537238" y="4513942"/>
            <a:ext cx="5142606" cy="518992"/>
          </a:xfrm>
          <a:prstGeom prst="rect">
            <a:avLst/>
          </a:prstGeom>
        </p:spPr>
        <p:txBody>
          <a:bodyPr rtlCol="0"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200">
              <a:lnSpc>
                <a:spcPts val="25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997775" y="4087484"/>
            <a:ext cx="6348530" cy="0"/>
          </a:xfrm>
          <a:prstGeom prst="line">
            <a:avLst/>
          </a:prstGeom>
          <a:ln w="3175">
            <a:solidFill>
              <a:srgbClr val="EFA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45748" y="3585892"/>
            <a:ext cx="1371864" cy="32862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20537" y="-101424"/>
            <a:ext cx="3646885" cy="38282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158837" flipH="1">
            <a:off x="1580820" y="4296361"/>
            <a:ext cx="909157" cy="723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1" y="-2667001"/>
            <a:ext cx="6858000" cy="12192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5599" y="-754"/>
            <a:ext cx="12192000" cy="1260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FZKai-Z03S" panose="03000509000000000000" pitchFamily="65" charset="-122"/>
              <a:ea typeface="FZKai-Z03S" panose="03000509000000000000" pitchFamily="65" charset="-122"/>
              <a:sym typeface="FZKai-Z03S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300" y="-101424"/>
            <a:ext cx="1766122" cy="1853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910" y="-21417"/>
            <a:ext cx="1182010" cy="1586014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81100" y="590385"/>
            <a:ext cx="3602514" cy="608465"/>
          </a:xfrm>
          <a:prstGeom prst="rect">
            <a:avLst/>
          </a:prstGeom>
        </p:spPr>
        <p:txBody>
          <a:bodyPr rtlCol="0"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>
              <a:defRPr/>
            </a:pPr>
            <a:r>
              <a:rPr lang="en-US" altLang="zh-CN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02 </a:t>
            </a: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输入此处标题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401300" y="5271000"/>
            <a:ext cx="1766122" cy="168842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10123" y="2511268"/>
            <a:ext cx="3134191" cy="30838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1219200">
              <a:lnSpc>
                <a:spcPts val="3500"/>
              </a:lnSpc>
              <a:defRPr/>
            </a:pPr>
            <a:r>
              <a:rPr lang="zh-CN" altLang="en-US" sz="1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 defTabSz="1219200">
              <a:lnSpc>
                <a:spcPts val="2000"/>
              </a:lnSpc>
              <a:defRPr/>
            </a:pPr>
            <a:endParaRPr lang="zh-CN" altLang="en-US" sz="1400" u="sng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FZKai-Z03S" panose="03000509000000000000" pitchFamily="65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26965" y="2260580"/>
            <a:ext cx="492443" cy="29447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26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20309" y="5016449"/>
            <a:ext cx="4200818" cy="5786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121920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FZKai-Z03S" panose="03000509000000000000" pitchFamily="65" charset="-122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788780" y="1870184"/>
            <a:ext cx="4151844" cy="2967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立春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1755</Words>
  <Application>Microsoft Office PowerPoint</Application>
  <PresentationFormat>宽屏</PresentationFormat>
  <Paragraphs>186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FZKai-Z03S</vt:lpstr>
      <vt:lpstr>Lato Hairline</vt:lpstr>
      <vt:lpstr>Lato Light</vt:lpstr>
      <vt:lpstr>Lato Regular</vt:lpstr>
      <vt:lpstr>Open Sans</vt:lpstr>
      <vt:lpstr>等线</vt:lpstr>
      <vt:lpstr>等线 Light</vt:lpstr>
      <vt:lpstr>汉仪书魂体简</vt:lpstr>
      <vt:lpstr>黑体</vt:lpstr>
      <vt:lpstr>华文细黑</vt:lpstr>
      <vt:lpstr>华文新魏</vt:lpstr>
      <vt:lpstr>宋体</vt:lpstr>
      <vt:lpstr>微软雅黑</vt:lpstr>
      <vt:lpstr>义启小魏楷</vt:lpstr>
      <vt:lpstr>Arial</vt:lpstr>
      <vt:lpstr>Calibri</vt:lpstr>
      <vt:lpstr> www.2ppt.com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2022-03-09T02:48:57Z</dcterms:created>
  <dcterms:modified xsi:type="dcterms:W3CDTF">2023-01-10T07:09:51Z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C23011FEAE3E421B8168D2563D245F9F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