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4" r:id="rId3"/>
    <p:sldId id="324" r:id="rId4"/>
    <p:sldId id="326" r:id="rId5"/>
    <p:sldId id="327" r:id="rId6"/>
    <p:sldId id="331" r:id="rId7"/>
    <p:sldId id="328" r:id="rId8"/>
    <p:sldId id="330" r:id="rId9"/>
    <p:sldId id="332" r:id="rId10"/>
    <p:sldId id="333" r:id="rId11"/>
    <p:sldId id="334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AB7A46-2E80-44BB-B275-4E33C5159D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822A7F1-5E34-45F3-8152-973471C8D96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2A7F1-5E34-45F3-8152-973471C8D9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2D56-838E-4464-AA70-A8A3F36F593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ABFF-2702-4289-B4FA-2E3B9B8DE21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526F-0BFC-42CF-9F7D-A4D61D67A07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D928-3E8B-429F-92B4-FD7A9FD7568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EA52-1ED9-496B-A94A-F046EB49D66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9D7E-39E4-477F-AEC2-403A0ABED97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E10A-CD6E-4414-A3C5-B7E2A20C22C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2631-D31A-4154-BCBA-5F46A13D81C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941D-7A2F-4D3F-962D-9A6D3F3CEB1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4D94-C363-4035-B173-6EA32066E1C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FD30-8BA6-49CA-8614-0656594C89D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57F0E0-C4A7-4301-BDA4-6DA2BC5890D9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Bookrulerandpencil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C:\Users\Administrator\Desktop\&#38485;&#26053;&#29256;&#19977;&#19978;Unit5\&#35838;&#20214;\Unit5%20&#31532;2&#35838;&#26102;&#21442;&#32771;&#35838;&#20214;\&#21477;2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C:\Users\Administrator\Desktop\&#38485;&#26053;&#29256;&#19977;&#19978;Unit5\&#35838;&#20214;\Unit5%20&#31532;2&#35838;&#26102;&#21442;&#32771;&#35838;&#20214;\&#21477;1.mp3" TargetMode="External"/><Relationship Id="rId1" Type="http://schemas.microsoft.com/office/2007/relationships/media" Target="file:///C:\Users\Administrator\Desktop\&#38485;&#26053;&#29256;&#19977;&#19978;Unit5\&#35838;&#20214;\Unit5%20&#31532;2&#35838;&#26102;&#21442;&#32771;&#35838;&#20214;\&#21477;1.mp3" TargetMode="Externa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38485;&#26053;&#29256;&#19977;&#19978;Unit5\&#35838;&#20214;\Unit5%20&#31532;2&#35838;&#26102;&#21442;&#32771;&#35838;&#20214;\&#21477;2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C:\Users\Administrator\Desktop\&#38485;&#26053;&#29256;&#19977;&#19978;Unit5\&#35838;&#20214;\Unit5%20&#31532;2&#35838;&#26102;&#21442;&#32771;&#35838;&#20214;\&#21477;4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38485;&#26053;&#29256;&#19977;&#19978;Unit5\&#35838;&#20214;\Unit5%20&#31532;2&#35838;&#26102;&#21442;&#32771;&#35838;&#20214;\&#21477;3.mp3" TargetMode="External"/><Relationship Id="rId1" Type="http://schemas.microsoft.com/office/2007/relationships/media" Target="file:///C:\Users\Administrator\Desktop\&#38485;&#26053;&#29256;&#19977;&#19978;Unit5\&#35838;&#20214;\Unit5%20&#31532;2&#35838;&#26102;&#21442;&#32771;&#35838;&#20214;\&#21477;3.mp3" TargetMode="Externa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38485;&#26053;&#29256;&#19977;&#19978;Unit5\&#35838;&#20214;\Unit5%20&#31532;2&#35838;&#26102;&#21442;&#32771;&#35838;&#20214;\&#21477;4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6052" y="620688"/>
            <a:ext cx="9144000" cy="38884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6600" kern="0" dirty="0" smtClean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Unit5 </a:t>
            </a:r>
            <a:r>
              <a:rPr lang="en-US" altLang="zh-CN" sz="66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I Have a Bag</a:t>
            </a:r>
            <a:r>
              <a:rPr lang="en-US" altLang="zh-CN" sz="66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66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2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8702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1403648" y="1196752"/>
            <a:ext cx="3786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Listen and do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060848"/>
            <a:ext cx="65722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571625" y="782414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Play a game—</a:t>
            </a:r>
            <a:r>
              <a:rPr lang="zh-CN" altLang="en-US" sz="3200" b="1" dirty="0">
                <a:solidFill>
                  <a:srgbClr val="FF0000"/>
                </a:solidFill>
              </a:rPr>
              <a:t>句子接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龙 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84696"/>
            <a:ext cx="7265987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57150" y="1185863"/>
            <a:ext cx="8820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Let’s sing: Book ruler and pencil</a:t>
            </a:r>
            <a:endParaRPr lang="zh-CN" altLang="en-US" sz="3600" dirty="0"/>
          </a:p>
        </p:txBody>
      </p:sp>
      <p:pic>
        <p:nvPicPr>
          <p:cNvPr id="3075" name="Picture 19" descr="D:\新模版参考课件\带文字图标模板\狗音乐标（带文字）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2775" y="-242888"/>
            <a:ext cx="21812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C:\Users\Administrator\Desktop\陕旅版三上Unit5\导入歌曲：Bookrulerandpencil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5" y="2420888"/>
            <a:ext cx="542925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38" y="571500"/>
            <a:ext cx="73453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想一想</a:t>
            </a:r>
            <a:endParaRPr lang="en-US" altLang="zh-CN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歌曲中唱到了哪些文具？</a:t>
            </a:r>
            <a:endParaRPr lang="en-US" altLang="zh-CN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  <a:p>
            <a:pPr algn="ctr">
              <a:defRPr/>
            </a:pPr>
            <a:endParaRPr lang="zh-CN" altLang="en-US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786063"/>
            <a:ext cx="611028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" descr="img-0820-mti44ha4hs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椭圆形标注 7"/>
          <p:cNvSpPr>
            <a:spLocks noChangeArrowheads="1"/>
          </p:cNvSpPr>
          <p:nvPr/>
        </p:nvSpPr>
        <p:spPr bwMode="auto">
          <a:xfrm>
            <a:off x="2857500" y="4500563"/>
            <a:ext cx="1214438" cy="571500"/>
          </a:xfrm>
          <a:prstGeom prst="wedgeEllipseCallout">
            <a:avLst>
              <a:gd name="adj1" fmla="val -33185"/>
              <a:gd name="adj2" fmla="val 109394"/>
            </a:avLst>
          </a:prstGeom>
          <a:solidFill>
            <a:schemeClr val="bg1"/>
          </a:solidFill>
          <a:ln w="9525" algn="ctr">
            <a:solidFill>
              <a:srgbClr val="00B050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FF0066"/>
                </a:solidFill>
              </a:rPr>
              <a:t>bag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sp>
        <p:nvSpPr>
          <p:cNvPr id="6148" name="椭圆形标注 8"/>
          <p:cNvSpPr>
            <a:spLocks noChangeArrowheads="1"/>
          </p:cNvSpPr>
          <p:nvPr/>
        </p:nvSpPr>
        <p:spPr bwMode="auto">
          <a:xfrm>
            <a:off x="2286000" y="3000375"/>
            <a:ext cx="1428750" cy="571500"/>
          </a:xfrm>
          <a:prstGeom prst="wedgeEllipseCallout">
            <a:avLst>
              <a:gd name="adj1" fmla="val -78472"/>
              <a:gd name="adj2" fmla="val 62940"/>
            </a:avLst>
          </a:prstGeom>
          <a:solidFill>
            <a:schemeClr val="bg1"/>
          </a:solidFill>
          <a:ln w="9525" algn="ctr">
            <a:solidFill>
              <a:srgbClr val="00B050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FF0066"/>
                </a:solidFill>
              </a:rPr>
              <a:t>ruler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sp>
        <p:nvSpPr>
          <p:cNvPr id="6149" name="椭圆形标注 9"/>
          <p:cNvSpPr>
            <a:spLocks noChangeArrowheads="1"/>
          </p:cNvSpPr>
          <p:nvPr/>
        </p:nvSpPr>
        <p:spPr bwMode="auto">
          <a:xfrm>
            <a:off x="5429250" y="1643063"/>
            <a:ext cx="1357313" cy="571500"/>
          </a:xfrm>
          <a:prstGeom prst="wedgeEllipseCallout">
            <a:avLst>
              <a:gd name="adj1" fmla="val 28620"/>
              <a:gd name="adj2" fmla="val -109958"/>
            </a:avLst>
          </a:prstGeom>
          <a:solidFill>
            <a:schemeClr val="bg1"/>
          </a:solidFill>
          <a:ln w="9525" algn="ctr">
            <a:solidFill>
              <a:srgbClr val="00B050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FF0066"/>
                </a:solidFill>
              </a:rPr>
              <a:t>book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3857625" y="3000375"/>
            <a:ext cx="3071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/>
              <a:t>找一找！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标注 16"/>
          <p:cNvSpPr>
            <a:spLocks noChangeArrowheads="1"/>
          </p:cNvSpPr>
          <p:nvPr/>
        </p:nvSpPr>
        <p:spPr bwMode="auto">
          <a:xfrm>
            <a:off x="642938" y="500063"/>
            <a:ext cx="6429375" cy="928687"/>
          </a:xfrm>
          <a:prstGeom prst="wedgeRoundRectCallout">
            <a:avLst>
              <a:gd name="adj1" fmla="val 35940"/>
              <a:gd name="adj2" fmla="val 90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dirty="0"/>
              <a:t>同学们，我有很多文具，你们想知道我都有什么文具吗？那就先向我介绍你们有什么文具吧！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928813"/>
            <a:ext cx="48609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1785938" y="103825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Let’s talk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8195" name="图片 12" descr="P39 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75" y="1681187"/>
            <a:ext cx="67151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圆角矩形标注 14"/>
          <p:cNvSpPr>
            <a:spLocks noChangeArrowheads="1"/>
          </p:cNvSpPr>
          <p:nvPr/>
        </p:nvSpPr>
        <p:spPr bwMode="auto">
          <a:xfrm>
            <a:off x="0" y="1681187"/>
            <a:ext cx="2857500" cy="571500"/>
          </a:xfrm>
          <a:prstGeom prst="wedgeRoundRectCallout">
            <a:avLst>
              <a:gd name="adj1" fmla="val 35940"/>
              <a:gd name="adj2" fmla="val 90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Look! I have a bag.</a:t>
            </a:r>
            <a:endParaRPr lang="zh-CN" altLang="en-US" sz="2400" dirty="0"/>
          </a:p>
        </p:txBody>
      </p:sp>
      <p:sp>
        <p:nvSpPr>
          <p:cNvPr id="8197" name="圆角矩形标注 15"/>
          <p:cNvSpPr>
            <a:spLocks noChangeArrowheads="1"/>
          </p:cNvSpPr>
          <p:nvPr/>
        </p:nvSpPr>
        <p:spPr bwMode="auto">
          <a:xfrm>
            <a:off x="6500813" y="1181125"/>
            <a:ext cx="1571625" cy="500062"/>
          </a:xfrm>
          <a:prstGeom prst="wedgeRoundRectCallout">
            <a:avLst>
              <a:gd name="adj1" fmla="val -30125"/>
              <a:gd name="adj2" fmla="val 11927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How nice!</a:t>
            </a:r>
            <a:endParaRPr lang="zh-CN" altLang="en-US" sz="2400" dirty="0"/>
          </a:p>
        </p:txBody>
      </p:sp>
      <p:pic>
        <p:nvPicPr>
          <p:cNvPr id="6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8240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3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196" grpId="0" animBg="1"/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 descr="P39 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63" y="1428750"/>
            <a:ext cx="6215062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785938" y="500063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Let’s talk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220" name="圆角矩形标注 14"/>
          <p:cNvSpPr>
            <a:spLocks noChangeArrowheads="1"/>
          </p:cNvSpPr>
          <p:nvPr/>
        </p:nvSpPr>
        <p:spPr bwMode="auto">
          <a:xfrm>
            <a:off x="857250" y="5715000"/>
            <a:ext cx="5286375" cy="857250"/>
          </a:xfrm>
          <a:prstGeom prst="wedgeRoundRectCallout">
            <a:avLst>
              <a:gd name="adj1" fmla="val 7134"/>
              <a:gd name="adj2" fmla="val -9663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Yes, I do. I have a pencil, an eraser and some crayons, too.</a:t>
            </a:r>
            <a:endParaRPr lang="zh-CN" altLang="en-US" sz="2400" dirty="0"/>
          </a:p>
        </p:txBody>
      </p:sp>
      <p:sp>
        <p:nvSpPr>
          <p:cNvPr id="9221" name="圆角矩形标注 15"/>
          <p:cNvSpPr>
            <a:spLocks noChangeArrowheads="1"/>
          </p:cNvSpPr>
          <p:nvPr/>
        </p:nvSpPr>
        <p:spPr bwMode="auto">
          <a:xfrm>
            <a:off x="4071938" y="785813"/>
            <a:ext cx="3286125" cy="500062"/>
          </a:xfrm>
          <a:prstGeom prst="wedgeRoundRectCallout">
            <a:avLst>
              <a:gd name="adj1" fmla="val -10051"/>
              <a:gd name="adj2" fmla="val 18415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Do you have a book?</a:t>
            </a:r>
            <a:endParaRPr lang="zh-CN" altLang="en-US" sz="2400" dirty="0"/>
          </a:p>
        </p:txBody>
      </p:sp>
      <p:pic>
        <p:nvPicPr>
          <p:cNvPr id="6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928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20" grpId="0" animBg="1"/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143125"/>
            <a:ext cx="338296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428875"/>
            <a:ext cx="3476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429000" y="28575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</a:rPr>
              <a:t>Role play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714375" y="857250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同桌之间互相用英语介绍自己的文具</a:t>
            </a:r>
            <a:r>
              <a:rPr lang="en-US" altLang="zh-CN" sz="3200"/>
              <a:t>, </a:t>
            </a:r>
            <a:r>
              <a:rPr lang="zh-CN" altLang="en-US" sz="3200"/>
              <a:t>例如：</a:t>
            </a:r>
          </a:p>
        </p:txBody>
      </p:sp>
      <p:sp>
        <p:nvSpPr>
          <p:cNvPr id="11270" name="圆角矩形标注 8"/>
          <p:cNvSpPr>
            <a:spLocks noChangeArrowheads="1"/>
          </p:cNvSpPr>
          <p:nvPr/>
        </p:nvSpPr>
        <p:spPr bwMode="auto">
          <a:xfrm>
            <a:off x="0" y="1714500"/>
            <a:ext cx="2857500" cy="571500"/>
          </a:xfrm>
          <a:prstGeom prst="wedgeRoundRectCallout">
            <a:avLst>
              <a:gd name="adj1" fmla="val 35940"/>
              <a:gd name="adj2" fmla="val 90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/>
              <a:t>Look! I have a bag.</a:t>
            </a:r>
            <a:endParaRPr lang="zh-CN" altLang="en-US" sz="2400"/>
          </a:p>
        </p:txBody>
      </p:sp>
      <p:sp>
        <p:nvSpPr>
          <p:cNvPr id="11271" name="圆角矩形标注 9"/>
          <p:cNvSpPr>
            <a:spLocks noChangeArrowheads="1"/>
          </p:cNvSpPr>
          <p:nvPr/>
        </p:nvSpPr>
        <p:spPr bwMode="auto">
          <a:xfrm>
            <a:off x="4357688" y="2286000"/>
            <a:ext cx="1571625" cy="500063"/>
          </a:xfrm>
          <a:prstGeom prst="wedgeRoundRectCallout">
            <a:avLst>
              <a:gd name="adj1" fmla="val 49639"/>
              <a:gd name="adj2" fmla="val 10747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>
                <a:solidFill>
                  <a:srgbClr val="FF0066"/>
                </a:solidFill>
              </a:rPr>
              <a:t>How nice!</a:t>
            </a:r>
            <a:endParaRPr lang="zh-CN" altLang="en-US" sz="2400">
              <a:solidFill>
                <a:srgbClr val="FF0066"/>
              </a:solidFill>
            </a:endParaRPr>
          </a:p>
        </p:txBody>
      </p:sp>
      <p:sp>
        <p:nvSpPr>
          <p:cNvPr id="11272" name="圆角矩形标注 10"/>
          <p:cNvSpPr>
            <a:spLocks noChangeArrowheads="1"/>
          </p:cNvSpPr>
          <p:nvPr/>
        </p:nvSpPr>
        <p:spPr bwMode="auto">
          <a:xfrm>
            <a:off x="3357563" y="5572125"/>
            <a:ext cx="3143250" cy="500063"/>
          </a:xfrm>
          <a:prstGeom prst="wedgeRoundRectCallout">
            <a:avLst>
              <a:gd name="adj1" fmla="val 32176"/>
              <a:gd name="adj2" fmla="val -128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>
                <a:solidFill>
                  <a:srgbClr val="FF0066"/>
                </a:solidFill>
              </a:rPr>
              <a:t>Do you have a book?</a:t>
            </a:r>
            <a:endParaRPr lang="zh-CN" altLang="en-US" sz="2400">
              <a:solidFill>
                <a:srgbClr val="FF0066"/>
              </a:solidFill>
            </a:endParaRPr>
          </a:p>
        </p:txBody>
      </p:sp>
      <p:sp>
        <p:nvSpPr>
          <p:cNvPr id="11273" name="圆角矩形标注 11"/>
          <p:cNvSpPr>
            <a:spLocks noChangeArrowheads="1"/>
          </p:cNvSpPr>
          <p:nvPr/>
        </p:nvSpPr>
        <p:spPr bwMode="auto">
          <a:xfrm>
            <a:off x="214313" y="5500688"/>
            <a:ext cx="1643062" cy="500062"/>
          </a:xfrm>
          <a:prstGeom prst="wedgeRoundRectCallout">
            <a:avLst>
              <a:gd name="adj1" fmla="val 45602"/>
              <a:gd name="adj2" fmla="val -14026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/>
              <a:t>Yes, I do.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2627784" y="833438"/>
            <a:ext cx="378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>
                <a:solidFill>
                  <a:srgbClr val="FF0000"/>
                </a:solidFill>
              </a:rPr>
              <a:t>Summary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735360" y="2060848"/>
            <a:ext cx="7858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当向别人介绍自己拥有某物时可以用下面的句型：</a:t>
            </a:r>
            <a:r>
              <a:rPr lang="en-US" altLang="zh-CN" sz="2800" dirty="0">
                <a:solidFill>
                  <a:srgbClr val="FF0066"/>
                </a:solidFill>
              </a:rPr>
              <a:t>I have…</a:t>
            </a:r>
          </a:p>
          <a:p>
            <a:pPr eaLnBrk="1" hangingPunct="1"/>
            <a:r>
              <a:rPr lang="zh-CN" altLang="en-US" sz="2800" dirty="0"/>
              <a:t>例如：</a:t>
            </a:r>
            <a:r>
              <a:rPr lang="en-US" altLang="zh-CN" sz="2800" dirty="0"/>
              <a:t>I have a bag. </a:t>
            </a:r>
            <a:r>
              <a:rPr lang="zh-CN" altLang="en-US" sz="2800" dirty="0"/>
              <a:t>我有一个书包。</a:t>
            </a:r>
            <a:endParaRPr lang="en-US" altLang="zh-CN" sz="2800" dirty="0"/>
          </a:p>
          <a:p>
            <a:pPr eaLnBrk="1" hangingPunct="1"/>
            <a:r>
              <a:rPr lang="en-US" altLang="zh-CN" sz="2800" dirty="0"/>
              <a:t>           I have an eraser. </a:t>
            </a:r>
            <a:r>
              <a:rPr lang="zh-CN" altLang="en-US" sz="2800" dirty="0"/>
              <a:t>我有一个橡皮。</a:t>
            </a:r>
            <a:endParaRPr lang="en-US" altLang="zh-CN" sz="2800" dirty="0"/>
          </a:p>
        </p:txBody>
      </p:sp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714375" y="4149080"/>
            <a:ext cx="77866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当你问别人是否有某物时可以用下面的句型：</a:t>
            </a:r>
            <a:endParaRPr lang="en-US" altLang="zh-CN" sz="2800" dirty="0"/>
          </a:p>
          <a:p>
            <a:pPr eaLnBrk="1" hangingPunct="1"/>
            <a:r>
              <a:rPr lang="en-US" altLang="zh-CN" sz="2800" dirty="0">
                <a:solidFill>
                  <a:srgbClr val="FF0066"/>
                </a:solidFill>
              </a:rPr>
              <a:t>Do you have…? </a:t>
            </a:r>
            <a:r>
              <a:rPr lang="zh-CN" altLang="en-US" sz="2800" dirty="0"/>
              <a:t>回答用：</a:t>
            </a:r>
            <a:r>
              <a:rPr lang="en-US" altLang="zh-CN" sz="2800" dirty="0">
                <a:solidFill>
                  <a:srgbClr val="FF0066"/>
                </a:solidFill>
              </a:rPr>
              <a:t>Yes, I do./ No, I don’t.</a:t>
            </a:r>
          </a:p>
          <a:p>
            <a:pPr eaLnBrk="1" hangingPunct="1"/>
            <a:r>
              <a:rPr lang="zh-CN" altLang="en-US" sz="2800" dirty="0"/>
              <a:t>例如：</a:t>
            </a:r>
            <a:r>
              <a:rPr lang="en-US" altLang="zh-CN" sz="2800" dirty="0"/>
              <a:t>—Do you have a book?</a:t>
            </a:r>
            <a:r>
              <a:rPr lang="zh-CN" altLang="en-US" sz="2800" dirty="0"/>
              <a:t>你有一本书吗？</a:t>
            </a:r>
            <a:endParaRPr lang="en-US" altLang="zh-CN" sz="2800" dirty="0"/>
          </a:p>
          <a:p>
            <a:pPr eaLnBrk="1" hangingPunct="1"/>
            <a:r>
              <a:rPr lang="en-US" altLang="zh-CN" sz="2800" dirty="0"/>
              <a:t>           — Yes, I do./ No, I don’t.</a:t>
            </a:r>
          </a:p>
          <a:p>
            <a:pPr eaLnBrk="1" hangingPunct="1"/>
            <a:r>
              <a:rPr lang="en-US" altLang="zh-CN" sz="2800" dirty="0"/>
              <a:t>           </a:t>
            </a:r>
            <a:r>
              <a:rPr lang="zh-CN" altLang="en-US" sz="2800" dirty="0"/>
              <a:t>是的，我有。</a:t>
            </a:r>
            <a:r>
              <a:rPr lang="en-US" altLang="zh-CN" sz="2800" dirty="0"/>
              <a:t>/ </a:t>
            </a:r>
            <a:r>
              <a:rPr lang="zh-CN" altLang="en-US" sz="2800" dirty="0"/>
              <a:t>不，我没有。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0cc16919afef8a362dfaa363546dda16fce7442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265</Words>
  <Application>Microsoft Office PowerPoint</Application>
  <PresentationFormat>全屏显示(4:3)</PresentationFormat>
  <Paragraphs>36</Paragraphs>
  <Slides>11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2023-01-17T01:35:36Z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D8C03E546DE84C138ABE5AD6BA0C6161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